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
  </p:notesMasterIdLst>
  <p:sldIdLst>
    <p:sldId id="256" r:id="rId2"/>
  </p:sldIdLst>
  <p:sldSz cx="37463413" cy="21067713"/>
  <p:notesSz cx="6858000" cy="9144000"/>
  <p:embeddedFontLst>
    <p:embeddedFont>
      <p:font typeface="Montserrat" panose="00000500000000000000" pitchFamily="2" charset="0"/>
      <p:regular r:id="rId4"/>
      <p:bold r:id="rId5"/>
      <p:italic r:id="rId6"/>
      <p:boldItalic r:id="rId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6636">
          <p15:clr>
            <a:srgbClr val="A4A3A4"/>
          </p15:clr>
        </p15:guide>
        <p15:guide id="2" pos="1180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1" roundtripDataSignature="AMtx7mjo9GeU/SJrgZrBSlJ1torE4H4o3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30" d="100"/>
          <a:sy n="30" d="100"/>
        </p:scale>
        <p:origin x="288" y="34"/>
      </p:cViewPr>
      <p:guideLst>
        <p:guide orient="horz" pos="6636"/>
        <p:guide pos="1180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viewProps" Target="viewProps.xml"/><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3.fntdata"/><Relationship Id="rId11" Type="http://customschemas.google.com/relationships/presentationmetadata" Target="metadata"/><Relationship Id="rId5" Type="http://schemas.openxmlformats.org/officeDocument/2006/relationships/font" Target="fonts/font2.fntdata"/><Relationship Id="rId15" Type="http://schemas.openxmlformats.org/officeDocument/2006/relationships/tableStyles" Target="tableStyles.xml"/><Relationship Id="rId4" Type="http://schemas.openxmlformats.org/officeDocument/2006/relationships/font" Target="fonts/font1.fntdata"/><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0961"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 name="Google Shape;5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Precipitation - </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
              <a:t>Cut figure 1 Molecular Mechanisms, unless we are invested in it. If we were to keep it, we could cut some of the Backround Info. Find a better image</a:t>
            </a:r>
            <a:endParaRPr/>
          </a:p>
          <a:p>
            <a:pPr marL="0" lvl="0" indent="0" algn="l" rtl="0">
              <a:lnSpc>
                <a:spcPct val="100000"/>
              </a:lnSpc>
              <a:spcBef>
                <a:spcPts val="0"/>
              </a:spcBef>
              <a:spcAft>
                <a:spcPts val="0"/>
              </a:spcAft>
              <a:buSzPts val="1100"/>
              <a:buNone/>
            </a:pPr>
            <a:r>
              <a:rPr lang="en"/>
              <a:t>Add the main decision we made</a:t>
            </a:r>
            <a:endParaRPr/>
          </a:p>
          <a:p>
            <a:pPr marL="0" lvl="0" indent="0" algn="l" rtl="0">
              <a:lnSpc>
                <a:spcPct val="100000"/>
              </a:lnSpc>
              <a:spcBef>
                <a:spcPts val="0"/>
              </a:spcBef>
              <a:spcAft>
                <a:spcPts val="0"/>
              </a:spcAft>
              <a:buSzPts val="1100"/>
              <a:buNone/>
            </a:pPr>
            <a:r>
              <a:rPr lang="en"/>
              <a:t>EXPAND ON THE DECISION WE MADE </a:t>
            </a:r>
            <a:endParaRPr/>
          </a:p>
          <a:p>
            <a:pPr marL="0" lvl="0" indent="0" algn="l" rtl="0">
              <a:lnSpc>
                <a:spcPct val="100000"/>
              </a:lnSpc>
              <a:spcBef>
                <a:spcPts val="0"/>
              </a:spcBef>
              <a:spcAft>
                <a:spcPts val="0"/>
              </a:spcAft>
              <a:buSzPts val="1100"/>
              <a:buNone/>
            </a:pPr>
            <a:r>
              <a:rPr lang="en"/>
              <a:t>Summarize background info into less than a paragraph</a:t>
            </a:r>
            <a:endParaRPr/>
          </a:p>
          <a:p>
            <a:pPr marL="0" lvl="0" indent="0" algn="l" rtl="0">
              <a:lnSpc>
                <a:spcPct val="100000"/>
              </a:lnSpc>
              <a:spcBef>
                <a:spcPts val="0"/>
              </a:spcBef>
              <a:spcAft>
                <a:spcPts val="0"/>
              </a:spcAft>
              <a:buSzPts val="1100"/>
              <a:buNone/>
            </a:pPr>
            <a:r>
              <a:rPr lang="en"/>
              <a:t>Design the poster on the things we are most knowledgeable about</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
              <a:t>Fluorescent - Yes or No </a:t>
            </a:r>
            <a:endParaRPr/>
          </a:p>
          <a:p>
            <a:pPr marL="0" lvl="0" indent="0" algn="l" rtl="0">
              <a:lnSpc>
                <a:spcPct val="100000"/>
              </a:lnSpc>
              <a:spcBef>
                <a:spcPts val="0"/>
              </a:spcBef>
              <a:spcAft>
                <a:spcPts val="0"/>
              </a:spcAft>
              <a:buSzPts val="1100"/>
              <a:buNone/>
            </a:pPr>
            <a:r>
              <a:rPr lang="en"/>
              <a:t>Bioluminescing precipitation test.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3"/>
          <p:cNvSpPr txBox="1">
            <a:spLocks noGrp="1"/>
          </p:cNvSpPr>
          <p:nvPr>
            <p:ph type="ctrTitle"/>
          </p:nvPr>
        </p:nvSpPr>
        <p:spPr>
          <a:xfrm>
            <a:off x="1277100" y="3049770"/>
            <a:ext cx="34909800" cy="8407500"/>
          </a:xfrm>
          <a:prstGeom prst="rect">
            <a:avLst/>
          </a:prstGeom>
          <a:noFill/>
          <a:ln>
            <a:noFill/>
          </a:ln>
        </p:spPr>
        <p:txBody>
          <a:bodyPr spcFirstLastPara="1" wrap="square" lIns="371025" tIns="371025" rIns="371025" bIns="371025" anchor="b" anchorCtr="0">
            <a:normAutofit/>
          </a:bodyPr>
          <a:lstStyle>
            <a:lvl1pPr lvl="0" algn="ctr">
              <a:lnSpc>
                <a:spcPct val="100000"/>
              </a:lnSpc>
              <a:spcBef>
                <a:spcPts val="0"/>
              </a:spcBef>
              <a:spcAft>
                <a:spcPts val="0"/>
              </a:spcAft>
              <a:buSzPts val="21100"/>
              <a:buNone/>
              <a:defRPr sz="13503"/>
            </a:lvl1pPr>
            <a:lvl2pPr lvl="1" algn="ctr">
              <a:lnSpc>
                <a:spcPct val="100000"/>
              </a:lnSpc>
              <a:spcBef>
                <a:spcPts val="0"/>
              </a:spcBef>
              <a:spcAft>
                <a:spcPts val="0"/>
              </a:spcAft>
              <a:buSzPts val="21100"/>
              <a:buNone/>
              <a:defRPr sz="13503"/>
            </a:lvl2pPr>
            <a:lvl3pPr lvl="2" algn="ctr">
              <a:lnSpc>
                <a:spcPct val="100000"/>
              </a:lnSpc>
              <a:spcBef>
                <a:spcPts val="0"/>
              </a:spcBef>
              <a:spcAft>
                <a:spcPts val="0"/>
              </a:spcAft>
              <a:buSzPts val="21100"/>
              <a:buNone/>
              <a:defRPr sz="13503"/>
            </a:lvl3pPr>
            <a:lvl4pPr lvl="3" algn="ctr">
              <a:lnSpc>
                <a:spcPct val="100000"/>
              </a:lnSpc>
              <a:spcBef>
                <a:spcPts val="0"/>
              </a:spcBef>
              <a:spcAft>
                <a:spcPts val="0"/>
              </a:spcAft>
              <a:buSzPts val="21100"/>
              <a:buNone/>
              <a:defRPr sz="13503"/>
            </a:lvl4pPr>
            <a:lvl5pPr lvl="4" algn="ctr">
              <a:lnSpc>
                <a:spcPct val="100000"/>
              </a:lnSpc>
              <a:spcBef>
                <a:spcPts val="0"/>
              </a:spcBef>
              <a:spcAft>
                <a:spcPts val="0"/>
              </a:spcAft>
              <a:buSzPts val="21100"/>
              <a:buNone/>
              <a:defRPr sz="13503"/>
            </a:lvl5pPr>
            <a:lvl6pPr lvl="5" algn="ctr">
              <a:lnSpc>
                <a:spcPct val="100000"/>
              </a:lnSpc>
              <a:spcBef>
                <a:spcPts val="0"/>
              </a:spcBef>
              <a:spcAft>
                <a:spcPts val="0"/>
              </a:spcAft>
              <a:buSzPts val="21100"/>
              <a:buNone/>
              <a:defRPr sz="13503"/>
            </a:lvl6pPr>
            <a:lvl7pPr lvl="6" algn="ctr">
              <a:lnSpc>
                <a:spcPct val="100000"/>
              </a:lnSpc>
              <a:spcBef>
                <a:spcPts val="0"/>
              </a:spcBef>
              <a:spcAft>
                <a:spcPts val="0"/>
              </a:spcAft>
              <a:buSzPts val="21100"/>
              <a:buNone/>
              <a:defRPr sz="13503"/>
            </a:lvl7pPr>
            <a:lvl8pPr lvl="7" algn="ctr">
              <a:lnSpc>
                <a:spcPct val="100000"/>
              </a:lnSpc>
              <a:spcBef>
                <a:spcPts val="0"/>
              </a:spcBef>
              <a:spcAft>
                <a:spcPts val="0"/>
              </a:spcAft>
              <a:buSzPts val="21100"/>
              <a:buNone/>
              <a:defRPr sz="13503"/>
            </a:lvl8pPr>
            <a:lvl9pPr lvl="8" algn="ctr">
              <a:lnSpc>
                <a:spcPct val="100000"/>
              </a:lnSpc>
              <a:spcBef>
                <a:spcPts val="0"/>
              </a:spcBef>
              <a:spcAft>
                <a:spcPts val="0"/>
              </a:spcAft>
              <a:buSzPts val="21100"/>
              <a:buNone/>
              <a:defRPr sz="13503"/>
            </a:lvl9pPr>
          </a:lstStyle>
          <a:p>
            <a:endParaRPr/>
          </a:p>
        </p:txBody>
      </p:sp>
      <p:sp>
        <p:nvSpPr>
          <p:cNvPr id="11" name="Google Shape;11;p3"/>
          <p:cNvSpPr txBox="1">
            <a:spLocks noGrp="1"/>
          </p:cNvSpPr>
          <p:nvPr>
            <p:ph type="subTitle" idx="1"/>
          </p:nvPr>
        </p:nvSpPr>
        <p:spPr>
          <a:xfrm>
            <a:off x="1277066" y="11608541"/>
            <a:ext cx="34909800" cy="3246600"/>
          </a:xfrm>
          <a:prstGeom prst="rect">
            <a:avLst/>
          </a:prstGeom>
          <a:noFill/>
          <a:ln>
            <a:noFill/>
          </a:ln>
        </p:spPr>
        <p:txBody>
          <a:bodyPr spcFirstLastPara="1" wrap="square" lIns="371025" tIns="371025" rIns="371025" bIns="371025" anchor="t" anchorCtr="0">
            <a:normAutofit/>
          </a:bodyPr>
          <a:lstStyle>
            <a:lvl1pPr lvl="0" algn="ctr">
              <a:lnSpc>
                <a:spcPct val="100000"/>
              </a:lnSpc>
              <a:spcBef>
                <a:spcPts val="0"/>
              </a:spcBef>
              <a:spcAft>
                <a:spcPts val="0"/>
              </a:spcAft>
              <a:buSzPts val="11400"/>
              <a:buNone/>
              <a:defRPr sz="7296"/>
            </a:lvl1pPr>
            <a:lvl2pPr lvl="1" algn="ctr">
              <a:lnSpc>
                <a:spcPct val="100000"/>
              </a:lnSpc>
              <a:spcBef>
                <a:spcPts val="0"/>
              </a:spcBef>
              <a:spcAft>
                <a:spcPts val="0"/>
              </a:spcAft>
              <a:buSzPts val="11400"/>
              <a:buNone/>
              <a:defRPr sz="7296"/>
            </a:lvl2pPr>
            <a:lvl3pPr lvl="2" algn="ctr">
              <a:lnSpc>
                <a:spcPct val="100000"/>
              </a:lnSpc>
              <a:spcBef>
                <a:spcPts val="0"/>
              </a:spcBef>
              <a:spcAft>
                <a:spcPts val="0"/>
              </a:spcAft>
              <a:buSzPts val="11400"/>
              <a:buNone/>
              <a:defRPr sz="7296"/>
            </a:lvl3pPr>
            <a:lvl4pPr lvl="3" algn="ctr">
              <a:lnSpc>
                <a:spcPct val="100000"/>
              </a:lnSpc>
              <a:spcBef>
                <a:spcPts val="0"/>
              </a:spcBef>
              <a:spcAft>
                <a:spcPts val="0"/>
              </a:spcAft>
              <a:buSzPts val="11400"/>
              <a:buNone/>
              <a:defRPr sz="7296"/>
            </a:lvl4pPr>
            <a:lvl5pPr lvl="4" algn="ctr">
              <a:lnSpc>
                <a:spcPct val="100000"/>
              </a:lnSpc>
              <a:spcBef>
                <a:spcPts val="0"/>
              </a:spcBef>
              <a:spcAft>
                <a:spcPts val="0"/>
              </a:spcAft>
              <a:buSzPts val="11400"/>
              <a:buNone/>
              <a:defRPr sz="7296"/>
            </a:lvl5pPr>
            <a:lvl6pPr lvl="5" algn="ctr">
              <a:lnSpc>
                <a:spcPct val="100000"/>
              </a:lnSpc>
              <a:spcBef>
                <a:spcPts val="0"/>
              </a:spcBef>
              <a:spcAft>
                <a:spcPts val="0"/>
              </a:spcAft>
              <a:buSzPts val="11400"/>
              <a:buNone/>
              <a:defRPr sz="7296"/>
            </a:lvl6pPr>
            <a:lvl7pPr lvl="6" algn="ctr">
              <a:lnSpc>
                <a:spcPct val="100000"/>
              </a:lnSpc>
              <a:spcBef>
                <a:spcPts val="0"/>
              </a:spcBef>
              <a:spcAft>
                <a:spcPts val="0"/>
              </a:spcAft>
              <a:buSzPts val="11400"/>
              <a:buNone/>
              <a:defRPr sz="7296"/>
            </a:lvl7pPr>
            <a:lvl8pPr lvl="7" algn="ctr">
              <a:lnSpc>
                <a:spcPct val="100000"/>
              </a:lnSpc>
              <a:spcBef>
                <a:spcPts val="0"/>
              </a:spcBef>
              <a:spcAft>
                <a:spcPts val="0"/>
              </a:spcAft>
              <a:buSzPts val="11400"/>
              <a:buNone/>
              <a:defRPr sz="7296"/>
            </a:lvl8pPr>
            <a:lvl9pPr lvl="8" algn="ctr">
              <a:lnSpc>
                <a:spcPct val="100000"/>
              </a:lnSpc>
              <a:spcBef>
                <a:spcPts val="0"/>
              </a:spcBef>
              <a:spcAft>
                <a:spcPts val="0"/>
              </a:spcAft>
              <a:buSzPts val="11400"/>
              <a:buNone/>
              <a:defRPr sz="7296"/>
            </a:lvl9pPr>
          </a:lstStyle>
          <a:p>
            <a:endParaRPr/>
          </a:p>
        </p:txBody>
      </p:sp>
      <p:sp>
        <p:nvSpPr>
          <p:cNvPr id="12" name="Google Shape;12;p3"/>
          <p:cNvSpPr txBox="1">
            <a:spLocks noGrp="1"/>
          </p:cNvSpPr>
          <p:nvPr>
            <p:ph type="sldNum" idx="12"/>
          </p:nvPr>
        </p:nvSpPr>
        <p:spPr>
          <a:xfrm>
            <a:off x="34712513" y="19100479"/>
            <a:ext cx="2248200" cy="1612200"/>
          </a:xfrm>
          <a:prstGeom prst="rect">
            <a:avLst/>
          </a:prstGeom>
          <a:noFill/>
          <a:ln>
            <a:noFill/>
          </a:ln>
        </p:spPr>
        <p:txBody>
          <a:bodyPr spcFirstLastPara="1" wrap="square" lIns="371025" tIns="371025" rIns="371025" bIns="371025" anchor="ctr" anchorCtr="0">
            <a:normAutofit/>
          </a:bodyPr>
          <a:lstStyle>
            <a:lvl1pPr marL="0" marR="0" lvl="0" indent="0" algn="r">
              <a:lnSpc>
                <a:spcPct val="100000"/>
              </a:lnSpc>
              <a:spcBef>
                <a:spcPts val="0"/>
              </a:spcBef>
              <a:spcAft>
                <a:spcPts val="0"/>
              </a:spcAft>
              <a:buClr>
                <a:srgbClr val="000000"/>
              </a:buClr>
              <a:buSzPts val="2560"/>
              <a:buFont typeface="Arial"/>
              <a:buNone/>
              <a:defRPr sz="256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2560"/>
              <a:buFont typeface="Arial"/>
              <a:buNone/>
              <a:defRPr sz="256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2560"/>
              <a:buFont typeface="Arial"/>
              <a:buNone/>
              <a:defRPr sz="256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2560"/>
              <a:buFont typeface="Arial"/>
              <a:buNone/>
              <a:defRPr sz="256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2560"/>
              <a:buFont typeface="Arial"/>
              <a:buNone/>
              <a:defRPr sz="256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2560"/>
              <a:buFont typeface="Arial"/>
              <a:buNone/>
              <a:defRPr sz="256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2560"/>
              <a:buFont typeface="Arial"/>
              <a:buNone/>
              <a:defRPr sz="256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2560"/>
              <a:buFont typeface="Arial"/>
              <a:buNone/>
              <a:defRPr sz="256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2560"/>
              <a:buFont typeface="Arial"/>
              <a:buNone/>
              <a:defRPr sz="256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2"/>
          <p:cNvSpPr txBox="1">
            <a:spLocks noGrp="1"/>
          </p:cNvSpPr>
          <p:nvPr>
            <p:ph type="title" hasCustomPrompt="1"/>
          </p:nvPr>
        </p:nvSpPr>
        <p:spPr>
          <a:xfrm>
            <a:off x="1277066" y="4530674"/>
            <a:ext cx="34909800" cy="8042400"/>
          </a:xfrm>
          <a:prstGeom prst="rect">
            <a:avLst/>
          </a:prstGeom>
          <a:noFill/>
          <a:ln>
            <a:noFill/>
          </a:ln>
        </p:spPr>
        <p:txBody>
          <a:bodyPr spcFirstLastPara="1" wrap="square" lIns="371025" tIns="371025" rIns="371025" bIns="371025" anchor="b" anchorCtr="0">
            <a:normAutofit/>
          </a:bodyPr>
          <a:lstStyle>
            <a:lvl1pPr lvl="0" algn="ctr">
              <a:lnSpc>
                <a:spcPct val="100000"/>
              </a:lnSpc>
              <a:spcBef>
                <a:spcPts val="0"/>
              </a:spcBef>
              <a:spcAft>
                <a:spcPts val="0"/>
              </a:spcAft>
              <a:buSzPts val="48700"/>
              <a:buNone/>
              <a:defRPr sz="31168"/>
            </a:lvl1pPr>
            <a:lvl2pPr lvl="1" algn="ctr">
              <a:lnSpc>
                <a:spcPct val="100000"/>
              </a:lnSpc>
              <a:spcBef>
                <a:spcPts val="0"/>
              </a:spcBef>
              <a:spcAft>
                <a:spcPts val="0"/>
              </a:spcAft>
              <a:buSzPts val="48700"/>
              <a:buNone/>
              <a:defRPr sz="31168"/>
            </a:lvl2pPr>
            <a:lvl3pPr lvl="2" algn="ctr">
              <a:lnSpc>
                <a:spcPct val="100000"/>
              </a:lnSpc>
              <a:spcBef>
                <a:spcPts val="0"/>
              </a:spcBef>
              <a:spcAft>
                <a:spcPts val="0"/>
              </a:spcAft>
              <a:buSzPts val="48700"/>
              <a:buNone/>
              <a:defRPr sz="31168"/>
            </a:lvl3pPr>
            <a:lvl4pPr lvl="3" algn="ctr">
              <a:lnSpc>
                <a:spcPct val="100000"/>
              </a:lnSpc>
              <a:spcBef>
                <a:spcPts val="0"/>
              </a:spcBef>
              <a:spcAft>
                <a:spcPts val="0"/>
              </a:spcAft>
              <a:buSzPts val="48700"/>
              <a:buNone/>
              <a:defRPr sz="31168"/>
            </a:lvl4pPr>
            <a:lvl5pPr lvl="4" algn="ctr">
              <a:lnSpc>
                <a:spcPct val="100000"/>
              </a:lnSpc>
              <a:spcBef>
                <a:spcPts val="0"/>
              </a:spcBef>
              <a:spcAft>
                <a:spcPts val="0"/>
              </a:spcAft>
              <a:buSzPts val="48700"/>
              <a:buNone/>
              <a:defRPr sz="31168"/>
            </a:lvl5pPr>
            <a:lvl6pPr lvl="5" algn="ctr">
              <a:lnSpc>
                <a:spcPct val="100000"/>
              </a:lnSpc>
              <a:spcBef>
                <a:spcPts val="0"/>
              </a:spcBef>
              <a:spcAft>
                <a:spcPts val="0"/>
              </a:spcAft>
              <a:buSzPts val="48700"/>
              <a:buNone/>
              <a:defRPr sz="31168"/>
            </a:lvl6pPr>
            <a:lvl7pPr lvl="6" algn="ctr">
              <a:lnSpc>
                <a:spcPct val="100000"/>
              </a:lnSpc>
              <a:spcBef>
                <a:spcPts val="0"/>
              </a:spcBef>
              <a:spcAft>
                <a:spcPts val="0"/>
              </a:spcAft>
              <a:buSzPts val="48700"/>
              <a:buNone/>
              <a:defRPr sz="31168"/>
            </a:lvl7pPr>
            <a:lvl8pPr lvl="7" algn="ctr">
              <a:lnSpc>
                <a:spcPct val="100000"/>
              </a:lnSpc>
              <a:spcBef>
                <a:spcPts val="0"/>
              </a:spcBef>
              <a:spcAft>
                <a:spcPts val="0"/>
              </a:spcAft>
              <a:buSzPts val="48700"/>
              <a:buNone/>
              <a:defRPr sz="31168"/>
            </a:lvl8pPr>
            <a:lvl9pPr lvl="8" algn="ctr">
              <a:lnSpc>
                <a:spcPct val="100000"/>
              </a:lnSpc>
              <a:spcBef>
                <a:spcPts val="0"/>
              </a:spcBef>
              <a:spcAft>
                <a:spcPts val="0"/>
              </a:spcAft>
              <a:buSzPts val="48700"/>
              <a:buNone/>
              <a:defRPr sz="31168"/>
            </a:lvl9pPr>
          </a:lstStyle>
          <a:p>
            <a:r>
              <a:t>xx%</a:t>
            </a:r>
          </a:p>
        </p:txBody>
      </p:sp>
      <p:sp>
        <p:nvSpPr>
          <p:cNvPr id="46" name="Google Shape;46;p12"/>
          <p:cNvSpPr txBox="1">
            <a:spLocks noGrp="1"/>
          </p:cNvSpPr>
          <p:nvPr>
            <p:ph type="body" idx="1"/>
          </p:nvPr>
        </p:nvSpPr>
        <p:spPr>
          <a:xfrm>
            <a:off x="1277066" y="12911475"/>
            <a:ext cx="34909800" cy="5328000"/>
          </a:xfrm>
          <a:prstGeom prst="rect">
            <a:avLst/>
          </a:prstGeom>
          <a:noFill/>
          <a:ln>
            <a:noFill/>
          </a:ln>
        </p:spPr>
        <p:txBody>
          <a:bodyPr spcFirstLastPara="1" wrap="square" lIns="371025" tIns="371025" rIns="371025" bIns="371025" anchor="t" anchorCtr="0">
            <a:normAutofit/>
          </a:bodyPr>
          <a:lstStyle>
            <a:lvl1pPr marL="457200" lvl="0" indent="-692150" algn="ctr">
              <a:lnSpc>
                <a:spcPct val="115000"/>
              </a:lnSpc>
              <a:spcBef>
                <a:spcPts val="0"/>
              </a:spcBef>
              <a:spcAft>
                <a:spcPts val="0"/>
              </a:spcAft>
              <a:buSzPts val="7300"/>
              <a:buChar char="●"/>
              <a:defRPr/>
            </a:lvl1pPr>
            <a:lvl2pPr marL="914400" lvl="1" indent="-590550" algn="ctr">
              <a:lnSpc>
                <a:spcPct val="115000"/>
              </a:lnSpc>
              <a:spcBef>
                <a:spcPts val="0"/>
              </a:spcBef>
              <a:spcAft>
                <a:spcPts val="0"/>
              </a:spcAft>
              <a:buSzPts val="5700"/>
              <a:buChar char="○"/>
              <a:defRPr/>
            </a:lvl2pPr>
            <a:lvl3pPr marL="1371600" lvl="2" indent="-590550" algn="ctr">
              <a:lnSpc>
                <a:spcPct val="115000"/>
              </a:lnSpc>
              <a:spcBef>
                <a:spcPts val="0"/>
              </a:spcBef>
              <a:spcAft>
                <a:spcPts val="0"/>
              </a:spcAft>
              <a:buSzPts val="5700"/>
              <a:buChar char="■"/>
              <a:defRPr/>
            </a:lvl3pPr>
            <a:lvl4pPr marL="1828800" lvl="3" indent="-590550" algn="ctr">
              <a:lnSpc>
                <a:spcPct val="115000"/>
              </a:lnSpc>
              <a:spcBef>
                <a:spcPts val="0"/>
              </a:spcBef>
              <a:spcAft>
                <a:spcPts val="0"/>
              </a:spcAft>
              <a:buSzPts val="5700"/>
              <a:buChar char="●"/>
              <a:defRPr/>
            </a:lvl4pPr>
            <a:lvl5pPr marL="2286000" lvl="4" indent="-590550" algn="ctr">
              <a:lnSpc>
                <a:spcPct val="115000"/>
              </a:lnSpc>
              <a:spcBef>
                <a:spcPts val="0"/>
              </a:spcBef>
              <a:spcAft>
                <a:spcPts val="0"/>
              </a:spcAft>
              <a:buSzPts val="5700"/>
              <a:buChar char="○"/>
              <a:defRPr/>
            </a:lvl5pPr>
            <a:lvl6pPr marL="2743200" lvl="5" indent="-590550" algn="ctr">
              <a:lnSpc>
                <a:spcPct val="115000"/>
              </a:lnSpc>
              <a:spcBef>
                <a:spcPts val="0"/>
              </a:spcBef>
              <a:spcAft>
                <a:spcPts val="0"/>
              </a:spcAft>
              <a:buSzPts val="5700"/>
              <a:buChar char="■"/>
              <a:defRPr/>
            </a:lvl6pPr>
            <a:lvl7pPr marL="3200400" lvl="6" indent="-590550" algn="ctr">
              <a:lnSpc>
                <a:spcPct val="115000"/>
              </a:lnSpc>
              <a:spcBef>
                <a:spcPts val="0"/>
              </a:spcBef>
              <a:spcAft>
                <a:spcPts val="0"/>
              </a:spcAft>
              <a:buSzPts val="5700"/>
              <a:buChar char="●"/>
              <a:defRPr/>
            </a:lvl7pPr>
            <a:lvl8pPr marL="3657600" lvl="7" indent="-590550" algn="ctr">
              <a:lnSpc>
                <a:spcPct val="115000"/>
              </a:lnSpc>
              <a:spcBef>
                <a:spcPts val="0"/>
              </a:spcBef>
              <a:spcAft>
                <a:spcPts val="0"/>
              </a:spcAft>
              <a:buSzPts val="5700"/>
              <a:buChar char="○"/>
              <a:defRPr/>
            </a:lvl8pPr>
            <a:lvl9pPr marL="4114800" lvl="8" indent="-590550" algn="ctr">
              <a:lnSpc>
                <a:spcPct val="115000"/>
              </a:lnSpc>
              <a:spcBef>
                <a:spcPts val="0"/>
              </a:spcBef>
              <a:spcAft>
                <a:spcPts val="0"/>
              </a:spcAft>
              <a:buSzPts val="5700"/>
              <a:buChar char="■"/>
              <a:defRPr/>
            </a:lvl9pPr>
          </a:lstStyle>
          <a:p>
            <a:endParaRPr/>
          </a:p>
        </p:txBody>
      </p:sp>
      <p:sp>
        <p:nvSpPr>
          <p:cNvPr id="47" name="Google Shape;47;p12"/>
          <p:cNvSpPr txBox="1">
            <a:spLocks noGrp="1"/>
          </p:cNvSpPr>
          <p:nvPr>
            <p:ph type="sldNum" idx="12"/>
          </p:nvPr>
        </p:nvSpPr>
        <p:spPr>
          <a:xfrm>
            <a:off x="34712513" y="19100479"/>
            <a:ext cx="2248200" cy="1612200"/>
          </a:xfrm>
          <a:prstGeom prst="rect">
            <a:avLst/>
          </a:prstGeom>
          <a:noFill/>
          <a:ln>
            <a:noFill/>
          </a:ln>
        </p:spPr>
        <p:txBody>
          <a:bodyPr spcFirstLastPara="1" wrap="square" lIns="371025" tIns="371025" rIns="371025" bIns="371025" anchor="ctr" anchorCtr="0">
            <a:normAutofit/>
          </a:bodyPr>
          <a:lstStyle>
            <a:lvl1pPr marL="0" marR="0" lvl="0" indent="0" algn="r">
              <a:lnSpc>
                <a:spcPct val="100000"/>
              </a:lnSpc>
              <a:spcBef>
                <a:spcPts val="0"/>
              </a:spcBef>
              <a:spcAft>
                <a:spcPts val="0"/>
              </a:spcAft>
              <a:buClr>
                <a:srgbClr val="000000"/>
              </a:buClr>
              <a:buSzPts val="2560"/>
              <a:buFont typeface="Arial"/>
              <a:buNone/>
              <a:defRPr sz="256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2560"/>
              <a:buFont typeface="Arial"/>
              <a:buNone/>
              <a:defRPr sz="256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2560"/>
              <a:buFont typeface="Arial"/>
              <a:buNone/>
              <a:defRPr sz="256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2560"/>
              <a:buFont typeface="Arial"/>
              <a:buNone/>
              <a:defRPr sz="256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2560"/>
              <a:buFont typeface="Arial"/>
              <a:buNone/>
              <a:defRPr sz="256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2560"/>
              <a:buFont typeface="Arial"/>
              <a:buNone/>
              <a:defRPr sz="256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2560"/>
              <a:buFont typeface="Arial"/>
              <a:buNone/>
              <a:defRPr sz="256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2560"/>
              <a:buFont typeface="Arial"/>
              <a:buNone/>
              <a:defRPr sz="256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2560"/>
              <a:buFont typeface="Arial"/>
              <a:buNone/>
              <a:defRPr sz="256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3"/>
          <p:cNvSpPr txBox="1">
            <a:spLocks noGrp="1"/>
          </p:cNvSpPr>
          <p:nvPr>
            <p:ph type="sldNum" idx="12"/>
          </p:nvPr>
        </p:nvSpPr>
        <p:spPr>
          <a:xfrm>
            <a:off x="34712513" y="19100479"/>
            <a:ext cx="2248200" cy="1612200"/>
          </a:xfrm>
          <a:prstGeom prst="rect">
            <a:avLst/>
          </a:prstGeom>
          <a:noFill/>
          <a:ln>
            <a:noFill/>
          </a:ln>
        </p:spPr>
        <p:txBody>
          <a:bodyPr spcFirstLastPara="1" wrap="square" lIns="371025" tIns="371025" rIns="371025" bIns="371025" anchor="ctr" anchorCtr="0">
            <a:normAutofit/>
          </a:bodyPr>
          <a:lstStyle>
            <a:lvl1pPr marL="0" marR="0" lvl="0" indent="0" algn="r">
              <a:lnSpc>
                <a:spcPct val="100000"/>
              </a:lnSpc>
              <a:spcBef>
                <a:spcPts val="0"/>
              </a:spcBef>
              <a:spcAft>
                <a:spcPts val="0"/>
              </a:spcAft>
              <a:buClr>
                <a:srgbClr val="000000"/>
              </a:buClr>
              <a:buSzPts val="2560"/>
              <a:buFont typeface="Arial"/>
              <a:buNone/>
              <a:defRPr sz="256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2560"/>
              <a:buFont typeface="Arial"/>
              <a:buNone/>
              <a:defRPr sz="256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2560"/>
              <a:buFont typeface="Arial"/>
              <a:buNone/>
              <a:defRPr sz="256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2560"/>
              <a:buFont typeface="Arial"/>
              <a:buNone/>
              <a:defRPr sz="256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2560"/>
              <a:buFont typeface="Arial"/>
              <a:buNone/>
              <a:defRPr sz="256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2560"/>
              <a:buFont typeface="Arial"/>
              <a:buNone/>
              <a:defRPr sz="256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2560"/>
              <a:buFont typeface="Arial"/>
              <a:buNone/>
              <a:defRPr sz="256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2560"/>
              <a:buFont typeface="Arial"/>
              <a:buNone/>
              <a:defRPr sz="256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2560"/>
              <a:buFont typeface="Arial"/>
              <a:buNone/>
              <a:defRPr sz="256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4"/>
          <p:cNvSpPr txBox="1">
            <a:spLocks noGrp="1"/>
          </p:cNvSpPr>
          <p:nvPr>
            <p:ph type="title"/>
          </p:nvPr>
        </p:nvSpPr>
        <p:spPr>
          <a:xfrm>
            <a:off x="1277066" y="8809855"/>
            <a:ext cx="34909800" cy="3447900"/>
          </a:xfrm>
          <a:prstGeom prst="rect">
            <a:avLst/>
          </a:prstGeom>
          <a:noFill/>
          <a:ln>
            <a:noFill/>
          </a:ln>
        </p:spPr>
        <p:txBody>
          <a:bodyPr spcFirstLastPara="1" wrap="square" lIns="371025" tIns="371025" rIns="371025" bIns="371025" anchor="ctr" anchorCtr="0">
            <a:normAutofit/>
          </a:bodyPr>
          <a:lstStyle>
            <a:lvl1pPr lvl="0" algn="ctr">
              <a:lnSpc>
                <a:spcPct val="100000"/>
              </a:lnSpc>
              <a:spcBef>
                <a:spcPts val="0"/>
              </a:spcBef>
              <a:spcAft>
                <a:spcPts val="0"/>
              </a:spcAft>
              <a:buSzPts val="14600"/>
              <a:buNone/>
              <a:defRPr sz="9344"/>
            </a:lvl1pPr>
            <a:lvl2pPr lvl="1" algn="ctr">
              <a:lnSpc>
                <a:spcPct val="100000"/>
              </a:lnSpc>
              <a:spcBef>
                <a:spcPts val="0"/>
              </a:spcBef>
              <a:spcAft>
                <a:spcPts val="0"/>
              </a:spcAft>
              <a:buSzPts val="14600"/>
              <a:buNone/>
              <a:defRPr sz="9344"/>
            </a:lvl2pPr>
            <a:lvl3pPr lvl="2" algn="ctr">
              <a:lnSpc>
                <a:spcPct val="100000"/>
              </a:lnSpc>
              <a:spcBef>
                <a:spcPts val="0"/>
              </a:spcBef>
              <a:spcAft>
                <a:spcPts val="0"/>
              </a:spcAft>
              <a:buSzPts val="14600"/>
              <a:buNone/>
              <a:defRPr sz="9344"/>
            </a:lvl3pPr>
            <a:lvl4pPr lvl="3" algn="ctr">
              <a:lnSpc>
                <a:spcPct val="100000"/>
              </a:lnSpc>
              <a:spcBef>
                <a:spcPts val="0"/>
              </a:spcBef>
              <a:spcAft>
                <a:spcPts val="0"/>
              </a:spcAft>
              <a:buSzPts val="14600"/>
              <a:buNone/>
              <a:defRPr sz="9344"/>
            </a:lvl4pPr>
            <a:lvl5pPr lvl="4" algn="ctr">
              <a:lnSpc>
                <a:spcPct val="100000"/>
              </a:lnSpc>
              <a:spcBef>
                <a:spcPts val="0"/>
              </a:spcBef>
              <a:spcAft>
                <a:spcPts val="0"/>
              </a:spcAft>
              <a:buSzPts val="14600"/>
              <a:buNone/>
              <a:defRPr sz="9344"/>
            </a:lvl5pPr>
            <a:lvl6pPr lvl="5" algn="ctr">
              <a:lnSpc>
                <a:spcPct val="100000"/>
              </a:lnSpc>
              <a:spcBef>
                <a:spcPts val="0"/>
              </a:spcBef>
              <a:spcAft>
                <a:spcPts val="0"/>
              </a:spcAft>
              <a:buSzPts val="14600"/>
              <a:buNone/>
              <a:defRPr sz="9344"/>
            </a:lvl6pPr>
            <a:lvl7pPr lvl="6" algn="ctr">
              <a:lnSpc>
                <a:spcPct val="100000"/>
              </a:lnSpc>
              <a:spcBef>
                <a:spcPts val="0"/>
              </a:spcBef>
              <a:spcAft>
                <a:spcPts val="0"/>
              </a:spcAft>
              <a:buSzPts val="14600"/>
              <a:buNone/>
              <a:defRPr sz="9344"/>
            </a:lvl7pPr>
            <a:lvl8pPr lvl="7" algn="ctr">
              <a:lnSpc>
                <a:spcPct val="100000"/>
              </a:lnSpc>
              <a:spcBef>
                <a:spcPts val="0"/>
              </a:spcBef>
              <a:spcAft>
                <a:spcPts val="0"/>
              </a:spcAft>
              <a:buSzPts val="14600"/>
              <a:buNone/>
              <a:defRPr sz="9344"/>
            </a:lvl8pPr>
            <a:lvl9pPr lvl="8" algn="ctr">
              <a:lnSpc>
                <a:spcPct val="100000"/>
              </a:lnSpc>
              <a:spcBef>
                <a:spcPts val="0"/>
              </a:spcBef>
              <a:spcAft>
                <a:spcPts val="0"/>
              </a:spcAft>
              <a:buSzPts val="14600"/>
              <a:buNone/>
              <a:defRPr sz="9344"/>
            </a:lvl9pPr>
          </a:lstStyle>
          <a:p>
            <a:endParaRPr/>
          </a:p>
        </p:txBody>
      </p:sp>
      <p:sp>
        <p:nvSpPr>
          <p:cNvPr id="15" name="Google Shape;15;p4"/>
          <p:cNvSpPr txBox="1">
            <a:spLocks noGrp="1"/>
          </p:cNvSpPr>
          <p:nvPr>
            <p:ph type="sldNum" idx="12"/>
          </p:nvPr>
        </p:nvSpPr>
        <p:spPr>
          <a:xfrm>
            <a:off x="34712513" y="19100479"/>
            <a:ext cx="2248200" cy="1612200"/>
          </a:xfrm>
          <a:prstGeom prst="rect">
            <a:avLst/>
          </a:prstGeom>
          <a:noFill/>
          <a:ln>
            <a:noFill/>
          </a:ln>
        </p:spPr>
        <p:txBody>
          <a:bodyPr spcFirstLastPara="1" wrap="square" lIns="371025" tIns="371025" rIns="371025" bIns="371025" anchor="ctr" anchorCtr="0">
            <a:normAutofit/>
          </a:bodyPr>
          <a:lstStyle>
            <a:lvl1pPr marL="0" marR="0" lvl="0" indent="0" algn="r">
              <a:lnSpc>
                <a:spcPct val="100000"/>
              </a:lnSpc>
              <a:spcBef>
                <a:spcPts val="0"/>
              </a:spcBef>
              <a:spcAft>
                <a:spcPts val="0"/>
              </a:spcAft>
              <a:buClr>
                <a:srgbClr val="000000"/>
              </a:buClr>
              <a:buSzPts val="2560"/>
              <a:buFont typeface="Arial"/>
              <a:buNone/>
              <a:defRPr sz="256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2560"/>
              <a:buFont typeface="Arial"/>
              <a:buNone/>
              <a:defRPr sz="256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2560"/>
              <a:buFont typeface="Arial"/>
              <a:buNone/>
              <a:defRPr sz="256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2560"/>
              <a:buFont typeface="Arial"/>
              <a:buNone/>
              <a:defRPr sz="256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2560"/>
              <a:buFont typeface="Arial"/>
              <a:buNone/>
              <a:defRPr sz="256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2560"/>
              <a:buFont typeface="Arial"/>
              <a:buNone/>
              <a:defRPr sz="256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2560"/>
              <a:buFont typeface="Arial"/>
              <a:buNone/>
              <a:defRPr sz="256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2560"/>
              <a:buFont typeface="Arial"/>
              <a:buNone/>
              <a:defRPr sz="256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2560"/>
              <a:buFont typeface="Arial"/>
              <a:buNone/>
              <a:defRPr sz="256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5"/>
          <p:cNvSpPr txBox="1">
            <a:spLocks noGrp="1"/>
          </p:cNvSpPr>
          <p:nvPr>
            <p:ph type="title"/>
          </p:nvPr>
        </p:nvSpPr>
        <p:spPr>
          <a:xfrm>
            <a:off x="1277066" y="1822817"/>
            <a:ext cx="34909800" cy="2345700"/>
          </a:xfrm>
          <a:prstGeom prst="rect">
            <a:avLst/>
          </a:prstGeom>
          <a:noFill/>
          <a:ln>
            <a:noFill/>
          </a:ln>
        </p:spPr>
        <p:txBody>
          <a:bodyPr spcFirstLastPara="1" wrap="square" lIns="371025" tIns="371025" rIns="371025" bIns="371025" anchor="t" anchorCtr="0">
            <a:normAutofit/>
          </a:bodyPr>
          <a:lstStyle>
            <a:lvl1pPr lvl="0" algn="l">
              <a:lnSpc>
                <a:spcPct val="100000"/>
              </a:lnSpc>
              <a:spcBef>
                <a:spcPts val="0"/>
              </a:spcBef>
              <a:spcAft>
                <a:spcPts val="0"/>
              </a:spcAft>
              <a:buSzPts val="11400"/>
              <a:buNone/>
              <a:defRPr/>
            </a:lvl1pPr>
            <a:lvl2pPr lvl="1" algn="l">
              <a:lnSpc>
                <a:spcPct val="100000"/>
              </a:lnSpc>
              <a:spcBef>
                <a:spcPts val="0"/>
              </a:spcBef>
              <a:spcAft>
                <a:spcPts val="0"/>
              </a:spcAft>
              <a:buSzPts val="11400"/>
              <a:buNone/>
              <a:defRPr/>
            </a:lvl2pPr>
            <a:lvl3pPr lvl="2" algn="l">
              <a:lnSpc>
                <a:spcPct val="100000"/>
              </a:lnSpc>
              <a:spcBef>
                <a:spcPts val="0"/>
              </a:spcBef>
              <a:spcAft>
                <a:spcPts val="0"/>
              </a:spcAft>
              <a:buSzPts val="11400"/>
              <a:buNone/>
              <a:defRPr/>
            </a:lvl3pPr>
            <a:lvl4pPr lvl="3" algn="l">
              <a:lnSpc>
                <a:spcPct val="100000"/>
              </a:lnSpc>
              <a:spcBef>
                <a:spcPts val="0"/>
              </a:spcBef>
              <a:spcAft>
                <a:spcPts val="0"/>
              </a:spcAft>
              <a:buSzPts val="11400"/>
              <a:buNone/>
              <a:defRPr/>
            </a:lvl4pPr>
            <a:lvl5pPr lvl="4" algn="l">
              <a:lnSpc>
                <a:spcPct val="100000"/>
              </a:lnSpc>
              <a:spcBef>
                <a:spcPts val="0"/>
              </a:spcBef>
              <a:spcAft>
                <a:spcPts val="0"/>
              </a:spcAft>
              <a:buSzPts val="11400"/>
              <a:buNone/>
              <a:defRPr/>
            </a:lvl5pPr>
            <a:lvl6pPr lvl="5" algn="l">
              <a:lnSpc>
                <a:spcPct val="100000"/>
              </a:lnSpc>
              <a:spcBef>
                <a:spcPts val="0"/>
              </a:spcBef>
              <a:spcAft>
                <a:spcPts val="0"/>
              </a:spcAft>
              <a:buSzPts val="11400"/>
              <a:buNone/>
              <a:defRPr/>
            </a:lvl6pPr>
            <a:lvl7pPr lvl="6" algn="l">
              <a:lnSpc>
                <a:spcPct val="100000"/>
              </a:lnSpc>
              <a:spcBef>
                <a:spcPts val="0"/>
              </a:spcBef>
              <a:spcAft>
                <a:spcPts val="0"/>
              </a:spcAft>
              <a:buSzPts val="11400"/>
              <a:buNone/>
              <a:defRPr/>
            </a:lvl7pPr>
            <a:lvl8pPr lvl="7" algn="l">
              <a:lnSpc>
                <a:spcPct val="100000"/>
              </a:lnSpc>
              <a:spcBef>
                <a:spcPts val="0"/>
              </a:spcBef>
              <a:spcAft>
                <a:spcPts val="0"/>
              </a:spcAft>
              <a:buSzPts val="11400"/>
              <a:buNone/>
              <a:defRPr/>
            </a:lvl8pPr>
            <a:lvl9pPr lvl="8" algn="l">
              <a:lnSpc>
                <a:spcPct val="100000"/>
              </a:lnSpc>
              <a:spcBef>
                <a:spcPts val="0"/>
              </a:spcBef>
              <a:spcAft>
                <a:spcPts val="0"/>
              </a:spcAft>
              <a:buSzPts val="11400"/>
              <a:buNone/>
              <a:defRPr/>
            </a:lvl9pPr>
          </a:lstStyle>
          <a:p>
            <a:endParaRPr/>
          </a:p>
        </p:txBody>
      </p:sp>
      <p:sp>
        <p:nvSpPr>
          <p:cNvPr id="18" name="Google Shape;18;p5"/>
          <p:cNvSpPr txBox="1">
            <a:spLocks noGrp="1"/>
          </p:cNvSpPr>
          <p:nvPr>
            <p:ph type="body" idx="1"/>
          </p:nvPr>
        </p:nvSpPr>
        <p:spPr>
          <a:xfrm>
            <a:off x="1277066" y="4720524"/>
            <a:ext cx="34909800" cy="13993500"/>
          </a:xfrm>
          <a:prstGeom prst="rect">
            <a:avLst/>
          </a:prstGeom>
          <a:noFill/>
          <a:ln>
            <a:noFill/>
          </a:ln>
        </p:spPr>
        <p:txBody>
          <a:bodyPr spcFirstLastPara="1" wrap="square" lIns="371025" tIns="371025" rIns="371025" bIns="371025" anchor="t" anchorCtr="0">
            <a:normAutofit/>
          </a:bodyPr>
          <a:lstStyle>
            <a:lvl1pPr marL="457200" lvl="0" indent="-692150" algn="l">
              <a:lnSpc>
                <a:spcPct val="115000"/>
              </a:lnSpc>
              <a:spcBef>
                <a:spcPts val="0"/>
              </a:spcBef>
              <a:spcAft>
                <a:spcPts val="0"/>
              </a:spcAft>
              <a:buSzPts val="7300"/>
              <a:buChar char="●"/>
              <a:defRPr/>
            </a:lvl1pPr>
            <a:lvl2pPr marL="914400" lvl="1" indent="-590550" algn="l">
              <a:lnSpc>
                <a:spcPct val="115000"/>
              </a:lnSpc>
              <a:spcBef>
                <a:spcPts val="0"/>
              </a:spcBef>
              <a:spcAft>
                <a:spcPts val="0"/>
              </a:spcAft>
              <a:buSzPts val="5700"/>
              <a:buChar char="○"/>
              <a:defRPr/>
            </a:lvl2pPr>
            <a:lvl3pPr marL="1371600" lvl="2" indent="-590550" algn="l">
              <a:lnSpc>
                <a:spcPct val="115000"/>
              </a:lnSpc>
              <a:spcBef>
                <a:spcPts val="0"/>
              </a:spcBef>
              <a:spcAft>
                <a:spcPts val="0"/>
              </a:spcAft>
              <a:buSzPts val="5700"/>
              <a:buChar char="■"/>
              <a:defRPr/>
            </a:lvl3pPr>
            <a:lvl4pPr marL="1828800" lvl="3" indent="-590550" algn="l">
              <a:lnSpc>
                <a:spcPct val="115000"/>
              </a:lnSpc>
              <a:spcBef>
                <a:spcPts val="0"/>
              </a:spcBef>
              <a:spcAft>
                <a:spcPts val="0"/>
              </a:spcAft>
              <a:buSzPts val="5700"/>
              <a:buChar char="●"/>
              <a:defRPr/>
            </a:lvl4pPr>
            <a:lvl5pPr marL="2286000" lvl="4" indent="-590550" algn="l">
              <a:lnSpc>
                <a:spcPct val="115000"/>
              </a:lnSpc>
              <a:spcBef>
                <a:spcPts val="0"/>
              </a:spcBef>
              <a:spcAft>
                <a:spcPts val="0"/>
              </a:spcAft>
              <a:buSzPts val="5700"/>
              <a:buChar char="○"/>
              <a:defRPr/>
            </a:lvl5pPr>
            <a:lvl6pPr marL="2743200" lvl="5" indent="-590550" algn="l">
              <a:lnSpc>
                <a:spcPct val="115000"/>
              </a:lnSpc>
              <a:spcBef>
                <a:spcPts val="0"/>
              </a:spcBef>
              <a:spcAft>
                <a:spcPts val="0"/>
              </a:spcAft>
              <a:buSzPts val="5700"/>
              <a:buChar char="■"/>
              <a:defRPr/>
            </a:lvl6pPr>
            <a:lvl7pPr marL="3200400" lvl="6" indent="-590550" algn="l">
              <a:lnSpc>
                <a:spcPct val="115000"/>
              </a:lnSpc>
              <a:spcBef>
                <a:spcPts val="0"/>
              </a:spcBef>
              <a:spcAft>
                <a:spcPts val="0"/>
              </a:spcAft>
              <a:buSzPts val="5700"/>
              <a:buChar char="●"/>
              <a:defRPr/>
            </a:lvl7pPr>
            <a:lvl8pPr marL="3657600" lvl="7" indent="-590550" algn="l">
              <a:lnSpc>
                <a:spcPct val="115000"/>
              </a:lnSpc>
              <a:spcBef>
                <a:spcPts val="0"/>
              </a:spcBef>
              <a:spcAft>
                <a:spcPts val="0"/>
              </a:spcAft>
              <a:buSzPts val="5700"/>
              <a:buChar char="○"/>
              <a:defRPr/>
            </a:lvl8pPr>
            <a:lvl9pPr marL="4114800" lvl="8" indent="-590550" algn="l">
              <a:lnSpc>
                <a:spcPct val="115000"/>
              </a:lnSpc>
              <a:spcBef>
                <a:spcPts val="0"/>
              </a:spcBef>
              <a:spcAft>
                <a:spcPts val="0"/>
              </a:spcAft>
              <a:buSzPts val="5700"/>
              <a:buChar char="■"/>
              <a:defRPr/>
            </a:lvl9pPr>
          </a:lstStyle>
          <a:p>
            <a:endParaRPr/>
          </a:p>
        </p:txBody>
      </p:sp>
      <p:sp>
        <p:nvSpPr>
          <p:cNvPr id="19" name="Google Shape;19;p5"/>
          <p:cNvSpPr txBox="1">
            <a:spLocks noGrp="1"/>
          </p:cNvSpPr>
          <p:nvPr>
            <p:ph type="sldNum" idx="12"/>
          </p:nvPr>
        </p:nvSpPr>
        <p:spPr>
          <a:xfrm>
            <a:off x="34712513" y="19100479"/>
            <a:ext cx="2248200" cy="1612200"/>
          </a:xfrm>
          <a:prstGeom prst="rect">
            <a:avLst/>
          </a:prstGeom>
          <a:noFill/>
          <a:ln>
            <a:noFill/>
          </a:ln>
        </p:spPr>
        <p:txBody>
          <a:bodyPr spcFirstLastPara="1" wrap="square" lIns="371025" tIns="371025" rIns="371025" bIns="371025" anchor="ctr" anchorCtr="0">
            <a:normAutofit/>
          </a:bodyPr>
          <a:lstStyle>
            <a:lvl1pPr marL="0" marR="0" lvl="0" indent="0" algn="r">
              <a:lnSpc>
                <a:spcPct val="100000"/>
              </a:lnSpc>
              <a:spcBef>
                <a:spcPts val="0"/>
              </a:spcBef>
              <a:spcAft>
                <a:spcPts val="0"/>
              </a:spcAft>
              <a:buClr>
                <a:srgbClr val="000000"/>
              </a:buClr>
              <a:buSzPts val="2560"/>
              <a:buFont typeface="Arial"/>
              <a:buNone/>
              <a:defRPr sz="256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2560"/>
              <a:buFont typeface="Arial"/>
              <a:buNone/>
              <a:defRPr sz="256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2560"/>
              <a:buFont typeface="Arial"/>
              <a:buNone/>
              <a:defRPr sz="256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2560"/>
              <a:buFont typeface="Arial"/>
              <a:buNone/>
              <a:defRPr sz="256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2560"/>
              <a:buFont typeface="Arial"/>
              <a:buNone/>
              <a:defRPr sz="256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2560"/>
              <a:buFont typeface="Arial"/>
              <a:buNone/>
              <a:defRPr sz="256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2560"/>
              <a:buFont typeface="Arial"/>
              <a:buNone/>
              <a:defRPr sz="256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2560"/>
              <a:buFont typeface="Arial"/>
              <a:buNone/>
              <a:defRPr sz="256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2560"/>
              <a:buFont typeface="Arial"/>
              <a:buNone/>
              <a:defRPr sz="256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6"/>
          <p:cNvSpPr txBox="1">
            <a:spLocks noGrp="1"/>
          </p:cNvSpPr>
          <p:nvPr>
            <p:ph type="title"/>
          </p:nvPr>
        </p:nvSpPr>
        <p:spPr>
          <a:xfrm>
            <a:off x="1277066" y="1822817"/>
            <a:ext cx="34909800" cy="2345700"/>
          </a:xfrm>
          <a:prstGeom prst="rect">
            <a:avLst/>
          </a:prstGeom>
          <a:noFill/>
          <a:ln>
            <a:noFill/>
          </a:ln>
        </p:spPr>
        <p:txBody>
          <a:bodyPr spcFirstLastPara="1" wrap="square" lIns="371025" tIns="371025" rIns="371025" bIns="371025" anchor="t" anchorCtr="0">
            <a:normAutofit/>
          </a:bodyPr>
          <a:lstStyle>
            <a:lvl1pPr lvl="0" algn="l">
              <a:lnSpc>
                <a:spcPct val="100000"/>
              </a:lnSpc>
              <a:spcBef>
                <a:spcPts val="0"/>
              </a:spcBef>
              <a:spcAft>
                <a:spcPts val="0"/>
              </a:spcAft>
              <a:buSzPts val="11400"/>
              <a:buNone/>
              <a:defRPr/>
            </a:lvl1pPr>
            <a:lvl2pPr lvl="1" algn="l">
              <a:lnSpc>
                <a:spcPct val="100000"/>
              </a:lnSpc>
              <a:spcBef>
                <a:spcPts val="0"/>
              </a:spcBef>
              <a:spcAft>
                <a:spcPts val="0"/>
              </a:spcAft>
              <a:buSzPts val="11400"/>
              <a:buNone/>
              <a:defRPr/>
            </a:lvl2pPr>
            <a:lvl3pPr lvl="2" algn="l">
              <a:lnSpc>
                <a:spcPct val="100000"/>
              </a:lnSpc>
              <a:spcBef>
                <a:spcPts val="0"/>
              </a:spcBef>
              <a:spcAft>
                <a:spcPts val="0"/>
              </a:spcAft>
              <a:buSzPts val="11400"/>
              <a:buNone/>
              <a:defRPr/>
            </a:lvl3pPr>
            <a:lvl4pPr lvl="3" algn="l">
              <a:lnSpc>
                <a:spcPct val="100000"/>
              </a:lnSpc>
              <a:spcBef>
                <a:spcPts val="0"/>
              </a:spcBef>
              <a:spcAft>
                <a:spcPts val="0"/>
              </a:spcAft>
              <a:buSzPts val="11400"/>
              <a:buNone/>
              <a:defRPr/>
            </a:lvl4pPr>
            <a:lvl5pPr lvl="4" algn="l">
              <a:lnSpc>
                <a:spcPct val="100000"/>
              </a:lnSpc>
              <a:spcBef>
                <a:spcPts val="0"/>
              </a:spcBef>
              <a:spcAft>
                <a:spcPts val="0"/>
              </a:spcAft>
              <a:buSzPts val="11400"/>
              <a:buNone/>
              <a:defRPr/>
            </a:lvl5pPr>
            <a:lvl6pPr lvl="5" algn="l">
              <a:lnSpc>
                <a:spcPct val="100000"/>
              </a:lnSpc>
              <a:spcBef>
                <a:spcPts val="0"/>
              </a:spcBef>
              <a:spcAft>
                <a:spcPts val="0"/>
              </a:spcAft>
              <a:buSzPts val="11400"/>
              <a:buNone/>
              <a:defRPr/>
            </a:lvl6pPr>
            <a:lvl7pPr lvl="6" algn="l">
              <a:lnSpc>
                <a:spcPct val="100000"/>
              </a:lnSpc>
              <a:spcBef>
                <a:spcPts val="0"/>
              </a:spcBef>
              <a:spcAft>
                <a:spcPts val="0"/>
              </a:spcAft>
              <a:buSzPts val="11400"/>
              <a:buNone/>
              <a:defRPr/>
            </a:lvl7pPr>
            <a:lvl8pPr lvl="7" algn="l">
              <a:lnSpc>
                <a:spcPct val="100000"/>
              </a:lnSpc>
              <a:spcBef>
                <a:spcPts val="0"/>
              </a:spcBef>
              <a:spcAft>
                <a:spcPts val="0"/>
              </a:spcAft>
              <a:buSzPts val="11400"/>
              <a:buNone/>
              <a:defRPr/>
            </a:lvl8pPr>
            <a:lvl9pPr lvl="8" algn="l">
              <a:lnSpc>
                <a:spcPct val="100000"/>
              </a:lnSpc>
              <a:spcBef>
                <a:spcPts val="0"/>
              </a:spcBef>
              <a:spcAft>
                <a:spcPts val="0"/>
              </a:spcAft>
              <a:buSzPts val="11400"/>
              <a:buNone/>
              <a:defRPr/>
            </a:lvl9pPr>
          </a:lstStyle>
          <a:p>
            <a:endParaRPr/>
          </a:p>
        </p:txBody>
      </p:sp>
      <p:sp>
        <p:nvSpPr>
          <p:cNvPr id="22" name="Google Shape;22;p6"/>
          <p:cNvSpPr txBox="1">
            <a:spLocks noGrp="1"/>
          </p:cNvSpPr>
          <p:nvPr>
            <p:ph type="body" idx="1"/>
          </p:nvPr>
        </p:nvSpPr>
        <p:spPr>
          <a:xfrm>
            <a:off x="1277066" y="4720524"/>
            <a:ext cx="16388100" cy="13993500"/>
          </a:xfrm>
          <a:prstGeom prst="rect">
            <a:avLst/>
          </a:prstGeom>
          <a:noFill/>
          <a:ln>
            <a:noFill/>
          </a:ln>
        </p:spPr>
        <p:txBody>
          <a:bodyPr spcFirstLastPara="1" wrap="square" lIns="371025" tIns="371025" rIns="371025" bIns="371025" anchor="t" anchorCtr="0">
            <a:normAutofit/>
          </a:bodyPr>
          <a:lstStyle>
            <a:lvl1pPr marL="457200" lvl="0" indent="-590550" algn="l">
              <a:lnSpc>
                <a:spcPct val="115000"/>
              </a:lnSpc>
              <a:spcBef>
                <a:spcPts val="0"/>
              </a:spcBef>
              <a:spcAft>
                <a:spcPts val="0"/>
              </a:spcAft>
              <a:buSzPts val="5700"/>
              <a:buChar char="●"/>
              <a:defRPr sz="3648"/>
            </a:lvl1pPr>
            <a:lvl2pPr marL="914400" lvl="1" indent="-539750" algn="l">
              <a:lnSpc>
                <a:spcPct val="115000"/>
              </a:lnSpc>
              <a:spcBef>
                <a:spcPts val="0"/>
              </a:spcBef>
              <a:spcAft>
                <a:spcPts val="0"/>
              </a:spcAft>
              <a:buSzPts val="4900"/>
              <a:buChar char="○"/>
              <a:defRPr sz="3136"/>
            </a:lvl2pPr>
            <a:lvl3pPr marL="1371600" lvl="2" indent="-539750" algn="l">
              <a:lnSpc>
                <a:spcPct val="115000"/>
              </a:lnSpc>
              <a:spcBef>
                <a:spcPts val="0"/>
              </a:spcBef>
              <a:spcAft>
                <a:spcPts val="0"/>
              </a:spcAft>
              <a:buSzPts val="4900"/>
              <a:buChar char="■"/>
              <a:defRPr sz="3136"/>
            </a:lvl3pPr>
            <a:lvl4pPr marL="1828800" lvl="3" indent="-539750" algn="l">
              <a:lnSpc>
                <a:spcPct val="115000"/>
              </a:lnSpc>
              <a:spcBef>
                <a:spcPts val="0"/>
              </a:spcBef>
              <a:spcAft>
                <a:spcPts val="0"/>
              </a:spcAft>
              <a:buSzPts val="4900"/>
              <a:buChar char="●"/>
              <a:defRPr sz="3136"/>
            </a:lvl4pPr>
            <a:lvl5pPr marL="2286000" lvl="4" indent="-539750" algn="l">
              <a:lnSpc>
                <a:spcPct val="115000"/>
              </a:lnSpc>
              <a:spcBef>
                <a:spcPts val="0"/>
              </a:spcBef>
              <a:spcAft>
                <a:spcPts val="0"/>
              </a:spcAft>
              <a:buSzPts val="4900"/>
              <a:buChar char="○"/>
              <a:defRPr sz="3136"/>
            </a:lvl5pPr>
            <a:lvl6pPr marL="2743200" lvl="5" indent="-539750" algn="l">
              <a:lnSpc>
                <a:spcPct val="115000"/>
              </a:lnSpc>
              <a:spcBef>
                <a:spcPts val="0"/>
              </a:spcBef>
              <a:spcAft>
                <a:spcPts val="0"/>
              </a:spcAft>
              <a:buSzPts val="4900"/>
              <a:buChar char="■"/>
              <a:defRPr sz="3136"/>
            </a:lvl6pPr>
            <a:lvl7pPr marL="3200400" lvl="6" indent="-539750" algn="l">
              <a:lnSpc>
                <a:spcPct val="115000"/>
              </a:lnSpc>
              <a:spcBef>
                <a:spcPts val="0"/>
              </a:spcBef>
              <a:spcAft>
                <a:spcPts val="0"/>
              </a:spcAft>
              <a:buSzPts val="4900"/>
              <a:buChar char="●"/>
              <a:defRPr sz="3136"/>
            </a:lvl7pPr>
            <a:lvl8pPr marL="3657600" lvl="7" indent="-539750" algn="l">
              <a:lnSpc>
                <a:spcPct val="115000"/>
              </a:lnSpc>
              <a:spcBef>
                <a:spcPts val="0"/>
              </a:spcBef>
              <a:spcAft>
                <a:spcPts val="0"/>
              </a:spcAft>
              <a:buSzPts val="4900"/>
              <a:buChar char="○"/>
              <a:defRPr sz="3136"/>
            </a:lvl8pPr>
            <a:lvl9pPr marL="4114800" lvl="8" indent="-539750" algn="l">
              <a:lnSpc>
                <a:spcPct val="115000"/>
              </a:lnSpc>
              <a:spcBef>
                <a:spcPts val="0"/>
              </a:spcBef>
              <a:spcAft>
                <a:spcPts val="0"/>
              </a:spcAft>
              <a:buSzPts val="4900"/>
              <a:buChar char="■"/>
              <a:defRPr sz="3136"/>
            </a:lvl9pPr>
          </a:lstStyle>
          <a:p>
            <a:endParaRPr/>
          </a:p>
        </p:txBody>
      </p:sp>
      <p:sp>
        <p:nvSpPr>
          <p:cNvPr id="23" name="Google Shape;23;p6"/>
          <p:cNvSpPr txBox="1">
            <a:spLocks noGrp="1"/>
          </p:cNvSpPr>
          <p:nvPr>
            <p:ph type="body" idx="2"/>
          </p:nvPr>
        </p:nvSpPr>
        <p:spPr>
          <a:xfrm>
            <a:off x="19798829" y="4720524"/>
            <a:ext cx="16388100" cy="13993500"/>
          </a:xfrm>
          <a:prstGeom prst="rect">
            <a:avLst/>
          </a:prstGeom>
          <a:noFill/>
          <a:ln>
            <a:noFill/>
          </a:ln>
        </p:spPr>
        <p:txBody>
          <a:bodyPr spcFirstLastPara="1" wrap="square" lIns="371025" tIns="371025" rIns="371025" bIns="371025" anchor="t" anchorCtr="0">
            <a:normAutofit/>
          </a:bodyPr>
          <a:lstStyle>
            <a:lvl1pPr marL="457200" lvl="0" indent="-590550" algn="l">
              <a:lnSpc>
                <a:spcPct val="115000"/>
              </a:lnSpc>
              <a:spcBef>
                <a:spcPts val="0"/>
              </a:spcBef>
              <a:spcAft>
                <a:spcPts val="0"/>
              </a:spcAft>
              <a:buSzPts val="5700"/>
              <a:buChar char="●"/>
              <a:defRPr sz="3648"/>
            </a:lvl1pPr>
            <a:lvl2pPr marL="914400" lvl="1" indent="-539750" algn="l">
              <a:lnSpc>
                <a:spcPct val="115000"/>
              </a:lnSpc>
              <a:spcBef>
                <a:spcPts val="0"/>
              </a:spcBef>
              <a:spcAft>
                <a:spcPts val="0"/>
              </a:spcAft>
              <a:buSzPts val="4900"/>
              <a:buChar char="○"/>
              <a:defRPr sz="3136"/>
            </a:lvl2pPr>
            <a:lvl3pPr marL="1371600" lvl="2" indent="-539750" algn="l">
              <a:lnSpc>
                <a:spcPct val="115000"/>
              </a:lnSpc>
              <a:spcBef>
                <a:spcPts val="0"/>
              </a:spcBef>
              <a:spcAft>
                <a:spcPts val="0"/>
              </a:spcAft>
              <a:buSzPts val="4900"/>
              <a:buChar char="■"/>
              <a:defRPr sz="3136"/>
            </a:lvl3pPr>
            <a:lvl4pPr marL="1828800" lvl="3" indent="-539750" algn="l">
              <a:lnSpc>
                <a:spcPct val="115000"/>
              </a:lnSpc>
              <a:spcBef>
                <a:spcPts val="0"/>
              </a:spcBef>
              <a:spcAft>
                <a:spcPts val="0"/>
              </a:spcAft>
              <a:buSzPts val="4900"/>
              <a:buChar char="●"/>
              <a:defRPr sz="3136"/>
            </a:lvl4pPr>
            <a:lvl5pPr marL="2286000" lvl="4" indent="-539750" algn="l">
              <a:lnSpc>
                <a:spcPct val="115000"/>
              </a:lnSpc>
              <a:spcBef>
                <a:spcPts val="0"/>
              </a:spcBef>
              <a:spcAft>
                <a:spcPts val="0"/>
              </a:spcAft>
              <a:buSzPts val="4900"/>
              <a:buChar char="○"/>
              <a:defRPr sz="3136"/>
            </a:lvl5pPr>
            <a:lvl6pPr marL="2743200" lvl="5" indent="-539750" algn="l">
              <a:lnSpc>
                <a:spcPct val="115000"/>
              </a:lnSpc>
              <a:spcBef>
                <a:spcPts val="0"/>
              </a:spcBef>
              <a:spcAft>
                <a:spcPts val="0"/>
              </a:spcAft>
              <a:buSzPts val="4900"/>
              <a:buChar char="■"/>
              <a:defRPr sz="3136"/>
            </a:lvl6pPr>
            <a:lvl7pPr marL="3200400" lvl="6" indent="-539750" algn="l">
              <a:lnSpc>
                <a:spcPct val="115000"/>
              </a:lnSpc>
              <a:spcBef>
                <a:spcPts val="0"/>
              </a:spcBef>
              <a:spcAft>
                <a:spcPts val="0"/>
              </a:spcAft>
              <a:buSzPts val="4900"/>
              <a:buChar char="●"/>
              <a:defRPr sz="3136"/>
            </a:lvl7pPr>
            <a:lvl8pPr marL="3657600" lvl="7" indent="-539750" algn="l">
              <a:lnSpc>
                <a:spcPct val="115000"/>
              </a:lnSpc>
              <a:spcBef>
                <a:spcPts val="0"/>
              </a:spcBef>
              <a:spcAft>
                <a:spcPts val="0"/>
              </a:spcAft>
              <a:buSzPts val="4900"/>
              <a:buChar char="○"/>
              <a:defRPr sz="3136"/>
            </a:lvl8pPr>
            <a:lvl9pPr marL="4114800" lvl="8" indent="-539750" algn="l">
              <a:lnSpc>
                <a:spcPct val="115000"/>
              </a:lnSpc>
              <a:spcBef>
                <a:spcPts val="0"/>
              </a:spcBef>
              <a:spcAft>
                <a:spcPts val="0"/>
              </a:spcAft>
              <a:buSzPts val="4900"/>
              <a:buChar char="■"/>
              <a:defRPr sz="3136"/>
            </a:lvl9pPr>
          </a:lstStyle>
          <a:p>
            <a:endParaRPr/>
          </a:p>
        </p:txBody>
      </p:sp>
      <p:sp>
        <p:nvSpPr>
          <p:cNvPr id="24" name="Google Shape;24;p6"/>
          <p:cNvSpPr txBox="1">
            <a:spLocks noGrp="1"/>
          </p:cNvSpPr>
          <p:nvPr>
            <p:ph type="sldNum" idx="12"/>
          </p:nvPr>
        </p:nvSpPr>
        <p:spPr>
          <a:xfrm>
            <a:off x="34712513" y="19100479"/>
            <a:ext cx="2248200" cy="1612200"/>
          </a:xfrm>
          <a:prstGeom prst="rect">
            <a:avLst/>
          </a:prstGeom>
          <a:noFill/>
          <a:ln>
            <a:noFill/>
          </a:ln>
        </p:spPr>
        <p:txBody>
          <a:bodyPr spcFirstLastPara="1" wrap="square" lIns="371025" tIns="371025" rIns="371025" bIns="371025" anchor="ctr" anchorCtr="0">
            <a:normAutofit/>
          </a:bodyPr>
          <a:lstStyle>
            <a:lvl1pPr marL="0" marR="0" lvl="0" indent="0" algn="r">
              <a:lnSpc>
                <a:spcPct val="100000"/>
              </a:lnSpc>
              <a:spcBef>
                <a:spcPts val="0"/>
              </a:spcBef>
              <a:spcAft>
                <a:spcPts val="0"/>
              </a:spcAft>
              <a:buClr>
                <a:srgbClr val="000000"/>
              </a:buClr>
              <a:buSzPts val="2560"/>
              <a:buFont typeface="Arial"/>
              <a:buNone/>
              <a:defRPr sz="256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2560"/>
              <a:buFont typeface="Arial"/>
              <a:buNone/>
              <a:defRPr sz="256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2560"/>
              <a:buFont typeface="Arial"/>
              <a:buNone/>
              <a:defRPr sz="256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2560"/>
              <a:buFont typeface="Arial"/>
              <a:buNone/>
              <a:defRPr sz="256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2560"/>
              <a:buFont typeface="Arial"/>
              <a:buNone/>
              <a:defRPr sz="256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2560"/>
              <a:buFont typeface="Arial"/>
              <a:buNone/>
              <a:defRPr sz="256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2560"/>
              <a:buFont typeface="Arial"/>
              <a:buNone/>
              <a:defRPr sz="256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2560"/>
              <a:buFont typeface="Arial"/>
              <a:buNone/>
              <a:defRPr sz="256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2560"/>
              <a:buFont typeface="Arial"/>
              <a:buNone/>
              <a:defRPr sz="256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7"/>
          <p:cNvSpPr txBox="1">
            <a:spLocks noGrp="1"/>
          </p:cNvSpPr>
          <p:nvPr>
            <p:ph type="title"/>
          </p:nvPr>
        </p:nvSpPr>
        <p:spPr>
          <a:xfrm>
            <a:off x="1277066" y="1822817"/>
            <a:ext cx="34909800" cy="2345700"/>
          </a:xfrm>
          <a:prstGeom prst="rect">
            <a:avLst/>
          </a:prstGeom>
          <a:noFill/>
          <a:ln>
            <a:noFill/>
          </a:ln>
        </p:spPr>
        <p:txBody>
          <a:bodyPr spcFirstLastPara="1" wrap="square" lIns="371025" tIns="371025" rIns="371025" bIns="371025" anchor="t" anchorCtr="0">
            <a:normAutofit/>
          </a:bodyPr>
          <a:lstStyle>
            <a:lvl1pPr lvl="0" algn="l">
              <a:lnSpc>
                <a:spcPct val="100000"/>
              </a:lnSpc>
              <a:spcBef>
                <a:spcPts val="0"/>
              </a:spcBef>
              <a:spcAft>
                <a:spcPts val="0"/>
              </a:spcAft>
              <a:buSzPts val="11400"/>
              <a:buNone/>
              <a:defRPr/>
            </a:lvl1pPr>
            <a:lvl2pPr lvl="1" algn="l">
              <a:lnSpc>
                <a:spcPct val="100000"/>
              </a:lnSpc>
              <a:spcBef>
                <a:spcPts val="0"/>
              </a:spcBef>
              <a:spcAft>
                <a:spcPts val="0"/>
              </a:spcAft>
              <a:buSzPts val="11400"/>
              <a:buNone/>
              <a:defRPr/>
            </a:lvl2pPr>
            <a:lvl3pPr lvl="2" algn="l">
              <a:lnSpc>
                <a:spcPct val="100000"/>
              </a:lnSpc>
              <a:spcBef>
                <a:spcPts val="0"/>
              </a:spcBef>
              <a:spcAft>
                <a:spcPts val="0"/>
              </a:spcAft>
              <a:buSzPts val="11400"/>
              <a:buNone/>
              <a:defRPr/>
            </a:lvl3pPr>
            <a:lvl4pPr lvl="3" algn="l">
              <a:lnSpc>
                <a:spcPct val="100000"/>
              </a:lnSpc>
              <a:spcBef>
                <a:spcPts val="0"/>
              </a:spcBef>
              <a:spcAft>
                <a:spcPts val="0"/>
              </a:spcAft>
              <a:buSzPts val="11400"/>
              <a:buNone/>
              <a:defRPr/>
            </a:lvl4pPr>
            <a:lvl5pPr lvl="4" algn="l">
              <a:lnSpc>
                <a:spcPct val="100000"/>
              </a:lnSpc>
              <a:spcBef>
                <a:spcPts val="0"/>
              </a:spcBef>
              <a:spcAft>
                <a:spcPts val="0"/>
              </a:spcAft>
              <a:buSzPts val="11400"/>
              <a:buNone/>
              <a:defRPr/>
            </a:lvl5pPr>
            <a:lvl6pPr lvl="5" algn="l">
              <a:lnSpc>
                <a:spcPct val="100000"/>
              </a:lnSpc>
              <a:spcBef>
                <a:spcPts val="0"/>
              </a:spcBef>
              <a:spcAft>
                <a:spcPts val="0"/>
              </a:spcAft>
              <a:buSzPts val="11400"/>
              <a:buNone/>
              <a:defRPr/>
            </a:lvl6pPr>
            <a:lvl7pPr lvl="6" algn="l">
              <a:lnSpc>
                <a:spcPct val="100000"/>
              </a:lnSpc>
              <a:spcBef>
                <a:spcPts val="0"/>
              </a:spcBef>
              <a:spcAft>
                <a:spcPts val="0"/>
              </a:spcAft>
              <a:buSzPts val="11400"/>
              <a:buNone/>
              <a:defRPr/>
            </a:lvl7pPr>
            <a:lvl8pPr lvl="7" algn="l">
              <a:lnSpc>
                <a:spcPct val="100000"/>
              </a:lnSpc>
              <a:spcBef>
                <a:spcPts val="0"/>
              </a:spcBef>
              <a:spcAft>
                <a:spcPts val="0"/>
              </a:spcAft>
              <a:buSzPts val="11400"/>
              <a:buNone/>
              <a:defRPr/>
            </a:lvl8pPr>
            <a:lvl9pPr lvl="8" algn="l">
              <a:lnSpc>
                <a:spcPct val="100000"/>
              </a:lnSpc>
              <a:spcBef>
                <a:spcPts val="0"/>
              </a:spcBef>
              <a:spcAft>
                <a:spcPts val="0"/>
              </a:spcAft>
              <a:buSzPts val="11400"/>
              <a:buNone/>
              <a:defRPr/>
            </a:lvl9pPr>
          </a:lstStyle>
          <a:p>
            <a:endParaRPr/>
          </a:p>
        </p:txBody>
      </p:sp>
      <p:sp>
        <p:nvSpPr>
          <p:cNvPr id="27" name="Google Shape;27;p7"/>
          <p:cNvSpPr txBox="1">
            <a:spLocks noGrp="1"/>
          </p:cNvSpPr>
          <p:nvPr>
            <p:ph type="sldNum" idx="12"/>
          </p:nvPr>
        </p:nvSpPr>
        <p:spPr>
          <a:xfrm>
            <a:off x="34712513" y="19100479"/>
            <a:ext cx="2248200" cy="1612200"/>
          </a:xfrm>
          <a:prstGeom prst="rect">
            <a:avLst/>
          </a:prstGeom>
          <a:noFill/>
          <a:ln>
            <a:noFill/>
          </a:ln>
        </p:spPr>
        <p:txBody>
          <a:bodyPr spcFirstLastPara="1" wrap="square" lIns="371025" tIns="371025" rIns="371025" bIns="371025" anchor="ctr" anchorCtr="0">
            <a:normAutofit/>
          </a:bodyPr>
          <a:lstStyle>
            <a:lvl1pPr marL="0" marR="0" lvl="0" indent="0" algn="r">
              <a:lnSpc>
                <a:spcPct val="100000"/>
              </a:lnSpc>
              <a:spcBef>
                <a:spcPts val="0"/>
              </a:spcBef>
              <a:spcAft>
                <a:spcPts val="0"/>
              </a:spcAft>
              <a:buClr>
                <a:srgbClr val="000000"/>
              </a:buClr>
              <a:buSzPts val="2560"/>
              <a:buFont typeface="Arial"/>
              <a:buNone/>
              <a:defRPr sz="256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2560"/>
              <a:buFont typeface="Arial"/>
              <a:buNone/>
              <a:defRPr sz="256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2560"/>
              <a:buFont typeface="Arial"/>
              <a:buNone/>
              <a:defRPr sz="256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2560"/>
              <a:buFont typeface="Arial"/>
              <a:buNone/>
              <a:defRPr sz="256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2560"/>
              <a:buFont typeface="Arial"/>
              <a:buNone/>
              <a:defRPr sz="256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2560"/>
              <a:buFont typeface="Arial"/>
              <a:buNone/>
              <a:defRPr sz="256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2560"/>
              <a:buFont typeface="Arial"/>
              <a:buNone/>
              <a:defRPr sz="256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2560"/>
              <a:buFont typeface="Arial"/>
              <a:buNone/>
              <a:defRPr sz="256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2560"/>
              <a:buFont typeface="Arial"/>
              <a:buNone/>
              <a:defRPr sz="256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8"/>
          <p:cNvSpPr txBox="1">
            <a:spLocks noGrp="1"/>
          </p:cNvSpPr>
          <p:nvPr>
            <p:ph type="title"/>
          </p:nvPr>
        </p:nvSpPr>
        <p:spPr>
          <a:xfrm>
            <a:off x="1277066" y="2275731"/>
            <a:ext cx="11504700" cy="3095400"/>
          </a:xfrm>
          <a:prstGeom prst="rect">
            <a:avLst/>
          </a:prstGeom>
          <a:noFill/>
          <a:ln>
            <a:noFill/>
          </a:ln>
        </p:spPr>
        <p:txBody>
          <a:bodyPr spcFirstLastPara="1" wrap="square" lIns="371025" tIns="371025" rIns="371025" bIns="371025" anchor="b" anchorCtr="0">
            <a:normAutofit/>
          </a:bodyPr>
          <a:lstStyle>
            <a:lvl1pPr lvl="0" algn="l">
              <a:lnSpc>
                <a:spcPct val="100000"/>
              </a:lnSpc>
              <a:spcBef>
                <a:spcPts val="0"/>
              </a:spcBef>
              <a:spcAft>
                <a:spcPts val="0"/>
              </a:spcAft>
              <a:buSzPts val="9800"/>
              <a:buNone/>
              <a:defRPr sz="6272"/>
            </a:lvl1pPr>
            <a:lvl2pPr lvl="1" algn="l">
              <a:lnSpc>
                <a:spcPct val="100000"/>
              </a:lnSpc>
              <a:spcBef>
                <a:spcPts val="0"/>
              </a:spcBef>
              <a:spcAft>
                <a:spcPts val="0"/>
              </a:spcAft>
              <a:buSzPts val="9800"/>
              <a:buNone/>
              <a:defRPr sz="6272"/>
            </a:lvl2pPr>
            <a:lvl3pPr lvl="2" algn="l">
              <a:lnSpc>
                <a:spcPct val="100000"/>
              </a:lnSpc>
              <a:spcBef>
                <a:spcPts val="0"/>
              </a:spcBef>
              <a:spcAft>
                <a:spcPts val="0"/>
              </a:spcAft>
              <a:buSzPts val="9800"/>
              <a:buNone/>
              <a:defRPr sz="6272"/>
            </a:lvl3pPr>
            <a:lvl4pPr lvl="3" algn="l">
              <a:lnSpc>
                <a:spcPct val="100000"/>
              </a:lnSpc>
              <a:spcBef>
                <a:spcPts val="0"/>
              </a:spcBef>
              <a:spcAft>
                <a:spcPts val="0"/>
              </a:spcAft>
              <a:buSzPts val="9800"/>
              <a:buNone/>
              <a:defRPr sz="6272"/>
            </a:lvl4pPr>
            <a:lvl5pPr lvl="4" algn="l">
              <a:lnSpc>
                <a:spcPct val="100000"/>
              </a:lnSpc>
              <a:spcBef>
                <a:spcPts val="0"/>
              </a:spcBef>
              <a:spcAft>
                <a:spcPts val="0"/>
              </a:spcAft>
              <a:buSzPts val="9800"/>
              <a:buNone/>
              <a:defRPr sz="6272"/>
            </a:lvl5pPr>
            <a:lvl6pPr lvl="5" algn="l">
              <a:lnSpc>
                <a:spcPct val="100000"/>
              </a:lnSpc>
              <a:spcBef>
                <a:spcPts val="0"/>
              </a:spcBef>
              <a:spcAft>
                <a:spcPts val="0"/>
              </a:spcAft>
              <a:buSzPts val="9800"/>
              <a:buNone/>
              <a:defRPr sz="6272"/>
            </a:lvl6pPr>
            <a:lvl7pPr lvl="6" algn="l">
              <a:lnSpc>
                <a:spcPct val="100000"/>
              </a:lnSpc>
              <a:spcBef>
                <a:spcPts val="0"/>
              </a:spcBef>
              <a:spcAft>
                <a:spcPts val="0"/>
              </a:spcAft>
              <a:buSzPts val="9800"/>
              <a:buNone/>
              <a:defRPr sz="6272"/>
            </a:lvl7pPr>
            <a:lvl8pPr lvl="7" algn="l">
              <a:lnSpc>
                <a:spcPct val="100000"/>
              </a:lnSpc>
              <a:spcBef>
                <a:spcPts val="0"/>
              </a:spcBef>
              <a:spcAft>
                <a:spcPts val="0"/>
              </a:spcAft>
              <a:buSzPts val="9800"/>
              <a:buNone/>
              <a:defRPr sz="6272"/>
            </a:lvl8pPr>
            <a:lvl9pPr lvl="8" algn="l">
              <a:lnSpc>
                <a:spcPct val="100000"/>
              </a:lnSpc>
              <a:spcBef>
                <a:spcPts val="0"/>
              </a:spcBef>
              <a:spcAft>
                <a:spcPts val="0"/>
              </a:spcAft>
              <a:buSzPts val="9800"/>
              <a:buNone/>
              <a:defRPr sz="6272"/>
            </a:lvl9pPr>
          </a:lstStyle>
          <a:p>
            <a:endParaRPr/>
          </a:p>
        </p:txBody>
      </p:sp>
      <p:sp>
        <p:nvSpPr>
          <p:cNvPr id="30" name="Google Shape;30;p8"/>
          <p:cNvSpPr txBox="1">
            <a:spLocks noGrp="1"/>
          </p:cNvSpPr>
          <p:nvPr>
            <p:ph type="body" idx="1"/>
          </p:nvPr>
        </p:nvSpPr>
        <p:spPr>
          <a:xfrm>
            <a:off x="1277066" y="5691785"/>
            <a:ext cx="11504700" cy="13022700"/>
          </a:xfrm>
          <a:prstGeom prst="rect">
            <a:avLst/>
          </a:prstGeom>
          <a:noFill/>
          <a:ln>
            <a:noFill/>
          </a:ln>
        </p:spPr>
        <p:txBody>
          <a:bodyPr spcFirstLastPara="1" wrap="square" lIns="371025" tIns="371025" rIns="371025" bIns="371025" anchor="t" anchorCtr="0">
            <a:normAutofit/>
          </a:bodyPr>
          <a:lstStyle>
            <a:lvl1pPr marL="457200" lvl="0" indent="-539750" algn="l">
              <a:lnSpc>
                <a:spcPct val="115000"/>
              </a:lnSpc>
              <a:spcBef>
                <a:spcPts val="0"/>
              </a:spcBef>
              <a:spcAft>
                <a:spcPts val="0"/>
              </a:spcAft>
              <a:buSzPts val="4900"/>
              <a:buChar char="●"/>
              <a:defRPr sz="3136"/>
            </a:lvl1pPr>
            <a:lvl2pPr marL="914400" lvl="1" indent="-539750" algn="l">
              <a:lnSpc>
                <a:spcPct val="115000"/>
              </a:lnSpc>
              <a:spcBef>
                <a:spcPts val="0"/>
              </a:spcBef>
              <a:spcAft>
                <a:spcPts val="0"/>
              </a:spcAft>
              <a:buSzPts val="4900"/>
              <a:buChar char="○"/>
              <a:defRPr sz="3136"/>
            </a:lvl2pPr>
            <a:lvl3pPr marL="1371600" lvl="2" indent="-539750" algn="l">
              <a:lnSpc>
                <a:spcPct val="115000"/>
              </a:lnSpc>
              <a:spcBef>
                <a:spcPts val="0"/>
              </a:spcBef>
              <a:spcAft>
                <a:spcPts val="0"/>
              </a:spcAft>
              <a:buSzPts val="4900"/>
              <a:buChar char="■"/>
              <a:defRPr sz="3136"/>
            </a:lvl3pPr>
            <a:lvl4pPr marL="1828800" lvl="3" indent="-539750" algn="l">
              <a:lnSpc>
                <a:spcPct val="115000"/>
              </a:lnSpc>
              <a:spcBef>
                <a:spcPts val="0"/>
              </a:spcBef>
              <a:spcAft>
                <a:spcPts val="0"/>
              </a:spcAft>
              <a:buSzPts val="4900"/>
              <a:buChar char="●"/>
              <a:defRPr sz="3136"/>
            </a:lvl4pPr>
            <a:lvl5pPr marL="2286000" lvl="4" indent="-539750" algn="l">
              <a:lnSpc>
                <a:spcPct val="115000"/>
              </a:lnSpc>
              <a:spcBef>
                <a:spcPts val="0"/>
              </a:spcBef>
              <a:spcAft>
                <a:spcPts val="0"/>
              </a:spcAft>
              <a:buSzPts val="4900"/>
              <a:buChar char="○"/>
              <a:defRPr sz="3136"/>
            </a:lvl5pPr>
            <a:lvl6pPr marL="2743200" lvl="5" indent="-539750" algn="l">
              <a:lnSpc>
                <a:spcPct val="115000"/>
              </a:lnSpc>
              <a:spcBef>
                <a:spcPts val="0"/>
              </a:spcBef>
              <a:spcAft>
                <a:spcPts val="0"/>
              </a:spcAft>
              <a:buSzPts val="4900"/>
              <a:buChar char="■"/>
              <a:defRPr sz="3136"/>
            </a:lvl6pPr>
            <a:lvl7pPr marL="3200400" lvl="6" indent="-539750" algn="l">
              <a:lnSpc>
                <a:spcPct val="115000"/>
              </a:lnSpc>
              <a:spcBef>
                <a:spcPts val="0"/>
              </a:spcBef>
              <a:spcAft>
                <a:spcPts val="0"/>
              </a:spcAft>
              <a:buSzPts val="4900"/>
              <a:buChar char="●"/>
              <a:defRPr sz="3136"/>
            </a:lvl7pPr>
            <a:lvl8pPr marL="3657600" lvl="7" indent="-539750" algn="l">
              <a:lnSpc>
                <a:spcPct val="115000"/>
              </a:lnSpc>
              <a:spcBef>
                <a:spcPts val="0"/>
              </a:spcBef>
              <a:spcAft>
                <a:spcPts val="0"/>
              </a:spcAft>
              <a:buSzPts val="4900"/>
              <a:buChar char="○"/>
              <a:defRPr sz="3136"/>
            </a:lvl8pPr>
            <a:lvl9pPr marL="4114800" lvl="8" indent="-539750" algn="l">
              <a:lnSpc>
                <a:spcPct val="115000"/>
              </a:lnSpc>
              <a:spcBef>
                <a:spcPts val="0"/>
              </a:spcBef>
              <a:spcAft>
                <a:spcPts val="0"/>
              </a:spcAft>
              <a:buSzPts val="4900"/>
              <a:buChar char="■"/>
              <a:defRPr sz="3136"/>
            </a:lvl9pPr>
          </a:lstStyle>
          <a:p>
            <a:endParaRPr/>
          </a:p>
        </p:txBody>
      </p:sp>
      <p:sp>
        <p:nvSpPr>
          <p:cNvPr id="31" name="Google Shape;31;p8"/>
          <p:cNvSpPr txBox="1">
            <a:spLocks noGrp="1"/>
          </p:cNvSpPr>
          <p:nvPr>
            <p:ph type="sldNum" idx="12"/>
          </p:nvPr>
        </p:nvSpPr>
        <p:spPr>
          <a:xfrm>
            <a:off x="34712513" y="19100479"/>
            <a:ext cx="2248200" cy="1612200"/>
          </a:xfrm>
          <a:prstGeom prst="rect">
            <a:avLst/>
          </a:prstGeom>
          <a:noFill/>
          <a:ln>
            <a:noFill/>
          </a:ln>
        </p:spPr>
        <p:txBody>
          <a:bodyPr spcFirstLastPara="1" wrap="square" lIns="371025" tIns="371025" rIns="371025" bIns="371025" anchor="ctr" anchorCtr="0">
            <a:normAutofit/>
          </a:bodyPr>
          <a:lstStyle>
            <a:lvl1pPr marL="0" marR="0" lvl="0" indent="0" algn="r">
              <a:lnSpc>
                <a:spcPct val="100000"/>
              </a:lnSpc>
              <a:spcBef>
                <a:spcPts val="0"/>
              </a:spcBef>
              <a:spcAft>
                <a:spcPts val="0"/>
              </a:spcAft>
              <a:buClr>
                <a:srgbClr val="000000"/>
              </a:buClr>
              <a:buSzPts val="2560"/>
              <a:buFont typeface="Arial"/>
              <a:buNone/>
              <a:defRPr sz="256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2560"/>
              <a:buFont typeface="Arial"/>
              <a:buNone/>
              <a:defRPr sz="256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2560"/>
              <a:buFont typeface="Arial"/>
              <a:buNone/>
              <a:defRPr sz="256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2560"/>
              <a:buFont typeface="Arial"/>
              <a:buNone/>
              <a:defRPr sz="256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2560"/>
              <a:buFont typeface="Arial"/>
              <a:buNone/>
              <a:defRPr sz="256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2560"/>
              <a:buFont typeface="Arial"/>
              <a:buNone/>
              <a:defRPr sz="256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2560"/>
              <a:buFont typeface="Arial"/>
              <a:buNone/>
              <a:defRPr sz="256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2560"/>
              <a:buFont typeface="Arial"/>
              <a:buNone/>
              <a:defRPr sz="256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2560"/>
              <a:buFont typeface="Arial"/>
              <a:buNone/>
              <a:defRPr sz="256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9"/>
          <p:cNvSpPr txBox="1">
            <a:spLocks noGrp="1"/>
          </p:cNvSpPr>
          <p:nvPr>
            <p:ph type="title"/>
          </p:nvPr>
        </p:nvSpPr>
        <p:spPr>
          <a:xfrm>
            <a:off x="2008603" y="1843809"/>
            <a:ext cx="26089200" cy="16755900"/>
          </a:xfrm>
          <a:prstGeom prst="rect">
            <a:avLst/>
          </a:prstGeom>
          <a:noFill/>
          <a:ln>
            <a:noFill/>
          </a:ln>
        </p:spPr>
        <p:txBody>
          <a:bodyPr spcFirstLastPara="1" wrap="square" lIns="371025" tIns="371025" rIns="371025" bIns="371025" anchor="ctr" anchorCtr="0">
            <a:normAutofit/>
          </a:bodyPr>
          <a:lstStyle>
            <a:lvl1pPr lvl="0" algn="l">
              <a:lnSpc>
                <a:spcPct val="100000"/>
              </a:lnSpc>
              <a:spcBef>
                <a:spcPts val="0"/>
              </a:spcBef>
              <a:spcAft>
                <a:spcPts val="0"/>
              </a:spcAft>
              <a:buSzPts val="19500"/>
              <a:buNone/>
              <a:defRPr sz="12480"/>
            </a:lvl1pPr>
            <a:lvl2pPr lvl="1" algn="l">
              <a:lnSpc>
                <a:spcPct val="100000"/>
              </a:lnSpc>
              <a:spcBef>
                <a:spcPts val="0"/>
              </a:spcBef>
              <a:spcAft>
                <a:spcPts val="0"/>
              </a:spcAft>
              <a:buSzPts val="19500"/>
              <a:buNone/>
              <a:defRPr sz="12480"/>
            </a:lvl2pPr>
            <a:lvl3pPr lvl="2" algn="l">
              <a:lnSpc>
                <a:spcPct val="100000"/>
              </a:lnSpc>
              <a:spcBef>
                <a:spcPts val="0"/>
              </a:spcBef>
              <a:spcAft>
                <a:spcPts val="0"/>
              </a:spcAft>
              <a:buSzPts val="19500"/>
              <a:buNone/>
              <a:defRPr sz="12480"/>
            </a:lvl3pPr>
            <a:lvl4pPr lvl="3" algn="l">
              <a:lnSpc>
                <a:spcPct val="100000"/>
              </a:lnSpc>
              <a:spcBef>
                <a:spcPts val="0"/>
              </a:spcBef>
              <a:spcAft>
                <a:spcPts val="0"/>
              </a:spcAft>
              <a:buSzPts val="19500"/>
              <a:buNone/>
              <a:defRPr sz="12480"/>
            </a:lvl4pPr>
            <a:lvl5pPr lvl="4" algn="l">
              <a:lnSpc>
                <a:spcPct val="100000"/>
              </a:lnSpc>
              <a:spcBef>
                <a:spcPts val="0"/>
              </a:spcBef>
              <a:spcAft>
                <a:spcPts val="0"/>
              </a:spcAft>
              <a:buSzPts val="19500"/>
              <a:buNone/>
              <a:defRPr sz="12480"/>
            </a:lvl5pPr>
            <a:lvl6pPr lvl="5" algn="l">
              <a:lnSpc>
                <a:spcPct val="100000"/>
              </a:lnSpc>
              <a:spcBef>
                <a:spcPts val="0"/>
              </a:spcBef>
              <a:spcAft>
                <a:spcPts val="0"/>
              </a:spcAft>
              <a:buSzPts val="19500"/>
              <a:buNone/>
              <a:defRPr sz="12480"/>
            </a:lvl6pPr>
            <a:lvl7pPr lvl="6" algn="l">
              <a:lnSpc>
                <a:spcPct val="100000"/>
              </a:lnSpc>
              <a:spcBef>
                <a:spcPts val="0"/>
              </a:spcBef>
              <a:spcAft>
                <a:spcPts val="0"/>
              </a:spcAft>
              <a:buSzPts val="19500"/>
              <a:buNone/>
              <a:defRPr sz="12480"/>
            </a:lvl7pPr>
            <a:lvl8pPr lvl="7" algn="l">
              <a:lnSpc>
                <a:spcPct val="100000"/>
              </a:lnSpc>
              <a:spcBef>
                <a:spcPts val="0"/>
              </a:spcBef>
              <a:spcAft>
                <a:spcPts val="0"/>
              </a:spcAft>
              <a:buSzPts val="19500"/>
              <a:buNone/>
              <a:defRPr sz="12480"/>
            </a:lvl8pPr>
            <a:lvl9pPr lvl="8" algn="l">
              <a:lnSpc>
                <a:spcPct val="100000"/>
              </a:lnSpc>
              <a:spcBef>
                <a:spcPts val="0"/>
              </a:spcBef>
              <a:spcAft>
                <a:spcPts val="0"/>
              </a:spcAft>
              <a:buSzPts val="19500"/>
              <a:buNone/>
              <a:defRPr sz="12480"/>
            </a:lvl9pPr>
          </a:lstStyle>
          <a:p>
            <a:endParaRPr/>
          </a:p>
        </p:txBody>
      </p:sp>
      <p:sp>
        <p:nvSpPr>
          <p:cNvPr id="34" name="Google Shape;34;p9"/>
          <p:cNvSpPr txBox="1">
            <a:spLocks noGrp="1"/>
          </p:cNvSpPr>
          <p:nvPr>
            <p:ph type="sldNum" idx="12"/>
          </p:nvPr>
        </p:nvSpPr>
        <p:spPr>
          <a:xfrm>
            <a:off x="34712513" y="19100479"/>
            <a:ext cx="2248200" cy="1612200"/>
          </a:xfrm>
          <a:prstGeom prst="rect">
            <a:avLst/>
          </a:prstGeom>
          <a:noFill/>
          <a:ln>
            <a:noFill/>
          </a:ln>
        </p:spPr>
        <p:txBody>
          <a:bodyPr spcFirstLastPara="1" wrap="square" lIns="371025" tIns="371025" rIns="371025" bIns="371025" anchor="ctr" anchorCtr="0">
            <a:normAutofit/>
          </a:bodyPr>
          <a:lstStyle>
            <a:lvl1pPr marL="0" marR="0" lvl="0" indent="0" algn="r">
              <a:lnSpc>
                <a:spcPct val="100000"/>
              </a:lnSpc>
              <a:spcBef>
                <a:spcPts val="0"/>
              </a:spcBef>
              <a:spcAft>
                <a:spcPts val="0"/>
              </a:spcAft>
              <a:buClr>
                <a:srgbClr val="000000"/>
              </a:buClr>
              <a:buSzPts val="2560"/>
              <a:buFont typeface="Arial"/>
              <a:buNone/>
              <a:defRPr sz="256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2560"/>
              <a:buFont typeface="Arial"/>
              <a:buNone/>
              <a:defRPr sz="256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2560"/>
              <a:buFont typeface="Arial"/>
              <a:buNone/>
              <a:defRPr sz="256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2560"/>
              <a:buFont typeface="Arial"/>
              <a:buNone/>
              <a:defRPr sz="256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2560"/>
              <a:buFont typeface="Arial"/>
              <a:buNone/>
              <a:defRPr sz="256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2560"/>
              <a:buFont typeface="Arial"/>
              <a:buNone/>
              <a:defRPr sz="256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2560"/>
              <a:buFont typeface="Arial"/>
              <a:buNone/>
              <a:defRPr sz="256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2560"/>
              <a:buFont typeface="Arial"/>
              <a:buNone/>
              <a:defRPr sz="256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2560"/>
              <a:buFont typeface="Arial"/>
              <a:buNone/>
              <a:defRPr sz="256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10"/>
          <p:cNvSpPr/>
          <p:nvPr/>
        </p:nvSpPr>
        <p:spPr>
          <a:xfrm>
            <a:off x="18731944" y="-512"/>
            <a:ext cx="18732000" cy="21067800"/>
          </a:xfrm>
          <a:prstGeom prst="rect">
            <a:avLst/>
          </a:prstGeom>
          <a:solidFill>
            <a:schemeClr val="lt2"/>
          </a:solidFill>
          <a:ln>
            <a:noFill/>
          </a:ln>
        </p:spPr>
        <p:txBody>
          <a:bodyPr spcFirstLastPara="1" wrap="square" lIns="237450" tIns="237450" rIns="237450" bIns="237450" anchor="ctr" anchorCtr="0">
            <a:noAutofit/>
          </a:bodyPr>
          <a:lstStyle/>
          <a:p>
            <a:pPr marL="0" marR="0" lvl="0" indent="0" algn="l" rtl="0">
              <a:lnSpc>
                <a:spcPct val="100000"/>
              </a:lnSpc>
              <a:spcBef>
                <a:spcPts val="0"/>
              </a:spcBef>
              <a:spcAft>
                <a:spcPts val="0"/>
              </a:spcAft>
              <a:buClr>
                <a:srgbClr val="000000"/>
              </a:buClr>
              <a:buSzPts val="683"/>
              <a:buFont typeface="Arial"/>
              <a:buNone/>
            </a:pPr>
            <a:endParaRPr sz="683" b="0" i="0" u="none" strike="noStrike" cap="none">
              <a:solidFill>
                <a:srgbClr val="000000"/>
              </a:solidFill>
              <a:latin typeface="Arial"/>
              <a:ea typeface="Arial"/>
              <a:cs typeface="Arial"/>
              <a:sym typeface="Arial"/>
            </a:endParaRPr>
          </a:p>
        </p:txBody>
      </p:sp>
      <p:sp>
        <p:nvSpPr>
          <p:cNvPr id="37" name="Google Shape;37;p10"/>
          <p:cNvSpPr txBox="1">
            <a:spLocks noGrp="1"/>
          </p:cNvSpPr>
          <p:nvPr>
            <p:ph type="title"/>
          </p:nvPr>
        </p:nvSpPr>
        <p:spPr>
          <a:xfrm>
            <a:off x="1087780" y="5051070"/>
            <a:ext cx="16573800" cy="6071400"/>
          </a:xfrm>
          <a:prstGeom prst="rect">
            <a:avLst/>
          </a:prstGeom>
          <a:noFill/>
          <a:ln>
            <a:noFill/>
          </a:ln>
        </p:spPr>
        <p:txBody>
          <a:bodyPr spcFirstLastPara="1" wrap="square" lIns="371025" tIns="371025" rIns="371025" bIns="371025" anchor="b" anchorCtr="0">
            <a:normAutofit/>
          </a:bodyPr>
          <a:lstStyle>
            <a:lvl1pPr lvl="0" algn="ctr">
              <a:lnSpc>
                <a:spcPct val="100000"/>
              </a:lnSpc>
              <a:spcBef>
                <a:spcPts val="0"/>
              </a:spcBef>
              <a:spcAft>
                <a:spcPts val="0"/>
              </a:spcAft>
              <a:buSzPts val="17100"/>
              <a:buNone/>
              <a:defRPr sz="10944"/>
            </a:lvl1pPr>
            <a:lvl2pPr lvl="1" algn="ctr">
              <a:lnSpc>
                <a:spcPct val="100000"/>
              </a:lnSpc>
              <a:spcBef>
                <a:spcPts val="0"/>
              </a:spcBef>
              <a:spcAft>
                <a:spcPts val="0"/>
              </a:spcAft>
              <a:buSzPts val="17100"/>
              <a:buNone/>
              <a:defRPr sz="10944"/>
            </a:lvl2pPr>
            <a:lvl3pPr lvl="2" algn="ctr">
              <a:lnSpc>
                <a:spcPct val="100000"/>
              </a:lnSpc>
              <a:spcBef>
                <a:spcPts val="0"/>
              </a:spcBef>
              <a:spcAft>
                <a:spcPts val="0"/>
              </a:spcAft>
              <a:buSzPts val="17100"/>
              <a:buNone/>
              <a:defRPr sz="10944"/>
            </a:lvl3pPr>
            <a:lvl4pPr lvl="3" algn="ctr">
              <a:lnSpc>
                <a:spcPct val="100000"/>
              </a:lnSpc>
              <a:spcBef>
                <a:spcPts val="0"/>
              </a:spcBef>
              <a:spcAft>
                <a:spcPts val="0"/>
              </a:spcAft>
              <a:buSzPts val="17100"/>
              <a:buNone/>
              <a:defRPr sz="10944"/>
            </a:lvl4pPr>
            <a:lvl5pPr lvl="4" algn="ctr">
              <a:lnSpc>
                <a:spcPct val="100000"/>
              </a:lnSpc>
              <a:spcBef>
                <a:spcPts val="0"/>
              </a:spcBef>
              <a:spcAft>
                <a:spcPts val="0"/>
              </a:spcAft>
              <a:buSzPts val="17100"/>
              <a:buNone/>
              <a:defRPr sz="10944"/>
            </a:lvl5pPr>
            <a:lvl6pPr lvl="5" algn="ctr">
              <a:lnSpc>
                <a:spcPct val="100000"/>
              </a:lnSpc>
              <a:spcBef>
                <a:spcPts val="0"/>
              </a:spcBef>
              <a:spcAft>
                <a:spcPts val="0"/>
              </a:spcAft>
              <a:buSzPts val="17100"/>
              <a:buNone/>
              <a:defRPr sz="10944"/>
            </a:lvl6pPr>
            <a:lvl7pPr lvl="6" algn="ctr">
              <a:lnSpc>
                <a:spcPct val="100000"/>
              </a:lnSpc>
              <a:spcBef>
                <a:spcPts val="0"/>
              </a:spcBef>
              <a:spcAft>
                <a:spcPts val="0"/>
              </a:spcAft>
              <a:buSzPts val="17100"/>
              <a:buNone/>
              <a:defRPr sz="10944"/>
            </a:lvl7pPr>
            <a:lvl8pPr lvl="7" algn="ctr">
              <a:lnSpc>
                <a:spcPct val="100000"/>
              </a:lnSpc>
              <a:spcBef>
                <a:spcPts val="0"/>
              </a:spcBef>
              <a:spcAft>
                <a:spcPts val="0"/>
              </a:spcAft>
              <a:buSzPts val="17100"/>
              <a:buNone/>
              <a:defRPr sz="10944"/>
            </a:lvl8pPr>
            <a:lvl9pPr lvl="8" algn="ctr">
              <a:lnSpc>
                <a:spcPct val="100000"/>
              </a:lnSpc>
              <a:spcBef>
                <a:spcPts val="0"/>
              </a:spcBef>
              <a:spcAft>
                <a:spcPts val="0"/>
              </a:spcAft>
              <a:buSzPts val="17100"/>
              <a:buNone/>
              <a:defRPr sz="10944"/>
            </a:lvl9pPr>
          </a:lstStyle>
          <a:p>
            <a:endParaRPr/>
          </a:p>
        </p:txBody>
      </p:sp>
      <p:sp>
        <p:nvSpPr>
          <p:cNvPr id="38" name="Google Shape;38;p10"/>
          <p:cNvSpPr txBox="1">
            <a:spLocks noGrp="1"/>
          </p:cNvSpPr>
          <p:nvPr>
            <p:ph type="subTitle" idx="1"/>
          </p:nvPr>
        </p:nvSpPr>
        <p:spPr>
          <a:xfrm>
            <a:off x="1087780" y="11481361"/>
            <a:ext cx="16573800" cy="5058900"/>
          </a:xfrm>
          <a:prstGeom prst="rect">
            <a:avLst/>
          </a:prstGeom>
          <a:noFill/>
          <a:ln>
            <a:noFill/>
          </a:ln>
        </p:spPr>
        <p:txBody>
          <a:bodyPr spcFirstLastPara="1" wrap="square" lIns="371025" tIns="371025" rIns="371025" bIns="371025" anchor="t" anchorCtr="0">
            <a:normAutofit/>
          </a:bodyPr>
          <a:lstStyle>
            <a:lvl1pPr lvl="0" algn="ctr">
              <a:lnSpc>
                <a:spcPct val="100000"/>
              </a:lnSpc>
              <a:spcBef>
                <a:spcPts val="0"/>
              </a:spcBef>
              <a:spcAft>
                <a:spcPts val="0"/>
              </a:spcAft>
              <a:buSzPts val="8500"/>
              <a:buNone/>
              <a:defRPr sz="5440"/>
            </a:lvl1pPr>
            <a:lvl2pPr lvl="1" algn="ctr">
              <a:lnSpc>
                <a:spcPct val="100000"/>
              </a:lnSpc>
              <a:spcBef>
                <a:spcPts val="0"/>
              </a:spcBef>
              <a:spcAft>
                <a:spcPts val="0"/>
              </a:spcAft>
              <a:buSzPts val="8500"/>
              <a:buNone/>
              <a:defRPr sz="5440"/>
            </a:lvl2pPr>
            <a:lvl3pPr lvl="2" algn="ctr">
              <a:lnSpc>
                <a:spcPct val="100000"/>
              </a:lnSpc>
              <a:spcBef>
                <a:spcPts val="0"/>
              </a:spcBef>
              <a:spcAft>
                <a:spcPts val="0"/>
              </a:spcAft>
              <a:buSzPts val="8500"/>
              <a:buNone/>
              <a:defRPr sz="5440"/>
            </a:lvl3pPr>
            <a:lvl4pPr lvl="3" algn="ctr">
              <a:lnSpc>
                <a:spcPct val="100000"/>
              </a:lnSpc>
              <a:spcBef>
                <a:spcPts val="0"/>
              </a:spcBef>
              <a:spcAft>
                <a:spcPts val="0"/>
              </a:spcAft>
              <a:buSzPts val="8500"/>
              <a:buNone/>
              <a:defRPr sz="5440"/>
            </a:lvl4pPr>
            <a:lvl5pPr lvl="4" algn="ctr">
              <a:lnSpc>
                <a:spcPct val="100000"/>
              </a:lnSpc>
              <a:spcBef>
                <a:spcPts val="0"/>
              </a:spcBef>
              <a:spcAft>
                <a:spcPts val="0"/>
              </a:spcAft>
              <a:buSzPts val="8500"/>
              <a:buNone/>
              <a:defRPr sz="5440"/>
            </a:lvl5pPr>
            <a:lvl6pPr lvl="5" algn="ctr">
              <a:lnSpc>
                <a:spcPct val="100000"/>
              </a:lnSpc>
              <a:spcBef>
                <a:spcPts val="0"/>
              </a:spcBef>
              <a:spcAft>
                <a:spcPts val="0"/>
              </a:spcAft>
              <a:buSzPts val="8500"/>
              <a:buNone/>
              <a:defRPr sz="5440"/>
            </a:lvl6pPr>
            <a:lvl7pPr lvl="6" algn="ctr">
              <a:lnSpc>
                <a:spcPct val="100000"/>
              </a:lnSpc>
              <a:spcBef>
                <a:spcPts val="0"/>
              </a:spcBef>
              <a:spcAft>
                <a:spcPts val="0"/>
              </a:spcAft>
              <a:buSzPts val="8500"/>
              <a:buNone/>
              <a:defRPr sz="5440"/>
            </a:lvl7pPr>
            <a:lvl8pPr lvl="7" algn="ctr">
              <a:lnSpc>
                <a:spcPct val="100000"/>
              </a:lnSpc>
              <a:spcBef>
                <a:spcPts val="0"/>
              </a:spcBef>
              <a:spcAft>
                <a:spcPts val="0"/>
              </a:spcAft>
              <a:buSzPts val="8500"/>
              <a:buNone/>
              <a:defRPr sz="5440"/>
            </a:lvl8pPr>
            <a:lvl9pPr lvl="8" algn="ctr">
              <a:lnSpc>
                <a:spcPct val="100000"/>
              </a:lnSpc>
              <a:spcBef>
                <a:spcPts val="0"/>
              </a:spcBef>
              <a:spcAft>
                <a:spcPts val="0"/>
              </a:spcAft>
              <a:buSzPts val="8500"/>
              <a:buNone/>
              <a:defRPr sz="5440"/>
            </a:lvl9pPr>
          </a:lstStyle>
          <a:p>
            <a:endParaRPr/>
          </a:p>
        </p:txBody>
      </p:sp>
      <p:sp>
        <p:nvSpPr>
          <p:cNvPr id="39" name="Google Shape;39;p10"/>
          <p:cNvSpPr txBox="1">
            <a:spLocks noGrp="1"/>
          </p:cNvSpPr>
          <p:nvPr>
            <p:ph type="body" idx="2"/>
          </p:nvPr>
        </p:nvSpPr>
        <p:spPr>
          <a:xfrm>
            <a:off x="20237629" y="2965802"/>
            <a:ext cx="15720600" cy="15135000"/>
          </a:xfrm>
          <a:prstGeom prst="rect">
            <a:avLst/>
          </a:prstGeom>
          <a:noFill/>
          <a:ln>
            <a:noFill/>
          </a:ln>
        </p:spPr>
        <p:txBody>
          <a:bodyPr spcFirstLastPara="1" wrap="square" lIns="371025" tIns="371025" rIns="371025" bIns="371025" anchor="ctr" anchorCtr="0">
            <a:normAutofit/>
          </a:bodyPr>
          <a:lstStyle>
            <a:lvl1pPr marL="457200" lvl="0" indent="-692150" algn="l">
              <a:lnSpc>
                <a:spcPct val="115000"/>
              </a:lnSpc>
              <a:spcBef>
                <a:spcPts val="0"/>
              </a:spcBef>
              <a:spcAft>
                <a:spcPts val="0"/>
              </a:spcAft>
              <a:buSzPts val="7300"/>
              <a:buChar char="●"/>
              <a:defRPr/>
            </a:lvl1pPr>
            <a:lvl2pPr marL="914400" lvl="1" indent="-590550" algn="l">
              <a:lnSpc>
                <a:spcPct val="115000"/>
              </a:lnSpc>
              <a:spcBef>
                <a:spcPts val="0"/>
              </a:spcBef>
              <a:spcAft>
                <a:spcPts val="0"/>
              </a:spcAft>
              <a:buSzPts val="5700"/>
              <a:buChar char="○"/>
              <a:defRPr/>
            </a:lvl2pPr>
            <a:lvl3pPr marL="1371600" lvl="2" indent="-590550" algn="l">
              <a:lnSpc>
                <a:spcPct val="115000"/>
              </a:lnSpc>
              <a:spcBef>
                <a:spcPts val="0"/>
              </a:spcBef>
              <a:spcAft>
                <a:spcPts val="0"/>
              </a:spcAft>
              <a:buSzPts val="5700"/>
              <a:buChar char="■"/>
              <a:defRPr/>
            </a:lvl3pPr>
            <a:lvl4pPr marL="1828800" lvl="3" indent="-590550" algn="l">
              <a:lnSpc>
                <a:spcPct val="115000"/>
              </a:lnSpc>
              <a:spcBef>
                <a:spcPts val="0"/>
              </a:spcBef>
              <a:spcAft>
                <a:spcPts val="0"/>
              </a:spcAft>
              <a:buSzPts val="5700"/>
              <a:buChar char="●"/>
              <a:defRPr/>
            </a:lvl4pPr>
            <a:lvl5pPr marL="2286000" lvl="4" indent="-590550" algn="l">
              <a:lnSpc>
                <a:spcPct val="115000"/>
              </a:lnSpc>
              <a:spcBef>
                <a:spcPts val="0"/>
              </a:spcBef>
              <a:spcAft>
                <a:spcPts val="0"/>
              </a:spcAft>
              <a:buSzPts val="5700"/>
              <a:buChar char="○"/>
              <a:defRPr/>
            </a:lvl5pPr>
            <a:lvl6pPr marL="2743200" lvl="5" indent="-590550" algn="l">
              <a:lnSpc>
                <a:spcPct val="115000"/>
              </a:lnSpc>
              <a:spcBef>
                <a:spcPts val="0"/>
              </a:spcBef>
              <a:spcAft>
                <a:spcPts val="0"/>
              </a:spcAft>
              <a:buSzPts val="5700"/>
              <a:buChar char="■"/>
              <a:defRPr/>
            </a:lvl6pPr>
            <a:lvl7pPr marL="3200400" lvl="6" indent="-590550" algn="l">
              <a:lnSpc>
                <a:spcPct val="115000"/>
              </a:lnSpc>
              <a:spcBef>
                <a:spcPts val="0"/>
              </a:spcBef>
              <a:spcAft>
                <a:spcPts val="0"/>
              </a:spcAft>
              <a:buSzPts val="5700"/>
              <a:buChar char="●"/>
              <a:defRPr/>
            </a:lvl7pPr>
            <a:lvl8pPr marL="3657600" lvl="7" indent="-590550" algn="l">
              <a:lnSpc>
                <a:spcPct val="115000"/>
              </a:lnSpc>
              <a:spcBef>
                <a:spcPts val="0"/>
              </a:spcBef>
              <a:spcAft>
                <a:spcPts val="0"/>
              </a:spcAft>
              <a:buSzPts val="5700"/>
              <a:buChar char="○"/>
              <a:defRPr/>
            </a:lvl8pPr>
            <a:lvl9pPr marL="4114800" lvl="8" indent="-590550" algn="l">
              <a:lnSpc>
                <a:spcPct val="115000"/>
              </a:lnSpc>
              <a:spcBef>
                <a:spcPts val="0"/>
              </a:spcBef>
              <a:spcAft>
                <a:spcPts val="0"/>
              </a:spcAft>
              <a:buSzPts val="5700"/>
              <a:buChar char="■"/>
              <a:defRPr/>
            </a:lvl9pPr>
          </a:lstStyle>
          <a:p>
            <a:endParaRPr/>
          </a:p>
        </p:txBody>
      </p:sp>
      <p:sp>
        <p:nvSpPr>
          <p:cNvPr id="40" name="Google Shape;40;p10"/>
          <p:cNvSpPr txBox="1">
            <a:spLocks noGrp="1"/>
          </p:cNvSpPr>
          <p:nvPr>
            <p:ph type="sldNum" idx="12"/>
          </p:nvPr>
        </p:nvSpPr>
        <p:spPr>
          <a:xfrm>
            <a:off x="34712513" y="19100479"/>
            <a:ext cx="2248200" cy="1612200"/>
          </a:xfrm>
          <a:prstGeom prst="rect">
            <a:avLst/>
          </a:prstGeom>
          <a:noFill/>
          <a:ln>
            <a:noFill/>
          </a:ln>
        </p:spPr>
        <p:txBody>
          <a:bodyPr spcFirstLastPara="1" wrap="square" lIns="371025" tIns="371025" rIns="371025" bIns="371025" anchor="ctr" anchorCtr="0">
            <a:normAutofit/>
          </a:bodyPr>
          <a:lstStyle>
            <a:lvl1pPr marL="0" marR="0" lvl="0" indent="0" algn="r">
              <a:lnSpc>
                <a:spcPct val="100000"/>
              </a:lnSpc>
              <a:spcBef>
                <a:spcPts val="0"/>
              </a:spcBef>
              <a:spcAft>
                <a:spcPts val="0"/>
              </a:spcAft>
              <a:buClr>
                <a:srgbClr val="000000"/>
              </a:buClr>
              <a:buSzPts val="2560"/>
              <a:buFont typeface="Arial"/>
              <a:buNone/>
              <a:defRPr sz="256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2560"/>
              <a:buFont typeface="Arial"/>
              <a:buNone/>
              <a:defRPr sz="256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2560"/>
              <a:buFont typeface="Arial"/>
              <a:buNone/>
              <a:defRPr sz="256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2560"/>
              <a:buFont typeface="Arial"/>
              <a:buNone/>
              <a:defRPr sz="256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2560"/>
              <a:buFont typeface="Arial"/>
              <a:buNone/>
              <a:defRPr sz="256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2560"/>
              <a:buFont typeface="Arial"/>
              <a:buNone/>
              <a:defRPr sz="256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2560"/>
              <a:buFont typeface="Arial"/>
              <a:buNone/>
              <a:defRPr sz="256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2560"/>
              <a:buFont typeface="Arial"/>
              <a:buNone/>
              <a:defRPr sz="256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2560"/>
              <a:buFont typeface="Arial"/>
              <a:buNone/>
              <a:defRPr sz="256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1"/>
          <p:cNvSpPr txBox="1">
            <a:spLocks noGrp="1"/>
          </p:cNvSpPr>
          <p:nvPr>
            <p:ph type="body" idx="1"/>
          </p:nvPr>
        </p:nvSpPr>
        <p:spPr>
          <a:xfrm>
            <a:off x="1277066" y="17328383"/>
            <a:ext cx="24577500" cy="2478600"/>
          </a:xfrm>
          <a:prstGeom prst="rect">
            <a:avLst/>
          </a:prstGeom>
          <a:noFill/>
          <a:ln>
            <a:noFill/>
          </a:ln>
        </p:spPr>
        <p:txBody>
          <a:bodyPr spcFirstLastPara="1" wrap="square" lIns="371025" tIns="371025" rIns="371025" bIns="371025" anchor="ctr" anchorCtr="0">
            <a:normAutofit/>
          </a:bodyPr>
          <a:lstStyle>
            <a:lvl1pPr marL="457200" lvl="0" indent="-228600" algn="l">
              <a:lnSpc>
                <a:spcPct val="100000"/>
              </a:lnSpc>
              <a:spcBef>
                <a:spcPts val="0"/>
              </a:spcBef>
              <a:spcAft>
                <a:spcPts val="0"/>
              </a:spcAft>
              <a:buSzPts val="7300"/>
              <a:buNone/>
              <a:defRPr/>
            </a:lvl1pPr>
          </a:lstStyle>
          <a:p>
            <a:endParaRPr/>
          </a:p>
        </p:txBody>
      </p:sp>
      <p:sp>
        <p:nvSpPr>
          <p:cNvPr id="43" name="Google Shape;43;p11"/>
          <p:cNvSpPr txBox="1">
            <a:spLocks noGrp="1"/>
          </p:cNvSpPr>
          <p:nvPr>
            <p:ph type="sldNum" idx="12"/>
          </p:nvPr>
        </p:nvSpPr>
        <p:spPr>
          <a:xfrm>
            <a:off x="34712513" y="19100479"/>
            <a:ext cx="2248200" cy="1612200"/>
          </a:xfrm>
          <a:prstGeom prst="rect">
            <a:avLst/>
          </a:prstGeom>
          <a:noFill/>
          <a:ln>
            <a:noFill/>
          </a:ln>
        </p:spPr>
        <p:txBody>
          <a:bodyPr spcFirstLastPara="1" wrap="square" lIns="371025" tIns="371025" rIns="371025" bIns="371025" anchor="ctr" anchorCtr="0">
            <a:normAutofit/>
          </a:bodyPr>
          <a:lstStyle>
            <a:lvl1pPr marL="0" marR="0" lvl="0" indent="0" algn="r">
              <a:lnSpc>
                <a:spcPct val="100000"/>
              </a:lnSpc>
              <a:spcBef>
                <a:spcPts val="0"/>
              </a:spcBef>
              <a:spcAft>
                <a:spcPts val="0"/>
              </a:spcAft>
              <a:buClr>
                <a:srgbClr val="000000"/>
              </a:buClr>
              <a:buSzPts val="2560"/>
              <a:buFont typeface="Arial"/>
              <a:buNone/>
              <a:defRPr sz="256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2560"/>
              <a:buFont typeface="Arial"/>
              <a:buNone/>
              <a:defRPr sz="256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2560"/>
              <a:buFont typeface="Arial"/>
              <a:buNone/>
              <a:defRPr sz="256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2560"/>
              <a:buFont typeface="Arial"/>
              <a:buNone/>
              <a:defRPr sz="256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2560"/>
              <a:buFont typeface="Arial"/>
              <a:buNone/>
              <a:defRPr sz="256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2560"/>
              <a:buFont typeface="Arial"/>
              <a:buNone/>
              <a:defRPr sz="256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2560"/>
              <a:buFont typeface="Arial"/>
              <a:buNone/>
              <a:defRPr sz="256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2560"/>
              <a:buFont typeface="Arial"/>
              <a:buNone/>
              <a:defRPr sz="256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2560"/>
              <a:buFont typeface="Arial"/>
              <a:buNone/>
              <a:defRPr sz="256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2"/>
          <p:cNvSpPr txBox="1">
            <a:spLocks noGrp="1"/>
          </p:cNvSpPr>
          <p:nvPr>
            <p:ph type="title"/>
          </p:nvPr>
        </p:nvSpPr>
        <p:spPr>
          <a:xfrm>
            <a:off x="1277066" y="1822817"/>
            <a:ext cx="34909800" cy="2345700"/>
          </a:xfrm>
          <a:prstGeom prst="rect">
            <a:avLst/>
          </a:prstGeom>
          <a:noFill/>
          <a:ln>
            <a:noFill/>
          </a:ln>
        </p:spPr>
        <p:txBody>
          <a:bodyPr spcFirstLastPara="1" wrap="square" lIns="371025" tIns="371025" rIns="371025" bIns="371025" anchor="t" anchorCtr="0">
            <a:normAutofit/>
          </a:bodyPr>
          <a:lstStyle>
            <a:lvl1pPr marR="0" lvl="0" algn="l" rtl="0">
              <a:lnSpc>
                <a:spcPct val="100000"/>
              </a:lnSpc>
              <a:spcBef>
                <a:spcPts val="0"/>
              </a:spcBef>
              <a:spcAft>
                <a:spcPts val="0"/>
              </a:spcAft>
              <a:buClr>
                <a:schemeClr val="dk1"/>
              </a:buClr>
              <a:buSzPts val="11400"/>
              <a:buFont typeface="Arial"/>
              <a:buNone/>
              <a:defRPr sz="11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1400"/>
              <a:buFont typeface="Arial"/>
              <a:buNone/>
              <a:defRPr sz="11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1400"/>
              <a:buFont typeface="Arial"/>
              <a:buNone/>
              <a:defRPr sz="11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1400"/>
              <a:buFont typeface="Arial"/>
              <a:buNone/>
              <a:defRPr sz="11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1400"/>
              <a:buFont typeface="Arial"/>
              <a:buNone/>
              <a:defRPr sz="11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1400"/>
              <a:buFont typeface="Arial"/>
              <a:buNone/>
              <a:defRPr sz="11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1400"/>
              <a:buFont typeface="Arial"/>
              <a:buNone/>
              <a:defRPr sz="11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1400"/>
              <a:buFont typeface="Arial"/>
              <a:buNone/>
              <a:defRPr sz="11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1400"/>
              <a:buFont typeface="Arial"/>
              <a:buNone/>
              <a:defRPr sz="11400" b="0" i="0" u="none" strike="noStrike" cap="none">
                <a:solidFill>
                  <a:schemeClr val="dk1"/>
                </a:solidFill>
                <a:latin typeface="Arial"/>
                <a:ea typeface="Arial"/>
                <a:cs typeface="Arial"/>
                <a:sym typeface="Arial"/>
              </a:defRPr>
            </a:lvl9pPr>
          </a:lstStyle>
          <a:p>
            <a:endParaRPr/>
          </a:p>
        </p:txBody>
      </p:sp>
      <p:sp>
        <p:nvSpPr>
          <p:cNvPr id="7" name="Google Shape;7;p2"/>
          <p:cNvSpPr txBox="1">
            <a:spLocks noGrp="1"/>
          </p:cNvSpPr>
          <p:nvPr>
            <p:ph type="body" idx="1"/>
          </p:nvPr>
        </p:nvSpPr>
        <p:spPr>
          <a:xfrm>
            <a:off x="1277066" y="4720524"/>
            <a:ext cx="34909800" cy="13993500"/>
          </a:xfrm>
          <a:prstGeom prst="rect">
            <a:avLst/>
          </a:prstGeom>
          <a:noFill/>
          <a:ln>
            <a:noFill/>
          </a:ln>
        </p:spPr>
        <p:txBody>
          <a:bodyPr spcFirstLastPara="1" wrap="square" lIns="371025" tIns="371025" rIns="371025" bIns="371025" anchor="t" anchorCtr="0">
            <a:normAutofit/>
          </a:bodyPr>
          <a:lstStyle>
            <a:lvl1pPr marL="457200" marR="0" lvl="0" indent="-692150" algn="l" rtl="0">
              <a:lnSpc>
                <a:spcPct val="115000"/>
              </a:lnSpc>
              <a:spcBef>
                <a:spcPts val="0"/>
              </a:spcBef>
              <a:spcAft>
                <a:spcPts val="0"/>
              </a:spcAft>
              <a:buClr>
                <a:schemeClr val="dk2"/>
              </a:buClr>
              <a:buSzPts val="7300"/>
              <a:buFont typeface="Arial"/>
              <a:buChar char="●"/>
              <a:defRPr sz="7300" b="0" i="0" u="none" strike="noStrike" cap="none">
                <a:solidFill>
                  <a:schemeClr val="dk2"/>
                </a:solidFill>
                <a:latin typeface="Arial"/>
                <a:ea typeface="Arial"/>
                <a:cs typeface="Arial"/>
                <a:sym typeface="Arial"/>
              </a:defRPr>
            </a:lvl1pPr>
            <a:lvl2pPr marL="914400" marR="0" lvl="1" indent="-590550" algn="l" rtl="0">
              <a:lnSpc>
                <a:spcPct val="115000"/>
              </a:lnSpc>
              <a:spcBef>
                <a:spcPts val="0"/>
              </a:spcBef>
              <a:spcAft>
                <a:spcPts val="0"/>
              </a:spcAft>
              <a:buClr>
                <a:schemeClr val="dk2"/>
              </a:buClr>
              <a:buSzPts val="5700"/>
              <a:buFont typeface="Arial"/>
              <a:buChar char="○"/>
              <a:defRPr sz="5700" b="0" i="0" u="none" strike="noStrike" cap="none">
                <a:solidFill>
                  <a:schemeClr val="dk2"/>
                </a:solidFill>
                <a:latin typeface="Arial"/>
                <a:ea typeface="Arial"/>
                <a:cs typeface="Arial"/>
                <a:sym typeface="Arial"/>
              </a:defRPr>
            </a:lvl2pPr>
            <a:lvl3pPr marL="1371600" marR="0" lvl="2" indent="-590550" algn="l" rtl="0">
              <a:lnSpc>
                <a:spcPct val="115000"/>
              </a:lnSpc>
              <a:spcBef>
                <a:spcPts val="0"/>
              </a:spcBef>
              <a:spcAft>
                <a:spcPts val="0"/>
              </a:spcAft>
              <a:buClr>
                <a:schemeClr val="dk2"/>
              </a:buClr>
              <a:buSzPts val="5700"/>
              <a:buFont typeface="Arial"/>
              <a:buChar char="■"/>
              <a:defRPr sz="5700" b="0" i="0" u="none" strike="noStrike" cap="none">
                <a:solidFill>
                  <a:schemeClr val="dk2"/>
                </a:solidFill>
                <a:latin typeface="Arial"/>
                <a:ea typeface="Arial"/>
                <a:cs typeface="Arial"/>
                <a:sym typeface="Arial"/>
              </a:defRPr>
            </a:lvl3pPr>
            <a:lvl4pPr marL="1828800" marR="0" lvl="3" indent="-590550" algn="l" rtl="0">
              <a:lnSpc>
                <a:spcPct val="115000"/>
              </a:lnSpc>
              <a:spcBef>
                <a:spcPts val="0"/>
              </a:spcBef>
              <a:spcAft>
                <a:spcPts val="0"/>
              </a:spcAft>
              <a:buClr>
                <a:schemeClr val="dk2"/>
              </a:buClr>
              <a:buSzPts val="5700"/>
              <a:buFont typeface="Arial"/>
              <a:buChar char="●"/>
              <a:defRPr sz="5700" b="0" i="0" u="none" strike="noStrike" cap="none">
                <a:solidFill>
                  <a:schemeClr val="dk2"/>
                </a:solidFill>
                <a:latin typeface="Arial"/>
                <a:ea typeface="Arial"/>
                <a:cs typeface="Arial"/>
                <a:sym typeface="Arial"/>
              </a:defRPr>
            </a:lvl4pPr>
            <a:lvl5pPr marL="2286000" marR="0" lvl="4" indent="-590550" algn="l" rtl="0">
              <a:lnSpc>
                <a:spcPct val="115000"/>
              </a:lnSpc>
              <a:spcBef>
                <a:spcPts val="0"/>
              </a:spcBef>
              <a:spcAft>
                <a:spcPts val="0"/>
              </a:spcAft>
              <a:buClr>
                <a:schemeClr val="dk2"/>
              </a:buClr>
              <a:buSzPts val="5700"/>
              <a:buFont typeface="Arial"/>
              <a:buChar char="○"/>
              <a:defRPr sz="5700" b="0" i="0" u="none" strike="noStrike" cap="none">
                <a:solidFill>
                  <a:schemeClr val="dk2"/>
                </a:solidFill>
                <a:latin typeface="Arial"/>
                <a:ea typeface="Arial"/>
                <a:cs typeface="Arial"/>
                <a:sym typeface="Arial"/>
              </a:defRPr>
            </a:lvl5pPr>
            <a:lvl6pPr marL="2743200" marR="0" lvl="5" indent="-590550" algn="l" rtl="0">
              <a:lnSpc>
                <a:spcPct val="115000"/>
              </a:lnSpc>
              <a:spcBef>
                <a:spcPts val="0"/>
              </a:spcBef>
              <a:spcAft>
                <a:spcPts val="0"/>
              </a:spcAft>
              <a:buClr>
                <a:schemeClr val="dk2"/>
              </a:buClr>
              <a:buSzPts val="5700"/>
              <a:buFont typeface="Arial"/>
              <a:buChar char="■"/>
              <a:defRPr sz="5700" b="0" i="0" u="none" strike="noStrike" cap="none">
                <a:solidFill>
                  <a:schemeClr val="dk2"/>
                </a:solidFill>
                <a:latin typeface="Arial"/>
                <a:ea typeface="Arial"/>
                <a:cs typeface="Arial"/>
                <a:sym typeface="Arial"/>
              </a:defRPr>
            </a:lvl6pPr>
            <a:lvl7pPr marL="3200400" marR="0" lvl="6" indent="-590550" algn="l" rtl="0">
              <a:lnSpc>
                <a:spcPct val="115000"/>
              </a:lnSpc>
              <a:spcBef>
                <a:spcPts val="0"/>
              </a:spcBef>
              <a:spcAft>
                <a:spcPts val="0"/>
              </a:spcAft>
              <a:buClr>
                <a:schemeClr val="dk2"/>
              </a:buClr>
              <a:buSzPts val="5700"/>
              <a:buFont typeface="Arial"/>
              <a:buChar char="●"/>
              <a:defRPr sz="5700" b="0" i="0" u="none" strike="noStrike" cap="none">
                <a:solidFill>
                  <a:schemeClr val="dk2"/>
                </a:solidFill>
                <a:latin typeface="Arial"/>
                <a:ea typeface="Arial"/>
                <a:cs typeface="Arial"/>
                <a:sym typeface="Arial"/>
              </a:defRPr>
            </a:lvl7pPr>
            <a:lvl8pPr marL="3657600" marR="0" lvl="7" indent="-590550" algn="l" rtl="0">
              <a:lnSpc>
                <a:spcPct val="115000"/>
              </a:lnSpc>
              <a:spcBef>
                <a:spcPts val="0"/>
              </a:spcBef>
              <a:spcAft>
                <a:spcPts val="0"/>
              </a:spcAft>
              <a:buClr>
                <a:schemeClr val="dk2"/>
              </a:buClr>
              <a:buSzPts val="5700"/>
              <a:buFont typeface="Arial"/>
              <a:buChar char="○"/>
              <a:defRPr sz="5700" b="0" i="0" u="none" strike="noStrike" cap="none">
                <a:solidFill>
                  <a:schemeClr val="dk2"/>
                </a:solidFill>
                <a:latin typeface="Arial"/>
                <a:ea typeface="Arial"/>
                <a:cs typeface="Arial"/>
                <a:sym typeface="Arial"/>
              </a:defRPr>
            </a:lvl8pPr>
            <a:lvl9pPr marL="4114800" marR="0" lvl="8" indent="-590550" algn="l" rtl="0">
              <a:lnSpc>
                <a:spcPct val="115000"/>
              </a:lnSpc>
              <a:spcBef>
                <a:spcPts val="0"/>
              </a:spcBef>
              <a:spcAft>
                <a:spcPts val="0"/>
              </a:spcAft>
              <a:buClr>
                <a:schemeClr val="dk2"/>
              </a:buClr>
              <a:buSzPts val="5700"/>
              <a:buFont typeface="Arial"/>
              <a:buChar char="■"/>
              <a:defRPr sz="5700" b="0" i="0" u="none" strike="noStrike" cap="none">
                <a:solidFill>
                  <a:schemeClr val="dk2"/>
                </a:solidFill>
                <a:latin typeface="Arial"/>
                <a:ea typeface="Arial"/>
                <a:cs typeface="Arial"/>
                <a:sym typeface="Arial"/>
              </a:defRPr>
            </a:lvl9pPr>
          </a:lstStyle>
          <a:p>
            <a:endParaRPr/>
          </a:p>
        </p:txBody>
      </p:sp>
      <p:sp>
        <p:nvSpPr>
          <p:cNvPr id="8" name="Google Shape;8;p2"/>
          <p:cNvSpPr txBox="1">
            <a:spLocks noGrp="1"/>
          </p:cNvSpPr>
          <p:nvPr>
            <p:ph type="sldNum" idx="12"/>
          </p:nvPr>
        </p:nvSpPr>
        <p:spPr>
          <a:xfrm>
            <a:off x="34712513" y="19100479"/>
            <a:ext cx="2248200" cy="1612200"/>
          </a:xfrm>
          <a:prstGeom prst="rect">
            <a:avLst/>
          </a:prstGeom>
          <a:noFill/>
          <a:ln>
            <a:noFill/>
          </a:ln>
        </p:spPr>
        <p:txBody>
          <a:bodyPr spcFirstLastPara="1" wrap="square" lIns="371025" tIns="371025" rIns="371025" bIns="371025" anchor="ctr" anchorCtr="0">
            <a:normAutofit/>
          </a:bodyPr>
          <a:lstStyle>
            <a:lvl1pPr marL="0" marR="0" lvl="0" indent="0" algn="r" rtl="0">
              <a:lnSpc>
                <a:spcPct val="100000"/>
              </a:lnSpc>
              <a:spcBef>
                <a:spcPts val="0"/>
              </a:spcBef>
              <a:spcAft>
                <a:spcPts val="0"/>
              </a:spcAft>
              <a:buClr>
                <a:srgbClr val="000000"/>
              </a:buClr>
              <a:buSzPts val="2560"/>
              <a:buFont typeface="Arial"/>
              <a:buNone/>
              <a:defRPr sz="256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2560"/>
              <a:buFont typeface="Arial"/>
              <a:buNone/>
              <a:defRPr sz="256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2560"/>
              <a:buFont typeface="Arial"/>
              <a:buNone/>
              <a:defRPr sz="256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2560"/>
              <a:buFont typeface="Arial"/>
              <a:buNone/>
              <a:defRPr sz="256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2560"/>
              <a:buFont typeface="Arial"/>
              <a:buNone/>
              <a:defRPr sz="256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2560"/>
              <a:buFont typeface="Arial"/>
              <a:buNone/>
              <a:defRPr sz="256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2560"/>
              <a:buFont typeface="Arial"/>
              <a:buNone/>
              <a:defRPr sz="256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2560"/>
              <a:buFont typeface="Arial"/>
              <a:buNone/>
              <a:defRPr sz="256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2560"/>
              <a:buFont typeface="Arial"/>
              <a:buNone/>
              <a:defRPr sz="256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hyperlink" Target="http://www.ncbi.nlm.nih.gov/books/NBK534810/" TargetMode="External"/><Relationship Id="rId7" Type="http://schemas.openxmlformats.org/officeDocument/2006/relationships/image" Target="../media/image4.jpg"/><Relationship Id="rId12"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8.png"/><Relationship Id="rId5" Type="http://schemas.openxmlformats.org/officeDocument/2006/relationships/image" Target="../media/image2.png"/><Relationship Id="rId10" Type="http://schemas.openxmlformats.org/officeDocument/2006/relationships/image" Target="../media/image7.png"/><Relationship Id="rId4" Type="http://schemas.openxmlformats.org/officeDocument/2006/relationships/image" Target="../media/image1.jpg"/><Relationship Id="rId9"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3"/>
        <p:cNvGrpSpPr/>
        <p:nvPr/>
      </p:nvGrpSpPr>
      <p:grpSpPr>
        <a:xfrm>
          <a:off x="0" y="0"/>
          <a:ext cx="0" cy="0"/>
          <a:chOff x="0" y="0"/>
          <a:chExt cx="0" cy="0"/>
        </a:xfrm>
      </p:grpSpPr>
      <p:sp>
        <p:nvSpPr>
          <p:cNvPr id="54" name="Google Shape;54;p1"/>
          <p:cNvSpPr txBox="1"/>
          <p:nvPr/>
        </p:nvSpPr>
        <p:spPr>
          <a:xfrm>
            <a:off x="420700" y="2879400"/>
            <a:ext cx="8455800" cy="4400700"/>
          </a:xfrm>
          <a:prstGeom prst="rect">
            <a:avLst/>
          </a:prstGeom>
          <a:solidFill>
            <a:schemeClr val="lt2"/>
          </a:solidFill>
          <a:ln w="28575" cap="flat" cmpd="sng">
            <a:solidFill>
              <a:schemeClr val="dk1"/>
            </a:solidFill>
            <a:prstDash val="solid"/>
            <a:round/>
            <a:headEnd type="none" w="sm" len="sm"/>
            <a:tailEnd type="none" w="sm" len="sm"/>
          </a:ln>
        </p:spPr>
        <p:txBody>
          <a:bodyPr spcFirstLastPara="1" wrap="square" lIns="58500" tIns="58500" rIns="58500" bIns="58500" anchor="ctr" anchorCtr="0">
            <a:noAutofit/>
          </a:bodyPr>
          <a:lstStyle/>
          <a:p>
            <a:pPr marL="0" marR="0" lvl="0" indent="0" algn="ctr" rtl="0">
              <a:lnSpc>
                <a:spcPct val="100000"/>
              </a:lnSpc>
              <a:spcBef>
                <a:spcPts val="0"/>
              </a:spcBef>
              <a:spcAft>
                <a:spcPts val="0"/>
              </a:spcAft>
              <a:buClr>
                <a:srgbClr val="000000"/>
              </a:buClr>
              <a:buSzPts val="3200"/>
              <a:buFont typeface="Arial"/>
              <a:buNone/>
            </a:pPr>
            <a:r>
              <a:rPr lang="en" sz="3400" b="1" i="0" u="none" strike="noStrike" cap="none" dirty="0">
                <a:solidFill>
                  <a:srgbClr val="000000"/>
                </a:solidFill>
                <a:latin typeface="Montserrat"/>
                <a:ea typeface="Montserrat"/>
                <a:cs typeface="Montserrat"/>
                <a:sym typeface="Montserrat"/>
              </a:rPr>
              <a:t>Abstract</a:t>
            </a:r>
            <a:endParaRPr sz="3400" b="1" i="0" u="none" strike="noStrike" cap="none" dirty="0">
              <a:solidFill>
                <a:srgbClr val="000000"/>
              </a:solidFill>
              <a:latin typeface="Montserrat"/>
              <a:ea typeface="Montserrat"/>
              <a:cs typeface="Montserrat"/>
              <a:sym typeface="Montserrat"/>
            </a:endParaRPr>
          </a:p>
          <a:p>
            <a:pPr marL="0" marR="0" lvl="0" indent="457200" algn="l" rtl="0">
              <a:lnSpc>
                <a:spcPct val="100000"/>
              </a:lnSpc>
              <a:spcBef>
                <a:spcPts val="0"/>
              </a:spcBef>
              <a:spcAft>
                <a:spcPts val="0"/>
              </a:spcAft>
              <a:buClr>
                <a:srgbClr val="000000"/>
              </a:buClr>
              <a:buSzPts val="3200"/>
              <a:buFont typeface="Arial"/>
              <a:buNone/>
            </a:pPr>
            <a:r>
              <a:rPr lang="en" sz="2800" b="0" i="0" u="none" strike="noStrike" cap="none" dirty="0">
                <a:solidFill>
                  <a:srgbClr val="000000"/>
                </a:solidFill>
                <a:latin typeface="Times New Roman"/>
                <a:ea typeface="Times New Roman"/>
                <a:cs typeface="Times New Roman"/>
                <a:sym typeface="Times New Roman"/>
              </a:rPr>
              <a:t>Irritable Bowel Diseases (IBD), such as Irritable Bowel Syndrome (IBS), are chronic health conditions that cause disruptive and challenging symptoms. Chitin, a type of indigestible fiber, often exacerbates IBD symptoms. </a:t>
            </a:r>
            <a:r>
              <a:rPr lang="en" sz="2800" b="0" i="0" u="none" strike="noStrike" cap="none" dirty="0">
                <a:solidFill>
                  <a:schemeClr val="dk1"/>
                </a:solidFill>
                <a:latin typeface="Times New Roman"/>
                <a:ea typeface="Times New Roman"/>
                <a:cs typeface="Times New Roman"/>
                <a:sym typeface="Times New Roman"/>
              </a:rPr>
              <a:t>Studies suggest that the ability to digest chitin could lessen IBD symptoms. </a:t>
            </a:r>
            <a:r>
              <a:rPr lang="en" sz="2800" b="0" i="0" u="none" strike="noStrike" cap="none" dirty="0">
                <a:solidFill>
                  <a:srgbClr val="000000"/>
                </a:solidFill>
                <a:latin typeface="Times New Roman"/>
                <a:ea typeface="Times New Roman"/>
                <a:cs typeface="Times New Roman"/>
                <a:sym typeface="Times New Roman"/>
              </a:rPr>
              <a:t>This experiment will utilize chitinase to break down chitin, thus alleviating symptoms of IBD. This project aims to generate a probiotic bacteria that is able to digest chitin.</a:t>
            </a:r>
            <a:endParaRPr sz="2800" b="0" i="0" u="none" strike="noStrike" cap="none" dirty="0">
              <a:solidFill>
                <a:srgbClr val="000000"/>
              </a:solidFill>
              <a:latin typeface="Times New Roman"/>
              <a:ea typeface="Times New Roman"/>
              <a:cs typeface="Times New Roman"/>
              <a:sym typeface="Times New Roman"/>
            </a:endParaRPr>
          </a:p>
        </p:txBody>
      </p:sp>
      <p:sp>
        <p:nvSpPr>
          <p:cNvPr id="55" name="Google Shape;55;p1"/>
          <p:cNvSpPr txBox="1"/>
          <p:nvPr/>
        </p:nvSpPr>
        <p:spPr>
          <a:xfrm>
            <a:off x="27850600" y="2905875"/>
            <a:ext cx="9366300" cy="8743800"/>
          </a:xfrm>
          <a:prstGeom prst="rect">
            <a:avLst/>
          </a:prstGeom>
          <a:solidFill>
            <a:schemeClr val="lt2"/>
          </a:solidFill>
          <a:ln w="28575" cap="flat" cmpd="sng">
            <a:solidFill>
              <a:schemeClr val="dk1"/>
            </a:solidFill>
            <a:prstDash val="solid"/>
            <a:round/>
            <a:headEnd type="none" w="sm" len="sm"/>
            <a:tailEnd type="none" w="sm" len="sm"/>
          </a:ln>
        </p:spPr>
        <p:txBody>
          <a:bodyPr spcFirstLastPara="1" wrap="square" lIns="58500" tIns="58500" rIns="58500" bIns="58500" anchor="t" anchorCtr="0">
            <a:noAutofit/>
          </a:bodyPr>
          <a:lstStyle/>
          <a:p>
            <a:pPr marL="0" marR="0" lvl="0" indent="0" algn="ctr" rtl="0">
              <a:lnSpc>
                <a:spcPct val="100000"/>
              </a:lnSpc>
              <a:spcBef>
                <a:spcPts val="0"/>
              </a:spcBef>
              <a:spcAft>
                <a:spcPts val="0"/>
              </a:spcAft>
              <a:buClr>
                <a:schemeClr val="dk1"/>
              </a:buClr>
              <a:buSzPts val="1100"/>
              <a:buFont typeface="Arial"/>
              <a:buNone/>
            </a:pPr>
            <a:r>
              <a:rPr lang="en" sz="2800" b="1" i="0" u="none" strike="noStrike" cap="none" dirty="0">
                <a:solidFill>
                  <a:srgbClr val="000000"/>
                </a:solidFill>
                <a:latin typeface="Times New Roman"/>
                <a:ea typeface="Times New Roman"/>
                <a:cs typeface="Times New Roman"/>
                <a:sym typeface="Times New Roman"/>
              </a:rPr>
              <a:t>Limitations/Further Research/Positive Impact:</a:t>
            </a:r>
            <a:endParaRPr sz="2800" b="1" i="0" u="none" strike="noStrike" cap="none" dirty="0">
              <a:solidFill>
                <a:srgbClr val="000000"/>
              </a:solidFill>
              <a:latin typeface="Times New Roman"/>
              <a:ea typeface="Times New Roman"/>
              <a:cs typeface="Times New Roman"/>
              <a:sym typeface="Times New Roman"/>
            </a:endParaRPr>
          </a:p>
          <a:p>
            <a:pPr marL="0" marR="0" lvl="0" indent="457200" algn="l" rtl="0">
              <a:lnSpc>
                <a:spcPct val="100000"/>
              </a:lnSpc>
              <a:spcBef>
                <a:spcPts val="0"/>
              </a:spcBef>
              <a:spcAft>
                <a:spcPts val="0"/>
              </a:spcAft>
              <a:buNone/>
            </a:pPr>
            <a:r>
              <a:rPr lang="en" sz="2800" b="0" i="0" u="none" strike="noStrike" cap="none" dirty="0">
                <a:solidFill>
                  <a:srgbClr val="000000"/>
                </a:solidFill>
                <a:latin typeface="Times New Roman"/>
                <a:ea typeface="Times New Roman"/>
                <a:cs typeface="Times New Roman"/>
                <a:sym typeface="Times New Roman"/>
              </a:rPr>
              <a:t>Currently, this work is only an engineering design for chitinase to be translated in a cell-free system. We have not yet tested whether this device can be transformed into a probiotic bacterial strain and successfully delivered to the intestinal lumen to alleviate the symptoms of IBD. Given additional time and resources, our research would continue by conducting further tests with this plasmid. Initially, this plasmid would be tested in E. coli, as it is easy to modify and test with. This would be followed by tests in lactobacillus, a bacteria already found in gut probiotics. Finally, there needs to be a way to encapsulate it in order to ensure its survival through the digestive system until it reaches the gut. This project lays the groundwork for further research in evaluating the use of chitinase to digest indigestible fibers, which will hopefully lead to better treatments for IBD.  </a:t>
            </a:r>
            <a:endParaRPr sz="2800" b="0" i="0" u="none" strike="noStrike" cap="none" dirty="0">
              <a:solidFill>
                <a:srgbClr val="000000"/>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chemeClr val="dk1"/>
              </a:buClr>
              <a:buSzPts val="3200"/>
              <a:buFont typeface="Arial"/>
              <a:buNone/>
            </a:pPr>
            <a:r>
              <a:rPr lang="en" sz="2800" b="1" i="0" u="none" strike="noStrike" cap="none" dirty="0">
                <a:solidFill>
                  <a:schemeClr val="dk1"/>
                </a:solidFill>
                <a:latin typeface="Times New Roman"/>
                <a:ea typeface="Times New Roman"/>
                <a:cs typeface="Times New Roman"/>
                <a:sym typeface="Times New Roman"/>
              </a:rPr>
              <a:t>Team Content:</a:t>
            </a:r>
            <a:endParaRPr sz="2800" b="1" i="0" u="none" strike="noStrike" cap="none" dirty="0">
              <a:solidFill>
                <a:schemeClr val="dk1"/>
              </a:solidFill>
              <a:latin typeface="Times New Roman"/>
              <a:ea typeface="Times New Roman"/>
              <a:cs typeface="Times New Roman"/>
              <a:sym typeface="Times New Roman"/>
            </a:endParaRPr>
          </a:p>
          <a:p>
            <a:pPr marL="0" marR="0" lvl="0" indent="457200" algn="l" rtl="0">
              <a:lnSpc>
                <a:spcPct val="100000"/>
              </a:lnSpc>
              <a:spcBef>
                <a:spcPts val="0"/>
              </a:spcBef>
              <a:spcAft>
                <a:spcPts val="0"/>
              </a:spcAft>
              <a:buClr>
                <a:schemeClr val="dk1"/>
              </a:buClr>
              <a:buSzPts val="3200"/>
              <a:buFont typeface="Arial"/>
              <a:buNone/>
            </a:pPr>
            <a:r>
              <a:rPr lang="en" sz="2800" b="0" i="0" u="none" strike="noStrike" cap="none" dirty="0">
                <a:solidFill>
                  <a:schemeClr val="dk1"/>
                </a:solidFill>
                <a:latin typeface="Times New Roman"/>
                <a:ea typeface="Times New Roman"/>
                <a:cs typeface="Times New Roman"/>
                <a:sym typeface="Times New Roman"/>
              </a:rPr>
              <a:t>Our team has 10 members,  3 of which have done BioBuilder projects before. Our team is located in suburban Chicago, Illinois. </a:t>
            </a:r>
            <a:endParaRPr sz="2800" b="0" i="0" u="none" strike="noStrike" cap="none" dirty="0">
              <a:solidFill>
                <a:srgbClr val="000000"/>
              </a:solidFill>
              <a:latin typeface="Times New Roman"/>
              <a:ea typeface="Times New Roman"/>
              <a:cs typeface="Times New Roman"/>
              <a:sym typeface="Times New Roman"/>
            </a:endParaRPr>
          </a:p>
        </p:txBody>
      </p:sp>
      <p:sp>
        <p:nvSpPr>
          <p:cNvPr id="56" name="Google Shape;56;p1"/>
          <p:cNvSpPr txBox="1"/>
          <p:nvPr/>
        </p:nvSpPr>
        <p:spPr>
          <a:xfrm>
            <a:off x="27850475" y="15749475"/>
            <a:ext cx="9366300" cy="4027800"/>
          </a:xfrm>
          <a:prstGeom prst="rect">
            <a:avLst/>
          </a:prstGeom>
          <a:solidFill>
            <a:schemeClr val="lt2"/>
          </a:solidFill>
          <a:ln w="28575" cap="flat" cmpd="sng">
            <a:solidFill>
              <a:schemeClr val="dk1"/>
            </a:solidFill>
            <a:prstDash val="solid"/>
            <a:round/>
            <a:headEnd type="none" w="sm" len="sm"/>
            <a:tailEnd type="none" w="sm" len="sm"/>
          </a:ln>
        </p:spPr>
        <p:txBody>
          <a:bodyPr spcFirstLastPara="1" wrap="square" lIns="58500" tIns="58500" rIns="58500" bIns="58500" anchor="t" anchorCtr="0">
            <a:noAutofit/>
          </a:bodyPr>
          <a:lstStyle/>
          <a:p>
            <a:pPr marL="0" marR="0" lvl="0" indent="0" algn="ctr" rtl="0">
              <a:lnSpc>
                <a:spcPct val="100000"/>
              </a:lnSpc>
              <a:spcBef>
                <a:spcPts val="0"/>
              </a:spcBef>
              <a:spcAft>
                <a:spcPts val="0"/>
              </a:spcAft>
              <a:buClr>
                <a:srgbClr val="000000"/>
              </a:buClr>
              <a:buSzPts val="3200"/>
              <a:buFont typeface="Arial"/>
              <a:buNone/>
            </a:pPr>
            <a:r>
              <a:rPr lang="en" sz="1800" b="1" i="0" u="none" strike="noStrike" cap="none">
                <a:solidFill>
                  <a:srgbClr val="000000"/>
                </a:solidFill>
                <a:latin typeface="Times New Roman"/>
                <a:ea typeface="Times New Roman"/>
                <a:cs typeface="Times New Roman"/>
                <a:sym typeface="Times New Roman"/>
              </a:rPr>
              <a:t>References</a:t>
            </a:r>
            <a:endParaRPr sz="1800" b="0" i="0" u="none" strike="noStrike" cap="none">
              <a:solidFill>
                <a:schemeClr val="dk1"/>
              </a:solidFill>
              <a:latin typeface="Times New Roman"/>
              <a:ea typeface="Times New Roman"/>
              <a:cs typeface="Times New Roman"/>
              <a:sym typeface="Times New Roman"/>
            </a:endParaRPr>
          </a:p>
          <a:p>
            <a:pPr marL="457200" marR="0" lvl="0" indent="-342900" algn="l" rtl="0">
              <a:lnSpc>
                <a:spcPct val="100000"/>
              </a:lnSpc>
              <a:spcBef>
                <a:spcPts val="0"/>
              </a:spcBef>
              <a:spcAft>
                <a:spcPts val="0"/>
              </a:spcAft>
              <a:buClr>
                <a:schemeClr val="dk1"/>
              </a:buClr>
              <a:buSzPts val="1800"/>
              <a:buFont typeface="Times New Roman"/>
              <a:buAutoNum type="arabicPeriod"/>
            </a:pPr>
            <a:r>
              <a:rPr lang="en" sz="1800" b="0" i="0" u="none" strike="noStrike" cap="none">
                <a:solidFill>
                  <a:schemeClr val="dk1"/>
                </a:solidFill>
                <a:latin typeface="Times New Roman"/>
                <a:ea typeface="Times New Roman"/>
                <a:cs typeface="Times New Roman"/>
                <a:sym typeface="Times New Roman"/>
              </a:rPr>
              <a:t>Ziatabar, S., Zepf, J., Rich, S., Danielson, B. T., Bollyky, P. I., &amp; Stern, R. (2018). Chitin, chitinases, and chitin lectins: Emerging roles in human pathophysiology. Pathophysiology, 25(4), 253–262. https://doi.org/10.1016/j.pathophys.2018.02.005</a:t>
            </a:r>
            <a:endParaRPr sz="1800" b="0" i="0" u="none" strike="noStrike" cap="none">
              <a:solidFill>
                <a:schemeClr val="dk1"/>
              </a:solidFill>
              <a:latin typeface="Times New Roman"/>
              <a:ea typeface="Times New Roman"/>
              <a:cs typeface="Times New Roman"/>
              <a:sym typeface="Times New Roman"/>
            </a:endParaRPr>
          </a:p>
          <a:p>
            <a:pPr marL="457200" marR="0" lvl="0" indent="-342900" algn="l" rtl="0">
              <a:lnSpc>
                <a:spcPct val="100000"/>
              </a:lnSpc>
              <a:spcBef>
                <a:spcPts val="0"/>
              </a:spcBef>
              <a:spcAft>
                <a:spcPts val="0"/>
              </a:spcAft>
              <a:buClr>
                <a:schemeClr val="dk1"/>
              </a:buClr>
              <a:buSzPts val="1800"/>
              <a:buFont typeface="Times New Roman"/>
              <a:buAutoNum type="arabicPeriod"/>
            </a:pPr>
            <a:r>
              <a:rPr lang="en" sz="1800" b="0" i="0" u="none" strike="noStrike" cap="none">
                <a:solidFill>
                  <a:schemeClr val="dk1"/>
                </a:solidFill>
                <a:latin typeface="Times New Roman"/>
                <a:ea typeface="Times New Roman"/>
                <a:cs typeface="Times New Roman"/>
                <a:sym typeface="Times New Roman"/>
              </a:rPr>
              <a:t>Horvath-Szanics, E., Perjéssy, J., Klupács, A., Takács, K., Nagy, A., Koppány-Szabó, E., Hegyi, F., Németh-Szerdahelyi, E., Du, M. Y., Wang, Z. R., Kan, J. Q., &amp; Zalán, Zs. (2020). STUDY OF CHITINASE AND CHITINOLYTIC ACTIVITY OF LACTOBACILLUS STRAINS. Acta Alimentaria, 49(2), 214–224. https://doi.org/10.1556/066.2020.49.2.11</a:t>
            </a:r>
            <a:endParaRPr sz="1800" b="0" i="0" u="none" strike="noStrike" cap="none">
              <a:solidFill>
                <a:schemeClr val="dk1"/>
              </a:solidFill>
              <a:latin typeface="Times New Roman"/>
              <a:ea typeface="Times New Roman"/>
              <a:cs typeface="Times New Roman"/>
              <a:sym typeface="Times New Roman"/>
            </a:endParaRPr>
          </a:p>
          <a:p>
            <a:pPr marL="457200" marR="0" lvl="0" indent="-342900" algn="l" rtl="0">
              <a:lnSpc>
                <a:spcPct val="100000"/>
              </a:lnSpc>
              <a:spcBef>
                <a:spcPts val="0"/>
              </a:spcBef>
              <a:spcAft>
                <a:spcPts val="0"/>
              </a:spcAft>
              <a:buClr>
                <a:schemeClr val="dk1"/>
              </a:buClr>
              <a:buSzPts val="1800"/>
              <a:buFont typeface="Times New Roman"/>
              <a:buAutoNum type="arabicPeriod"/>
            </a:pPr>
            <a:r>
              <a:rPr lang="en" sz="1800" b="0" i="0" u="none" strike="noStrike" cap="none">
                <a:solidFill>
                  <a:schemeClr val="dk1"/>
                </a:solidFill>
                <a:latin typeface="Times New Roman"/>
                <a:ea typeface="Times New Roman"/>
                <a:cs typeface="Times New Roman"/>
                <a:sym typeface="Times New Roman"/>
              </a:rPr>
              <a:t>Mazur, M., Zielińska, A., Grzybowski, M. M., Olczak, J., &amp; Fichna, J. (2021). Chitinases and Chitinase-Like Proteins as Therapeutic Targets in Inflammatory Diseases, with a Special Focus on Inflammatory Bowel Diseases. International Journal of Molecular Sciences, 22(13), 6966. https://doi.org/10.3390/ijms22136966 </a:t>
            </a:r>
            <a:endParaRPr sz="1800" b="0" i="0" u="none" strike="noStrike" cap="none">
              <a:solidFill>
                <a:schemeClr val="dk1"/>
              </a:solidFill>
              <a:latin typeface="Times New Roman"/>
              <a:ea typeface="Times New Roman"/>
              <a:cs typeface="Times New Roman"/>
              <a:sym typeface="Times New Roman"/>
            </a:endParaRPr>
          </a:p>
          <a:p>
            <a:pPr marL="457200" marR="0" lvl="0" indent="-342900" algn="l" rtl="0">
              <a:lnSpc>
                <a:spcPct val="100000"/>
              </a:lnSpc>
              <a:spcBef>
                <a:spcPts val="0"/>
              </a:spcBef>
              <a:spcAft>
                <a:spcPts val="0"/>
              </a:spcAft>
              <a:buClr>
                <a:schemeClr val="dk1"/>
              </a:buClr>
              <a:buSzPts val="1800"/>
              <a:buFont typeface="Times New Roman"/>
              <a:buAutoNum type="arabicPeriod"/>
            </a:pPr>
            <a:r>
              <a:rPr lang="en" sz="1800" b="0" i="0" u="none" strike="noStrike" cap="none">
                <a:solidFill>
                  <a:schemeClr val="dk1"/>
                </a:solidFill>
                <a:latin typeface="Times New Roman"/>
                <a:ea typeface="Times New Roman"/>
                <a:cs typeface="Times New Roman"/>
                <a:sym typeface="Times New Roman"/>
              </a:rPr>
              <a:t>Patel, N., &amp; Shackelford, K. B. (2022, October 30). Irritable Bowel Syndrome - StatPearls - NCBI Bookshelf. StatPearls Publishing. </a:t>
            </a:r>
            <a:r>
              <a:rPr lang="en" sz="1800" b="0" i="0" u="none" strike="noStrike" cap="none">
                <a:solidFill>
                  <a:schemeClr val="dk1"/>
                </a:solidFill>
                <a:uFill>
                  <a:noFill/>
                </a:uFill>
                <a:latin typeface="Times New Roman"/>
                <a:ea typeface="Times New Roman"/>
                <a:cs typeface="Times New Roman"/>
                <a:sym typeface="Times New Roman"/>
                <a:hlinkClick r:id="rId3">
                  <a:extLst>
                    <a:ext uri="{A12FA001-AC4F-418D-AE19-62706E023703}">
                      <ahyp:hlinkClr xmlns:ahyp="http://schemas.microsoft.com/office/drawing/2018/hyperlinkcolor" val="tx"/>
                    </a:ext>
                  </a:extLst>
                </a:hlinkClick>
              </a:rPr>
              <a:t>www.ncbi.nlm.nih.gov/books/NBK534810/</a:t>
            </a:r>
            <a:endParaRPr sz="1800" b="0" i="0" u="none" strike="noStrike" cap="none">
              <a:solidFill>
                <a:schemeClr val="dk1"/>
              </a:solidFill>
              <a:latin typeface="Times New Roman"/>
              <a:ea typeface="Times New Roman"/>
              <a:cs typeface="Times New Roman"/>
              <a:sym typeface="Times New Roman"/>
            </a:endParaRPr>
          </a:p>
          <a:p>
            <a:pPr marL="0" marR="0" lvl="0" indent="0" algn="l" rtl="0">
              <a:lnSpc>
                <a:spcPct val="85000"/>
              </a:lnSpc>
              <a:spcBef>
                <a:spcPts val="0"/>
              </a:spcBef>
              <a:spcAft>
                <a:spcPts val="0"/>
              </a:spcAft>
              <a:buClr>
                <a:srgbClr val="000000"/>
              </a:buClr>
              <a:buSzPts val="1800"/>
              <a:buFont typeface="Arial"/>
              <a:buNone/>
            </a:pPr>
            <a:endParaRPr sz="1800" b="0" i="0" u="none" strike="noStrike" cap="none">
              <a:solidFill>
                <a:schemeClr val="dk1"/>
              </a:solidFill>
              <a:latin typeface="Times New Roman"/>
              <a:ea typeface="Times New Roman"/>
              <a:cs typeface="Times New Roman"/>
              <a:sym typeface="Times New Roman"/>
            </a:endParaRPr>
          </a:p>
        </p:txBody>
      </p:sp>
      <p:pic>
        <p:nvPicPr>
          <p:cNvPr id="57" name="Google Shape;57;p1"/>
          <p:cNvPicPr preferRelativeResize="0"/>
          <p:nvPr/>
        </p:nvPicPr>
        <p:blipFill rotWithShape="1">
          <a:blip r:embed="rId4">
            <a:alphaModFix/>
          </a:blip>
          <a:srcRect t="12417"/>
          <a:stretch/>
        </p:blipFill>
        <p:spPr>
          <a:xfrm>
            <a:off x="6687922" y="19640300"/>
            <a:ext cx="4655557" cy="2149074"/>
          </a:xfrm>
          <a:prstGeom prst="rect">
            <a:avLst/>
          </a:prstGeom>
          <a:noFill/>
          <a:ln>
            <a:noFill/>
          </a:ln>
        </p:spPr>
      </p:pic>
      <p:pic>
        <p:nvPicPr>
          <p:cNvPr id="58" name="Google Shape;58;p1"/>
          <p:cNvPicPr preferRelativeResize="0"/>
          <p:nvPr/>
        </p:nvPicPr>
        <p:blipFill rotWithShape="1">
          <a:blip r:embed="rId5">
            <a:alphaModFix/>
          </a:blip>
          <a:srcRect t="29594" b="28522"/>
          <a:stretch/>
        </p:blipFill>
        <p:spPr>
          <a:xfrm>
            <a:off x="1622306" y="19565847"/>
            <a:ext cx="3990870" cy="1671338"/>
          </a:xfrm>
          <a:prstGeom prst="rect">
            <a:avLst/>
          </a:prstGeom>
          <a:noFill/>
          <a:ln>
            <a:noFill/>
          </a:ln>
        </p:spPr>
      </p:pic>
      <p:pic>
        <p:nvPicPr>
          <p:cNvPr id="59" name="Google Shape;59;p1"/>
          <p:cNvPicPr preferRelativeResize="0"/>
          <p:nvPr/>
        </p:nvPicPr>
        <p:blipFill rotWithShape="1">
          <a:blip r:embed="rId6">
            <a:alphaModFix/>
          </a:blip>
          <a:srcRect/>
          <a:stretch/>
        </p:blipFill>
        <p:spPr>
          <a:xfrm>
            <a:off x="29871573" y="19865884"/>
            <a:ext cx="4874306" cy="911565"/>
          </a:xfrm>
          <a:prstGeom prst="rect">
            <a:avLst/>
          </a:prstGeom>
          <a:noFill/>
          <a:ln>
            <a:noFill/>
          </a:ln>
        </p:spPr>
      </p:pic>
      <p:pic>
        <p:nvPicPr>
          <p:cNvPr id="60" name="Google Shape;60;p1"/>
          <p:cNvPicPr preferRelativeResize="0"/>
          <p:nvPr/>
        </p:nvPicPr>
        <p:blipFill rotWithShape="1">
          <a:blip r:embed="rId7">
            <a:alphaModFix/>
          </a:blip>
          <a:srcRect/>
          <a:stretch/>
        </p:blipFill>
        <p:spPr>
          <a:xfrm>
            <a:off x="19548851" y="19898000"/>
            <a:ext cx="2117350" cy="1184942"/>
          </a:xfrm>
          <a:prstGeom prst="rect">
            <a:avLst/>
          </a:prstGeom>
          <a:noFill/>
          <a:ln>
            <a:noFill/>
          </a:ln>
        </p:spPr>
      </p:pic>
      <p:pic>
        <p:nvPicPr>
          <p:cNvPr id="61" name="Google Shape;61;p1"/>
          <p:cNvPicPr preferRelativeResize="0"/>
          <p:nvPr/>
        </p:nvPicPr>
        <p:blipFill rotWithShape="1">
          <a:blip r:embed="rId8">
            <a:alphaModFix/>
          </a:blip>
          <a:srcRect/>
          <a:stretch/>
        </p:blipFill>
        <p:spPr>
          <a:xfrm>
            <a:off x="13274490" y="19777236"/>
            <a:ext cx="3990820" cy="1176037"/>
          </a:xfrm>
          <a:prstGeom prst="rect">
            <a:avLst/>
          </a:prstGeom>
          <a:noFill/>
          <a:ln>
            <a:noFill/>
          </a:ln>
        </p:spPr>
      </p:pic>
      <p:pic>
        <p:nvPicPr>
          <p:cNvPr id="62" name="Google Shape;62;p1"/>
          <p:cNvPicPr preferRelativeResize="0"/>
          <p:nvPr/>
        </p:nvPicPr>
        <p:blipFill rotWithShape="1">
          <a:blip r:embed="rId9">
            <a:alphaModFix/>
          </a:blip>
          <a:srcRect/>
          <a:stretch/>
        </p:blipFill>
        <p:spPr>
          <a:xfrm>
            <a:off x="24407132" y="19899075"/>
            <a:ext cx="2958796" cy="1141083"/>
          </a:xfrm>
          <a:prstGeom prst="rect">
            <a:avLst/>
          </a:prstGeom>
          <a:noFill/>
          <a:ln>
            <a:noFill/>
          </a:ln>
        </p:spPr>
      </p:pic>
      <p:sp>
        <p:nvSpPr>
          <p:cNvPr id="63" name="Google Shape;63;p1"/>
          <p:cNvSpPr txBox="1"/>
          <p:nvPr/>
        </p:nvSpPr>
        <p:spPr>
          <a:xfrm>
            <a:off x="420700" y="7280100"/>
            <a:ext cx="8455800" cy="12506100"/>
          </a:xfrm>
          <a:prstGeom prst="rect">
            <a:avLst/>
          </a:prstGeom>
          <a:solidFill>
            <a:schemeClr val="lt2"/>
          </a:solidFill>
          <a:ln w="28575" cap="flat" cmpd="sng">
            <a:solidFill>
              <a:schemeClr val="dk1"/>
            </a:solidFill>
            <a:prstDash val="solid"/>
            <a:round/>
            <a:headEnd type="none" w="sm" len="sm"/>
            <a:tailEnd type="none" w="sm" len="sm"/>
          </a:ln>
        </p:spPr>
        <p:txBody>
          <a:bodyPr spcFirstLastPara="1" wrap="square" lIns="58500" tIns="58500" rIns="58500" bIns="58500" anchor="t" anchorCtr="0">
            <a:noAutofit/>
          </a:bodyPr>
          <a:lstStyle/>
          <a:p>
            <a:pPr marL="0" marR="0" lvl="0" indent="0" algn="ctr" rtl="0">
              <a:lnSpc>
                <a:spcPct val="100000"/>
              </a:lnSpc>
              <a:spcBef>
                <a:spcPts val="0"/>
              </a:spcBef>
              <a:spcAft>
                <a:spcPts val="0"/>
              </a:spcAft>
              <a:buClr>
                <a:schemeClr val="dk1"/>
              </a:buClr>
              <a:buSzPts val="3200"/>
              <a:buFont typeface="Arial"/>
              <a:buNone/>
            </a:pPr>
            <a:r>
              <a:rPr lang="en" sz="3400" b="1" i="0" u="none" strike="noStrike" cap="none" dirty="0">
                <a:solidFill>
                  <a:schemeClr val="dk1"/>
                </a:solidFill>
                <a:latin typeface="Montserrat"/>
                <a:ea typeface="Montserrat"/>
                <a:cs typeface="Montserrat"/>
                <a:sym typeface="Montserrat"/>
              </a:rPr>
              <a:t>Background Information</a:t>
            </a:r>
            <a:endParaRPr sz="3400" b="1" i="0" u="none" strike="noStrike" cap="none" dirty="0">
              <a:solidFill>
                <a:schemeClr val="dk1"/>
              </a:solidFill>
              <a:latin typeface="Montserrat"/>
              <a:ea typeface="Montserrat"/>
              <a:cs typeface="Montserrat"/>
              <a:sym typeface="Montserrat"/>
            </a:endParaRPr>
          </a:p>
          <a:p>
            <a:pPr marL="0" marR="0" lvl="0" indent="457200" algn="l" rtl="0">
              <a:lnSpc>
                <a:spcPct val="100000"/>
              </a:lnSpc>
              <a:spcBef>
                <a:spcPts val="0"/>
              </a:spcBef>
              <a:spcAft>
                <a:spcPts val="0"/>
              </a:spcAft>
              <a:buClr>
                <a:schemeClr val="dk1"/>
              </a:buClr>
              <a:buSzPts val="1100"/>
              <a:buFont typeface="Arial"/>
              <a:buNone/>
            </a:pPr>
            <a:r>
              <a:rPr lang="en" sz="2800" b="0" i="0" u="none" strike="noStrike" cap="none" dirty="0">
                <a:solidFill>
                  <a:schemeClr val="dk1"/>
                </a:solidFill>
                <a:latin typeface="Times New Roman"/>
                <a:ea typeface="Times New Roman"/>
                <a:cs typeface="Times New Roman"/>
                <a:sym typeface="Times New Roman"/>
              </a:rPr>
              <a:t>Irritable Bowel Disease (IBD) is a common gastrointestinal disease which affects millions of people worldwide, often causing gastric discomfort and inflammation.         Chitin is a type of indigestible fiber which can exacerbate IBD symptoms (Figure 1).      Additionally, chitin has been shown to benefit harmful bacteria, resulting in an increased concentration of harmful microbes. Over time, the enlarged population of these bacteria directly worsen IBD symptoms, as well as causing systemic autoimmunity.    Recent studies suggest that chitinase, the enzyme that breaks down chitin, may have evolved for various protective functions associated with inflammatory pathologies, such as IBD.     Chitinases directly diminish the unwanted presence of chitin, thus resulting in a decreased occupancy of harmful microbes in the gut microbiome. More beneficial microbes will surface in the absence of chitin and their adversive counterparts, relieving the symptoms of IBD and its other associated effects on the human body as a whole.    </a:t>
            </a:r>
            <a:endParaRPr sz="2800" b="0" i="0" u="none" strike="noStrike" cap="none" dirty="0">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1100"/>
              <a:buFont typeface="Arial"/>
              <a:buNone/>
            </a:pPr>
            <a:r>
              <a:rPr lang="en" sz="2500" b="1" i="0" u="none" strike="noStrike" cap="none" dirty="0">
                <a:solidFill>
                  <a:schemeClr val="dk1"/>
                </a:solidFill>
                <a:latin typeface="Times New Roman"/>
                <a:ea typeface="Times New Roman"/>
                <a:cs typeface="Times New Roman"/>
                <a:sym typeface="Times New Roman"/>
              </a:rPr>
              <a:t>Figure 1. Molecular Mechanisms of IBD</a:t>
            </a:r>
            <a:endParaRPr sz="2500" b="1" i="0" u="none" strike="noStrike" cap="none" dirty="0">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1100"/>
              <a:buFont typeface="Arial"/>
              <a:buNone/>
            </a:pPr>
            <a:endParaRPr sz="2500" b="0" i="0" u="none" strike="noStrike" cap="none" dirty="0">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1100"/>
              <a:buFont typeface="Arial"/>
              <a:buNone/>
            </a:pPr>
            <a:endParaRPr sz="2500" b="0" i="0" u="none" strike="noStrike" cap="none" dirty="0">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1100"/>
              <a:buFont typeface="Arial"/>
              <a:buNone/>
            </a:pPr>
            <a:endParaRPr sz="2500" b="0" i="0" u="none" strike="noStrike" cap="none" dirty="0">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1100"/>
              <a:buFont typeface="Arial"/>
              <a:buNone/>
            </a:pPr>
            <a:endParaRPr sz="2500" b="0" i="0" u="none" strike="noStrike" cap="none" dirty="0">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1100"/>
              <a:buFont typeface="Arial"/>
              <a:buNone/>
            </a:pPr>
            <a:endParaRPr sz="2500" b="0" i="0" u="none" strike="noStrike" cap="none" dirty="0">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1100"/>
              <a:buFont typeface="Arial"/>
              <a:buNone/>
            </a:pPr>
            <a:endParaRPr sz="2500" b="0" i="0" u="none" strike="noStrike" cap="none" dirty="0">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1100"/>
              <a:buFont typeface="Arial"/>
              <a:buNone/>
            </a:pPr>
            <a:endParaRPr sz="2500" b="0" i="0" u="none" strike="noStrike" cap="none" dirty="0">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1100"/>
              <a:buFont typeface="Arial"/>
              <a:buNone/>
            </a:pPr>
            <a:endParaRPr sz="2500" b="0" i="0" u="none" strike="noStrike" cap="none" dirty="0">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1100"/>
              <a:buFont typeface="Arial"/>
              <a:buNone/>
            </a:pPr>
            <a:endParaRPr sz="2500" b="0" i="0" u="none" strike="noStrike" cap="none" dirty="0">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1100"/>
              <a:buFont typeface="Arial"/>
              <a:buNone/>
            </a:pPr>
            <a:endParaRPr sz="2500" b="0" i="0" u="none" strike="noStrike" cap="none" dirty="0">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1100"/>
              <a:buFont typeface="Arial"/>
              <a:buNone/>
            </a:pPr>
            <a:endParaRPr sz="2500" b="0" i="0" u="none" strike="noStrike" cap="none" dirty="0">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1100"/>
              <a:buFont typeface="Arial"/>
              <a:buNone/>
            </a:pPr>
            <a:endParaRPr sz="2500" b="0" i="0" u="none" strike="noStrike" cap="none" dirty="0">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1100"/>
              <a:buFont typeface="Arial"/>
              <a:buNone/>
            </a:pPr>
            <a:endParaRPr sz="2500" b="0" i="0" u="none" strike="noStrike" cap="none" dirty="0">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1100"/>
              <a:buFont typeface="Arial"/>
              <a:buNone/>
            </a:pPr>
            <a:endParaRPr sz="2500" b="0" i="0" u="none" strike="noStrike" cap="none" dirty="0">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1100"/>
              <a:buFont typeface="Arial"/>
              <a:buNone/>
            </a:pPr>
            <a:endParaRPr sz="2300" b="0" i="0" u="none" strike="noStrike" cap="none" dirty="0">
              <a:solidFill>
                <a:srgbClr val="000000"/>
              </a:solidFill>
              <a:latin typeface="Montserrat"/>
              <a:ea typeface="Montserrat"/>
              <a:cs typeface="Montserrat"/>
              <a:sym typeface="Montserrat"/>
            </a:endParaRPr>
          </a:p>
        </p:txBody>
      </p:sp>
      <p:sp>
        <p:nvSpPr>
          <p:cNvPr id="64" name="Google Shape;64;p1"/>
          <p:cNvSpPr txBox="1"/>
          <p:nvPr/>
        </p:nvSpPr>
        <p:spPr>
          <a:xfrm>
            <a:off x="26944006" y="10042050"/>
            <a:ext cx="762900" cy="492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 sz="2000" b="0" i="0" u="none" strike="noStrike" cap="none">
                <a:solidFill>
                  <a:schemeClr val="dk2"/>
                </a:solidFill>
                <a:latin typeface="Arial"/>
                <a:ea typeface="Arial"/>
                <a:cs typeface="Arial"/>
                <a:sym typeface="Arial"/>
              </a:rPr>
              <a:t>2</a:t>
            </a:r>
            <a:endParaRPr sz="2000" b="0" i="0" u="none" strike="noStrike" cap="none">
              <a:solidFill>
                <a:schemeClr val="dk2"/>
              </a:solidFill>
              <a:latin typeface="Arial"/>
              <a:ea typeface="Arial"/>
              <a:cs typeface="Arial"/>
              <a:sym typeface="Arial"/>
            </a:endParaRPr>
          </a:p>
        </p:txBody>
      </p:sp>
      <p:sp>
        <p:nvSpPr>
          <p:cNvPr id="65" name="Google Shape;65;p1"/>
          <p:cNvSpPr txBox="1"/>
          <p:nvPr/>
        </p:nvSpPr>
        <p:spPr>
          <a:xfrm>
            <a:off x="27850475" y="11649675"/>
            <a:ext cx="9366300" cy="4099800"/>
          </a:xfrm>
          <a:prstGeom prst="rect">
            <a:avLst/>
          </a:prstGeom>
          <a:solidFill>
            <a:schemeClr val="lt2"/>
          </a:solidFill>
          <a:ln w="28575" cap="flat" cmpd="sng">
            <a:solidFill>
              <a:schemeClr val="dk1"/>
            </a:solidFill>
            <a:prstDash val="solid"/>
            <a:round/>
            <a:headEnd type="none" w="sm" len="sm"/>
            <a:tailEnd type="none" w="sm" len="sm"/>
          </a:ln>
        </p:spPr>
        <p:txBody>
          <a:bodyPr spcFirstLastPara="1" wrap="square" lIns="58500" tIns="58500" rIns="58500" bIns="58500" anchor="t" anchorCtr="0">
            <a:noAutofit/>
          </a:bodyPr>
          <a:lstStyle/>
          <a:p>
            <a:pPr marL="0" marR="0" lvl="0" indent="0" algn="ctr" rtl="0">
              <a:lnSpc>
                <a:spcPct val="100000"/>
              </a:lnSpc>
              <a:spcBef>
                <a:spcPts val="0"/>
              </a:spcBef>
              <a:spcAft>
                <a:spcPts val="0"/>
              </a:spcAft>
              <a:buClr>
                <a:srgbClr val="000000"/>
              </a:buClr>
              <a:buSzPts val="3200"/>
              <a:buFont typeface="Arial"/>
              <a:buNone/>
            </a:pPr>
            <a:r>
              <a:rPr lang="en" sz="3400" b="1" i="0" u="none" strike="noStrike" cap="none" dirty="0">
                <a:solidFill>
                  <a:srgbClr val="000000"/>
                </a:solidFill>
                <a:latin typeface="Times New Roman"/>
                <a:ea typeface="Times New Roman"/>
                <a:cs typeface="Times New Roman"/>
                <a:sym typeface="Times New Roman"/>
              </a:rPr>
              <a:t>Acknowledgements</a:t>
            </a:r>
            <a:endParaRPr sz="3400" b="1" i="0" u="none" strike="noStrike" cap="none" dirty="0">
              <a:solidFill>
                <a:srgbClr val="000000"/>
              </a:solidFill>
              <a:latin typeface="Times New Roman"/>
              <a:ea typeface="Times New Roman"/>
              <a:cs typeface="Times New Roman"/>
              <a:sym typeface="Times New Roman"/>
            </a:endParaRPr>
          </a:p>
          <a:p>
            <a:pPr marL="292608" marR="0" lvl="0" indent="0" algn="l" rtl="0">
              <a:lnSpc>
                <a:spcPct val="100000"/>
              </a:lnSpc>
              <a:spcBef>
                <a:spcPts val="0"/>
              </a:spcBef>
              <a:spcAft>
                <a:spcPts val="0"/>
              </a:spcAft>
              <a:buClr>
                <a:schemeClr val="dk1"/>
              </a:buClr>
              <a:buSzPts val="1100"/>
              <a:buFont typeface="Arial"/>
              <a:buNone/>
            </a:pPr>
            <a:r>
              <a:rPr lang="en" sz="2000" b="0" i="0" u="none" strike="noStrike" cap="none" dirty="0">
                <a:solidFill>
                  <a:schemeClr val="dk1"/>
                </a:solidFill>
                <a:latin typeface="Times New Roman"/>
                <a:ea typeface="Times New Roman"/>
                <a:cs typeface="Times New Roman"/>
                <a:sym typeface="Times New Roman"/>
              </a:rPr>
              <a:t>We like to thank… </a:t>
            </a:r>
            <a:endParaRPr sz="2000" b="0" i="0" u="none" strike="noStrike" cap="none" dirty="0">
              <a:solidFill>
                <a:schemeClr val="dk1"/>
              </a:solidFill>
              <a:latin typeface="Times New Roman"/>
              <a:ea typeface="Times New Roman"/>
              <a:cs typeface="Times New Roman"/>
              <a:sym typeface="Times New Roman"/>
            </a:endParaRPr>
          </a:p>
          <a:p>
            <a:pPr marL="292608" marR="0" lvl="0" indent="0" algn="l" rtl="0">
              <a:lnSpc>
                <a:spcPct val="100000"/>
              </a:lnSpc>
              <a:spcBef>
                <a:spcPts val="0"/>
              </a:spcBef>
              <a:spcAft>
                <a:spcPts val="0"/>
              </a:spcAft>
              <a:buClr>
                <a:schemeClr val="dk1"/>
              </a:buClr>
              <a:buSzPts val="1100"/>
              <a:buFont typeface="Arial"/>
              <a:buNone/>
            </a:pPr>
            <a:r>
              <a:rPr lang="en" sz="2000" b="0" i="0" u="none" strike="noStrike" cap="none" dirty="0">
                <a:solidFill>
                  <a:schemeClr val="dk1"/>
                </a:solidFill>
                <a:latin typeface="Times New Roman"/>
                <a:ea typeface="Times New Roman"/>
                <a:cs typeface="Times New Roman"/>
                <a:sym typeface="Times New Roman"/>
              </a:rPr>
              <a:t>BioBuilders, for donating their time to contribute to youth STEM. </a:t>
            </a:r>
            <a:endParaRPr sz="2000" b="0" i="0" u="none" strike="noStrike" cap="none" dirty="0">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1100"/>
              <a:buFont typeface="Arial"/>
              <a:buNone/>
            </a:pPr>
            <a:r>
              <a:rPr lang="en" sz="2000" b="0" i="0" u="none" strike="noStrike" cap="none" dirty="0">
                <a:solidFill>
                  <a:schemeClr val="dk1"/>
                </a:solidFill>
                <a:latin typeface="Times New Roman"/>
                <a:ea typeface="Times New Roman"/>
                <a:cs typeface="Times New Roman"/>
                <a:sym typeface="Times New Roman"/>
              </a:rPr>
              <a:t>     Arbor Scientific, for providing the cell-free expression kits for our tests. </a:t>
            </a:r>
            <a:endParaRPr sz="2000" b="0" i="0" u="none" strike="noStrike" cap="none" dirty="0">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1100"/>
              <a:buFont typeface="Arial"/>
              <a:buNone/>
            </a:pPr>
            <a:r>
              <a:rPr lang="en" sz="2000" b="0" i="0" u="none" strike="noStrike" cap="none" dirty="0">
                <a:solidFill>
                  <a:schemeClr val="dk1"/>
                </a:solidFill>
                <a:latin typeface="Times New Roman"/>
                <a:ea typeface="Times New Roman"/>
                <a:cs typeface="Times New Roman"/>
                <a:sym typeface="Times New Roman"/>
              </a:rPr>
              <a:t>     K2 Scientific, for donating a sub-zero freezer for our tests</a:t>
            </a:r>
            <a:endParaRPr sz="2000" b="0" i="0" u="none" strike="noStrike" cap="none" dirty="0">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1100"/>
              <a:buFont typeface="Arial"/>
              <a:buNone/>
            </a:pPr>
            <a:r>
              <a:rPr lang="en" sz="2000" b="0" i="0" u="none" strike="noStrike" cap="none" dirty="0">
                <a:solidFill>
                  <a:schemeClr val="dk1"/>
                </a:solidFill>
                <a:latin typeface="Times New Roman"/>
                <a:ea typeface="Times New Roman"/>
                <a:cs typeface="Times New Roman"/>
                <a:sym typeface="Times New Roman"/>
              </a:rPr>
              <a:t>     Our mentors:</a:t>
            </a:r>
            <a:endParaRPr sz="2000" b="0" i="0" u="none" strike="noStrike" cap="none" dirty="0">
              <a:solidFill>
                <a:schemeClr val="dk1"/>
              </a:solidFill>
              <a:latin typeface="Times New Roman"/>
              <a:ea typeface="Times New Roman"/>
              <a:cs typeface="Times New Roman"/>
              <a:sym typeface="Times New Roman"/>
            </a:endParaRPr>
          </a:p>
          <a:p>
            <a:pPr marL="292608" marR="0" lvl="0" indent="0" algn="l" rtl="0">
              <a:lnSpc>
                <a:spcPct val="100000"/>
              </a:lnSpc>
              <a:spcBef>
                <a:spcPts val="0"/>
              </a:spcBef>
              <a:spcAft>
                <a:spcPts val="0"/>
              </a:spcAft>
              <a:buClr>
                <a:schemeClr val="dk1"/>
              </a:buClr>
              <a:buSzPts val="1100"/>
              <a:buFont typeface="Arial"/>
              <a:buNone/>
            </a:pPr>
            <a:r>
              <a:rPr lang="en" sz="2000" b="0" i="0" u="none" strike="noStrike" cap="none" dirty="0">
                <a:solidFill>
                  <a:schemeClr val="dk1"/>
                </a:solidFill>
                <a:latin typeface="Times New Roman"/>
                <a:ea typeface="Times New Roman"/>
                <a:cs typeface="Times New Roman"/>
                <a:sym typeface="Times New Roman"/>
              </a:rPr>
              <a:t>Mr. Eric Jorgenson, Vice President of Biomanufacturing Development,  East Tennessee State University</a:t>
            </a:r>
            <a:endParaRPr sz="2000" b="0" i="0" u="none" strike="noStrike" cap="none" dirty="0">
              <a:solidFill>
                <a:schemeClr val="dk1"/>
              </a:solidFill>
              <a:latin typeface="Times New Roman"/>
              <a:ea typeface="Times New Roman"/>
              <a:cs typeface="Times New Roman"/>
              <a:sym typeface="Times New Roman"/>
            </a:endParaRPr>
          </a:p>
          <a:p>
            <a:pPr marL="292608" marR="0" lvl="0" indent="0" algn="l" rtl="0">
              <a:lnSpc>
                <a:spcPct val="100000"/>
              </a:lnSpc>
              <a:spcBef>
                <a:spcPts val="0"/>
              </a:spcBef>
              <a:spcAft>
                <a:spcPts val="0"/>
              </a:spcAft>
              <a:buClr>
                <a:schemeClr val="dk1"/>
              </a:buClr>
              <a:buSzPts val="1100"/>
              <a:buFont typeface="Arial"/>
              <a:buNone/>
            </a:pPr>
            <a:r>
              <a:rPr lang="en" sz="2000" b="0" i="0" u="none" strike="noStrike" cap="none" dirty="0">
                <a:solidFill>
                  <a:schemeClr val="dk1"/>
                </a:solidFill>
                <a:latin typeface="Times New Roman"/>
                <a:ea typeface="Times New Roman"/>
                <a:cs typeface="Times New Roman"/>
                <a:sym typeface="Times New Roman"/>
              </a:rPr>
              <a:t>Dr. Jennifer Watson, PhD, Chief Executive Officer of Limuless, Nashville, Tennessee, United States</a:t>
            </a:r>
            <a:endParaRPr sz="2000" b="0" i="0" u="none" strike="noStrike" cap="none" dirty="0">
              <a:solidFill>
                <a:schemeClr val="dk1"/>
              </a:solidFill>
              <a:latin typeface="Times New Roman"/>
              <a:ea typeface="Times New Roman"/>
              <a:cs typeface="Times New Roman"/>
              <a:sym typeface="Times New Roman"/>
            </a:endParaRPr>
          </a:p>
          <a:p>
            <a:pPr marL="292608" marR="0" lvl="0" indent="0" algn="l" rtl="0">
              <a:lnSpc>
                <a:spcPct val="100000"/>
              </a:lnSpc>
              <a:spcBef>
                <a:spcPts val="0"/>
              </a:spcBef>
              <a:spcAft>
                <a:spcPts val="0"/>
              </a:spcAft>
              <a:buClr>
                <a:schemeClr val="dk1"/>
              </a:buClr>
              <a:buSzPts val="1100"/>
              <a:buFont typeface="Arial"/>
              <a:buNone/>
            </a:pPr>
            <a:r>
              <a:rPr lang="en" sz="2000" b="0" i="0" u="none" strike="noStrike" cap="none" dirty="0">
                <a:solidFill>
                  <a:schemeClr val="dk1"/>
                </a:solidFill>
                <a:latin typeface="Times New Roman"/>
                <a:ea typeface="Times New Roman"/>
                <a:cs typeface="Times New Roman"/>
                <a:sym typeface="Times New Roman"/>
              </a:rPr>
              <a:t>Mr. Matthew Kirkpatrick, Teacher (OPRFHS)</a:t>
            </a:r>
            <a:endParaRPr sz="2000" b="0" i="0" u="none" strike="noStrike" cap="none" dirty="0">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1100"/>
              <a:buFont typeface="Arial"/>
              <a:buNone/>
            </a:pPr>
            <a:r>
              <a:rPr lang="en" sz="2000" b="0" i="0" u="none" strike="noStrike" cap="none" dirty="0">
                <a:solidFill>
                  <a:schemeClr val="dk1"/>
                </a:solidFill>
                <a:latin typeface="Times New Roman"/>
                <a:ea typeface="Times New Roman"/>
                <a:cs typeface="Times New Roman"/>
                <a:sym typeface="Times New Roman"/>
              </a:rPr>
              <a:t>     For their tremendous support in research for youth in STEM &amp; BioBuilders</a:t>
            </a:r>
            <a:endParaRPr sz="2000" b="0" i="0" u="none" strike="noStrike" cap="none" dirty="0">
              <a:solidFill>
                <a:schemeClr val="dk1"/>
              </a:solidFill>
              <a:latin typeface="Times New Roman"/>
              <a:ea typeface="Times New Roman"/>
              <a:cs typeface="Times New Roman"/>
              <a:sym typeface="Times New Roman"/>
            </a:endParaRPr>
          </a:p>
          <a:p>
            <a:pPr marL="292608" marR="0" lvl="0" indent="0" algn="l" rtl="0">
              <a:lnSpc>
                <a:spcPct val="100000"/>
              </a:lnSpc>
              <a:spcBef>
                <a:spcPts val="0"/>
              </a:spcBef>
              <a:spcAft>
                <a:spcPts val="0"/>
              </a:spcAft>
              <a:buClr>
                <a:schemeClr val="dk1"/>
              </a:buClr>
              <a:buSzPts val="1100"/>
              <a:buFont typeface="Arial"/>
              <a:buNone/>
            </a:pPr>
            <a:endParaRPr sz="2000" b="0" i="0" u="none" strike="noStrike" cap="none" dirty="0">
              <a:solidFill>
                <a:schemeClr val="dk1"/>
              </a:solidFill>
              <a:latin typeface="Times New Roman"/>
              <a:ea typeface="Times New Roman"/>
              <a:cs typeface="Times New Roman"/>
              <a:sym typeface="Times New Roman"/>
            </a:endParaRPr>
          </a:p>
          <a:p>
            <a:pPr marL="292608" marR="0" lvl="0" indent="0" algn="l" rtl="0">
              <a:lnSpc>
                <a:spcPct val="100000"/>
              </a:lnSpc>
              <a:spcBef>
                <a:spcPts val="0"/>
              </a:spcBef>
              <a:spcAft>
                <a:spcPts val="0"/>
              </a:spcAft>
              <a:buClr>
                <a:srgbClr val="000000"/>
              </a:buClr>
              <a:buSzPts val="2304"/>
              <a:buFont typeface="Arial"/>
              <a:buNone/>
            </a:pPr>
            <a:endParaRPr sz="2000" b="0" i="0" u="none" strike="noStrike" cap="none" dirty="0">
              <a:solidFill>
                <a:schemeClr val="dk1"/>
              </a:solidFill>
              <a:latin typeface="Times New Roman"/>
              <a:ea typeface="Times New Roman"/>
              <a:cs typeface="Times New Roman"/>
              <a:sym typeface="Times New Roman"/>
            </a:endParaRPr>
          </a:p>
        </p:txBody>
      </p:sp>
      <p:sp>
        <p:nvSpPr>
          <p:cNvPr id="66" name="Google Shape;66;p1"/>
          <p:cNvSpPr txBox="1"/>
          <p:nvPr/>
        </p:nvSpPr>
        <p:spPr>
          <a:xfrm>
            <a:off x="7173825" y="-82375"/>
            <a:ext cx="30042900" cy="2287200"/>
          </a:xfrm>
          <a:prstGeom prst="rect">
            <a:avLst/>
          </a:prstGeom>
          <a:noFill/>
          <a:ln>
            <a:noFill/>
          </a:ln>
        </p:spPr>
        <p:txBody>
          <a:bodyPr spcFirstLastPara="1" wrap="square" lIns="58500" tIns="58500" rIns="58500" bIns="58500" anchor="ctr" anchorCtr="0">
            <a:noAutofit/>
          </a:bodyPr>
          <a:lstStyle/>
          <a:p>
            <a:pPr marL="0" marR="0" lvl="0" indent="0" algn="ctr" rtl="0">
              <a:lnSpc>
                <a:spcPct val="100000"/>
              </a:lnSpc>
              <a:spcBef>
                <a:spcPts val="0"/>
              </a:spcBef>
              <a:spcAft>
                <a:spcPts val="0"/>
              </a:spcAft>
              <a:buClr>
                <a:srgbClr val="000000"/>
              </a:buClr>
              <a:buSzPts val="3712"/>
              <a:buFont typeface="Arial"/>
              <a:buNone/>
            </a:pPr>
            <a:r>
              <a:rPr lang="en" sz="3468" b="1" i="0" u="none" strike="noStrike" cap="none" dirty="0">
                <a:solidFill>
                  <a:srgbClr val="000000"/>
                </a:solidFill>
                <a:latin typeface="Arial"/>
                <a:ea typeface="Arial"/>
                <a:cs typeface="Arial"/>
                <a:sym typeface="Arial"/>
              </a:rPr>
              <a:t>Utilization of Chitinase for Digestion of Indigestible fibers like Chitin to Alleviate Symptoms and Inflammation in Irritable Bowel Disease</a:t>
            </a:r>
            <a:endParaRPr sz="3468" b="1"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3712"/>
              <a:buFont typeface="Arial"/>
              <a:buNone/>
            </a:pPr>
            <a:r>
              <a:rPr lang="en" sz="3212" b="0" i="0" u="none" strike="noStrike" cap="none" dirty="0">
                <a:solidFill>
                  <a:srgbClr val="000000"/>
                </a:solidFill>
                <a:latin typeface="Arial"/>
                <a:ea typeface="Arial"/>
                <a:cs typeface="Arial"/>
                <a:sym typeface="Arial"/>
              </a:rPr>
              <a:t>Dee Epshtein, Charlie Scott, River Scott, Juliette Bezaire, Rafi Butt, Jordan Alioto, Jeremy Miere, Gabe Shaye Almanzar, Evan O'Brien, and Kavi Whyte. </a:t>
            </a:r>
            <a:endParaRPr sz="3212"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3712"/>
              <a:buFont typeface="Arial"/>
              <a:buNone/>
            </a:pPr>
            <a:r>
              <a:rPr lang="en" sz="3212" b="0" i="0" u="none" strike="noStrike" cap="none" dirty="0">
                <a:solidFill>
                  <a:srgbClr val="000000"/>
                </a:solidFill>
                <a:latin typeface="Arial"/>
                <a:ea typeface="Arial"/>
                <a:cs typeface="Arial"/>
                <a:sym typeface="Arial"/>
              </a:rPr>
              <a:t>Mr. Eric Jorgenson (East Tennessee State University), Mr. Matthew Kirkpatrick (OPRFHS), and Dr. Jennifer Watson (Chief Executive Officer of Limuless)</a:t>
            </a:r>
            <a:endParaRPr sz="3212"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3712"/>
              <a:buFont typeface="Arial"/>
              <a:buNone/>
            </a:pPr>
            <a:r>
              <a:rPr lang="en" sz="3212" b="0" i="0" u="none" strike="noStrike" cap="none" dirty="0">
                <a:solidFill>
                  <a:srgbClr val="000000"/>
                </a:solidFill>
                <a:latin typeface="Arial"/>
                <a:ea typeface="Arial"/>
                <a:cs typeface="Arial"/>
                <a:sym typeface="Arial"/>
              </a:rPr>
              <a:t> Oak Park and River Forest High School, Oak Park, Illinois, United States</a:t>
            </a:r>
            <a:endParaRPr sz="3212" b="0" i="0" u="none" strike="noStrike" cap="none" dirty="0">
              <a:solidFill>
                <a:srgbClr val="000000"/>
              </a:solidFill>
              <a:latin typeface="Arial"/>
              <a:ea typeface="Arial"/>
              <a:cs typeface="Arial"/>
              <a:sym typeface="Arial"/>
            </a:endParaRPr>
          </a:p>
        </p:txBody>
      </p:sp>
      <p:pic>
        <p:nvPicPr>
          <p:cNvPr id="67" name="Google Shape;67;p1"/>
          <p:cNvPicPr preferRelativeResize="0"/>
          <p:nvPr/>
        </p:nvPicPr>
        <p:blipFill rotWithShape="1">
          <a:blip r:embed="rId10">
            <a:alphaModFix/>
          </a:blip>
          <a:srcRect/>
          <a:stretch/>
        </p:blipFill>
        <p:spPr>
          <a:xfrm>
            <a:off x="1019598" y="540418"/>
            <a:ext cx="5916825" cy="2045466"/>
          </a:xfrm>
          <a:prstGeom prst="rect">
            <a:avLst/>
          </a:prstGeom>
          <a:noFill/>
          <a:ln>
            <a:noFill/>
          </a:ln>
        </p:spPr>
      </p:pic>
      <p:pic>
        <p:nvPicPr>
          <p:cNvPr id="68" name="Google Shape;68;p1"/>
          <p:cNvPicPr preferRelativeResize="0"/>
          <p:nvPr/>
        </p:nvPicPr>
        <p:blipFill rotWithShape="1">
          <a:blip r:embed="rId11">
            <a:alphaModFix/>
          </a:blip>
          <a:srcRect/>
          <a:stretch/>
        </p:blipFill>
        <p:spPr>
          <a:xfrm>
            <a:off x="829675" y="16452775"/>
            <a:ext cx="6905348" cy="3413100"/>
          </a:xfrm>
          <a:prstGeom prst="rect">
            <a:avLst/>
          </a:prstGeom>
          <a:noFill/>
          <a:ln>
            <a:noFill/>
          </a:ln>
        </p:spPr>
      </p:pic>
      <p:sp>
        <p:nvSpPr>
          <p:cNvPr id="69" name="Google Shape;69;p1"/>
          <p:cNvSpPr/>
          <p:nvPr/>
        </p:nvSpPr>
        <p:spPr>
          <a:xfrm>
            <a:off x="537375" y="16364450"/>
            <a:ext cx="7397700" cy="442500"/>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 sz="2400" b="0" i="0" u="none" strike="noStrike" cap="none">
                <a:solidFill>
                  <a:srgbClr val="000000"/>
                </a:solidFill>
                <a:latin typeface="Times New Roman"/>
                <a:ea typeface="Times New Roman"/>
                <a:cs typeface="Times New Roman"/>
                <a:sym typeface="Times New Roman"/>
              </a:rPr>
              <a:t>Normal Barrier                                   Impaired Barrier</a:t>
            </a:r>
            <a:endParaRPr sz="2400" b="0" i="0" u="none" strike="noStrike" cap="none">
              <a:solidFill>
                <a:srgbClr val="000000"/>
              </a:solidFill>
              <a:latin typeface="Times New Roman"/>
              <a:ea typeface="Times New Roman"/>
              <a:cs typeface="Times New Roman"/>
              <a:sym typeface="Times New Roman"/>
            </a:endParaRPr>
          </a:p>
        </p:txBody>
      </p:sp>
      <p:sp>
        <p:nvSpPr>
          <p:cNvPr id="70" name="Google Shape;70;p1"/>
          <p:cNvSpPr/>
          <p:nvPr/>
        </p:nvSpPr>
        <p:spPr>
          <a:xfrm>
            <a:off x="9017450" y="2879400"/>
            <a:ext cx="18689400" cy="16906800"/>
          </a:xfrm>
          <a:prstGeom prst="rect">
            <a:avLst/>
          </a:prstGeom>
          <a:solidFill>
            <a:schemeClr val="lt2"/>
          </a:solid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 name="Google Shape;71;p1"/>
          <p:cNvSpPr txBox="1"/>
          <p:nvPr/>
        </p:nvSpPr>
        <p:spPr>
          <a:xfrm>
            <a:off x="15720825" y="3043075"/>
            <a:ext cx="12429600" cy="8815800"/>
          </a:xfrm>
          <a:prstGeom prst="rect">
            <a:avLst/>
          </a:prstGeom>
          <a:noFill/>
          <a:ln>
            <a:noFill/>
          </a:ln>
        </p:spPr>
        <p:txBody>
          <a:bodyPr spcFirstLastPara="1" wrap="square" lIns="58500" tIns="58500" rIns="58500" bIns="58500"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en" sz="3200" b="1" i="0" u="none" strike="noStrike" cap="none" dirty="0">
                <a:solidFill>
                  <a:srgbClr val="000000"/>
                </a:solidFill>
                <a:latin typeface="Montserrat"/>
                <a:ea typeface="Montserrat"/>
                <a:cs typeface="Montserrat"/>
                <a:sym typeface="Montserrat"/>
              </a:rPr>
              <a:t> </a:t>
            </a:r>
            <a:endParaRPr sz="2500" b="1" i="0" u="none" strike="noStrike" cap="none" dirty="0">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3200"/>
              <a:buFont typeface="Arial"/>
              <a:buNone/>
            </a:pPr>
            <a:r>
              <a:rPr lang="en" sz="2800" b="1" i="0" u="none" strike="noStrike" cap="none" dirty="0">
                <a:solidFill>
                  <a:srgbClr val="000000"/>
                </a:solidFill>
                <a:latin typeface="Times New Roman"/>
                <a:ea typeface="Times New Roman"/>
                <a:cs typeface="Times New Roman"/>
                <a:sym typeface="Times New Roman"/>
              </a:rPr>
              <a:t>Figure 2.  Vector T7-P14 With Human Chitinase Genome (Cell-Free- System)</a:t>
            </a:r>
            <a:endParaRPr sz="2800" b="1" i="0" u="none" strike="noStrike" cap="none" dirty="0">
              <a:solidFill>
                <a:srgbClr val="000000"/>
              </a:solidFill>
              <a:latin typeface="Times New Roman"/>
              <a:ea typeface="Times New Roman"/>
              <a:cs typeface="Times New Roman"/>
              <a:sym typeface="Times New Roman"/>
            </a:endParaRPr>
          </a:p>
          <a:p>
            <a:pPr marL="0" marR="0" lvl="0" indent="457200" algn="l" rtl="0">
              <a:lnSpc>
                <a:spcPct val="100000"/>
              </a:lnSpc>
              <a:spcBef>
                <a:spcPts val="0"/>
              </a:spcBef>
              <a:spcAft>
                <a:spcPts val="0"/>
              </a:spcAft>
              <a:buClr>
                <a:srgbClr val="000000"/>
              </a:buClr>
              <a:buSzPts val="3200"/>
              <a:buFont typeface="Arial"/>
              <a:buNone/>
            </a:pPr>
            <a:endParaRPr sz="2800" b="0" i="0" u="none" strike="noStrike" cap="none" dirty="0">
              <a:solidFill>
                <a:srgbClr val="000000"/>
              </a:solidFill>
              <a:latin typeface="Times New Roman"/>
              <a:ea typeface="Times New Roman"/>
              <a:cs typeface="Times New Roman"/>
              <a:sym typeface="Times New Roman"/>
            </a:endParaRPr>
          </a:p>
          <a:p>
            <a:pPr marL="0" marR="0" lvl="0" indent="457200" algn="l" rtl="0">
              <a:lnSpc>
                <a:spcPct val="100000"/>
              </a:lnSpc>
              <a:spcBef>
                <a:spcPts val="0"/>
              </a:spcBef>
              <a:spcAft>
                <a:spcPts val="0"/>
              </a:spcAft>
              <a:buClr>
                <a:srgbClr val="000000"/>
              </a:buClr>
              <a:buSzPts val="3200"/>
              <a:buFont typeface="Arial"/>
              <a:buNone/>
            </a:pPr>
            <a:endParaRPr sz="2800" b="0" i="0" u="none" strike="noStrike" cap="none" dirty="0">
              <a:solidFill>
                <a:srgbClr val="000000"/>
              </a:solidFill>
              <a:latin typeface="Times New Roman"/>
              <a:ea typeface="Times New Roman"/>
              <a:cs typeface="Times New Roman"/>
              <a:sym typeface="Times New Roman"/>
            </a:endParaRPr>
          </a:p>
          <a:p>
            <a:pPr marL="0" marR="0" lvl="0" indent="457200" algn="l" rtl="0">
              <a:lnSpc>
                <a:spcPct val="100000"/>
              </a:lnSpc>
              <a:spcBef>
                <a:spcPts val="0"/>
              </a:spcBef>
              <a:spcAft>
                <a:spcPts val="0"/>
              </a:spcAft>
              <a:buClr>
                <a:srgbClr val="000000"/>
              </a:buClr>
              <a:buSzPts val="3200"/>
              <a:buFont typeface="Arial"/>
              <a:buNone/>
            </a:pPr>
            <a:endParaRPr sz="2800" b="0" i="0" u="none" strike="noStrike" cap="none" dirty="0">
              <a:solidFill>
                <a:srgbClr val="000000"/>
              </a:solidFill>
              <a:latin typeface="Times New Roman"/>
              <a:ea typeface="Times New Roman"/>
              <a:cs typeface="Times New Roman"/>
              <a:sym typeface="Times New Roman"/>
            </a:endParaRPr>
          </a:p>
          <a:p>
            <a:pPr marL="0" marR="0" lvl="0" indent="457200" algn="l" rtl="0">
              <a:lnSpc>
                <a:spcPct val="100000"/>
              </a:lnSpc>
              <a:spcBef>
                <a:spcPts val="0"/>
              </a:spcBef>
              <a:spcAft>
                <a:spcPts val="0"/>
              </a:spcAft>
              <a:buClr>
                <a:srgbClr val="000000"/>
              </a:buClr>
              <a:buSzPts val="3200"/>
              <a:buFont typeface="Arial"/>
              <a:buNone/>
            </a:pPr>
            <a:endParaRPr sz="2800" b="0" i="0" u="none" strike="noStrike" cap="none" dirty="0">
              <a:solidFill>
                <a:srgbClr val="000000"/>
              </a:solidFill>
              <a:latin typeface="Times New Roman"/>
              <a:ea typeface="Times New Roman"/>
              <a:cs typeface="Times New Roman"/>
              <a:sym typeface="Times New Roman"/>
            </a:endParaRPr>
          </a:p>
          <a:p>
            <a:pPr marL="0" marR="0" lvl="0" indent="457200" algn="l" rtl="0">
              <a:lnSpc>
                <a:spcPct val="100000"/>
              </a:lnSpc>
              <a:spcBef>
                <a:spcPts val="0"/>
              </a:spcBef>
              <a:spcAft>
                <a:spcPts val="0"/>
              </a:spcAft>
              <a:buClr>
                <a:srgbClr val="000000"/>
              </a:buClr>
              <a:buSzPts val="3200"/>
              <a:buFont typeface="Arial"/>
              <a:buNone/>
            </a:pPr>
            <a:endParaRPr sz="2800" b="0" i="0" u="none" strike="noStrike" cap="none" dirty="0">
              <a:solidFill>
                <a:srgbClr val="000000"/>
              </a:solidFill>
              <a:latin typeface="Times New Roman"/>
              <a:ea typeface="Times New Roman"/>
              <a:cs typeface="Times New Roman"/>
              <a:sym typeface="Times New Roman"/>
            </a:endParaRPr>
          </a:p>
          <a:p>
            <a:pPr marL="0" marR="0" lvl="0" indent="457200" algn="l" rtl="0">
              <a:lnSpc>
                <a:spcPct val="100000"/>
              </a:lnSpc>
              <a:spcBef>
                <a:spcPts val="0"/>
              </a:spcBef>
              <a:spcAft>
                <a:spcPts val="0"/>
              </a:spcAft>
              <a:buClr>
                <a:srgbClr val="000000"/>
              </a:buClr>
              <a:buSzPts val="3200"/>
              <a:buFont typeface="Arial"/>
              <a:buNone/>
            </a:pPr>
            <a:endParaRPr sz="2800" b="0" i="0" u="none" strike="noStrike" cap="none" dirty="0">
              <a:solidFill>
                <a:srgbClr val="000000"/>
              </a:solidFill>
              <a:latin typeface="Times New Roman"/>
              <a:ea typeface="Times New Roman"/>
              <a:cs typeface="Times New Roman"/>
              <a:sym typeface="Times New Roman"/>
            </a:endParaRPr>
          </a:p>
          <a:p>
            <a:pPr marL="0" marR="0" lvl="0" indent="457200" algn="l" rtl="0">
              <a:lnSpc>
                <a:spcPct val="100000"/>
              </a:lnSpc>
              <a:spcBef>
                <a:spcPts val="0"/>
              </a:spcBef>
              <a:spcAft>
                <a:spcPts val="0"/>
              </a:spcAft>
              <a:buClr>
                <a:srgbClr val="000000"/>
              </a:buClr>
              <a:buSzPts val="3200"/>
              <a:buFont typeface="Arial"/>
              <a:buNone/>
            </a:pPr>
            <a:endParaRPr sz="2800" b="0" i="0" u="none" strike="noStrike" cap="none" dirty="0">
              <a:solidFill>
                <a:srgbClr val="000000"/>
              </a:solidFill>
              <a:latin typeface="Times New Roman"/>
              <a:ea typeface="Times New Roman"/>
              <a:cs typeface="Times New Roman"/>
              <a:sym typeface="Times New Roman"/>
            </a:endParaRPr>
          </a:p>
          <a:p>
            <a:pPr marL="0" marR="0" lvl="0" indent="457200" algn="l" rtl="0">
              <a:lnSpc>
                <a:spcPct val="100000"/>
              </a:lnSpc>
              <a:spcBef>
                <a:spcPts val="0"/>
              </a:spcBef>
              <a:spcAft>
                <a:spcPts val="0"/>
              </a:spcAft>
              <a:buClr>
                <a:srgbClr val="000000"/>
              </a:buClr>
              <a:buSzPts val="3200"/>
              <a:buFont typeface="Arial"/>
              <a:buNone/>
            </a:pPr>
            <a:endParaRPr sz="2800" b="0" i="0" u="none" strike="noStrike" cap="none" dirty="0">
              <a:solidFill>
                <a:srgbClr val="000000"/>
              </a:solidFill>
              <a:latin typeface="Times New Roman"/>
              <a:ea typeface="Times New Roman"/>
              <a:cs typeface="Times New Roman"/>
              <a:sym typeface="Times New Roman"/>
            </a:endParaRPr>
          </a:p>
          <a:p>
            <a:pPr marL="0" marR="0" lvl="0" indent="457200" algn="l" rtl="0">
              <a:lnSpc>
                <a:spcPct val="100000"/>
              </a:lnSpc>
              <a:spcBef>
                <a:spcPts val="0"/>
              </a:spcBef>
              <a:spcAft>
                <a:spcPts val="0"/>
              </a:spcAft>
              <a:buClr>
                <a:srgbClr val="000000"/>
              </a:buClr>
              <a:buSzPts val="3200"/>
              <a:buFont typeface="Arial"/>
              <a:buNone/>
            </a:pPr>
            <a:endParaRPr sz="2800" b="0" i="0" u="none" strike="noStrike" cap="none" dirty="0">
              <a:solidFill>
                <a:srgbClr val="000000"/>
              </a:solidFill>
              <a:latin typeface="Times New Roman"/>
              <a:ea typeface="Times New Roman"/>
              <a:cs typeface="Times New Roman"/>
              <a:sym typeface="Times New Roman"/>
            </a:endParaRPr>
          </a:p>
          <a:p>
            <a:pPr marL="0" marR="0" lvl="0" indent="457200" algn="l" rtl="0">
              <a:lnSpc>
                <a:spcPct val="100000"/>
              </a:lnSpc>
              <a:spcBef>
                <a:spcPts val="0"/>
              </a:spcBef>
              <a:spcAft>
                <a:spcPts val="0"/>
              </a:spcAft>
              <a:buClr>
                <a:srgbClr val="000000"/>
              </a:buClr>
              <a:buSzPts val="3200"/>
              <a:buFont typeface="Arial"/>
              <a:buNone/>
            </a:pPr>
            <a:endParaRPr sz="2800" b="0" i="0" u="none" strike="noStrike" cap="none" dirty="0">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3200"/>
              <a:buFont typeface="Arial"/>
              <a:buNone/>
            </a:pPr>
            <a:endParaRPr sz="2800" b="1" i="0" u="none" strike="noStrike" cap="none" dirty="0">
              <a:solidFill>
                <a:srgbClr val="000000"/>
              </a:solidFill>
              <a:latin typeface="Times New Roman"/>
              <a:ea typeface="Times New Roman"/>
              <a:cs typeface="Times New Roman"/>
              <a:sym typeface="Times New Roman"/>
            </a:endParaRPr>
          </a:p>
        </p:txBody>
      </p:sp>
      <p:pic>
        <p:nvPicPr>
          <p:cNvPr id="72" name="Google Shape;72;p1"/>
          <p:cNvPicPr preferRelativeResize="0"/>
          <p:nvPr/>
        </p:nvPicPr>
        <p:blipFill rotWithShape="1">
          <a:blip r:embed="rId12">
            <a:alphaModFix/>
          </a:blip>
          <a:srcRect/>
          <a:stretch/>
        </p:blipFill>
        <p:spPr>
          <a:xfrm>
            <a:off x="16425700" y="4214888"/>
            <a:ext cx="11067227" cy="9025004"/>
          </a:xfrm>
          <a:prstGeom prst="rect">
            <a:avLst/>
          </a:prstGeom>
          <a:noFill/>
          <a:ln w="38100" cap="flat" cmpd="sng">
            <a:solidFill>
              <a:schemeClr val="dk2"/>
            </a:solidFill>
            <a:prstDash val="solid"/>
            <a:round/>
            <a:headEnd type="none" w="sm" len="sm"/>
            <a:tailEnd type="none" w="sm" len="sm"/>
          </a:ln>
        </p:spPr>
      </p:pic>
      <p:sp>
        <p:nvSpPr>
          <p:cNvPr id="73" name="Google Shape;73;p1"/>
          <p:cNvSpPr/>
          <p:nvPr/>
        </p:nvSpPr>
        <p:spPr>
          <a:xfrm>
            <a:off x="9263563" y="13510600"/>
            <a:ext cx="2116800" cy="1339800"/>
          </a:xfrm>
          <a:prstGeom prst="flowChartAlternateProcess">
            <a:avLst/>
          </a:prstGeom>
          <a:solidFill>
            <a:srgbClr val="EEECE1"/>
          </a:solidFill>
          <a:ln w="9525" cap="flat" cmpd="sng">
            <a:solidFill>
              <a:srgbClr val="1F497D"/>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3000"/>
              <a:buFont typeface="Arial"/>
              <a:buNone/>
            </a:pPr>
            <a:r>
              <a:rPr lang="en" sz="3000" b="0" i="0" u="sng" strike="noStrike" cap="none">
                <a:solidFill>
                  <a:srgbClr val="000000"/>
                </a:solidFill>
                <a:latin typeface="Times New Roman"/>
                <a:ea typeface="Times New Roman"/>
                <a:cs typeface="Times New Roman"/>
                <a:sym typeface="Times New Roman"/>
              </a:rPr>
              <a:t>Input: </a:t>
            </a:r>
            <a:r>
              <a:rPr lang="en" sz="3000" b="0" i="0" u="none" strike="noStrike" cap="none">
                <a:solidFill>
                  <a:srgbClr val="000000"/>
                </a:solidFill>
                <a:latin typeface="Times New Roman"/>
                <a:ea typeface="Times New Roman"/>
                <a:cs typeface="Times New Roman"/>
                <a:sym typeface="Times New Roman"/>
              </a:rPr>
              <a:t>Chitin</a:t>
            </a:r>
            <a:endParaRPr sz="3000" b="0" i="0" u="none" strike="noStrike" cap="none">
              <a:solidFill>
                <a:srgbClr val="000000"/>
              </a:solidFill>
              <a:latin typeface="Times New Roman"/>
              <a:ea typeface="Times New Roman"/>
              <a:cs typeface="Times New Roman"/>
              <a:sym typeface="Times New Roman"/>
            </a:endParaRPr>
          </a:p>
        </p:txBody>
      </p:sp>
      <p:sp>
        <p:nvSpPr>
          <p:cNvPr id="74" name="Google Shape;74;p1"/>
          <p:cNvSpPr/>
          <p:nvPr/>
        </p:nvSpPr>
        <p:spPr>
          <a:xfrm>
            <a:off x="11767426" y="13537888"/>
            <a:ext cx="10311300" cy="1285200"/>
          </a:xfrm>
          <a:prstGeom prst="flowChartAlternateProcess">
            <a:avLst/>
          </a:prstGeom>
          <a:solidFill>
            <a:srgbClr val="EEECE1"/>
          </a:solidFill>
          <a:ln w="9525" cap="flat" cmpd="sng">
            <a:solidFill>
              <a:srgbClr val="1F497D"/>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3000"/>
              <a:buFont typeface="Arial"/>
              <a:buNone/>
            </a:pPr>
            <a:r>
              <a:rPr lang="en" sz="3000" b="0" i="0" u="sng" strike="noStrike" cap="none">
                <a:solidFill>
                  <a:srgbClr val="000000"/>
                </a:solidFill>
                <a:latin typeface="Times New Roman"/>
                <a:ea typeface="Times New Roman"/>
                <a:cs typeface="Times New Roman"/>
                <a:sym typeface="Times New Roman"/>
              </a:rPr>
              <a:t>Chitinase + GFP Generator:</a:t>
            </a:r>
            <a:r>
              <a:rPr lang="en" sz="3000" b="0" i="0" u="none" strike="noStrike" cap="none">
                <a:solidFill>
                  <a:srgbClr val="000000"/>
                </a:solidFill>
                <a:latin typeface="Times New Roman"/>
                <a:ea typeface="Times New Roman"/>
                <a:cs typeface="Times New Roman"/>
                <a:sym typeface="Times New Roman"/>
              </a:rPr>
              <a:t> Will confirm that chitinase is being expressed</a:t>
            </a:r>
            <a:endParaRPr sz="3000" b="0" i="0" u="none" strike="noStrike" cap="none">
              <a:solidFill>
                <a:srgbClr val="000000"/>
              </a:solidFill>
              <a:latin typeface="Times New Roman"/>
              <a:ea typeface="Times New Roman"/>
              <a:cs typeface="Times New Roman"/>
              <a:sym typeface="Times New Roman"/>
            </a:endParaRPr>
          </a:p>
        </p:txBody>
      </p:sp>
      <p:sp>
        <p:nvSpPr>
          <p:cNvPr id="75" name="Google Shape;75;p1"/>
          <p:cNvSpPr/>
          <p:nvPr/>
        </p:nvSpPr>
        <p:spPr>
          <a:xfrm>
            <a:off x="22426000" y="13510601"/>
            <a:ext cx="5077200" cy="1285200"/>
          </a:xfrm>
          <a:prstGeom prst="flowChartAlternateProcess">
            <a:avLst/>
          </a:prstGeom>
          <a:solidFill>
            <a:srgbClr val="EEECE1"/>
          </a:solidFill>
          <a:ln w="9525" cap="flat" cmpd="sng">
            <a:solidFill>
              <a:srgbClr val="1F497D"/>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en" sz="2800" b="0" i="0" u="sng" strike="noStrike" cap="none">
                <a:solidFill>
                  <a:srgbClr val="000000"/>
                </a:solidFill>
                <a:latin typeface="Times New Roman"/>
                <a:ea typeface="Times New Roman"/>
                <a:cs typeface="Times New Roman"/>
                <a:sym typeface="Times New Roman"/>
              </a:rPr>
              <a:t>Output: </a:t>
            </a:r>
            <a:r>
              <a:rPr lang="en" sz="2800" b="0" i="0" u="none" strike="noStrike" cap="none">
                <a:solidFill>
                  <a:srgbClr val="000000"/>
                </a:solidFill>
                <a:latin typeface="Times New Roman"/>
                <a:ea typeface="Times New Roman"/>
                <a:cs typeface="Times New Roman"/>
                <a:sym typeface="Times New Roman"/>
              </a:rPr>
              <a:t>N-acetylglucosamine (metabolised as a carbohydrate)</a:t>
            </a:r>
            <a:endParaRPr sz="2800" b="0" i="0" u="none" strike="noStrike" cap="none">
              <a:solidFill>
                <a:srgbClr val="000000"/>
              </a:solidFill>
              <a:latin typeface="Times New Roman"/>
              <a:ea typeface="Times New Roman"/>
              <a:cs typeface="Times New Roman"/>
              <a:sym typeface="Times New Roman"/>
            </a:endParaRPr>
          </a:p>
        </p:txBody>
      </p:sp>
      <p:sp>
        <p:nvSpPr>
          <p:cNvPr id="76" name="Google Shape;76;p1"/>
          <p:cNvSpPr txBox="1"/>
          <p:nvPr/>
        </p:nvSpPr>
        <p:spPr>
          <a:xfrm>
            <a:off x="9247550" y="19023800"/>
            <a:ext cx="18337800" cy="692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3300"/>
              <a:buFont typeface="Arial"/>
              <a:buNone/>
            </a:pPr>
            <a:r>
              <a:rPr lang="en" sz="3300" b="0" i="0" u="none" strike="noStrike" cap="none">
                <a:solidFill>
                  <a:schemeClr val="dk1"/>
                </a:solidFill>
                <a:latin typeface="Times New Roman"/>
                <a:ea typeface="Times New Roman"/>
                <a:cs typeface="Times New Roman"/>
                <a:sym typeface="Times New Roman"/>
              </a:rPr>
              <a:t>T-7 Promoter                     UTR1 RBS                       Chitinase ORF              GFP ORF         T-7 Terminator</a:t>
            </a:r>
            <a:endParaRPr sz="3300" b="0" i="0" u="none" strike="noStrike" cap="none">
              <a:solidFill>
                <a:schemeClr val="dk1"/>
              </a:solidFill>
              <a:latin typeface="Times New Roman"/>
              <a:ea typeface="Times New Roman"/>
              <a:cs typeface="Times New Roman"/>
              <a:sym typeface="Times New Roman"/>
            </a:endParaRPr>
          </a:p>
        </p:txBody>
      </p:sp>
      <p:sp>
        <p:nvSpPr>
          <p:cNvPr id="77" name="Google Shape;77;p1"/>
          <p:cNvSpPr txBox="1"/>
          <p:nvPr/>
        </p:nvSpPr>
        <p:spPr>
          <a:xfrm>
            <a:off x="9181462" y="12697113"/>
            <a:ext cx="17093100" cy="615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 sz="2800" b="1" i="0" u="none" strike="noStrike" cap="none" dirty="0">
                <a:solidFill>
                  <a:schemeClr val="dk1"/>
                </a:solidFill>
                <a:latin typeface="Times New Roman"/>
                <a:ea typeface="Times New Roman"/>
                <a:cs typeface="Times New Roman"/>
                <a:sym typeface="Times New Roman"/>
              </a:rPr>
              <a:t>Figure 3. Possible Procedure Flowchart</a:t>
            </a:r>
            <a:endParaRPr sz="2800" b="1" i="0" u="none" strike="noStrike" cap="none" dirty="0">
              <a:solidFill>
                <a:schemeClr val="dk1"/>
              </a:solidFill>
              <a:latin typeface="Times New Roman"/>
              <a:ea typeface="Times New Roman"/>
              <a:cs typeface="Times New Roman"/>
              <a:sym typeface="Times New Roman"/>
            </a:endParaRPr>
          </a:p>
        </p:txBody>
      </p:sp>
      <p:sp>
        <p:nvSpPr>
          <p:cNvPr id="78" name="Google Shape;78;p1"/>
          <p:cNvSpPr txBox="1"/>
          <p:nvPr/>
        </p:nvSpPr>
        <p:spPr>
          <a:xfrm>
            <a:off x="9252349" y="3256275"/>
            <a:ext cx="7173226" cy="9664154"/>
          </a:xfrm>
          <a:prstGeom prst="rect">
            <a:avLst/>
          </a:prstGeom>
          <a:noFill/>
          <a:ln>
            <a:noFill/>
          </a:ln>
        </p:spPr>
        <p:txBody>
          <a:bodyPr spcFirstLastPara="1" wrap="square" lIns="91425" tIns="91425" rIns="91425" bIns="91425" anchor="t" anchorCtr="0">
            <a:spAutoFit/>
          </a:bodyPr>
          <a:lstStyle/>
          <a:p>
            <a:pPr marL="0" marR="0" lvl="0" indent="0" algn="l" rtl="0">
              <a:lnSpc>
                <a:spcPct val="110000"/>
              </a:lnSpc>
              <a:spcBef>
                <a:spcPts val="0"/>
              </a:spcBef>
              <a:spcAft>
                <a:spcPts val="0"/>
              </a:spcAft>
              <a:buClr>
                <a:srgbClr val="000000"/>
              </a:buClr>
              <a:buSzPts val="2800"/>
              <a:buFont typeface="Arial"/>
              <a:buNone/>
            </a:pPr>
            <a:r>
              <a:rPr lang="en" sz="2800" b="1" i="0" u="none" strike="noStrike" cap="none" dirty="0">
                <a:solidFill>
                  <a:schemeClr val="dk1"/>
                </a:solidFill>
                <a:latin typeface="Times New Roman"/>
                <a:ea typeface="Times New Roman"/>
                <a:cs typeface="Times New Roman"/>
                <a:sym typeface="Times New Roman"/>
              </a:rPr>
              <a:t>Overview:</a:t>
            </a:r>
            <a:endParaRPr sz="2800" b="1" i="0" u="none" strike="noStrike" cap="none" dirty="0">
              <a:solidFill>
                <a:schemeClr val="dk1"/>
              </a:solidFill>
              <a:latin typeface="Times New Roman"/>
              <a:ea typeface="Times New Roman"/>
              <a:cs typeface="Times New Roman"/>
              <a:sym typeface="Times New Roman"/>
            </a:endParaRPr>
          </a:p>
          <a:p>
            <a:pPr marL="0" marR="0" lvl="0" indent="457200" algn="l" rtl="0">
              <a:lnSpc>
                <a:spcPct val="110000"/>
              </a:lnSpc>
              <a:spcBef>
                <a:spcPts val="0"/>
              </a:spcBef>
              <a:spcAft>
                <a:spcPts val="0"/>
              </a:spcAft>
              <a:buClr>
                <a:srgbClr val="000000"/>
              </a:buClr>
              <a:buSzPts val="2800"/>
              <a:buFont typeface="Arial"/>
              <a:buNone/>
            </a:pPr>
            <a:r>
              <a:rPr lang="en" sz="2800" b="0" i="0" u="none" strike="noStrike" cap="none" dirty="0">
                <a:solidFill>
                  <a:schemeClr val="dk1"/>
                </a:solidFill>
                <a:latin typeface="Times New Roman"/>
                <a:ea typeface="Times New Roman"/>
                <a:cs typeface="Times New Roman"/>
                <a:sym typeface="Times New Roman"/>
              </a:rPr>
              <a:t>In order to create a chitinase-producing system, we needed to insert a chitinase gene into a cloning vector—we chose the T7-P14 vector, as we could use the expression of its preexisting GFP protein as evidence of chitinase expression (Figure 5). We inserted the start codon of chitinase downstream of the T7 promoter—which ensures that chitinase is expressed alongside GFP, as the GFP gene precedes the T7 terminator.</a:t>
            </a:r>
            <a:endParaRPr sz="2800" b="0" i="0" u="none" strike="noStrike" cap="none" dirty="0">
              <a:solidFill>
                <a:schemeClr val="dk1"/>
              </a:solidFill>
              <a:latin typeface="Times New Roman"/>
              <a:ea typeface="Times New Roman"/>
              <a:cs typeface="Times New Roman"/>
              <a:sym typeface="Times New Roman"/>
            </a:endParaRPr>
          </a:p>
          <a:p>
            <a:pPr marL="0" lvl="0" indent="457200" algn="l" rtl="0">
              <a:lnSpc>
                <a:spcPct val="110000"/>
              </a:lnSpc>
              <a:spcBef>
                <a:spcPts val="0"/>
              </a:spcBef>
              <a:spcAft>
                <a:spcPts val="0"/>
              </a:spcAft>
              <a:buClr>
                <a:schemeClr val="dk1"/>
              </a:buClr>
              <a:buSzPts val="1100"/>
              <a:buFont typeface="Arial"/>
              <a:buNone/>
            </a:pPr>
            <a:r>
              <a:rPr lang="en" sz="2800" dirty="0">
                <a:solidFill>
                  <a:schemeClr val="dk1"/>
                </a:solidFill>
                <a:latin typeface="Times New Roman"/>
                <a:ea typeface="Times New Roman"/>
                <a:cs typeface="Times New Roman"/>
                <a:sym typeface="Times New Roman"/>
              </a:rPr>
              <a:t>Testing this system will involve inserting the cloning vector into a dish with the cell-free system and a chitin sample, which is insoluble in water. The efficacy of our chitinase-producing cloning vector can be shown quantitatively through measuring the amount of light emitted from the GFP, as well as qualitatively by adding the produced enzyme to a mixture of chitin and water, and observing changes in solubility.</a:t>
            </a:r>
            <a:endParaRPr sz="2800" b="0" i="0" u="none" strike="noStrike" cap="none" dirty="0">
              <a:solidFill>
                <a:schemeClr val="dk1"/>
              </a:solidFill>
              <a:latin typeface="Times New Roman"/>
              <a:ea typeface="Times New Roman"/>
              <a:cs typeface="Times New Roman"/>
              <a:sym typeface="Times New Roman"/>
            </a:endParaRPr>
          </a:p>
        </p:txBody>
      </p:sp>
      <p:cxnSp>
        <p:nvCxnSpPr>
          <p:cNvPr id="79" name="Google Shape;79;p1"/>
          <p:cNvCxnSpPr/>
          <p:nvPr/>
        </p:nvCxnSpPr>
        <p:spPr>
          <a:xfrm>
            <a:off x="9463175" y="18931750"/>
            <a:ext cx="17951100" cy="63300"/>
          </a:xfrm>
          <a:prstGeom prst="straightConnector1">
            <a:avLst/>
          </a:prstGeom>
          <a:noFill/>
          <a:ln w="228600" cap="flat" cmpd="sng">
            <a:solidFill>
              <a:srgbClr val="000000"/>
            </a:solidFill>
            <a:prstDash val="solid"/>
            <a:round/>
            <a:headEnd type="none" w="sm" len="sm"/>
            <a:tailEnd type="none" w="sm" len="sm"/>
          </a:ln>
        </p:spPr>
      </p:cxnSp>
      <p:sp>
        <p:nvSpPr>
          <p:cNvPr id="80" name="Google Shape;80;p1"/>
          <p:cNvSpPr/>
          <p:nvPr/>
        </p:nvSpPr>
        <p:spPr>
          <a:xfrm>
            <a:off x="10136500" y="17141450"/>
            <a:ext cx="2557200" cy="1701900"/>
          </a:xfrm>
          <a:prstGeom prst="bentArrow">
            <a:avLst>
              <a:gd name="adj1" fmla="val 25000"/>
              <a:gd name="adj2" fmla="val 26846"/>
              <a:gd name="adj3" fmla="val 25000"/>
              <a:gd name="adj4" fmla="val 43750"/>
            </a:avLst>
          </a:prstGeom>
          <a:solidFill>
            <a:srgbClr val="1F497D"/>
          </a:solidFill>
          <a:ln w="9525" cap="flat" cmpd="sng">
            <a:solidFill>
              <a:srgbClr val="1F497D"/>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81" name="Google Shape;81;p1"/>
          <p:cNvSpPr/>
          <p:nvPr/>
        </p:nvSpPr>
        <p:spPr>
          <a:xfrm>
            <a:off x="13191075" y="17136275"/>
            <a:ext cx="3792600" cy="1701900"/>
          </a:xfrm>
          <a:prstGeom prst="round2SameRect">
            <a:avLst>
              <a:gd name="adj1" fmla="val 50000"/>
              <a:gd name="adj2" fmla="val 0"/>
            </a:avLst>
          </a:prstGeom>
          <a:solidFill>
            <a:srgbClr val="1F497D"/>
          </a:solidFill>
          <a:ln w="9525" cap="flat" cmpd="sng">
            <a:solidFill>
              <a:srgbClr val="1F497D"/>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82" name="Google Shape;82;p1"/>
          <p:cNvSpPr/>
          <p:nvPr/>
        </p:nvSpPr>
        <p:spPr>
          <a:xfrm rot="-5400000">
            <a:off x="18723525" y="16449425"/>
            <a:ext cx="1733875" cy="3095975"/>
          </a:xfrm>
          <a:prstGeom prst="flowChartOffpageConnector">
            <a:avLst/>
          </a:prstGeom>
          <a:solidFill>
            <a:srgbClr val="1F497D"/>
          </a:solidFill>
          <a:ln w="9525" cap="flat" cmpd="sng">
            <a:solidFill>
              <a:srgbClr val="1F497D"/>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83" name="Google Shape;83;p1"/>
          <p:cNvSpPr/>
          <p:nvPr/>
        </p:nvSpPr>
        <p:spPr>
          <a:xfrm rot="-5400000">
            <a:off x="22487338" y="16423188"/>
            <a:ext cx="1829900" cy="3044925"/>
          </a:xfrm>
          <a:prstGeom prst="flowChartOffpageConnector">
            <a:avLst/>
          </a:prstGeom>
          <a:solidFill>
            <a:srgbClr val="1F497D"/>
          </a:solidFill>
          <a:ln w="9525" cap="flat" cmpd="sng">
            <a:solidFill>
              <a:srgbClr val="1F497D"/>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84" name="Google Shape;84;p1"/>
          <p:cNvSpPr/>
          <p:nvPr/>
        </p:nvSpPr>
        <p:spPr>
          <a:xfrm rot="-5400000" flipH="1">
            <a:off x="25119374" y="17743483"/>
            <a:ext cx="1701900" cy="608400"/>
          </a:xfrm>
          <a:prstGeom prst="rect">
            <a:avLst/>
          </a:prstGeom>
          <a:solidFill>
            <a:srgbClr val="1F497D"/>
          </a:solidFill>
          <a:ln w="9525" cap="flat" cmpd="sng">
            <a:solidFill>
              <a:srgbClr val="1F497D"/>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85" name="Google Shape;85;p1"/>
          <p:cNvSpPr/>
          <p:nvPr/>
        </p:nvSpPr>
        <p:spPr>
          <a:xfrm rot="10800000" flipH="1">
            <a:off x="24958986" y="17024101"/>
            <a:ext cx="2075700" cy="442500"/>
          </a:xfrm>
          <a:prstGeom prst="rect">
            <a:avLst/>
          </a:prstGeom>
          <a:solidFill>
            <a:srgbClr val="1F497D"/>
          </a:solidFill>
          <a:ln w="9525" cap="flat" cmpd="sng">
            <a:solidFill>
              <a:srgbClr val="1F497D"/>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86" name="Google Shape;86;p1"/>
          <p:cNvSpPr/>
          <p:nvPr/>
        </p:nvSpPr>
        <p:spPr>
          <a:xfrm>
            <a:off x="15907150" y="15121074"/>
            <a:ext cx="3641700" cy="1671300"/>
          </a:xfrm>
          <a:prstGeom prst="downArrow">
            <a:avLst>
              <a:gd name="adj1" fmla="val 50000"/>
              <a:gd name="adj2" fmla="val 50000"/>
            </a:avLst>
          </a:prstGeom>
          <a:solidFill>
            <a:srgbClr val="EEECE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 name="Google Shape;87;p1"/>
          <p:cNvSpPr txBox="1"/>
          <p:nvPr/>
        </p:nvSpPr>
        <p:spPr>
          <a:xfrm>
            <a:off x="14069700" y="2832313"/>
            <a:ext cx="5916900" cy="7080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3400"/>
              <a:buFont typeface="Arial"/>
              <a:buNone/>
            </a:pPr>
            <a:r>
              <a:rPr lang="en" sz="3400" b="1" i="0" u="none" strike="noStrike" cap="none">
                <a:solidFill>
                  <a:schemeClr val="dk1"/>
                </a:solidFill>
                <a:latin typeface="Montserrat"/>
                <a:ea typeface="Montserrat"/>
                <a:cs typeface="Montserrat"/>
                <a:sym typeface="Montserrat"/>
              </a:rPr>
              <a:t>Engineering Design</a:t>
            </a:r>
            <a:endParaRPr sz="3400" b="1" i="0" u="none" strike="noStrike" cap="none">
              <a:solidFill>
                <a:schemeClr val="dk1"/>
              </a:solidFill>
              <a:latin typeface="Montserrat"/>
              <a:ea typeface="Montserrat"/>
              <a:cs typeface="Montserrat"/>
              <a:sym typeface="Montserrat"/>
            </a:endParaRPr>
          </a:p>
        </p:txBody>
      </p:sp>
      <p:sp>
        <p:nvSpPr>
          <p:cNvPr id="88" name="Google Shape;88;p1"/>
          <p:cNvSpPr txBox="1"/>
          <p:nvPr/>
        </p:nvSpPr>
        <p:spPr>
          <a:xfrm>
            <a:off x="7292125" y="9426850"/>
            <a:ext cx="1117200" cy="492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 sz="2000" b="0" i="0" u="none" strike="noStrike" cap="none">
                <a:solidFill>
                  <a:schemeClr val="dk1"/>
                </a:solidFill>
                <a:latin typeface="Times New Roman"/>
                <a:ea typeface="Times New Roman"/>
                <a:cs typeface="Times New Roman"/>
                <a:sym typeface="Times New Roman"/>
              </a:rPr>
              <a:t>1,2,3</a:t>
            </a:r>
            <a:endParaRPr sz="2000" b="0" i="0" u="none" strike="noStrike" cap="none">
              <a:solidFill>
                <a:schemeClr val="dk1"/>
              </a:solidFill>
              <a:latin typeface="Times New Roman"/>
              <a:ea typeface="Times New Roman"/>
              <a:cs typeface="Times New Roman"/>
              <a:sym typeface="Times New Roman"/>
            </a:endParaRPr>
          </a:p>
        </p:txBody>
      </p:sp>
      <p:sp>
        <p:nvSpPr>
          <p:cNvPr id="89" name="Google Shape;89;p1"/>
          <p:cNvSpPr txBox="1"/>
          <p:nvPr/>
        </p:nvSpPr>
        <p:spPr>
          <a:xfrm>
            <a:off x="4976050" y="11543938"/>
            <a:ext cx="1117200" cy="492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 sz="2000" b="0" i="0" u="none" strike="noStrike" cap="none">
                <a:solidFill>
                  <a:schemeClr val="dk1"/>
                </a:solidFill>
                <a:latin typeface="Times New Roman"/>
                <a:ea typeface="Times New Roman"/>
                <a:cs typeface="Times New Roman"/>
                <a:sym typeface="Times New Roman"/>
              </a:rPr>
              <a:t>1,3</a:t>
            </a:r>
            <a:endParaRPr sz="2000" b="0" i="0" u="none" strike="noStrike" cap="none">
              <a:solidFill>
                <a:schemeClr val="dk1"/>
              </a:solidFill>
              <a:latin typeface="Times New Roman"/>
              <a:ea typeface="Times New Roman"/>
              <a:cs typeface="Times New Roman"/>
              <a:sym typeface="Times New Roman"/>
            </a:endParaRPr>
          </a:p>
        </p:txBody>
      </p:sp>
      <p:sp>
        <p:nvSpPr>
          <p:cNvPr id="90" name="Google Shape;90;p1"/>
          <p:cNvSpPr txBox="1"/>
          <p:nvPr/>
        </p:nvSpPr>
        <p:spPr>
          <a:xfrm>
            <a:off x="6687925" y="12819438"/>
            <a:ext cx="1117200" cy="492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 sz="2000" b="0" i="0" u="none" strike="noStrike" cap="none">
                <a:solidFill>
                  <a:schemeClr val="dk1"/>
                </a:solidFill>
                <a:latin typeface="Times New Roman"/>
                <a:ea typeface="Times New Roman"/>
                <a:cs typeface="Times New Roman"/>
                <a:sym typeface="Times New Roman"/>
              </a:rPr>
              <a:t>1,2,3</a:t>
            </a:r>
            <a:endParaRPr sz="2000" b="0" i="0" u="none" strike="noStrike" cap="none">
              <a:solidFill>
                <a:schemeClr val="dk1"/>
              </a:solidFill>
              <a:latin typeface="Times New Roman"/>
              <a:ea typeface="Times New Roman"/>
              <a:cs typeface="Times New Roman"/>
              <a:sym typeface="Times New Roman"/>
            </a:endParaRPr>
          </a:p>
        </p:txBody>
      </p:sp>
      <p:sp>
        <p:nvSpPr>
          <p:cNvPr id="91" name="Google Shape;91;p1"/>
          <p:cNvSpPr txBox="1"/>
          <p:nvPr/>
        </p:nvSpPr>
        <p:spPr>
          <a:xfrm>
            <a:off x="7418725" y="15428288"/>
            <a:ext cx="1117200" cy="492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 sz="2000" b="0" i="0" u="none" strike="noStrike" cap="none">
                <a:solidFill>
                  <a:schemeClr val="dk1"/>
                </a:solidFill>
                <a:latin typeface="Times New Roman"/>
                <a:ea typeface="Times New Roman"/>
                <a:cs typeface="Times New Roman"/>
                <a:sym typeface="Times New Roman"/>
              </a:rPr>
              <a:t>1,3</a:t>
            </a:r>
            <a:endParaRPr sz="2000" b="0" i="0" u="none" strike="noStrike" cap="none">
              <a:solidFill>
                <a:schemeClr val="dk1"/>
              </a:solidFill>
              <a:latin typeface="Times New Roman"/>
              <a:ea typeface="Times New Roman"/>
              <a:cs typeface="Times New Roman"/>
              <a:sym typeface="Times New Roman"/>
            </a:endParaRPr>
          </a:p>
        </p:txBody>
      </p:sp>
      <p:sp>
        <p:nvSpPr>
          <p:cNvPr id="92" name="Google Shape;92;p1"/>
          <p:cNvSpPr txBox="1"/>
          <p:nvPr/>
        </p:nvSpPr>
        <p:spPr>
          <a:xfrm>
            <a:off x="2443400" y="9052875"/>
            <a:ext cx="1117200" cy="492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 sz="2000" b="0" i="0" u="none" strike="noStrike" cap="none">
                <a:solidFill>
                  <a:schemeClr val="dk1"/>
                </a:solidFill>
                <a:latin typeface="Times New Roman"/>
                <a:ea typeface="Times New Roman"/>
                <a:cs typeface="Times New Roman"/>
                <a:sym typeface="Times New Roman"/>
              </a:rPr>
              <a:t>1,2,3,4</a:t>
            </a:r>
            <a:endParaRPr sz="2000" b="0" i="0" u="none" strike="noStrike" cap="none">
              <a:solidFill>
                <a:schemeClr val="dk1"/>
              </a:solidFill>
              <a:latin typeface="Times New Roman"/>
              <a:ea typeface="Times New Roman"/>
              <a:cs typeface="Times New Roman"/>
              <a:sym typeface="Times New Roman"/>
            </a:endParaRPr>
          </a:p>
        </p:txBody>
      </p:sp>
      <p:cxnSp>
        <p:nvCxnSpPr>
          <p:cNvPr id="93" name="Google Shape;93;p1"/>
          <p:cNvCxnSpPr/>
          <p:nvPr/>
        </p:nvCxnSpPr>
        <p:spPr>
          <a:xfrm rot="10800000" flipH="1">
            <a:off x="1710575" y="18165600"/>
            <a:ext cx="417900" cy="16500"/>
          </a:xfrm>
          <a:prstGeom prst="straightConnector1">
            <a:avLst/>
          </a:prstGeom>
          <a:noFill/>
          <a:ln w="38100" cap="flat" cmpd="sng">
            <a:solidFill>
              <a:srgbClr val="FF0000"/>
            </a:solidFill>
            <a:prstDash val="solid"/>
            <a:round/>
            <a:headEnd type="none" w="sm" len="sm"/>
            <a:tailEnd type="none" w="sm" len="sm"/>
          </a:ln>
        </p:spPr>
      </p:cxnSp>
      <p:cxnSp>
        <p:nvCxnSpPr>
          <p:cNvPr id="94" name="Google Shape;94;p1"/>
          <p:cNvCxnSpPr/>
          <p:nvPr/>
        </p:nvCxnSpPr>
        <p:spPr>
          <a:xfrm rot="10800000" flipH="1">
            <a:off x="2548775" y="18165600"/>
            <a:ext cx="417900" cy="16500"/>
          </a:xfrm>
          <a:prstGeom prst="straightConnector1">
            <a:avLst/>
          </a:prstGeom>
          <a:noFill/>
          <a:ln w="38100" cap="flat" cmpd="sng">
            <a:solidFill>
              <a:srgbClr val="FF0000"/>
            </a:solidFill>
            <a:prstDash val="solid"/>
            <a:round/>
            <a:headEnd type="none" w="sm" len="sm"/>
            <a:tailEnd type="none" w="sm" len="sm"/>
          </a:ln>
        </p:spPr>
      </p:cxnSp>
      <p:cxnSp>
        <p:nvCxnSpPr>
          <p:cNvPr id="95" name="Google Shape;95;p1"/>
          <p:cNvCxnSpPr/>
          <p:nvPr/>
        </p:nvCxnSpPr>
        <p:spPr>
          <a:xfrm rot="10800000" flipH="1">
            <a:off x="3310775" y="18165600"/>
            <a:ext cx="417900" cy="16500"/>
          </a:xfrm>
          <a:prstGeom prst="straightConnector1">
            <a:avLst/>
          </a:prstGeom>
          <a:noFill/>
          <a:ln w="38100" cap="flat" cmpd="sng">
            <a:solidFill>
              <a:srgbClr val="FF0000"/>
            </a:solidFill>
            <a:prstDash val="solid"/>
            <a:round/>
            <a:headEnd type="none" w="sm" len="sm"/>
            <a:tailEnd type="none" w="sm" len="sm"/>
          </a:ln>
        </p:spPr>
      </p:cxnSp>
      <p:cxnSp>
        <p:nvCxnSpPr>
          <p:cNvPr id="96" name="Google Shape;96;p1"/>
          <p:cNvCxnSpPr/>
          <p:nvPr/>
        </p:nvCxnSpPr>
        <p:spPr>
          <a:xfrm rot="10800000" flipH="1">
            <a:off x="4148975" y="18165600"/>
            <a:ext cx="417900" cy="16500"/>
          </a:xfrm>
          <a:prstGeom prst="straightConnector1">
            <a:avLst/>
          </a:prstGeom>
          <a:noFill/>
          <a:ln w="38100" cap="flat" cmpd="sng">
            <a:solidFill>
              <a:srgbClr val="FF0000"/>
            </a:solidFill>
            <a:prstDash val="solid"/>
            <a:round/>
            <a:headEnd type="none" w="sm" len="sm"/>
            <a:tailEnd type="none" w="sm" len="sm"/>
          </a:ln>
        </p:spPr>
      </p:cxnSp>
      <p:cxnSp>
        <p:nvCxnSpPr>
          <p:cNvPr id="97" name="Google Shape;97;p1"/>
          <p:cNvCxnSpPr/>
          <p:nvPr/>
        </p:nvCxnSpPr>
        <p:spPr>
          <a:xfrm rot="10800000" flipH="1">
            <a:off x="4987175" y="18165600"/>
            <a:ext cx="417900" cy="16500"/>
          </a:xfrm>
          <a:prstGeom prst="straightConnector1">
            <a:avLst/>
          </a:prstGeom>
          <a:noFill/>
          <a:ln w="38100" cap="flat" cmpd="sng">
            <a:solidFill>
              <a:srgbClr val="FF0000"/>
            </a:solidFill>
            <a:prstDash val="solid"/>
            <a:round/>
            <a:headEnd type="none" w="sm" len="sm"/>
            <a:tailEnd type="none" w="sm" len="sm"/>
          </a:ln>
        </p:spPr>
      </p:cxnSp>
      <p:cxnSp>
        <p:nvCxnSpPr>
          <p:cNvPr id="98" name="Google Shape;98;p1"/>
          <p:cNvCxnSpPr/>
          <p:nvPr/>
        </p:nvCxnSpPr>
        <p:spPr>
          <a:xfrm>
            <a:off x="5596775" y="18182100"/>
            <a:ext cx="181200" cy="22200"/>
          </a:xfrm>
          <a:prstGeom prst="straightConnector1">
            <a:avLst/>
          </a:prstGeom>
          <a:noFill/>
          <a:ln w="38100" cap="flat" cmpd="sng">
            <a:solidFill>
              <a:srgbClr val="FF0000"/>
            </a:solidFill>
            <a:prstDash val="solid"/>
            <a:round/>
            <a:headEnd type="none" w="sm" len="sm"/>
            <a:tailEnd type="none" w="sm" len="sm"/>
          </a:ln>
        </p:spPr>
      </p:cxnSp>
      <p:cxnSp>
        <p:nvCxnSpPr>
          <p:cNvPr id="99" name="Google Shape;99;p1"/>
          <p:cNvCxnSpPr/>
          <p:nvPr/>
        </p:nvCxnSpPr>
        <p:spPr>
          <a:xfrm>
            <a:off x="6130175" y="18182100"/>
            <a:ext cx="181200" cy="22200"/>
          </a:xfrm>
          <a:prstGeom prst="straightConnector1">
            <a:avLst/>
          </a:prstGeom>
          <a:noFill/>
          <a:ln w="38100" cap="flat" cmpd="sng">
            <a:solidFill>
              <a:srgbClr val="FF0000"/>
            </a:solidFill>
            <a:prstDash val="solid"/>
            <a:round/>
            <a:headEnd type="none" w="sm" len="sm"/>
            <a:tailEnd type="none" w="sm" len="sm"/>
          </a:ln>
        </p:spPr>
      </p:cxnSp>
      <p:cxnSp>
        <p:nvCxnSpPr>
          <p:cNvPr id="100" name="Google Shape;100;p1"/>
          <p:cNvCxnSpPr/>
          <p:nvPr/>
        </p:nvCxnSpPr>
        <p:spPr>
          <a:xfrm>
            <a:off x="6511175" y="18182100"/>
            <a:ext cx="181200" cy="22200"/>
          </a:xfrm>
          <a:prstGeom prst="straightConnector1">
            <a:avLst/>
          </a:prstGeom>
          <a:noFill/>
          <a:ln w="38100" cap="flat" cmpd="sng">
            <a:solidFill>
              <a:srgbClr val="FF0000"/>
            </a:solidFill>
            <a:prstDash val="solid"/>
            <a:round/>
            <a:headEnd type="none" w="sm" len="sm"/>
            <a:tailEnd type="none" w="sm" len="sm"/>
          </a:ln>
        </p:spPr>
      </p:cxnSp>
      <p:cxnSp>
        <p:nvCxnSpPr>
          <p:cNvPr id="101" name="Google Shape;101;p1"/>
          <p:cNvCxnSpPr/>
          <p:nvPr/>
        </p:nvCxnSpPr>
        <p:spPr>
          <a:xfrm>
            <a:off x="6968375" y="18182100"/>
            <a:ext cx="181200" cy="22200"/>
          </a:xfrm>
          <a:prstGeom prst="straightConnector1">
            <a:avLst/>
          </a:prstGeom>
          <a:noFill/>
          <a:ln w="38100" cap="flat" cmpd="sng">
            <a:solidFill>
              <a:srgbClr val="FF0000"/>
            </a:solidFill>
            <a:prstDash val="solid"/>
            <a:round/>
            <a:headEnd type="none" w="sm" len="sm"/>
            <a:tailEnd type="none" w="sm" len="sm"/>
          </a:ln>
        </p:spPr>
      </p:cxn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1205</Words>
  <Application>Microsoft Office PowerPoint</Application>
  <PresentationFormat>Custom</PresentationFormat>
  <Paragraphs>78</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Montserrat</vt:lpstr>
      <vt:lpstr>Calibri</vt:lpstr>
      <vt:lpstr>Arial</vt:lpstr>
      <vt:lpstr>Times New Roman</vt:lpstr>
      <vt:lpstr>Simple Light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Chloe Weisberg</dc:creator>
  <cp:lastModifiedBy>Chloe Weisberg</cp:lastModifiedBy>
  <cp:revision>3</cp:revision>
  <dcterms:modified xsi:type="dcterms:W3CDTF">2024-03-08T00:14:46Z</dcterms:modified>
</cp:coreProperties>
</file>