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37463413" cy="2106771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6636">
          <p15:clr>
            <a:srgbClr val="A4A3A4"/>
          </p15:clr>
        </p15:guide>
        <p15:guide id="2" pos="11800">
          <p15:clr>
            <a:srgbClr val="A4A3A4"/>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7" roundtripDataSignature="AMtx7mgT5yyIBYZQXHnVf3oEpWk3GBu8RQ=="/>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503" autoAdjust="0"/>
  </p:normalViewPr>
  <p:slideViewPr>
    <p:cSldViewPr snapToGrid="0">
      <p:cViewPr>
        <p:scale>
          <a:sx n="30" d="100"/>
          <a:sy n="30" d="100"/>
        </p:scale>
        <p:origin x="288" y="-533"/>
      </p:cViewPr>
      <p:guideLst>
        <p:guide orient="horz" pos="6636"/>
        <p:guide pos="1180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notesMaster" Target="notesMasters/notesMaster1.xml"/><Relationship Id="rId7" Type="http://customschemas.google.com/relationships/presentationmetadata" Target="metadata"/><Relationship Id="rId2" Type="http://schemas.openxmlformats.org/officeDocument/2006/relationships/slide" Target="slides/slide1.xml"/><Relationship Id="rId1" Type="http://schemas.openxmlformats.org/officeDocument/2006/relationships/slideMaster" Target="slideMasters/slideMaster1.xml"/><Relationship Id="rId11" Type="http://schemas.openxmlformats.org/officeDocument/2006/relationships/tableStyles" Target="tableStyles.xml"/><Relationship Id="rId10" Type="http://schemas.openxmlformats.org/officeDocument/2006/relationships/theme" Target="theme/theme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0961"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1efd191b55a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g1efd191b55a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3"/>
          <p:cNvSpPr txBox="1">
            <a:spLocks noGrp="1"/>
          </p:cNvSpPr>
          <p:nvPr>
            <p:ph type="ctrTitle"/>
          </p:nvPr>
        </p:nvSpPr>
        <p:spPr>
          <a:xfrm>
            <a:off x="1277100" y="3049771"/>
            <a:ext cx="34909800" cy="8407500"/>
          </a:xfrm>
          <a:prstGeom prst="rect">
            <a:avLst/>
          </a:prstGeom>
          <a:noFill/>
          <a:ln>
            <a:noFill/>
          </a:ln>
        </p:spPr>
        <p:txBody>
          <a:bodyPr spcFirstLastPara="1" wrap="square" lIns="371025" tIns="371025" rIns="371025" bIns="371025" anchor="b" anchorCtr="0">
            <a:normAutofit/>
          </a:bodyPr>
          <a:lstStyle>
            <a:lvl1pPr lvl="0" algn="ctr">
              <a:lnSpc>
                <a:spcPct val="100000"/>
              </a:lnSpc>
              <a:spcBef>
                <a:spcPts val="0"/>
              </a:spcBef>
              <a:spcAft>
                <a:spcPts val="0"/>
              </a:spcAft>
              <a:buSzPts val="21100"/>
              <a:buNone/>
              <a:defRPr sz="13503"/>
            </a:lvl1pPr>
            <a:lvl2pPr lvl="1" algn="ctr">
              <a:lnSpc>
                <a:spcPct val="100000"/>
              </a:lnSpc>
              <a:spcBef>
                <a:spcPts val="0"/>
              </a:spcBef>
              <a:spcAft>
                <a:spcPts val="0"/>
              </a:spcAft>
              <a:buSzPts val="21100"/>
              <a:buNone/>
              <a:defRPr sz="13503"/>
            </a:lvl2pPr>
            <a:lvl3pPr lvl="2" algn="ctr">
              <a:lnSpc>
                <a:spcPct val="100000"/>
              </a:lnSpc>
              <a:spcBef>
                <a:spcPts val="0"/>
              </a:spcBef>
              <a:spcAft>
                <a:spcPts val="0"/>
              </a:spcAft>
              <a:buSzPts val="21100"/>
              <a:buNone/>
              <a:defRPr sz="13503"/>
            </a:lvl3pPr>
            <a:lvl4pPr lvl="3" algn="ctr">
              <a:lnSpc>
                <a:spcPct val="100000"/>
              </a:lnSpc>
              <a:spcBef>
                <a:spcPts val="0"/>
              </a:spcBef>
              <a:spcAft>
                <a:spcPts val="0"/>
              </a:spcAft>
              <a:buSzPts val="21100"/>
              <a:buNone/>
              <a:defRPr sz="13503"/>
            </a:lvl4pPr>
            <a:lvl5pPr lvl="4" algn="ctr">
              <a:lnSpc>
                <a:spcPct val="100000"/>
              </a:lnSpc>
              <a:spcBef>
                <a:spcPts val="0"/>
              </a:spcBef>
              <a:spcAft>
                <a:spcPts val="0"/>
              </a:spcAft>
              <a:buSzPts val="21100"/>
              <a:buNone/>
              <a:defRPr sz="13503"/>
            </a:lvl5pPr>
            <a:lvl6pPr lvl="5" algn="ctr">
              <a:lnSpc>
                <a:spcPct val="100000"/>
              </a:lnSpc>
              <a:spcBef>
                <a:spcPts val="0"/>
              </a:spcBef>
              <a:spcAft>
                <a:spcPts val="0"/>
              </a:spcAft>
              <a:buSzPts val="21100"/>
              <a:buNone/>
              <a:defRPr sz="13503"/>
            </a:lvl6pPr>
            <a:lvl7pPr lvl="6" algn="ctr">
              <a:lnSpc>
                <a:spcPct val="100000"/>
              </a:lnSpc>
              <a:spcBef>
                <a:spcPts val="0"/>
              </a:spcBef>
              <a:spcAft>
                <a:spcPts val="0"/>
              </a:spcAft>
              <a:buSzPts val="21100"/>
              <a:buNone/>
              <a:defRPr sz="13503"/>
            </a:lvl7pPr>
            <a:lvl8pPr lvl="7" algn="ctr">
              <a:lnSpc>
                <a:spcPct val="100000"/>
              </a:lnSpc>
              <a:spcBef>
                <a:spcPts val="0"/>
              </a:spcBef>
              <a:spcAft>
                <a:spcPts val="0"/>
              </a:spcAft>
              <a:buSzPts val="21100"/>
              <a:buNone/>
              <a:defRPr sz="13503"/>
            </a:lvl8pPr>
            <a:lvl9pPr lvl="8" algn="ctr">
              <a:lnSpc>
                <a:spcPct val="100000"/>
              </a:lnSpc>
              <a:spcBef>
                <a:spcPts val="0"/>
              </a:spcBef>
              <a:spcAft>
                <a:spcPts val="0"/>
              </a:spcAft>
              <a:buSzPts val="21100"/>
              <a:buNone/>
              <a:defRPr sz="13503"/>
            </a:lvl9pPr>
          </a:lstStyle>
          <a:p>
            <a:endParaRPr/>
          </a:p>
        </p:txBody>
      </p:sp>
      <p:sp>
        <p:nvSpPr>
          <p:cNvPr id="11" name="Google Shape;11;p3"/>
          <p:cNvSpPr txBox="1">
            <a:spLocks noGrp="1"/>
          </p:cNvSpPr>
          <p:nvPr>
            <p:ph type="subTitle" idx="1"/>
          </p:nvPr>
        </p:nvSpPr>
        <p:spPr>
          <a:xfrm>
            <a:off x="1277066" y="11608541"/>
            <a:ext cx="34909800" cy="3246600"/>
          </a:xfrm>
          <a:prstGeom prst="rect">
            <a:avLst/>
          </a:prstGeom>
          <a:noFill/>
          <a:ln>
            <a:noFill/>
          </a:ln>
        </p:spPr>
        <p:txBody>
          <a:bodyPr spcFirstLastPara="1" wrap="square" lIns="371025" tIns="371025" rIns="371025" bIns="371025" anchor="t" anchorCtr="0">
            <a:normAutofit/>
          </a:bodyPr>
          <a:lstStyle>
            <a:lvl1pPr lvl="0" algn="ctr">
              <a:lnSpc>
                <a:spcPct val="100000"/>
              </a:lnSpc>
              <a:spcBef>
                <a:spcPts val="0"/>
              </a:spcBef>
              <a:spcAft>
                <a:spcPts val="0"/>
              </a:spcAft>
              <a:buSzPts val="11400"/>
              <a:buNone/>
              <a:defRPr sz="7296"/>
            </a:lvl1pPr>
            <a:lvl2pPr lvl="1" algn="ctr">
              <a:lnSpc>
                <a:spcPct val="100000"/>
              </a:lnSpc>
              <a:spcBef>
                <a:spcPts val="0"/>
              </a:spcBef>
              <a:spcAft>
                <a:spcPts val="0"/>
              </a:spcAft>
              <a:buSzPts val="11400"/>
              <a:buNone/>
              <a:defRPr sz="7296"/>
            </a:lvl2pPr>
            <a:lvl3pPr lvl="2" algn="ctr">
              <a:lnSpc>
                <a:spcPct val="100000"/>
              </a:lnSpc>
              <a:spcBef>
                <a:spcPts val="0"/>
              </a:spcBef>
              <a:spcAft>
                <a:spcPts val="0"/>
              </a:spcAft>
              <a:buSzPts val="11400"/>
              <a:buNone/>
              <a:defRPr sz="7296"/>
            </a:lvl3pPr>
            <a:lvl4pPr lvl="3" algn="ctr">
              <a:lnSpc>
                <a:spcPct val="100000"/>
              </a:lnSpc>
              <a:spcBef>
                <a:spcPts val="0"/>
              </a:spcBef>
              <a:spcAft>
                <a:spcPts val="0"/>
              </a:spcAft>
              <a:buSzPts val="11400"/>
              <a:buNone/>
              <a:defRPr sz="7296"/>
            </a:lvl4pPr>
            <a:lvl5pPr lvl="4" algn="ctr">
              <a:lnSpc>
                <a:spcPct val="100000"/>
              </a:lnSpc>
              <a:spcBef>
                <a:spcPts val="0"/>
              </a:spcBef>
              <a:spcAft>
                <a:spcPts val="0"/>
              </a:spcAft>
              <a:buSzPts val="11400"/>
              <a:buNone/>
              <a:defRPr sz="7296"/>
            </a:lvl5pPr>
            <a:lvl6pPr lvl="5" algn="ctr">
              <a:lnSpc>
                <a:spcPct val="100000"/>
              </a:lnSpc>
              <a:spcBef>
                <a:spcPts val="0"/>
              </a:spcBef>
              <a:spcAft>
                <a:spcPts val="0"/>
              </a:spcAft>
              <a:buSzPts val="11400"/>
              <a:buNone/>
              <a:defRPr sz="7296"/>
            </a:lvl6pPr>
            <a:lvl7pPr lvl="6" algn="ctr">
              <a:lnSpc>
                <a:spcPct val="100000"/>
              </a:lnSpc>
              <a:spcBef>
                <a:spcPts val="0"/>
              </a:spcBef>
              <a:spcAft>
                <a:spcPts val="0"/>
              </a:spcAft>
              <a:buSzPts val="11400"/>
              <a:buNone/>
              <a:defRPr sz="7296"/>
            </a:lvl7pPr>
            <a:lvl8pPr lvl="7" algn="ctr">
              <a:lnSpc>
                <a:spcPct val="100000"/>
              </a:lnSpc>
              <a:spcBef>
                <a:spcPts val="0"/>
              </a:spcBef>
              <a:spcAft>
                <a:spcPts val="0"/>
              </a:spcAft>
              <a:buSzPts val="11400"/>
              <a:buNone/>
              <a:defRPr sz="7296"/>
            </a:lvl8pPr>
            <a:lvl9pPr lvl="8" algn="ctr">
              <a:lnSpc>
                <a:spcPct val="100000"/>
              </a:lnSpc>
              <a:spcBef>
                <a:spcPts val="0"/>
              </a:spcBef>
              <a:spcAft>
                <a:spcPts val="0"/>
              </a:spcAft>
              <a:buSzPts val="11400"/>
              <a:buNone/>
              <a:defRPr sz="7296"/>
            </a:lvl9pPr>
          </a:lstStyle>
          <a:p>
            <a:endParaRPr/>
          </a:p>
        </p:txBody>
      </p:sp>
      <p:sp>
        <p:nvSpPr>
          <p:cNvPr id="12" name="Google Shape;12;p3"/>
          <p:cNvSpPr txBox="1">
            <a:spLocks noGrp="1"/>
          </p:cNvSpPr>
          <p:nvPr>
            <p:ph type="sldNum" idx="12"/>
          </p:nvPr>
        </p:nvSpPr>
        <p:spPr>
          <a:xfrm>
            <a:off x="34712514" y="19100479"/>
            <a:ext cx="2248200" cy="1612200"/>
          </a:xfrm>
          <a:prstGeom prst="rect">
            <a:avLst/>
          </a:prstGeom>
          <a:noFill/>
          <a:ln>
            <a:noFill/>
          </a:ln>
        </p:spPr>
        <p:txBody>
          <a:bodyPr spcFirstLastPara="1" wrap="square" lIns="371025" tIns="371025" rIns="371025" bIns="371025" anchor="ctr" anchorCtr="0">
            <a:normAutofit/>
          </a:bodyPr>
          <a:lstStyle>
            <a:lvl1pPr marL="0" marR="0" lvl="0"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2"/>
          <p:cNvSpPr txBox="1">
            <a:spLocks noGrp="1"/>
          </p:cNvSpPr>
          <p:nvPr>
            <p:ph type="title" hasCustomPrompt="1"/>
          </p:nvPr>
        </p:nvSpPr>
        <p:spPr>
          <a:xfrm>
            <a:off x="1277066" y="4530674"/>
            <a:ext cx="34909800" cy="8042400"/>
          </a:xfrm>
          <a:prstGeom prst="rect">
            <a:avLst/>
          </a:prstGeom>
          <a:noFill/>
          <a:ln>
            <a:noFill/>
          </a:ln>
        </p:spPr>
        <p:txBody>
          <a:bodyPr spcFirstLastPara="1" wrap="square" lIns="371025" tIns="371025" rIns="371025" bIns="371025" anchor="b" anchorCtr="0">
            <a:normAutofit/>
          </a:bodyPr>
          <a:lstStyle>
            <a:lvl1pPr lvl="0" algn="ctr">
              <a:lnSpc>
                <a:spcPct val="100000"/>
              </a:lnSpc>
              <a:spcBef>
                <a:spcPts val="0"/>
              </a:spcBef>
              <a:spcAft>
                <a:spcPts val="0"/>
              </a:spcAft>
              <a:buSzPts val="48700"/>
              <a:buNone/>
              <a:defRPr sz="31168"/>
            </a:lvl1pPr>
            <a:lvl2pPr lvl="1" algn="ctr">
              <a:lnSpc>
                <a:spcPct val="100000"/>
              </a:lnSpc>
              <a:spcBef>
                <a:spcPts val="0"/>
              </a:spcBef>
              <a:spcAft>
                <a:spcPts val="0"/>
              </a:spcAft>
              <a:buSzPts val="48700"/>
              <a:buNone/>
              <a:defRPr sz="31168"/>
            </a:lvl2pPr>
            <a:lvl3pPr lvl="2" algn="ctr">
              <a:lnSpc>
                <a:spcPct val="100000"/>
              </a:lnSpc>
              <a:spcBef>
                <a:spcPts val="0"/>
              </a:spcBef>
              <a:spcAft>
                <a:spcPts val="0"/>
              </a:spcAft>
              <a:buSzPts val="48700"/>
              <a:buNone/>
              <a:defRPr sz="31168"/>
            </a:lvl3pPr>
            <a:lvl4pPr lvl="3" algn="ctr">
              <a:lnSpc>
                <a:spcPct val="100000"/>
              </a:lnSpc>
              <a:spcBef>
                <a:spcPts val="0"/>
              </a:spcBef>
              <a:spcAft>
                <a:spcPts val="0"/>
              </a:spcAft>
              <a:buSzPts val="48700"/>
              <a:buNone/>
              <a:defRPr sz="31168"/>
            </a:lvl4pPr>
            <a:lvl5pPr lvl="4" algn="ctr">
              <a:lnSpc>
                <a:spcPct val="100000"/>
              </a:lnSpc>
              <a:spcBef>
                <a:spcPts val="0"/>
              </a:spcBef>
              <a:spcAft>
                <a:spcPts val="0"/>
              </a:spcAft>
              <a:buSzPts val="48700"/>
              <a:buNone/>
              <a:defRPr sz="31168"/>
            </a:lvl5pPr>
            <a:lvl6pPr lvl="5" algn="ctr">
              <a:lnSpc>
                <a:spcPct val="100000"/>
              </a:lnSpc>
              <a:spcBef>
                <a:spcPts val="0"/>
              </a:spcBef>
              <a:spcAft>
                <a:spcPts val="0"/>
              </a:spcAft>
              <a:buSzPts val="48700"/>
              <a:buNone/>
              <a:defRPr sz="31168"/>
            </a:lvl6pPr>
            <a:lvl7pPr lvl="6" algn="ctr">
              <a:lnSpc>
                <a:spcPct val="100000"/>
              </a:lnSpc>
              <a:spcBef>
                <a:spcPts val="0"/>
              </a:spcBef>
              <a:spcAft>
                <a:spcPts val="0"/>
              </a:spcAft>
              <a:buSzPts val="48700"/>
              <a:buNone/>
              <a:defRPr sz="31168"/>
            </a:lvl7pPr>
            <a:lvl8pPr lvl="7" algn="ctr">
              <a:lnSpc>
                <a:spcPct val="100000"/>
              </a:lnSpc>
              <a:spcBef>
                <a:spcPts val="0"/>
              </a:spcBef>
              <a:spcAft>
                <a:spcPts val="0"/>
              </a:spcAft>
              <a:buSzPts val="48700"/>
              <a:buNone/>
              <a:defRPr sz="31168"/>
            </a:lvl8pPr>
            <a:lvl9pPr lvl="8" algn="ctr">
              <a:lnSpc>
                <a:spcPct val="100000"/>
              </a:lnSpc>
              <a:spcBef>
                <a:spcPts val="0"/>
              </a:spcBef>
              <a:spcAft>
                <a:spcPts val="0"/>
              </a:spcAft>
              <a:buSzPts val="48700"/>
              <a:buNone/>
              <a:defRPr sz="31168"/>
            </a:lvl9pPr>
          </a:lstStyle>
          <a:p>
            <a:r>
              <a:t>xx%</a:t>
            </a:r>
          </a:p>
        </p:txBody>
      </p:sp>
      <p:sp>
        <p:nvSpPr>
          <p:cNvPr id="46" name="Google Shape;46;p12"/>
          <p:cNvSpPr txBox="1">
            <a:spLocks noGrp="1"/>
          </p:cNvSpPr>
          <p:nvPr>
            <p:ph type="body" idx="1"/>
          </p:nvPr>
        </p:nvSpPr>
        <p:spPr>
          <a:xfrm>
            <a:off x="1277066" y="12911475"/>
            <a:ext cx="34909800" cy="5328000"/>
          </a:xfrm>
          <a:prstGeom prst="rect">
            <a:avLst/>
          </a:prstGeom>
          <a:noFill/>
          <a:ln>
            <a:noFill/>
          </a:ln>
        </p:spPr>
        <p:txBody>
          <a:bodyPr spcFirstLastPara="1" wrap="square" lIns="371025" tIns="371025" rIns="371025" bIns="371025" anchor="t" anchorCtr="0">
            <a:normAutofit/>
          </a:bodyPr>
          <a:lstStyle>
            <a:lvl1pPr marL="457200" lvl="0" indent="-692150" algn="ctr">
              <a:lnSpc>
                <a:spcPct val="115000"/>
              </a:lnSpc>
              <a:spcBef>
                <a:spcPts val="0"/>
              </a:spcBef>
              <a:spcAft>
                <a:spcPts val="0"/>
              </a:spcAft>
              <a:buSzPts val="7300"/>
              <a:buChar char="●"/>
              <a:defRPr/>
            </a:lvl1pPr>
            <a:lvl2pPr marL="914400" lvl="1" indent="-590550" algn="ctr">
              <a:lnSpc>
                <a:spcPct val="115000"/>
              </a:lnSpc>
              <a:spcBef>
                <a:spcPts val="0"/>
              </a:spcBef>
              <a:spcAft>
                <a:spcPts val="0"/>
              </a:spcAft>
              <a:buSzPts val="5700"/>
              <a:buChar char="○"/>
              <a:defRPr/>
            </a:lvl2pPr>
            <a:lvl3pPr marL="1371600" lvl="2" indent="-590550" algn="ctr">
              <a:lnSpc>
                <a:spcPct val="115000"/>
              </a:lnSpc>
              <a:spcBef>
                <a:spcPts val="0"/>
              </a:spcBef>
              <a:spcAft>
                <a:spcPts val="0"/>
              </a:spcAft>
              <a:buSzPts val="5700"/>
              <a:buChar char="■"/>
              <a:defRPr/>
            </a:lvl3pPr>
            <a:lvl4pPr marL="1828800" lvl="3" indent="-590550" algn="ctr">
              <a:lnSpc>
                <a:spcPct val="115000"/>
              </a:lnSpc>
              <a:spcBef>
                <a:spcPts val="0"/>
              </a:spcBef>
              <a:spcAft>
                <a:spcPts val="0"/>
              </a:spcAft>
              <a:buSzPts val="5700"/>
              <a:buChar char="●"/>
              <a:defRPr/>
            </a:lvl4pPr>
            <a:lvl5pPr marL="2286000" lvl="4" indent="-590550" algn="ctr">
              <a:lnSpc>
                <a:spcPct val="115000"/>
              </a:lnSpc>
              <a:spcBef>
                <a:spcPts val="0"/>
              </a:spcBef>
              <a:spcAft>
                <a:spcPts val="0"/>
              </a:spcAft>
              <a:buSzPts val="5700"/>
              <a:buChar char="○"/>
              <a:defRPr/>
            </a:lvl5pPr>
            <a:lvl6pPr marL="2743200" lvl="5" indent="-590550" algn="ctr">
              <a:lnSpc>
                <a:spcPct val="115000"/>
              </a:lnSpc>
              <a:spcBef>
                <a:spcPts val="0"/>
              </a:spcBef>
              <a:spcAft>
                <a:spcPts val="0"/>
              </a:spcAft>
              <a:buSzPts val="5700"/>
              <a:buChar char="■"/>
              <a:defRPr/>
            </a:lvl6pPr>
            <a:lvl7pPr marL="3200400" lvl="6" indent="-590550" algn="ctr">
              <a:lnSpc>
                <a:spcPct val="115000"/>
              </a:lnSpc>
              <a:spcBef>
                <a:spcPts val="0"/>
              </a:spcBef>
              <a:spcAft>
                <a:spcPts val="0"/>
              </a:spcAft>
              <a:buSzPts val="5700"/>
              <a:buChar char="●"/>
              <a:defRPr/>
            </a:lvl7pPr>
            <a:lvl8pPr marL="3657600" lvl="7" indent="-590550" algn="ctr">
              <a:lnSpc>
                <a:spcPct val="115000"/>
              </a:lnSpc>
              <a:spcBef>
                <a:spcPts val="0"/>
              </a:spcBef>
              <a:spcAft>
                <a:spcPts val="0"/>
              </a:spcAft>
              <a:buSzPts val="5700"/>
              <a:buChar char="○"/>
              <a:defRPr/>
            </a:lvl8pPr>
            <a:lvl9pPr marL="4114800" lvl="8" indent="-590550" algn="ctr">
              <a:lnSpc>
                <a:spcPct val="115000"/>
              </a:lnSpc>
              <a:spcBef>
                <a:spcPts val="0"/>
              </a:spcBef>
              <a:spcAft>
                <a:spcPts val="0"/>
              </a:spcAft>
              <a:buSzPts val="5700"/>
              <a:buChar char="■"/>
              <a:defRPr/>
            </a:lvl9pPr>
          </a:lstStyle>
          <a:p>
            <a:endParaRPr/>
          </a:p>
        </p:txBody>
      </p:sp>
      <p:sp>
        <p:nvSpPr>
          <p:cNvPr id="47" name="Google Shape;47;p12"/>
          <p:cNvSpPr txBox="1">
            <a:spLocks noGrp="1"/>
          </p:cNvSpPr>
          <p:nvPr>
            <p:ph type="sldNum" idx="12"/>
          </p:nvPr>
        </p:nvSpPr>
        <p:spPr>
          <a:xfrm>
            <a:off x="34712514" y="19100479"/>
            <a:ext cx="2248200" cy="1612200"/>
          </a:xfrm>
          <a:prstGeom prst="rect">
            <a:avLst/>
          </a:prstGeom>
          <a:noFill/>
          <a:ln>
            <a:noFill/>
          </a:ln>
        </p:spPr>
        <p:txBody>
          <a:bodyPr spcFirstLastPara="1" wrap="square" lIns="371025" tIns="371025" rIns="371025" bIns="371025" anchor="ctr" anchorCtr="0">
            <a:normAutofit/>
          </a:bodyPr>
          <a:lstStyle>
            <a:lvl1pPr marL="0" marR="0" lvl="0"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3"/>
          <p:cNvSpPr txBox="1">
            <a:spLocks noGrp="1"/>
          </p:cNvSpPr>
          <p:nvPr>
            <p:ph type="sldNum" idx="12"/>
          </p:nvPr>
        </p:nvSpPr>
        <p:spPr>
          <a:xfrm>
            <a:off x="34712514" y="19100479"/>
            <a:ext cx="2248200" cy="1612200"/>
          </a:xfrm>
          <a:prstGeom prst="rect">
            <a:avLst/>
          </a:prstGeom>
          <a:noFill/>
          <a:ln>
            <a:noFill/>
          </a:ln>
        </p:spPr>
        <p:txBody>
          <a:bodyPr spcFirstLastPara="1" wrap="square" lIns="371025" tIns="371025" rIns="371025" bIns="371025" anchor="ctr" anchorCtr="0">
            <a:normAutofit/>
          </a:bodyPr>
          <a:lstStyle>
            <a:lvl1pPr marL="0" marR="0" lvl="0"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4"/>
          <p:cNvSpPr txBox="1">
            <a:spLocks noGrp="1"/>
          </p:cNvSpPr>
          <p:nvPr>
            <p:ph type="title"/>
          </p:nvPr>
        </p:nvSpPr>
        <p:spPr>
          <a:xfrm>
            <a:off x="1277066" y="8809855"/>
            <a:ext cx="34909800" cy="3447900"/>
          </a:xfrm>
          <a:prstGeom prst="rect">
            <a:avLst/>
          </a:prstGeom>
          <a:noFill/>
          <a:ln>
            <a:noFill/>
          </a:ln>
        </p:spPr>
        <p:txBody>
          <a:bodyPr spcFirstLastPara="1" wrap="square" lIns="371025" tIns="371025" rIns="371025" bIns="371025" anchor="ctr" anchorCtr="0">
            <a:normAutofit/>
          </a:bodyPr>
          <a:lstStyle>
            <a:lvl1pPr lvl="0" algn="ctr">
              <a:lnSpc>
                <a:spcPct val="100000"/>
              </a:lnSpc>
              <a:spcBef>
                <a:spcPts val="0"/>
              </a:spcBef>
              <a:spcAft>
                <a:spcPts val="0"/>
              </a:spcAft>
              <a:buSzPts val="14600"/>
              <a:buNone/>
              <a:defRPr sz="9344"/>
            </a:lvl1pPr>
            <a:lvl2pPr lvl="1" algn="ctr">
              <a:lnSpc>
                <a:spcPct val="100000"/>
              </a:lnSpc>
              <a:spcBef>
                <a:spcPts val="0"/>
              </a:spcBef>
              <a:spcAft>
                <a:spcPts val="0"/>
              </a:spcAft>
              <a:buSzPts val="14600"/>
              <a:buNone/>
              <a:defRPr sz="9344"/>
            </a:lvl2pPr>
            <a:lvl3pPr lvl="2" algn="ctr">
              <a:lnSpc>
                <a:spcPct val="100000"/>
              </a:lnSpc>
              <a:spcBef>
                <a:spcPts val="0"/>
              </a:spcBef>
              <a:spcAft>
                <a:spcPts val="0"/>
              </a:spcAft>
              <a:buSzPts val="14600"/>
              <a:buNone/>
              <a:defRPr sz="9344"/>
            </a:lvl3pPr>
            <a:lvl4pPr lvl="3" algn="ctr">
              <a:lnSpc>
                <a:spcPct val="100000"/>
              </a:lnSpc>
              <a:spcBef>
                <a:spcPts val="0"/>
              </a:spcBef>
              <a:spcAft>
                <a:spcPts val="0"/>
              </a:spcAft>
              <a:buSzPts val="14600"/>
              <a:buNone/>
              <a:defRPr sz="9344"/>
            </a:lvl4pPr>
            <a:lvl5pPr lvl="4" algn="ctr">
              <a:lnSpc>
                <a:spcPct val="100000"/>
              </a:lnSpc>
              <a:spcBef>
                <a:spcPts val="0"/>
              </a:spcBef>
              <a:spcAft>
                <a:spcPts val="0"/>
              </a:spcAft>
              <a:buSzPts val="14600"/>
              <a:buNone/>
              <a:defRPr sz="9344"/>
            </a:lvl5pPr>
            <a:lvl6pPr lvl="5" algn="ctr">
              <a:lnSpc>
                <a:spcPct val="100000"/>
              </a:lnSpc>
              <a:spcBef>
                <a:spcPts val="0"/>
              </a:spcBef>
              <a:spcAft>
                <a:spcPts val="0"/>
              </a:spcAft>
              <a:buSzPts val="14600"/>
              <a:buNone/>
              <a:defRPr sz="9344"/>
            </a:lvl6pPr>
            <a:lvl7pPr lvl="6" algn="ctr">
              <a:lnSpc>
                <a:spcPct val="100000"/>
              </a:lnSpc>
              <a:spcBef>
                <a:spcPts val="0"/>
              </a:spcBef>
              <a:spcAft>
                <a:spcPts val="0"/>
              </a:spcAft>
              <a:buSzPts val="14600"/>
              <a:buNone/>
              <a:defRPr sz="9344"/>
            </a:lvl7pPr>
            <a:lvl8pPr lvl="7" algn="ctr">
              <a:lnSpc>
                <a:spcPct val="100000"/>
              </a:lnSpc>
              <a:spcBef>
                <a:spcPts val="0"/>
              </a:spcBef>
              <a:spcAft>
                <a:spcPts val="0"/>
              </a:spcAft>
              <a:buSzPts val="14600"/>
              <a:buNone/>
              <a:defRPr sz="9344"/>
            </a:lvl8pPr>
            <a:lvl9pPr lvl="8" algn="ctr">
              <a:lnSpc>
                <a:spcPct val="100000"/>
              </a:lnSpc>
              <a:spcBef>
                <a:spcPts val="0"/>
              </a:spcBef>
              <a:spcAft>
                <a:spcPts val="0"/>
              </a:spcAft>
              <a:buSzPts val="14600"/>
              <a:buNone/>
              <a:defRPr sz="9344"/>
            </a:lvl9pPr>
          </a:lstStyle>
          <a:p>
            <a:endParaRPr/>
          </a:p>
        </p:txBody>
      </p:sp>
      <p:sp>
        <p:nvSpPr>
          <p:cNvPr id="15" name="Google Shape;15;p4"/>
          <p:cNvSpPr txBox="1">
            <a:spLocks noGrp="1"/>
          </p:cNvSpPr>
          <p:nvPr>
            <p:ph type="sldNum" idx="12"/>
          </p:nvPr>
        </p:nvSpPr>
        <p:spPr>
          <a:xfrm>
            <a:off x="34712514" y="19100479"/>
            <a:ext cx="2248200" cy="1612200"/>
          </a:xfrm>
          <a:prstGeom prst="rect">
            <a:avLst/>
          </a:prstGeom>
          <a:noFill/>
          <a:ln>
            <a:noFill/>
          </a:ln>
        </p:spPr>
        <p:txBody>
          <a:bodyPr spcFirstLastPara="1" wrap="square" lIns="371025" tIns="371025" rIns="371025" bIns="371025" anchor="ctr" anchorCtr="0">
            <a:normAutofit/>
          </a:bodyPr>
          <a:lstStyle>
            <a:lvl1pPr marL="0" marR="0" lvl="0"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5"/>
          <p:cNvSpPr txBox="1">
            <a:spLocks noGrp="1"/>
          </p:cNvSpPr>
          <p:nvPr>
            <p:ph type="title"/>
          </p:nvPr>
        </p:nvSpPr>
        <p:spPr>
          <a:xfrm>
            <a:off x="1277066" y="1822818"/>
            <a:ext cx="34909800" cy="2345700"/>
          </a:xfrm>
          <a:prstGeom prst="rect">
            <a:avLst/>
          </a:prstGeom>
          <a:noFill/>
          <a:ln>
            <a:noFill/>
          </a:ln>
        </p:spPr>
        <p:txBody>
          <a:bodyPr spcFirstLastPara="1" wrap="square" lIns="371025" tIns="371025" rIns="371025" bIns="371025" anchor="t" anchorCtr="0">
            <a:normAutofit/>
          </a:bodyPr>
          <a:lstStyle>
            <a:lvl1pPr lvl="0" algn="l">
              <a:lnSpc>
                <a:spcPct val="100000"/>
              </a:lnSpc>
              <a:spcBef>
                <a:spcPts val="0"/>
              </a:spcBef>
              <a:spcAft>
                <a:spcPts val="0"/>
              </a:spcAft>
              <a:buSzPts val="11400"/>
              <a:buNone/>
              <a:defRPr/>
            </a:lvl1pPr>
            <a:lvl2pPr lvl="1" algn="l">
              <a:lnSpc>
                <a:spcPct val="100000"/>
              </a:lnSpc>
              <a:spcBef>
                <a:spcPts val="0"/>
              </a:spcBef>
              <a:spcAft>
                <a:spcPts val="0"/>
              </a:spcAft>
              <a:buSzPts val="11400"/>
              <a:buNone/>
              <a:defRPr/>
            </a:lvl2pPr>
            <a:lvl3pPr lvl="2" algn="l">
              <a:lnSpc>
                <a:spcPct val="100000"/>
              </a:lnSpc>
              <a:spcBef>
                <a:spcPts val="0"/>
              </a:spcBef>
              <a:spcAft>
                <a:spcPts val="0"/>
              </a:spcAft>
              <a:buSzPts val="11400"/>
              <a:buNone/>
              <a:defRPr/>
            </a:lvl3pPr>
            <a:lvl4pPr lvl="3" algn="l">
              <a:lnSpc>
                <a:spcPct val="100000"/>
              </a:lnSpc>
              <a:spcBef>
                <a:spcPts val="0"/>
              </a:spcBef>
              <a:spcAft>
                <a:spcPts val="0"/>
              </a:spcAft>
              <a:buSzPts val="11400"/>
              <a:buNone/>
              <a:defRPr/>
            </a:lvl4pPr>
            <a:lvl5pPr lvl="4" algn="l">
              <a:lnSpc>
                <a:spcPct val="100000"/>
              </a:lnSpc>
              <a:spcBef>
                <a:spcPts val="0"/>
              </a:spcBef>
              <a:spcAft>
                <a:spcPts val="0"/>
              </a:spcAft>
              <a:buSzPts val="11400"/>
              <a:buNone/>
              <a:defRPr/>
            </a:lvl5pPr>
            <a:lvl6pPr lvl="5" algn="l">
              <a:lnSpc>
                <a:spcPct val="100000"/>
              </a:lnSpc>
              <a:spcBef>
                <a:spcPts val="0"/>
              </a:spcBef>
              <a:spcAft>
                <a:spcPts val="0"/>
              </a:spcAft>
              <a:buSzPts val="11400"/>
              <a:buNone/>
              <a:defRPr/>
            </a:lvl6pPr>
            <a:lvl7pPr lvl="6" algn="l">
              <a:lnSpc>
                <a:spcPct val="100000"/>
              </a:lnSpc>
              <a:spcBef>
                <a:spcPts val="0"/>
              </a:spcBef>
              <a:spcAft>
                <a:spcPts val="0"/>
              </a:spcAft>
              <a:buSzPts val="11400"/>
              <a:buNone/>
              <a:defRPr/>
            </a:lvl7pPr>
            <a:lvl8pPr lvl="7" algn="l">
              <a:lnSpc>
                <a:spcPct val="100000"/>
              </a:lnSpc>
              <a:spcBef>
                <a:spcPts val="0"/>
              </a:spcBef>
              <a:spcAft>
                <a:spcPts val="0"/>
              </a:spcAft>
              <a:buSzPts val="11400"/>
              <a:buNone/>
              <a:defRPr/>
            </a:lvl8pPr>
            <a:lvl9pPr lvl="8" algn="l">
              <a:lnSpc>
                <a:spcPct val="100000"/>
              </a:lnSpc>
              <a:spcBef>
                <a:spcPts val="0"/>
              </a:spcBef>
              <a:spcAft>
                <a:spcPts val="0"/>
              </a:spcAft>
              <a:buSzPts val="11400"/>
              <a:buNone/>
              <a:defRPr/>
            </a:lvl9pPr>
          </a:lstStyle>
          <a:p>
            <a:endParaRPr/>
          </a:p>
        </p:txBody>
      </p:sp>
      <p:sp>
        <p:nvSpPr>
          <p:cNvPr id="18" name="Google Shape;18;p5"/>
          <p:cNvSpPr txBox="1">
            <a:spLocks noGrp="1"/>
          </p:cNvSpPr>
          <p:nvPr>
            <p:ph type="body" idx="1"/>
          </p:nvPr>
        </p:nvSpPr>
        <p:spPr>
          <a:xfrm>
            <a:off x="1277066" y="4720524"/>
            <a:ext cx="34909800" cy="13993500"/>
          </a:xfrm>
          <a:prstGeom prst="rect">
            <a:avLst/>
          </a:prstGeom>
          <a:noFill/>
          <a:ln>
            <a:noFill/>
          </a:ln>
        </p:spPr>
        <p:txBody>
          <a:bodyPr spcFirstLastPara="1" wrap="square" lIns="371025" tIns="371025" rIns="371025" bIns="371025" anchor="t" anchorCtr="0">
            <a:normAutofit/>
          </a:bodyPr>
          <a:lstStyle>
            <a:lvl1pPr marL="457200" lvl="0" indent="-692150" algn="l">
              <a:lnSpc>
                <a:spcPct val="115000"/>
              </a:lnSpc>
              <a:spcBef>
                <a:spcPts val="0"/>
              </a:spcBef>
              <a:spcAft>
                <a:spcPts val="0"/>
              </a:spcAft>
              <a:buSzPts val="7300"/>
              <a:buChar char="●"/>
              <a:defRPr/>
            </a:lvl1pPr>
            <a:lvl2pPr marL="914400" lvl="1" indent="-590550" algn="l">
              <a:lnSpc>
                <a:spcPct val="115000"/>
              </a:lnSpc>
              <a:spcBef>
                <a:spcPts val="0"/>
              </a:spcBef>
              <a:spcAft>
                <a:spcPts val="0"/>
              </a:spcAft>
              <a:buSzPts val="5700"/>
              <a:buChar char="○"/>
              <a:defRPr/>
            </a:lvl2pPr>
            <a:lvl3pPr marL="1371600" lvl="2" indent="-590550" algn="l">
              <a:lnSpc>
                <a:spcPct val="115000"/>
              </a:lnSpc>
              <a:spcBef>
                <a:spcPts val="0"/>
              </a:spcBef>
              <a:spcAft>
                <a:spcPts val="0"/>
              </a:spcAft>
              <a:buSzPts val="5700"/>
              <a:buChar char="■"/>
              <a:defRPr/>
            </a:lvl3pPr>
            <a:lvl4pPr marL="1828800" lvl="3" indent="-590550" algn="l">
              <a:lnSpc>
                <a:spcPct val="115000"/>
              </a:lnSpc>
              <a:spcBef>
                <a:spcPts val="0"/>
              </a:spcBef>
              <a:spcAft>
                <a:spcPts val="0"/>
              </a:spcAft>
              <a:buSzPts val="5700"/>
              <a:buChar char="●"/>
              <a:defRPr/>
            </a:lvl4pPr>
            <a:lvl5pPr marL="2286000" lvl="4" indent="-590550" algn="l">
              <a:lnSpc>
                <a:spcPct val="115000"/>
              </a:lnSpc>
              <a:spcBef>
                <a:spcPts val="0"/>
              </a:spcBef>
              <a:spcAft>
                <a:spcPts val="0"/>
              </a:spcAft>
              <a:buSzPts val="5700"/>
              <a:buChar char="○"/>
              <a:defRPr/>
            </a:lvl5pPr>
            <a:lvl6pPr marL="2743200" lvl="5" indent="-590550" algn="l">
              <a:lnSpc>
                <a:spcPct val="115000"/>
              </a:lnSpc>
              <a:spcBef>
                <a:spcPts val="0"/>
              </a:spcBef>
              <a:spcAft>
                <a:spcPts val="0"/>
              </a:spcAft>
              <a:buSzPts val="5700"/>
              <a:buChar char="■"/>
              <a:defRPr/>
            </a:lvl6pPr>
            <a:lvl7pPr marL="3200400" lvl="6" indent="-590550" algn="l">
              <a:lnSpc>
                <a:spcPct val="115000"/>
              </a:lnSpc>
              <a:spcBef>
                <a:spcPts val="0"/>
              </a:spcBef>
              <a:spcAft>
                <a:spcPts val="0"/>
              </a:spcAft>
              <a:buSzPts val="5700"/>
              <a:buChar char="●"/>
              <a:defRPr/>
            </a:lvl7pPr>
            <a:lvl8pPr marL="3657600" lvl="7" indent="-590550" algn="l">
              <a:lnSpc>
                <a:spcPct val="115000"/>
              </a:lnSpc>
              <a:spcBef>
                <a:spcPts val="0"/>
              </a:spcBef>
              <a:spcAft>
                <a:spcPts val="0"/>
              </a:spcAft>
              <a:buSzPts val="5700"/>
              <a:buChar char="○"/>
              <a:defRPr/>
            </a:lvl8pPr>
            <a:lvl9pPr marL="4114800" lvl="8" indent="-590550" algn="l">
              <a:lnSpc>
                <a:spcPct val="115000"/>
              </a:lnSpc>
              <a:spcBef>
                <a:spcPts val="0"/>
              </a:spcBef>
              <a:spcAft>
                <a:spcPts val="0"/>
              </a:spcAft>
              <a:buSzPts val="5700"/>
              <a:buChar char="■"/>
              <a:defRPr/>
            </a:lvl9pPr>
          </a:lstStyle>
          <a:p>
            <a:endParaRPr/>
          </a:p>
        </p:txBody>
      </p:sp>
      <p:sp>
        <p:nvSpPr>
          <p:cNvPr id="19" name="Google Shape;19;p5"/>
          <p:cNvSpPr txBox="1">
            <a:spLocks noGrp="1"/>
          </p:cNvSpPr>
          <p:nvPr>
            <p:ph type="sldNum" idx="12"/>
          </p:nvPr>
        </p:nvSpPr>
        <p:spPr>
          <a:xfrm>
            <a:off x="34712514" y="19100479"/>
            <a:ext cx="2248200" cy="1612200"/>
          </a:xfrm>
          <a:prstGeom prst="rect">
            <a:avLst/>
          </a:prstGeom>
          <a:noFill/>
          <a:ln>
            <a:noFill/>
          </a:ln>
        </p:spPr>
        <p:txBody>
          <a:bodyPr spcFirstLastPara="1" wrap="square" lIns="371025" tIns="371025" rIns="371025" bIns="371025" anchor="ctr" anchorCtr="0">
            <a:normAutofit/>
          </a:bodyPr>
          <a:lstStyle>
            <a:lvl1pPr marL="0" marR="0" lvl="0"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6"/>
          <p:cNvSpPr txBox="1">
            <a:spLocks noGrp="1"/>
          </p:cNvSpPr>
          <p:nvPr>
            <p:ph type="title"/>
          </p:nvPr>
        </p:nvSpPr>
        <p:spPr>
          <a:xfrm>
            <a:off x="1277066" y="1822818"/>
            <a:ext cx="34909800" cy="2345700"/>
          </a:xfrm>
          <a:prstGeom prst="rect">
            <a:avLst/>
          </a:prstGeom>
          <a:noFill/>
          <a:ln>
            <a:noFill/>
          </a:ln>
        </p:spPr>
        <p:txBody>
          <a:bodyPr spcFirstLastPara="1" wrap="square" lIns="371025" tIns="371025" rIns="371025" bIns="371025" anchor="t" anchorCtr="0">
            <a:normAutofit/>
          </a:bodyPr>
          <a:lstStyle>
            <a:lvl1pPr lvl="0" algn="l">
              <a:lnSpc>
                <a:spcPct val="100000"/>
              </a:lnSpc>
              <a:spcBef>
                <a:spcPts val="0"/>
              </a:spcBef>
              <a:spcAft>
                <a:spcPts val="0"/>
              </a:spcAft>
              <a:buSzPts val="11400"/>
              <a:buNone/>
              <a:defRPr/>
            </a:lvl1pPr>
            <a:lvl2pPr lvl="1" algn="l">
              <a:lnSpc>
                <a:spcPct val="100000"/>
              </a:lnSpc>
              <a:spcBef>
                <a:spcPts val="0"/>
              </a:spcBef>
              <a:spcAft>
                <a:spcPts val="0"/>
              </a:spcAft>
              <a:buSzPts val="11400"/>
              <a:buNone/>
              <a:defRPr/>
            </a:lvl2pPr>
            <a:lvl3pPr lvl="2" algn="l">
              <a:lnSpc>
                <a:spcPct val="100000"/>
              </a:lnSpc>
              <a:spcBef>
                <a:spcPts val="0"/>
              </a:spcBef>
              <a:spcAft>
                <a:spcPts val="0"/>
              </a:spcAft>
              <a:buSzPts val="11400"/>
              <a:buNone/>
              <a:defRPr/>
            </a:lvl3pPr>
            <a:lvl4pPr lvl="3" algn="l">
              <a:lnSpc>
                <a:spcPct val="100000"/>
              </a:lnSpc>
              <a:spcBef>
                <a:spcPts val="0"/>
              </a:spcBef>
              <a:spcAft>
                <a:spcPts val="0"/>
              </a:spcAft>
              <a:buSzPts val="11400"/>
              <a:buNone/>
              <a:defRPr/>
            </a:lvl4pPr>
            <a:lvl5pPr lvl="4" algn="l">
              <a:lnSpc>
                <a:spcPct val="100000"/>
              </a:lnSpc>
              <a:spcBef>
                <a:spcPts val="0"/>
              </a:spcBef>
              <a:spcAft>
                <a:spcPts val="0"/>
              </a:spcAft>
              <a:buSzPts val="11400"/>
              <a:buNone/>
              <a:defRPr/>
            </a:lvl5pPr>
            <a:lvl6pPr lvl="5" algn="l">
              <a:lnSpc>
                <a:spcPct val="100000"/>
              </a:lnSpc>
              <a:spcBef>
                <a:spcPts val="0"/>
              </a:spcBef>
              <a:spcAft>
                <a:spcPts val="0"/>
              </a:spcAft>
              <a:buSzPts val="11400"/>
              <a:buNone/>
              <a:defRPr/>
            </a:lvl6pPr>
            <a:lvl7pPr lvl="6" algn="l">
              <a:lnSpc>
                <a:spcPct val="100000"/>
              </a:lnSpc>
              <a:spcBef>
                <a:spcPts val="0"/>
              </a:spcBef>
              <a:spcAft>
                <a:spcPts val="0"/>
              </a:spcAft>
              <a:buSzPts val="11400"/>
              <a:buNone/>
              <a:defRPr/>
            </a:lvl7pPr>
            <a:lvl8pPr lvl="7" algn="l">
              <a:lnSpc>
                <a:spcPct val="100000"/>
              </a:lnSpc>
              <a:spcBef>
                <a:spcPts val="0"/>
              </a:spcBef>
              <a:spcAft>
                <a:spcPts val="0"/>
              </a:spcAft>
              <a:buSzPts val="11400"/>
              <a:buNone/>
              <a:defRPr/>
            </a:lvl8pPr>
            <a:lvl9pPr lvl="8" algn="l">
              <a:lnSpc>
                <a:spcPct val="100000"/>
              </a:lnSpc>
              <a:spcBef>
                <a:spcPts val="0"/>
              </a:spcBef>
              <a:spcAft>
                <a:spcPts val="0"/>
              </a:spcAft>
              <a:buSzPts val="11400"/>
              <a:buNone/>
              <a:defRPr/>
            </a:lvl9pPr>
          </a:lstStyle>
          <a:p>
            <a:endParaRPr/>
          </a:p>
        </p:txBody>
      </p:sp>
      <p:sp>
        <p:nvSpPr>
          <p:cNvPr id="22" name="Google Shape;22;p6"/>
          <p:cNvSpPr txBox="1">
            <a:spLocks noGrp="1"/>
          </p:cNvSpPr>
          <p:nvPr>
            <p:ph type="body" idx="1"/>
          </p:nvPr>
        </p:nvSpPr>
        <p:spPr>
          <a:xfrm>
            <a:off x="1277067" y="4720524"/>
            <a:ext cx="16388100" cy="13993500"/>
          </a:xfrm>
          <a:prstGeom prst="rect">
            <a:avLst/>
          </a:prstGeom>
          <a:noFill/>
          <a:ln>
            <a:noFill/>
          </a:ln>
        </p:spPr>
        <p:txBody>
          <a:bodyPr spcFirstLastPara="1" wrap="square" lIns="371025" tIns="371025" rIns="371025" bIns="371025" anchor="t" anchorCtr="0">
            <a:normAutofit/>
          </a:bodyPr>
          <a:lstStyle>
            <a:lvl1pPr marL="457200" lvl="0" indent="-590550" algn="l">
              <a:lnSpc>
                <a:spcPct val="115000"/>
              </a:lnSpc>
              <a:spcBef>
                <a:spcPts val="0"/>
              </a:spcBef>
              <a:spcAft>
                <a:spcPts val="0"/>
              </a:spcAft>
              <a:buSzPts val="5700"/>
              <a:buChar char="●"/>
              <a:defRPr sz="3648"/>
            </a:lvl1pPr>
            <a:lvl2pPr marL="914400" lvl="1" indent="-539750" algn="l">
              <a:lnSpc>
                <a:spcPct val="115000"/>
              </a:lnSpc>
              <a:spcBef>
                <a:spcPts val="0"/>
              </a:spcBef>
              <a:spcAft>
                <a:spcPts val="0"/>
              </a:spcAft>
              <a:buSzPts val="4900"/>
              <a:buChar char="○"/>
              <a:defRPr sz="3136"/>
            </a:lvl2pPr>
            <a:lvl3pPr marL="1371600" lvl="2" indent="-539750" algn="l">
              <a:lnSpc>
                <a:spcPct val="115000"/>
              </a:lnSpc>
              <a:spcBef>
                <a:spcPts val="0"/>
              </a:spcBef>
              <a:spcAft>
                <a:spcPts val="0"/>
              </a:spcAft>
              <a:buSzPts val="4900"/>
              <a:buChar char="■"/>
              <a:defRPr sz="3136"/>
            </a:lvl3pPr>
            <a:lvl4pPr marL="1828800" lvl="3" indent="-539750" algn="l">
              <a:lnSpc>
                <a:spcPct val="115000"/>
              </a:lnSpc>
              <a:spcBef>
                <a:spcPts val="0"/>
              </a:spcBef>
              <a:spcAft>
                <a:spcPts val="0"/>
              </a:spcAft>
              <a:buSzPts val="4900"/>
              <a:buChar char="●"/>
              <a:defRPr sz="3136"/>
            </a:lvl4pPr>
            <a:lvl5pPr marL="2286000" lvl="4" indent="-539750" algn="l">
              <a:lnSpc>
                <a:spcPct val="115000"/>
              </a:lnSpc>
              <a:spcBef>
                <a:spcPts val="0"/>
              </a:spcBef>
              <a:spcAft>
                <a:spcPts val="0"/>
              </a:spcAft>
              <a:buSzPts val="4900"/>
              <a:buChar char="○"/>
              <a:defRPr sz="3136"/>
            </a:lvl5pPr>
            <a:lvl6pPr marL="2743200" lvl="5" indent="-539750" algn="l">
              <a:lnSpc>
                <a:spcPct val="115000"/>
              </a:lnSpc>
              <a:spcBef>
                <a:spcPts val="0"/>
              </a:spcBef>
              <a:spcAft>
                <a:spcPts val="0"/>
              </a:spcAft>
              <a:buSzPts val="4900"/>
              <a:buChar char="■"/>
              <a:defRPr sz="3136"/>
            </a:lvl6pPr>
            <a:lvl7pPr marL="3200400" lvl="6" indent="-539750" algn="l">
              <a:lnSpc>
                <a:spcPct val="115000"/>
              </a:lnSpc>
              <a:spcBef>
                <a:spcPts val="0"/>
              </a:spcBef>
              <a:spcAft>
                <a:spcPts val="0"/>
              </a:spcAft>
              <a:buSzPts val="4900"/>
              <a:buChar char="●"/>
              <a:defRPr sz="3136"/>
            </a:lvl7pPr>
            <a:lvl8pPr marL="3657600" lvl="7" indent="-539750" algn="l">
              <a:lnSpc>
                <a:spcPct val="115000"/>
              </a:lnSpc>
              <a:spcBef>
                <a:spcPts val="0"/>
              </a:spcBef>
              <a:spcAft>
                <a:spcPts val="0"/>
              </a:spcAft>
              <a:buSzPts val="4900"/>
              <a:buChar char="○"/>
              <a:defRPr sz="3136"/>
            </a:lvl8pPr>
            <a:lvl9pPr marL="4114800" lvl="8" indent="-539750" algn="l">
              <a:lnSpc>
                <a:spcPct val="115000"/>
              </a:lnSpc>
              <a:spcBef>
                <a:spcPts val="0"/>
              </a:spcBef>
              <a:spcAft>
                <a:spcPts val="0"/>
              </a:spcAft>
              <a:buSzPts val="4900"/>
              <a:buChar char="■"/>
              <a:defRPr sz="3136"/>
            </a:lvl9pPr>
          </a:lstStyle>
          <a:p>
            <a:endParaRPr/>
          </a:p>
        </p:txBody>
      </p:sp>
      <p:sp>
        <p:nvSpPr>
          <p:cNvPr id="23" name="Google Shape;23;p6"/>
          <p:cNvSpPr txBox="1">
            <a:spLocks noGrp="1"/>
          </p:cNvSpPr>
          <p:nvPr>
            <p:ph type="body" idx="2"/>
          </p:nvPr>
        </p:nvSpPr>
        <p:spPr>
          <a:xfrm>
            <a:off x="19798830" y="4720524"/>
            <a:ext cx="16388100" cy="13993500"/>
          </a:xfrm>
          <a:prstGeom prst="rect">
            <a:avLst/>
          </a:prstGeom>
          <a:noFill/>
          <a:ln>
            <a:noFill/>
          </a:ln>
        </p:spPr>
        <p:txBody>
          <a:bodyPr spcFirstLastPara="1" wrap="square" lIns="371025" tIns="371025" rIns="371025" bIns="371025" anchor="t" anchorCtr="0">
            <a:normAutofit/>
          </a:bodyPr>
          <a:lstStyle>
            <a:lvl1pPr marL="457200" lvl="0" indent="-590550" algn="l">
              <a:lnSpc>
                <a:spcPct val="115000"/>
              </a:lnSpc>
              <a:spcBef>
                <a:spcPts val="0"/>
              </a:spcBef>
              <a:spcAft>
                <a:spcPts val="0"/>
              </a:spcAft>
              <a:buSzPts val="5700"/>
              <a:buChar char="●"/>
              <a:defRPr sz="3648"/>
            </a:lvl1pPr>
            <a:lvl2pPr marL="914400" lvl="1" indent="-539750" algn="l">
              <a:lnSpc>
                <a:spcPct val="115000"/>
              </a:lnSpc>
              <a:spcBef>
                <a:spcPts val="0"/>
              </a:spcBef>
              <a:spcAft>
                <a:spcPts val="0"/>
              </a:spcAft>
              <a:buSzPts val="4900"/>
              <a:buChar char="○"/>
              <a:defRPr sz="3136"/>
            </a:lvl2pPr>
            <a:lvl3pPr marL="1371600" lvl="2" indent="-539750" algn="l">
              <a:lnSpc>
                <a:spcPct val="115000"/>
              </a:lnSpc>
              <a:spcBef>
                <a:spcPts val="0"/>
              </a:spcBef>
              <a:spcAft>
                <a:spcPts val="0"/>
              </a:spcAft>
              <a:buSzPts val="4900"/>
              <a:buChar char="■"/>
              <a:defRPr sz="3136"/>
            </a:lvl3pPr>
            <a:lvl4pPr marL="1828800" lvl="3" indent="-539750" algn="l">
              <a:lnSpc>
                <a:spcPct val="115000"/>
              </a:lnSpc>
              <a:spcBef>
                <a:spcPts val="0"/>
              </a:spcBef>
              <a:spcAft>
                <a:spcPts val="0"/>
              </a:spcAft>
              <a:buSzPts val="4900"/>
              <a:buChar char="●"/>
              <a:defRPr sz="3136"/>
            </a:lvl4pPr>
            <a:lvl5pPr marL="2286000" lvl="4" indent="-539750" algn="l">
              <a:lnSpc>
                <a:spcPct val="115000"/>
              </a:lnSpc>
              <a:spcBef>
                <a:spcPts val="0"/>
              </a:spcBef>
              <a:spcAft>
                <a:spcPts val="0"/>
              </a:spcAft>
              <a:buSzPts val="4900"/>
              <a:buChar char="○"/>
              <a:defRPr sz="3136"/>
            </a:lvl5pPr>
            <a:lvl6pPr marL="2743200" lvl="5" indent="-539750" algn="l">
              <a:lnSpc>
                <a:spcPct val="115000"/>
              </a:lnSpc>
              <a:spcBef>
                <a:spcPts val="0"/>
              </a:spcBef>
              <a:spcAft>
                <a:spcPts val="0"/>
              </a:spcAft>
              <a:buSzPts val="4900"/>
              <a:buChar char="■"/>
              <a:defRPr sz="3136"/>
            </a:lvl6pPr>
            <a:lvl7pPr marL="3200400" lvl="6" indent="-539750" algn="l">
              <a:lnSpc>
                <a:spcPct val="115000"/>
              </a:lnSpc>
              <a:spcBef>
                <a:spcPts val="0"/>
              </a:spcBef>
              <a:spcAft>
                <a:spcPts val="0"/>
              </a:spcAft>
              <a:buSzPts val="4900"/>
              <a:buChar char="●"/>
              <a:defRPr sz="3136"/>
            </a:lvl7pPr>
            <a:lvl8pPr marL="3657600" lvl="7" indent="-539750" algn="l">
              <a:lnSpc>
                <a:spcPct val="115000"/>
              </a:lnSpc>
              <a:spcBef>
                <a:spcPts val="0"/>
              </a:spcBef>
              <a:spcAft>
                <a:spcPts val="0"/>
              </a:spcAft>
              <a:buSzPts val="4900"/>
              <a:buChar char="○"/>
              <a:defRPr sz="3136"/>
            </a:lvl8pPr>
            <a:lvl9pPr marL="4114800" lvl="8" indent="-539750" algn="l">
              <a:lnSpc>
                <a:spcPct val="115000"/>
              </a:lnSpc>
              <a:spcBef>
                <a:spcPts val="0"/>
              </a:spcBef>
              <a:spcAft>
                <a:spcPts val="0"/>
              </a:spcAft>
              <a:buSzPts val="4900"/>
              <a:buChar char="■"/>
              <a:defRPr sz="3136"/>
            </a:lvl9pPr>
          </a:lstStyle>
          <a:p>
            <a:endParaRPr/>
          </a:p>
        </p:txBody>
      </p:sp>
      <p:sp>
        <p:nvSpPr>
          <p:cNvPr id="24" name="Google Shape;24;p6"/>
          <p:cNvSpPr txBox="1">
            <a:spLocks noGrp="1"/>
          </p:cNvSpPr>
          <p:nvPr>
            <p:ph type="sldNum" idx="12"/>
          </p:nvPr>
        </p:nvSpPr>
        <p:spPr>
          <a:xfrm>
            <a:off x="34712514" y="19100479"/>
            <a:ext cx="2248200" cy="1612200"/>
          </a:xfrm>
          <a:prstGeom prst="rect">
            <a:avLst/>
          </a:prstGeom>
          <a:noFill/>
          <a:ln>
            <a:noFill/>
          </a:ln>
        </p:spPr>
        <p:txBody>
          <a:bodyPr spcFirstLastPara="1" wrap="square" lIns="371025" tIns="371025" rIns="371025" bIns="371025" anchor="ctr" anchorCtr="0">
            <a:normAutofit/>
          </a:bodyPr>
          <a:lstStyle>
            <a:lvl1pPr marL="0" marR="0" lvl="0"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7"/>
          <p:cNvSpPr txBox="1">
            <a:spLocks noGrp="1"/>
          </p:cNvSpPr>
          <p:nvPr>
            <p:ph type="title"/>
          </p:nvPr>
        </p:nvSpPr>
        <p:spPr>
          <a:xfrm>
            <a:off x="1277066" y="1822818"/>
            <a:ext cx="34909800" cy="2345700"/>
          </a:xfrm>
          <a:prstGeom prst="rect">
            <a:avLst/>
          </a:prstGeom>
          <a:noFill/>
          <a:ln>
            <a:noFill/>
          </a:ln>
        </p:spPr>
        <p:txBody>
          <a:bodyPr spcFirstLastPara="1" wrap="square" lIns="371025" tIns="371025" rIns="371025" bIns="371025" anchor="t" anchorCtr="0">
            <a:normAutofit/>
          </a:bodyPr>
          <a:lstStyle>
            <a:lvl1pPr lvl="0" algn="l">
              <a:lnSpc>
                <a:spcPct val="100000"/>
              </a:lnSpc>
              <a:spcBef>
                <a:spcPts val="0"/>
              </a:spcBef>
              <a:spcAft>
                <a:spcPts val="0"/>
              </a:spcAft>
              <a:buSzPts val="11400"/>
              <a:buNone/>
              <a:defRPr/>
            </a:lvl1pPr>
            <a:lvl2pPr lvl="1" algn="l">
              <a:lnSpc>
                <a:spcPct val="100000"/>
              </a:lnSpc>
              <a:spcBef>
                <a:spcPts val="0"/>
              </a:spcBef>
              <a:spcAft>
                <a:spcPts val="0"/>
              </a:spcAft>
              <a:buSzPts val="11400"/>
              <a:buNone/>
              <a:defRPr/>
            </a:lvl2pPr>
            <a:lvl3pPr lvl="2" algn="l">
              <a:lnSpc>
                <a:spcPct val="100000"/>
              </a:lnSpc>
              <a:spcBef>
                <a:spcPts val="0"/>
              </a:spcBef>
              <a:spcAft>
                <a:spcPts val="0"/>
              </a:spcAft>
              <a:buSzPts val="11400"/>
              <a:buNone/>
              <a:defRPr/>
            </a:lvl3pPr>
            <a:lvl4pPr lvl="3" algn="l">
              <a:lnSpc>
                <a:spcPct val="100000"/>
              </a:lnSpc>
              <a:spcBef>
                <a:spcPts val="0"/>
              </a:spcBef>
              <a:spcAft>
                <a:spcPts val="0"/>
              </a:spcAft>
              <a:buSzPts val="11400"/>
              <a:buNone/>
              <a:defRPr/>
            </a:lvl4pPr>
            <a:lvl5pPr lvl="4" algn="l">
              <a:lnSpc>
                <a:spcPct val="100000"/>
              </a:lnSpc>
              <a:spcBef>
                <a:spcPts val="0"/>
              </a:spcBef>
              <a:spcAft>
                <a:spcPts val="0"/>
              </a:spcAft>
              <a:buSzPts val="11400"/>
              <a:buNone/>
              <a:defRPr/>
            </a:lvl5pPr>
            <a:lvl6pPr lvl="5" algn="l">
              <a:lnSpc>
                <a:spcPct val="100000"/>
              </a:lnSpc>
              <a:spcBef>
                <a:spcPts val="0"/>
              </a:spcBef>
              <a:spcAft>
                <a:spcPts val="0"/>
              </a:spcAft>
              <a:buSzPts val="11400"/>
              <a:buNone/>
              <a:defRPr/>
            </a:lvl6pPr>
            <a:lvl7pPr lvl="6" algn="l">
              <a:lnSpc>
                <a:spcPct val="100000"/>
              </a:lnSpc>
              <a:spcBef>
                <a:spcPts val="0"/>
              </a:spcBef>
              <a:spcAft>
                <a:spcPts val="0"/>
              </a:spcAft>
              <a:buSzPts val="11400"/>
              <a:buNone/>
              <a:defRPr/>
            </a:lvl7pPr>
            <a:lvl8pPr lvl="7" algn="l">
              <a:lnSpc>
                <a:spcPct val="100000"/>
              </a:lnSpc>
              <a:spcBef>
                <a:spcPts val="0"/>
              </a:spcBef>
              <a:spcAft>
                <a:spcPts val="0"/>
              </a:spcAft>
              <a:buSzPts val="11400"/>
              <a:buNone/>
              <a:defRPr/>
            </a:lvl8pPr>
            <a:lvl9pPr lvl="8" algn="l">
              <a:lnSpc>
                <a:spcPct val="100000"/>
              </a:lnSpc>
              <a:spcBef>
                <a:spcPts val="0"/>
              </a:spcBef>
              <a:spcAft>
                <a:spcPts val="0"/>
              </a:spcAft>
              <a:buSzPts val="11400"/>
              <a:buNone/>
              <a:defRPr/>
            </a:lvl9pPr>
          </a:lstStyle>
          <a:p>
            <a:endParaRPr/>
          </a:p>
        </p:txBody>
      </p:sp>
      <p:sp>
        <p:nvSpPr>
          <p:cNvPr id="27" name="Google Shape;27;p7"/>
          <p:cNvSpPr txBox="1">
            <a:spLocks noGrp="1"/>
          </p:cNvSpPr>
          <p:nvPr>
            <p:ph type="sldNum" idx="12"/>
          </p:nvPr>
        </p:nvSpPr>
        <p:spPr>
          <a:xfrm>
            <a:off x="34712514" y="19100479"/>
            <a:ext cx="2248200" cy="1612200"/>
          </a:xfrm>
          <a:prstGeom prst="rect">
            <a:avLst/>
          </a:prstGeom>
          <a:noFill/>
          <a:ln>
            <a:noFill/>
          </a:ln>
        </p:spPr>
        <p:txBody>
          <a:bodyPr spcFirstLastPara="1" wrap="square" lIns="371025" tIns="371025" rIns="371025" bIns="371025" anchor="ctr" anchorCtr="0">
            <a:normAutofit/>
          </a:bodyPr>
          <a:lstStyle>
            <a:lvl1pPr marL="0" marR="0" lvl="0"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8"/>
          <p:cNvSpPr txBox="1">
            <a:spLocks noGrp="1"/>
          </p:cNvSpPr>
          <p:nvPr>
            <p:ph type="title"/>
          </p:nvPr>
        </p:nvSpPr>
        <p:spPr>
          <a:xfrm>
            <a:off x="1277067" y="2275731"/>
            <a:ext cx="11504700" cy="3095400"/>
          </a:xfrm>
          <a:prstGeom prst="rect">
            <a:avLst/>
          </a:prstGeom>
          <a:noFill/>
          <a:ln>
            <a:noFill/>
          </a:ln>
        </p:spPr>
        <p:txBody>
          <a:bodyPr spcFirstLastPara="1" wrap="square" lIns="371025" tIns="371025" rIns="371025" bIns="371025" anchor="b" anchorCtr="0">
            <a:normAutofit/>
          </a:bodyPr>
          <a:lstStyle>
            <a:lvl1pPr lvl="0" algn="l">
              <a:lnSpc>
                <a:spcPct val="100000"/>
              </a:lnSpc>
              <a:spcBef>
                <a:spcPts val="0"/>
              </a:spcBef>
              <a:spcAft>
                <a:spcPts val="0"/>
              </a:spcAft>
              <a:buSzPts val="9800"/>
              <a:buNone/>
              <a:defRPr sz="6272"/>
            </a:lvl1pPr>
            <a:lvl2pPr lvl="1" algn="l">
              <a:lnSpc>
                <a:spcPct val="100000"/>
              </a:lnSpc>
              <a:spcBef>
                <a:spcPts val="0"/>
              </a:spcBef>
              <a:spcAft>
                <a:spcPts val="0"/>
              </a:spcAft>
              <a:buSzPts val="9800"/>
              <a:buNone/>
              <a:defRPr sz="6272"/>
            </a:lvl2pPr>
            <a:lvl3pPr lvl="2" algn="l">
              <a:lnSpc>
                <a:spcPct val="100000"/>
              </a:lnSpc>
              <a:spcBef>
                <a:spcPts val="0"/>
              </a:spcBef>
              <a:spcAft>
                <a:spcPts val="0"/>
              </a:spcAft>
              <a:buSzPts val="9800"/>
              <a:buNone/>
              <a:defRPr sz="6272"/>
            </a:lvl3pPr>
            <a:lvl4pPr lvl="3" algn="l">
              <a:lnSpc>
                <a:spcPct val="100000"/>
              </a:lnSpc>
              <a:spcBef>
                <a:spcPts val="0"/>
              </a:spcBef>
              <a:spcAft>
                <a:spcPts val="0"/>
              </a:spcAft>
              <a:buSzPts val="9800"/>
              <a:buNone/>
              <a:defRPr sz="6272"/>
            </a:lvl4pPr>
            <a:lvl5pPr lvl="4" algn="l">
              <a:lnSpc>
                <a:spcPct val="100000"/>
              </a:lnSpc>
              <a:spcBef>
                <a:spcPts val="0"/>
              </a:spcBef>
              <a:spcAft>
                <a:spcPts val="0"/>
              </a:spcAft>
              <a:buSzPts val="9800"/>
              <a:buNone/>
              <a:defRPr sz="6272"/>
            </a:lvl5pPr>
            <a:lvl6pPr lvl="5" algn="l">
              <a:lnSpc>
                <a:spcPct val="100000"/>
              </a:lnSpc>
              <a:spcBef>
                <a:spcPts val="0"/>
              </a:spcBef>
              <a:spcAft>
                <a:spcPts val="0"/>
              </a:spcAft>
              <a:buSzPts val="9800"/>
              <a:buNone/>
              <a:defRPr sz="6272"/>
            </a:lvl6pPr>
            <a:lvl7pPr lvl="6" algn="l">
              <a:lnSpc>
                <a:spcPct val="100000"/>
              </a:lnSpc>
              <a:spcBef>
                <a:spcPts val="0"/>
              </a:spcBef>
              <a:spcAft>
                <a:spcPts val="0"/>
              </a:spcAft>
              <a:buSzPts val="9800"/>
              <a:buNone/>
              <a:defRPr sz="6272"/>
            </a:lvl7pPr>
            <a:lvl8pPr lvl="7" algn="l">
              <a:lnSpc>
                <a:spcPct val="100000"/>
              </a:lnSpc>
              <a:spcBef>
                <a:spcPts val="0"/>
              </a:spcBef>
              <a:spcAft>
                <a:spcPts val="0"/>
              </a:spcAft>
              <a:buSzPts val="9800"/>
              <a:buNone/>
              <a:defRPr sz="6272"/>
            </a:lvl8pPr>
            <a:lvl9pPr lvl="8" algn="l">
              <a:lnSpc>
                <a:spcPct val="100000"/>
              </a:lnSpc>
              <a:spcBef>
                <a:spcPts val="0"/>
              </a:spcBef>
              <a:spcAft>
                <a:spcPts val="0"/>
              </a:spcAft>
              <a:buSzPts val="9800"/>
              <a:buNone/>
              <a:defRPr sz="6272"/>
            </a:lvl9pPr>
          </a:lstStyle>
          <a:p>
            <a:endParaRPr/>
          </a:p>
        </p:txBody>
      </p:sp>
      <p:sp>
        <p:nvSpPr>
          <p:cNvPr id="30" name="Google Shape;30;p8"/>
          <p:cNvSpPr txBox="1">
            <a:spLocks noGrp="1"/>
          </p:cNvSpPr>
          <p:nvPr>
            <p:ph type="body" idx="1"/>
          </p:nvPr>
        </p:nvSpPr>
        <p:spPr>
          <a:xfrm>
            <a:off x="1277067" y="5691785"/>
            <a:ext cx="11504700" cy="13022700"/>
          </a:xfrm>
          <a:prstGeom prst="rect">
            <a:avLst/>
          </a:prstGeom>
          <a:noFill/>
          <a:ln>
            <a:noFill/>
          </a:ln>
        </p:spPr>
        <p:txBody>
          <a:bodyPr spcFirstLastPara="1" wrap="square" lIns="371025" tIns="371025" rIns="371025" bIns="371025" anchor="t" anchorCtr="0">
            <a:normAutofit/>
          </a:bodyPr>
          <a:lstStyle>
            <a:lvl1pPr marL="457200" lvl="0" indent="-539750" algn="l">
              <a:lnSpc>
                <a:spcPct val="115000"/>
              </a:lnSpc>
              <a:spcBef>
                <a:spcPts val="0"/>
              </a:spcBef>
              <a:spcAft>
                <a:spcPts val="0"/>
              </a:spcAft>
              <a:buSzPts val="4900"/>
              <a:buChar char="●"/>
              <a:defRPr sz="3136"/>
            </a:lvl1pPr>
            <a:lvl2pPr marL="914400" lvl="1" indent="-539750" algn="l">
              <a:lnSpc>
                <a:spcPct val="115000"/>
              </a:lnSpc>
              <a:spcBef>
                <a:spcPts val="0"/>
              </a:spcBef>
              <a:spcAft>
                <a:spcPts val="0"/>
              </a:spcAft>
              <a:buSzPts val="4900"/>
              <a:buChar char="○"/>
              <a:defRPr sz="3136"/>
            </a:lvl2pPr>
            <a:lvl3pPr marL="1371600" lvl="2" indent="-539750" algn="l">
              <a:lnSpc>
                <a:spcPct val="115000"/>
              </a:lnSpc>
              <a:spcBef>
                <a:spcPts val="0"/>
              </a:spcBef>
              <a:spcAft>
                <a:spcPts val="0"/>
              </a:spcAft>
              <a:buSzPts val="4900"/>
              <a:buChar char="■"/>
              <a:defRPr sz="3136"/>
            </a:lvl3pPr>
            <a:lvl4pPr marL="1828800" lvl="3" indent="-539750" algn="l">
              <a:lnSpc>
                <a:spcPct val="115000"/>
              </a:lnSpc>
              <a:spcBef>
                <a:spcPts val="0"/>
              </a:spcBef>
              <a:spcAft>
                <a:spcPts val="0"/>
              </a:spcAft>
              <a:buSzPts val="4900"/>
              <a:buChar char="●"/>
              <a:defRPr sz="3136"/>
            </a:lvl4pPr>
            <a:lvl5pPr marL="2286000" lvl="4" indent="-539750" algn="l">
              <a:lnSpc>
                <a:spcPct val="115000"/>
              </a:lnSpc>
              <a:spcBef>
                <a:spcPts val="0"/>
              </a:spcBef>
              <a:spcAft>
                <a:spcPts val="0"/>
              </a:spcAft>
              <a:buSzPts val="4900"/>
              <a:buChar char="○"/>
              <a:defRPr sz="3136"/>
            </a:lvl5pPr>
            <a:lvl6pPr marL="2743200" lvl="5" indent="-539750" algn="l">
              <a:lnSpc>
                <a:spcPct val="115000"/>
              </a:lnSpc>
              <a:spcBef>
                <a:spcPts val="0"/>
              </a:spcBef>
              <a:spcAft>
                <a:spcPts val="0"/>
              </a:spcAft>
              <a:buSzPts val="4900"/>
              <a:buChar char="■"/>
              <a:defRPr sz="3136"/>
            </a:lvl6pPr>
            <a:lvl7pPr marL="3200400" lvl="6" indent="-539750" algn="l">
              <a:lnSpc>
                <a:spcPct val="115000"/>
              </a:lnSpc>
              <a:spcBef>
                <a:spcPts val="0"/>
              </a:spcBef>
              <a:spcAft>
                <a:spcPts val="0"/>
              </a:spcAft>
              <a:buSzPts val="4900"/>
              <a:buChar char="●"/>
              <a:defRPr sz="3136"/>
            </a:lvl7pPr>
            <a:lvl8pPr marL="3657600" lvl="7" indent="-539750" algn="l">
              <a:lnSpc>
                <a:spcPct val="115000"/>
              </a:lnSpc>
              <a:spcBef>
                <a:spcPts val="0"/>
              </a:spcBef>
              <a:spcAft>
                <a:spcPts val="0"/>
              </a:spcAft>
              <a:buSzPts val="4900"/>
              <a:buChar char="○"/>
              <a:defRPr sz="3136"/>
            </a:lvl8pPr>
            <a:lvl9pPr marL="4114800" lvl="8" indent="-539750" algn="l">
              <a:lnSpc>
                <a:spcPct val="115000"/>
              </a:lnSpc>
              <a:spcBef>
                <a:spcPts val="0"/>
              </a:spcBef>
              <a:spcAft>
                <a:spcPts val="0"/>
              </a:spcAft>
              <a:buSzPts val="4900"/>
              <a:buChar char="■"/>
              <a:defRPr sz="3136"/>
            </a:lvl9pPr>
          </a:lstStyle>
          <a:p>
            <a:endParaRPr/>
          </a:p>
        </p:txBody>
      </p:sp>
      <p:sp>
        <p:nvSpPr>
          <p:cNvPr id="31" name="Google Shape;31;p8"/>
          <p:cNvSpPr txBox="1">
            <a:spLocks noGrp="1"/>
          </p:cNvSpPr>
          <p:nvPr>
            <p:ph type="sldNum" idx="12"/>
          </p:nvPr>
        </p:nvSpPr>
        <p:spPr>
          <a:xfrm>
            <a:off x="34712514" y="19100479"/>
            <a:ext cx="2248200" cy="1612200"/>
          </a:xfrm>
          <a:prstGeom prst="rect">
            <a:avLst/>
          </a:prstGeom>
          <a:noFill/>
          <a:ln>
            <a:noFill/>
          </a:ln>
        </p:spPr>
        <p:txBody>
          <a:bodyPr spcFirstLastPara="1" wrap="square" lIns="371025" tIns="371025" rIns="371025" bIns="371025" anchor="ctr" anchorCtr="0">
            <a:normAutofit/>
          </a:bodyPr>
          <a:lstStyle>
            <a:lvl1pPr marL="0" marR="0" lvl="0"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9"/>
          <p:cNvSpPr txBox="1">
            <a:spLocks noGrp="1"/>
          </p:cNvSpPr>
          <p:nvPr>
            <p:ph type="title"/>
          </p:nvPr>
        </p:nvSpPr>
        <p:spPr>
          <a:xfrm>
            <a:off x="2008603" y="1843809"/>
            <a:ext cx="26089200" cy="16755900"/>
          </a:xfrm>
          <a:prstGeom prst="rect">
            <a:avLst/>
          </a:prstGeom>
          <a:noFill/>
          <a:ln>
            <a:noFill/>
          </a:ln>
        </p:spPr>
        <p:txBody>
          <a:bodyPr spcFirstLastPara="1" wrap="square" lIns="371025" tIns="371025" rIns="371025" bIns="371025" anchor="ctr" anchorCtr="0">
            <a:normAutofit/>
          </a:bodyPr>
          <a:lstStyle>
            <a:lvl1pPr lvl="0" algn="l">
              <a:lnSpc>
                <a:spcPct val="100000"/>
              </a:lnSpc>
              <a:spcBef>
                <a:spcPts val="0"/>
              </a:spcBef>
              <a:spcAft>
                <a:spcPts val="0"/>
              </a:spcAft>
              <a:buSzPts val="19500"/>
              <a:buNone/>
              <a:defRPr sz="12480"/>
            </a:lvl1pPr>
            <a:lvl2pPr lvl="1" algn="l">
              <a:lnSpc>
                <a:spcPct val="100000"/>
              </a:lnSpc>
              <a:spcBef>
                <a:spcPts val="0"/>
              </a:spcBef>
              <a:spcAft>
                <a:spcPts val="0"/>
              </a:spcAft>
              <a:buSzPts val="19500"/>
              <a:buNone/>
              <a:defRPr sz="12480"/>
            </a:lvl2pPr>
            <a:lvl3pPr lvl="2" algn="l">
              <a:lnSpc>
                <a:spcPct val="100000"/>
              </a:lnSpc>
              <a:spcBef>
                <a:spcPts val="0"/>
              </a:spcBef>
              <a:spcAft>
                <a:spcPts val="0"/>
              </a:spcAft>
              <a:buSzPts val="19500"/>
              <a:buNone/>
              <a:defRPr sz="12480"/>
            </a:lvl3pPr>
            <a:lvl4pPr lvl="3" algn="l">
              <a:lnSpc>
                <a:spcPct val="100000"/>
              </a:lnSpc>
              <a:spcBef>
                <a:spcPts val="0"/>
              </a:spcBef>
              <a:spcAft>
                <a:spcPts val="0"/>
              </a:spcAft>
              <a:buSzPts val="19500"/>
              <a:buNone/>
              <a:defRPr sz="12480"/>
            </a:lvl4pPr>
            <a:lvl5pPr lvl="4" algn="l">
              <a:lnSpc>
                <a:spcPct val="100000"/>
              </a:lnSpc>
              <a:spcBef>
                <a:spcPts val="0"/>
              </a:spcBef>
              <a:spcAft>
                <a:spcPts val="0"/>
              </a:spcAft>
              <a:buSzPts val="19500"/>
              <a:buNone/>
              <a:defRPr sz="12480"/>
            </a:lvl5pPr>
            <a:lvl6pPr lvl="5" algn="l">
              <a:lnSpc>
                <a:spcPct val="100000"/>
              </a:lnSpc>
              <a:spcBef>
                <a:spcPts val="0"/>
              </a:spcBef>
              <a:spcAft>
                <a:spcPts val="0"/>
              </a:spcAft>
              <a:buSzPts val="19500"/>
              <a:buNone/>
              <a:defRPr sz="12480"/>
            </a:lvl6pPr>
            <a:lvl7pPr lvl="6" algn="l">
              <a:lnSpc>
                <a:spcPct val="100000"/>
              </a:lnSpc>
              <a:spcBef>
                <a:spcPts val="0"/>
              </a:spcBef>
              <a:spcAft>
                <a:spcPts val="0"/>
              </a:spcAft>
              <a:buSzPts val="19500"/>
              <a:buNone/>
              <a:defRPr sz="12480"/>
            </a:lvl7pPr>
            <a:lvl8pPr lvl="7" algn="l">
              <a:lnSpc>
                <a:spcPct val="100000"/>
              </a:lnSpc>
              <a:spcBef>
                <a:spcPts val="0"/>
              </a:spcBef>
              <a:spcAft>
                <a:spcPts val="0"/>
              </a:spcAft>
              <a:buSzPts val="19500"/>
              <a:buNone/>
              <a:defRPr sz="12480"/>
            </a:lvl8pPr>
            <a:lvl9pPr lvl="8" algn="l">
              <a:lnSpc>
                <a:spcPct val="100000"/>
              </a:lnSpc>
              <a:spcBef>
                <a:spcPts val="0"/>
              </a:spcBef>
              <a:spcAft>
                <a:spcPts val="0"/>
              </a:spcAft>
              <a:buSzPts val="19500"/>
              <a:buNone/>
              <a:defRPr sz="12480"/>
            </a:lvl9pPr>
          </a:lstStyle>
          <a:p>
            <a:endParaRPr/>
          </a:p>
        </p:txBody>
      </p:sp>
      <p:sp>
        <p:nvSpPr>
          <p:cNvPr id="34" name="Google Shape;34;p9"/>
          <p:cNvSpPr txBox="1">
            <a:spLocks noGrp="1"/>
          </p:cNvSpPr>
          <p:nvPr>
            <p:ph type="sldNum" idx="12"/>
          </p:nvPr>
        </p:nvSpPr>
        <p:spPr>
          <a:xfrm>
            <a:off x="34712514" y="19100479"/>
            <a:ext cx="2248200" cy="1612200"/>
          </a:xfrm>
          <a:prstGeom prst="rect">
            <a:avLst/>
          </a:prstGeom>
          <a:noFill/>
          <a:ln>
            <a:noFill/>
          </a:ln>
        </p:spPr>
        <p:txBody>
          <a:bodyPr spcFirstLastPara="1" wrap="square" lIns="371025" tIns="371025" rIns="371025" bIns="371025" anchor="ctr" anchorCtr="0">
            <a:normAutofit/>
          </a:bodyPr>
          <a:lstStyle>
            <a:lvl1pPr marL="0" marR="0" lvl="0"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10"/>
          <p:cNvSpPr/>
          <p:nvPr/>
        </p:nvSpPr>
        <p:spPr>
          <a:xfrm>
            <a:off x="18731945" y="-511"/>
            <a:ext cx="18732000" cy="21067800"/>
          </a:xfrm>
          <a:prstGeom prst="rect">
            <a:avLst/>
          </a:prstGeom>
          <a:solidFill>
            <a:schemeClr val="lt2"/>
          </a:solidFill>
          <a:ln>
            <a:noFill/>
          </a:ln>
        </p:spPr>
        <p:txBody>
          <a:bodyPr spcFirstLastPara="1" wrap="square" lIns="237450" tIns="237450" rIns="237450" bIns="23745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896" b="0" i="0" u="none" strike="noStrike" cap="none">
              <a:solidFill>
                <a:srgbClr val="000000"/>
              </a:solidFill>
              <a:latin typeface="Arial"/>
              <a:ea typeface="Arial"/>
              <a:cs typeface="Arial"/>
              <a:sym typeface="Arial"/>
            </a:endParaRPr>
          </a:p>
        </p:txBody>
      </p:sp>
      <p:sp>
        <p:nvSpPr>
          <p:cNvPr id="37" name="Google Shape;37;p10"/>
          <p:cNvSpPr txBox="1">
            <a:spLocks noGrp="1"/>
          </p:cNvSpPr>
          <p:nvPr>
            <p:ph type="title"/>
          </p:nvPr>
        </p:nvSpPr>
        <p:spPr>
          <a:xfrm>
            <a:off x="1087780" y="5051070"/>
            <a:ext cx="16573800" cy="6071400"/>
          </a:xfrm>
          <a:prstGeom prst="rect">
            <a:avLst/>
          </a:prstGeom>
          <a:noFill/>
          <a:ln>
            <a:noFill/>
          </a:ln>
        </p:spPr>
        <p:txBody>
          <a:bodyPr spcFirstLastPara="1" wrap="square" lIns="371025" tIns="371025" rIns="371025" bIns="371025" anchor="b" anchorCtr="0">
            <a:normAutofit/>
          </a:bodyPr>
          <a:lstStyle>
            <a:lvl1pPr lvl="0" algn="ctr">
              <a:lnSpc>
                <a:spcPct val="100000"/>
              </a:lnSpc>
              <a:spcBef>
                <a:spcPts val="0"/>
              </a:spcBef>
              <a:spcAft>
                <a:spcPts val="0"/>
              </a:spcAft>
              <a:buSzPts val="17100"/>
              <a:buNone/>
              <a:defRPr sz="10944"/>
            </a:lvl1pPr>
            <a:lvl2pPr lvl="1" algn="ctr">
              <a:lnSpc>
                <a:spcPct val="100000"/>
              </a:lnSpc>
              <a:spcBef>
                <a:spcPts val="0"/>
              </a:spcBef>
              <a:spcAft>
                <a:spcPts val="0"/>
              </a:spcAft>
              <a:buSzPts val="17100"/>
              <a:buNone/>
              <a:defRPr sz="10944"/>
            </a:lvl2pPr>
            <a:lvl3pPr lvl="2" algn="ctr">
              <a:lnSpc>
                <a:spcPct val="100000"/>
              </a:lnSpc>
              <a:spcBef>
                <a:spcPts val="0"/>
              </a:spcBef>
              <a:spcAft>
                <a:spcPts val="0"/>
              </a:spcAft>
              <a:buSzPts val="17100"/>
              <a:buNone/>
              <a:defRPr sz="10944"/>
            </a:lvl3pPr>
            <a:lvl4pPr lvl="3" algn="ctr">
              <a:lnSpc>
                <a:spcPct val="100000"/>
              </a:lnSpc>
              <a:spcBef>
                <a:spcPts val="0"/>
              </a:spcBef>
              <a:spcAft>
                <a:spcPts val="0"/>
              </a:spcAft>
              <a:buSzPts val="17100"/>
              <a:buNone/>
              <a:defRPr sz="10944"/>
            </a:lvl4pPr>
            <a:lvl5pPr lvl="4" algn="ctr">
              <a:lnSpc>
                <a:spcPct val="100000"/>
              </a:lnSpc>
              <a:spcBef>
                <a:spcPts val="0"/>
              </a:spcBef>
              <a:spcAft>
                <a:spcPts val="0"/>
              </a:spcAft>
              <a:buSzPts val="17100"/>
              <a:buNone/>
              <a:defRPr sz="10944"/>
            </a:lvl5pPr>
            <a:lvl6pPr lvl="5" algn="ctr">
              <a:lnSpc>
                <a:spcPct val="100000"/>
              </a:lnSpc>
              <a:spcBef>
                <a:spcPts val="0"/>
              </a:spcBef>
              <a:spcAft>
                <a:spcPts val="0"/>
              </a:spcAft>
              <a:buSzPts val="17100"/>
              <a:buNone/>
              <a:defRPr sz="10944"/>
            </a:lvl6pPr>
            <a:lvl7pPr lvl="6" algn="ctr">
              <a:lnSpc>
                <a:spcPct val="100000"/>
              </a:lnSpc>
              <a:spcBef>
                <a:spcPts val="0"/>
              </a:spcBef>
              <a:spcAft>
                <a:spcPts val="0"/>
              </a:spcAft>
              <a:buSzPts val="17100"/>
              <a:buNone/>
              <a:defRPr sz="10944"/>
            </a:lvl7pPr>
            <a:lvl8pPr lvl="7" algn="ctr">
              <a:lnSpc>
                <a:spcPct val="100000"/>
              </a:lnSpc>
              <a:spcBef>
                <a:spcPts val="0"/>
              </a:spcBef>
              <a:spcAft>
                <a:spcPts val="0"/>
              </a:spcAft>
              <a:buSzPts val="17100"/>
              <a:buNone/>
              <a:defRPr sz="10944"/>
            </a:lvl8pPr>
            <a:lvl9pPr lvl="8" algn="ctr">
              <a:lnSpc>
                <a:spcPct val="100000"/>
              </a:lnSpc>
              <a:spcBef>
                <a:spcPts val="0"/>
              </a:spcBef>
              <a:spcAft>
                <a:spcPts val="0"/>
              </a:spcAft>
              <a:buSzPts val="17100"/>
              <a:buNone/>
              <a:defRPr sz="10944"/>
            </a:lvl9pPr>
          </a:lstStyle>
          <a:p>
            <a:endParaRPr/>
          </a:p>
        </p:txBody>
      </p:sp>
      <p:sp>
        <p:nvSpPr>
          <p:cNvPr id="38" name="Google Shape;38;p10"/>
          <p:cNvSpPr txBox="1">
            <a:spLocks noGrp="1"/>
          </p:cNvSpPr>
          <p:nvPr>
            <p:ph type="subTitle" idx="1"/>
          </p:nvPr>
        </p:nvSpPr>
        <p:spPr>
          <a:xfrm>
            <a:off x="1087780" y="11481361"/>
            <a:ext cx="16573800" cy="5058900"/>
          </a:xfrm>
          <a:prstGeom prst="rect">
            <a:avLst/>
          </a:prstGeom>
          <a:noFill/>
          <a:ln>
            <a:noFill/>
          </a:ln>
        </p:spPr>
        <p:txBody>
          <a:bodyPr spcFirstLastPara="1" wrap="square" lIns="371025" tIns="371025" rIns="371025" bIns="371025" anchor="t" anchorCtr="0">
            <a:normAutofit/>
          </a:bodyPr>
          <a:lstStyle>
            <a:lvl1pPr lvl="0" algn="ctr">
              <a:lnSpc>
                <a:spcPct val="100000"/>
              </a:lnSpc>
              <a:spcBef>
                <a:spcPts val="0"/>
              </a:spcBef>
              <a:spcAft>
                <a:spcPts val="0"/>
              </a:spcAft>
              <a:buSzPts val="8500"/>
              <a:buNone/>
              <a:defRPr sz="5440"/>
            </a:lvl1pPr>
            <a:lvl2pPr lvl="1" algn="ctr">
              <a:lnSpc>
                <a:spcPct val="100000"/>
              </a:lnSpc>
              <a:spcBef>
                <a:spcPts val="0"/>
              </a:spcBef>
              <a:spcAft>
                <a:spcPts val="0"/>
              </a:spcAft>
              <a:buSzPts val="8500"/>
              <a:buNone/>
              <a:defRPr sz="5440"/>
            </a:lvl2pPr>
            <a:lvl3pPr lvl="2" algn="ctr">
              <a:lnSpc>
                <a:spcPct val="100000"/>
              </a:lnSpc>
              <a:spcBef>
                <a:spcPts val="0"/>
              </a:spcBef>
              <a:spcAft>
                <a:spcPts val="0"/>
              </a:spcAft>
              <a:buSzPts val="8500"/>
              <a:buNone/>
              <a:defRPr sz="5440"/>
            </a:lvl3pPr>
            <a:lvl4pPr lvl="3" algn="ctr">
              <a:lnSpc>
                <a:spcPct val="100000"/>
              </a:lnSpc>
              <a:spcBef>
                <a:spcPts val="0"/>
              </a:spcBef>
              <a:spcAft>
                <a:spcPts val="0"/>
              </a:spcAft>
              <a:buSzPts val="8500"/>
              <a:buNone/>
              <a:defRPr sz="5440"/>
            </a:lvl4pPr>
            <a:lvl5pPr lvl="4" algn="ctr">
              <a:lnSpc>
                <a:spcPct val="100000"/>
              </a:lnSpc>
              <a:spcBef>
                <a:spcPts val="0"/>
              </a:spcBef>
              <a:spcAft>
                <a:spcPts val="0"/>
              </a:spcAft>
              <a:buSzPts val="8500"/>
              <a:buNone/>
              <a:defRPr sz="5440"/>
            </a:lvl5pPr>
            <a:lvl6pPr lvl="5" algn="ctr">
              <a:lnSpc>
                <a:spcPct val="100000"/>
              </a:lnSpc>
              <a:spcBef>
                <a:spcPts val="0"/>
              </a:spcBef>
              <a:spcAft>
                <a:spcPts val="0"/>
              </a:spcAft>
              <a:buSzPts val="8500"/>
              <a:buNone/>
              <a:defRPr sz="5440"/>
            </a:lvl6pPr>
            <a:lvl7pPr lvl="6" algn="ctr">
              <a:lnSpc>
                <a:spcPct val="100000"/>
              </a:lnSpc>
              <a:spcBef>
                <a:spcPts val="0"/>
              </a:spcBef>
              <a:spcAft>
                <a:spcPts val="0"/>
              </a:spcAft>
              <a:buSzPts val="8500"/>
              <a:buNone/>
              <a:defRPr sz="5440"/>
            </a:lvl7pPr>
            <a:lvl8pPr lvl="7" algn="ctr">
              <a:lnSpc>
                <a:spcPct val="100000"/>
              </a:lnSpc>
              <a:spcBef>
                <a:spcPts val="0"/>
              </a:spcBef>
              <a:spcAft>
                <a:spcPts val="0"/>
              </a:spcAft>
              <a:buSzPts val="8500"/>
              <a:buNone/>
              <a:defRPr sz="5440"/>
            </a:lvl8pPr>
            <a:lvl9pPr lvl="8" algn="ctr">
              <a:lnSpc>
                <a:spcPct val="100000"/>
              </a:lnSpc>
              <a:spcBef>
                <a:spcPts val="0"/>
              </a:spcBef>
              <a:spcAft>
                <a:spcPts val="0"/>
              </a:spcAft>
              <a:buSzPts val="8500"/>
              <a:buNone/>
              <a:defRPr sz="5440"/>
            </a:lvl9pPr>
          </a:lstStyle>
          <a:p>
            <a:endParaRPr/>
          </a:p>
        </p:txBody>
      </p:sp>
      <p:sp>
        <p:nvSpPr>
          <p:cNvPr id="39" name="Google Shape;39;p10"/>
          <p:cNvSpPr txBox="1">
            <a:spLocks noGrp="1"/>
          </p:cNvSpPr>
          <p:nvPr>
            <p:ph type="body" idx="2"/>
          </p:nvPr>
        </p:nvSpPr>
        <p:spPr>
          <a:xfrm>
            <a:off x="20237629" y="2965802"/>
            <a:ext cx="15720600" cy="15135000"/>
          </a:xfrm>
          <a:prstGeom prst="rect">
            <a:avLst/>
          </a:prstGeom>
          <a:noFill/>
          <a:ln>
            <a:noFill/>
          </a:ln>
        </p:spPr>
        <p:txBody>
          <a:bodyPr spcFirstLastPara="1" wrap="square" lIns="371025" tIns="371025" rIns="371025" bIns="371025" anchor="ctr" anchorCtr="0">
            <a:normAutofit/>
          </a:bodyPr>
          <a:lstStyle>
            <a:lvl1pPr marL="457200" lvl="0" indent="-692150" algn="l">
              <a:lnSpc>
                <a:spcPct val="115000"/>
              </a:lnSpc>
              <a:spcBef>
                <a:spcPts val="0"/>
              </a:spcBef>
              <a:spcAft>
                <a:spcPts val="0"/>
              </a:spcAft>
              <a:buSzPts val="7300"/>
              <a:buChar char="●"/>
              <a:defRPr/>
            </a:lvl1pPr>
            <a:lvl2pPr marL="914400" lvl="1" indent="-590550" algn="l">
              <a:lnSpc>
                <a:spcPct val="115000"/>
              </a:lnSpc>
              <a:spcBef>
                <a:spcPts val="0"/>
              </a:spcBef>
              <a:spcAft>
                <a:spcPts val="0"/>
              </a:spcAft>
              <a:buSzPts val="5700"/>
              <a:buChar char="○"/>
              <a:defRPr/>
            </a:lvl2pPr>
            <a:lvl3pPr marL="1371600" lvl="2" indent="-590550" algn="l">
              <a:lnSpc>
                <a:spcPct val="115000"/>
              </a:lnSpc>
              <a:spcBef>
                <a:spcPts val="0"/>
              </a:spcBef>
              <a:spcAft>
                <a:spcPts val="0"/>
              </a:spcAft>
              <a:buSzPts val="5700"/>
              <a:buChar char="■"/>
              <a:defRPr/>
            </a:lvl3pPr>
            <a:lvl4pPr marL="1828800" lvl="3" indent="-590550" algn="l">
              <a:lnSpc>
                <a:spcPct val="115000"/>
              </a:lnSpc>
              <a:spcBef>
                <a:spcPts val="0"/>
              </a:spcBef>
              <a:spcAft>
                <a:spcPts val="0"/>
              </a:spcAft>
              <a:buSzPts val="5700"/>
              <a:buChar char="●"/>
              <a:defRPr/>
            </a:lvl4pPr>
            <a:lvl5pPr marL="2286000" lvl="4" indent="-590550" algn="l">
              <a:lnSpc>
                <a:spcPct val="115000"/>
              </a:lnSpc>
              <a:spcBef>
                <a:spcPts val="0"/>
              </a:spcBef>
              <a:spcAft>
                <a:spcPts val="0"/>
              </a:spcAft>
              <a:buSzPts val="5700"/>
              <a:buChar char="○"/>
              <a:defRPr/>
            </a:lvl5pPr>
            <a:lvl6pPr marL="2743200" lvl="5" indent="-590550" algn="l">
              <a:lnSpc>
                <a:spcPct val="115000"/>
              </a:lnSpc>
              <a:spcBef>
                <a:spcPts val="0"/>
              </a:spcBef>
              <a:spcAft>
                <a:spcPts val="0"/>
              </a:spcAft>
              <a:buSzPts val="5700"/>
              <a:buChar char="■"/>
              <a:defRPr/>
            </a:lvl6pPr>
            <a:lvl7pPr marL="3200400" lvl="6" indent="-590550" algn="l">
              <a:lnSpc>
                <a:spcPct val="115000"/>
              </a:lnSpc>
              <a:spcBef>
                <a:spcPts val="0"/>
              </a:spcBef>
              <a:spcAft>
                <a:spcPts val="0"/>
              </a:spcAft>
              <a:buSzPts val="5700"/>
              <a:buChar char="●"/>
              <a:defRPr/>
            </a:lvl7pPr>
            <a:lvl8pPr marL="3657600" lvl="7" indent="-590550" algn="l">
              <a:lnSpc>
                <a:spcPct val="115000"/>
              </a:lnSpc>
              <a:spcBef>
                <a:spcPts val="0"/>
              </a:spcBef>
              <a:spcAft>
                <a:spcPts val="0"/>
              </a:spcAft>
              <a:buSzPts val="5700"/>
              <a:buChar char="○"/>
              <a:defRPr/>
            </a:lvl8pPr>
            <a:lvl9pPr marL="4114800" lvl="8" indent="-590550" algn="l">
              <a:lnSpc>
                <a:spcPct val="115000"/>
              </a:lnSpc>
              <a:spcBef>
                <a:spcPts val="0"/>
              </a:spcBef>
              <a:spcAft>
                <a:spcPts val="0"/>
              </a:spcAft>
              <a:buSzPts val="5700"/>
              <a:buChar char="■"/>
              <a:defRPr/>
            </a:lvl9pPr>
          </a:lstStyle>
          <a:p>
            <a:endParaRPr/>
          </a:p>
        </p:txBody>
      </p:sp>
      <p:sp>
        <p:nvSpPr>
          <p:cNvPr id="40" name="Google Shape;40;p10"/>
          <p:cNvSpPr txBox="1">
            <a:spLocks noGrp="1"/>
          </p:cNvSpPr>
          <p:nvPr>
            <p:ph type="sldNum" idx="12"/>
          </p:nvPr>
        </p:nvSpPr>
        <p:spPr>
          <a:xfrm>
            <a:off x="34712514" y="19100479"/>
            <a:ext cx="2248200" cy="1612200"/>
          </a:xfrm>
          <a:prstGeom prst="rect">
            <a:avLst/>
          </a:prstGeom>
          <a:noFill/>
          <a:ln>
            <a:noFill/>
          </a:ln>
        </p:spPr>
        <p:txBody>
          <a:bodyPr spcFirstLastPara="1" wrap="square" lIns="371025" tIns="371025" rIns="371025" bIns="371025" anchor="ctr" anchorCtr="0">
            <a:normAutofit/>
          </a:bodyPr>
          <a:lstStyle>
            <a:lvl1pPr marL="0" marR="0" lvl="0"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1"/>
          <p:cNvSpPr txBox="1">
            <a:spLocks noGrp="1"/>
          </p:cNvSpPr>
          <p:nvPr>
            <p:ph type="body" idx="1"/>
          </p:nvPr>
        </p:nvSpPr>
        <p:spPr>
          <a:xfrm>
            <a:off x="1277067" y="17328384"/>
            <a:ext cx="24577500" cy="2478600"/>
          </a:xfrm>
          <a:prstGeom prst="rect">
            <a:avLst/>
          </a:prstGeom>
          <a:noFill/>
          <a:ln>
            <a:noFill/>
          </a:ln>
        </p:spPr>
        <p:txBody>
          <a:bodyPr spcFirstLastPara="1" wrap="square" lIns="371025" tIns="371025" rIns="371025" bIns="371025" anchor="ctr" anchorCtr="0">
            <a:normAutofit/>
          </a:bodyPr>
          <a:lstStyle>
            <a:lvl1pPr marL="457200" lvl="0" indent="-228600" algn="l">
              <a:lnSpc>
                <a:spcPct val="100000"/>
              </a:lnSpc>
              <a:spcBef>
                <a:spcPts val="0"/>
              </a:spcBef>
              <a:spcAft>
                <a:spcPts val="0"/>
              </a:spcAft>
              <a:buSzPts val="7300"/>
              <a:buNone/>
              <a:defRPr/>
            </a:lvl1pPr>
          </a:lstStyle>
          <a:p>
            <a:endParaRPr/>
          </a:p>
        </p:txBody>
      </p:sp>
      <p:sp>
        <p:nvSpPr>
          <p:cNvPr id="43" name="Google Shape;43;p11"/>
          <p:cNvSpPr txBox="1">
            <a:spLocks noGrp="1"/>
          </p:cNvSpPr>
          <p:nvPr>
            <p:ph type="sldNum" idx="12"/>
          </p:nvPr>
        </p:nvSpPr>
        <p:spPr>
          <a:xfrm>
            <a:off x="34712514" y="19100479"/>
            <a:ext cx="2248200" cy="1612200"/>
          </a:xfrm>
          <a:prstGeom prst="rect">
            <a:avLst/>
          </a:prstGeom>
          <a:noFill/>
          <a:ln>
            <a:noFill/>
          </a:ln>
        </p:spPr>
        <p:txBody>
          <a:bodyPr spcFirstLastPara="1" wrap="square" lIns="371025" tIns="371025" rIns="371025" bIns="371025" anchor="ctr" anchorCtr="0">
            <a:normAutofit/>
          </a:bodyPr>
          <a:lstStyle>
            <a:lvl1pPr marL="0" marR="0" lvl="0"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2"/>
          <p:cNvSpPr txBox="1">
            <a:spLocks noGrp="1"/>
          </p:cNvSpPr>
          <p:nvPr>
            <p:ph type="title"/>
          </p:nvPr>
        </p:nvSpPr>
        <p:spPr>
          <a:xfrm>
            <a:off x="1277066" y="1822818"/>
            <a:ext cx="34909800" cy="2345700"/>
          </a:xfrm>
          <a:prstGeom prst="rect">
            <a:avLst/>
          </a:prstGeom>
          <a:noFill/>
          <a:ln>
            <a:noFill/>
          </a:ln>
        </p:spPr>
        <p:txBody>
          <a:bodyPr spcFirstLastPara="1" wrap="square" lIns="371025" tIns="371025" rIns="371025" bIns="371025" anchor="t" anchorCtr="0">
            <a:normAutofit/>
          </a:bodyPr>
          <a:lstStyle>
            <a:lvl1pPr marR="0" lvl="0" algn="l" rtl="0">
              <a:lnSpc>
                <a:spcPct val="100000"/>
              </a:lnSpc>
              <a:spcBef>
                <a:spcPts val="0"/>
              </a:spcBef>
              <a:spcAft>
                <a:spcPts val="0"/>
              </a:spcAft>
              <a:buClr>
                <a:schemeClr val="dk1"/>
              </a:buClr>
              <a:buSzPts val="11400"/>
              <a:buFont typeface="Arial"/>
              <a:buNone/>
              <a:defRPr sz="114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11400"/>
              <a:buFont typeface="Arial"/>
              <a:buNone/>
              <a:defRPr sz="114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11400"/>
              <a:buFont typeface="Arial"/>
              <a:buNone/>
              <a:defRPr sz="114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1400"/>
              <a:buFont typeface="Arial"/>
              <a:buNone/>
              <a:defRPr sz="114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1400"/>
              <a:buFont typeface="Arial"/>
              <a:buNone/>
              <a:defRPr sz="114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11400"/>
              <a:buFont typeface="Arial"/>
              <a:buNone/>
              <a:defRPr sz="114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11400"/>
              <a:buFont typeface="Arial"/>
              <a:buNone/>
              <a:defRPr sz="114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11400"/>
              <a:buFont typeface="Arial"/>
              <a:buNone/>
              <a:defRPr sz="114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11400"/>
              <a:buFont typeface="Arial"/>
              <a:buNone/>
              <a:defRPr sz="11400" b="0" i="0" u="none" strike="noStrike" cap="none">
                <a:solidFill>
                  <a:schemeClr val="dk1"/>
                </a:solidFill>
                <a:latin typeface="Arial"/>
                <a:ea typeface="Arial"/>
                <a:cs typeface="Arial"/>
                <a:sym typeface="Arial"/>
              </a:defRPr>
            </a:lvl9pPr>
          </a:lstStyle>
          <a:p>
            <a:endParaRPr/>
          </a:p>
        </p:txBody>
      </p:sp>
      <p:sp>
        <p:nvSpPr>
          <p:cNvPr id="7" name="Google Shape;7;p2"/>
          <p:cNvSpPr txBox="1">
            <a:spLocks noGrp="1"/>
          </p:cNvSpPr>
          <p:nvPr>
            <p:ph type="body" idx="1"/>
          </p:nvPr>
        </p:nvSpPr>
        <p:spPr>
          <a:xfrm>
            <a:off x="1277066" y="4720524"/>
            <a:ext cx="34909800" cy="13993500"/>
          </a:xfrm>
          <a:prstGeom prst="rect">
            <a:avLst/>
          </a:prstGeom>
          <a:noFill/>
          <a:ln>
            <a:noFill/>
          </a:ln>
        </p:spPr>
        <p:txBody>
          <a:bodyPr spcFirstLastPara="1" wrap="square" lIns="371025" tIns="371025" rIns="371025" bIns="371025" anchor="t" anchorCtr="0">
            <a:normAutofit/>
          </a:bodyPr>
          <a:lstStyle>
            <a:lvl1pPr marL="457200" marR="0" lvl="0" indent="-692150" algn="l" rtl="0">
              <a:lnSpc>
                <a:spcPct val="115000"/>
              </a:lnSpc>
              <a:spcBef>
                <a:spcPts val="0"/>
              </a:spcBef>
              <a:spcAft>
                <a:spcPts val="0"/>
              </a:spcAft>
              <a:buClr>
                <a:schemeClr val="dk2"/>
              </a:buClr>
              <a:buSzPts val="7300"/>
              <a:buFont typeface="Arial"/>
              <a:buChar char="●"/>
              <a:defRPr sz="7300" b="0" i="0" u="none" strike="noStrike" cap="none">
                <a:solidFill>
                  <a:schemeClr val="dk2"/>
                </a:solidFill>
                <a:latin typeface="Arial"/>
                <a:ea typeface="Arial"/>
                <a:cs typeface="Arial"/>
                <a:sym typeface="Arial"/>
              </a:defRPr>
            </a:lvl1pPr>
            <a:lvl2pPr marL="914400" marR="0" lvl="1" indent="-590550" algn="l" rtl="0">
              <a:lnSpc>
                <a:spcPct val="115000"/>
              </a:lnSpc>
              <a:spcBef>
                <a:spcPts val="0"/>
              </a:spcBef>
              <a:spcAft>
                <a:spcPts val="0"/>
              </a:spcAft>
              <a:buClr>
                <a:schemeClr val="dk2"/>
              </a:buClr>
              <a:buSzPts val="5700"/>
              <a:buFont typeface="Arial"/>
              <a:buChar char="○"/>
              <a:defRPr sz="5700" b="0" i="0" u="none" strike="noStrike" cap="none">
                <a:solidFill>
                  <a:schemeClr val="dk2"/>
                </a:solidFill>
                <a:latin typeface="Arial"/>
                <a:ea typeface="Arial"/>
                <a:cs typeface="Arial"/>
                <a:sym typeface="Arial"/>
              </a:defRPr>
            </a:lvl2pPr>
            <a:lvl3pPr marL="1371600" marR="0" lvl="2" indent="-590550" algn="l" rtl="0">
              <a:lnSpc>
                <a:spcPct val="115000"/>
              </a:lnSpc>
              <a:spcBef>
                <a:spcPts val="0"/>
              </a:spcBef>
              <a:spcAft>
                <a:spcPts val="0"/>
              </a:spcAft>
              <a:buClr>
                <a:schemeClr val="dk2"/>
              </a:buClr>
              <a:buSzPts val="5700"/>
              <a:buFont typeface="Arial"/>
              <a:buChar char="■"/>
              <a:defRPr sz="5700" b="0" i="0" u="none" strike="noStrike" cap="none">
                <a:solidFill>
                  <a:schemeClr val="dk2"/>
                </a:solidFill>
                <a:latin typeface="Arial"/>
                <a:ea typeface="Arial"/>
                <a:cs typeface="Arial"/>
                <a:sym typeface="Arial"/>
              </a:defRPr>
            </a:lvl3pPr>
            <a:lvl4pPr marL="1828800" marR="0" lvl="3" indent="-590550" algn="l" rtl="0">
              <a:lnSpc>
                <a:spcPct val="115000"/>
              </a:lnSpc>
              <a:spcBef>
                <a:spcPts val="0"/>
              </a:spcBef>
              <a:spcAft>
                <a:spcPts val="0"/>
              </a:spcAft>
              <a:buClr>
                <a:schemeClr val="dk2"/>
              </a:buClr>
              <a:buSzPts val="5700"/>
              <a:buFont typeface="Arial"/>
              <a:buChar char="●"/>
              <a:defRPr sz="5700" b="0" i="0" u="none" strike="noStrike" cap="none">
                <a:solidFill>
                  <a:schemeClr val="dk2"/>
                </a:solidFill>
                <a:latin typeface="Arial"/>
                <a:ea typeface="Arial"/>
                <a:cs typeface="Arial"/>
                <a:sym typeface="Arial"/>
              </a:defRPr>
            </a:lvl4pPr>
            <a:lvl5pPr marL="2286000" marR="0" lvl="4" indent="-590550" algn="l" rtl="0">
              <a:lnSpc>
                <a:spcPct val="115000"/>
              </a:lnSpc>
              <a:spcBef>
                <a:spcPts val="0"/>
              </a:spcBef>
              <a:spcAft>
                <a:spcPts val="0"/>
              </a:spcAft>
              <a:buClr>
                <a:schemeClr val="dk2"/>
              </a:buClr>
              <a:buSzPts val="5700"/>
              <a:buFont typeface="Arial"/>
              <a:buChar char="○"/>
              <a:defRPr sz="5700" b="0" i="0" u="none" strike="noStrike" cap="none">
                <a:solidFill>
                  <a:schemeClr val="dk2"/>
                </a:solidFill>
                <a:latin typeface="Arial"/>
                <a:ea typeface="Arial"/>
                <a:cs typeface="Arial"/>
                <a:sym typeface="Arial"/>
              </a:defRPr>
            </a:lvl5pPr>
            <a:lvl6pPr marL="2743200" marR="0" lvl="5" indent="-590550" algn="l" rtl="0">
              <a:lnSpc>
                <a:spcPct val="115000"/>
              </a:lnSpc>
              <a:spcBef>
                <a:spcPts val="0"/>
              </a:spcBef>
              <a:spcAft>
                <a:spcPts val="0"/>
              </a:spcAft>
              <a:buClr>
                <a:schemeClr val="dk2"/>
              </a:buClr>
              <a:buSzPts val="5700"/>
              <a:buFont typeface="Arial"/>
              <a:buChar char="■"/>
              <a:defRPr sz="5700" b="0" i="0" u="none" strike="noStrike" cap="none">
                <a:solidFill>
                  <a:schemeClr val="dk2"/>
                </a:solidFill>
                <a:latin typeface="Arial"/>
                <a:ea typeface="Arial"/>
                <a:cs typeface="Arial"/>
                <a:sym typeface="Arial"/>
              </a:defRPr>
            </a:lvl6pPr>
            <a:lvl7pPr marL="3200400" marR="0" lvl="6" indent="-590550" algn="l" rtl="0">
              <a:lnSpc>
                <a:spcPct val="115000"/>
              </a:lnSpc>
              <a:spcBef>
                <a:spcPts val="0"/>
              </a:spcBef>
              <a:spcAft>
                <a:spcPts val="0"/>
              </a:spcAft>
              <a:buClr>
                <a:schemeClr val="dk2"/>
              </a:buClr>
              <a:buSzPts val="5700"/>
              <a:buFont typeface="Arial"/>
              <a:buChar char="●"/>
              <a:defRPr sz="5700" b="0" i="0" u="none" strike="noStrike" cap="none">
                <a:solidFill>
                  <a:schemeClr val="dk2"/>
                </a:solidFill>
                <a:latin typeface="Arial"/>
                <a:ea typeface="Arial"/>
                <a:cs typeface="Arial"/>
                <a:sym typeface="Arial"/>
              </a:defRPr>
            </a:lvl7pPr>
            <a:lvl8pPr marL="3657600" marR="0" lvl="7" indent="-590550" algn="l" rtl="0">
              <a:lnSpc>
                <a:spcPct val="115000"/>
              </a:lnSpc>
              <a:spcBef>
                <a:spcPts val="0"/>
              </a:spcBef>
              <a:spcAft>
                <a:spcPts val="0"/>
              </a:spcAft>
              <a:buClr>
                <a:schemeClr val="dk2"/>
              </a:buClr>
              <a:buSzPts val="5700"/>
              <a:buFont typeface="Arial"/>
              <a:buChar char="○"/>
              <a:defRPr sz="5700" b="0" i="0" u="none" strike="noStrike" cap="none">
                <a:solidFill>
                  <a:schemeClr val="dk2"/>
                </a:solidFill>
                <a:latin typeface="Arial"/>
                <a:ea typeface="Arial"/>
                <a:cs typeface="Arial"/>
                <a:sym typeface="Arial"/>
              </a:defRPr>
            </a:lvl8pPr>
            <a:lvl9pPr marL="4114800" marR="0" lvl="8" indent="-590550" algn="l" rtl="0">
              <a:lnSpc>
                <a:spcPct val="115000"/>
              </a:lnSpc>
              <a:spcBef>
                <a:spcPts val="0"/>
              </a:spcBef>
              <a:spcAft>
                <a:spcPts val="0"/>
              </a:spcAft>
              <a:buClr>
                <a:schemeClr val="dk2"/>
              </a:buClr>
              <a:buSzPts val="5700"/>
              <a:buFont typeface="Arial"/>
              <a:buChar char="■"/>
              <a:defRPr sz="5700" b="0" i="0" u="none" strike="noStrike" cap="none">
                <a:solidFill>
                  <a:schemeClr val="dk2"/>
                </a:solidFill>
                <a:latin typeface="Arial"/>
                <a:ea typeface="Arial"/>
                <a:cs typeface="Arial"/>
                <a:sym typeface="Arial"/>
              </a:defRPr>
            </a:lvl9pPr>
          </a:lstStyle>
          <a:p>
            <a:endParaRPr/>
          </a:p>
        </p:txBody>
      </p:sp>
      <p:sp>
        <p:nvSpPr>
          <p:cNvPr id="8" name="Google Shape;8;p2"/>
          <p:cNvSpPr txBox="1">
            <a:spLocks noGrp="1"/>
          </p:cNvSpPr>
          <p:nvPr>
            <p:ph type="sldNum" idx="12"/>
          </p:nvPr>
        </p:nvSpPr>
        <p:spPr>
          <a:xfrm>
            <a:off x="34712514" y="19100479"/>
            <a:ext cx="2248200" cy="1612200"/>
          </a:xfrm>
          <a:prstGeom prst="rect">
            <a:avLst/>
          </a:prstGeom>
          <a:noFill/>
          <a:ln>
            <a:noFill/>
          </a:ln>
        </p:spPr>
        <p:txBody>
          <a:bodyPr spcFirstLastPara="1" wrap="square" lIns="371025" tIns="371025" rIns="371025" bIns="371025" anchor="ctr" anchorCtr="0">
            <a:normAutofit/>
          </a:bodyPr>
          <a:lstStyle>
            <a:lvl1pPr marL="0" marR="0" lvl="0" indent="0" algn="r" rtl="0">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4000"/>
              <a:buFont typeface="Arial"/>
              <a:buNone/>
              <a:defRPr sz="256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Google Shape;54;g1efd191b55a_0_0"/>
          <p:cNvPicPr preferRelativeResize="0"/>
          <p:nvPr/>
        </p:nvPicPr>
        <p:blipFill rotWithShape="1">
          <a:blip r:embed="rId3">
            <a:alphaModFix/>
          </a:blip>
          <a:srcRect l="9561" t="13888" r="11287" b="21909"/>
          <a:stretch/>
        </p:blipFill>
        <p:spPr>
          <a:xfrm>
            <a:off x="1781457" y="18396253"/>
            <a:ext cx="5963388" cy="2446248"/>
          </a:xfrm>
          <a:prstGeom prst="rect">
            <a:avLst/>
          </a:prstGeom>
          <a:noFill/>
          <a:ln>
            <a:noFill/>
          </a:ln>
        </p:spPr>
      </p:pic>
      <p:sp>
        <p:nvSpPr>
          <p:cNvPr id="55" name="Google Shape;55;g1efd191b55a_0_0"/>
          <p:cNvSpPr txBox="1"/>
          <p:nvPr/>
        </p:nvSpPr>
        <p:spPr>
          <a:xfrm>
            <a:off x="1307310" y="2595584"/>
            <a:ext cx="10402089" cy="6116616"/>
          </a:xfrm>
          <a:prstGeom prst="rect">
            <a:avLst/>
          </a:prstGeom>
          <a:noFill/>
          <a:ln w="9525" cap="flat" cmpd="sng">
            <a:solidFill>
              <a:schemeClr val="dk1"/>
            </a:solidFill>
            <a:prstDash val="solid"/>
            <a:round/>
            <a:headEnd type="none" w="sm" len="sm"/>
            <a:tailEnd type="none" w="sm" len="sm"/>
          </a:ln>
        </p:spPr>
        <p:txBody>
          <a:bodyPr spcFirstLastPara="1" wrap="square" lIns="91440" tIns="274320" rIns="91440" bIns="91440" anchor="t" anchorCtr="0">
            <a:noAutofit/>
          </a:bodyPr>
          <a:lstStyle/>
          <a:p>
            <a:pPr marL="0" marR="0" lvl="0" indent="0" algn="ctr" rtl="0">
              <a:lnSpc>
                <a:spcPct val="100000"/>
              </a:lnSpc>
              <a:spcBef>
                <a:spcPts val="0"/>
              </a:spcBef>
              <a:spcAft>
                <a:spcPts val="0"/>
              </a:spcAft>
              <a:buNone/>
            </a:pPr>
            <a:r>
              <a:rPr lang="en" sz="3600" b="1" i="0" u="none" strike="noStrike" cap="none" dirty="0">
                <a:solidFill>
                  <a:srgbClr val="000000"/>
                </a:solidFill>
                <a:latin typeface="Calibri"/>
                <a:ea typeface="Calibri"/>
                <a:cs typeface="Calibri"/>
                <a:sym typeface="Calibri"/>
              </a:rPr>
              <a:t>Abstract</a:t>
            </a:r>
          </a:p>
          <a:p>
            <a:pPr marL="0" marR="0" lvl="0" indent="0" algn="ctr" rtl="0">
              <a:lnSpc>
                <a:spcPct val="100000"/>
              </a:lnSpc>
              <a:spcBef>
                <a:spcPts val="0"/>
              </a:spcBef>
              <a:spcAft>
                <a:spcPts val="0"/>
              </a:spcAft>
              <a:buNone/>
            </a:pPr>
            <a:endParaRPr sz="1000" b="1" i="0" u="none" strike="noStrike" cap="none" dirty="0">
              <a:solidFill>
                <a:srgbClr val="000000"/>
              </a:solidFill>
              <a:latin typeface="Calibri"/>
              <a:ea typeface="Calibri"/>
              <a:cs typeface="Calibri"/>
              <a:sym typeface="Calibri"/>
            </a:endParaRPr>
          </a:p>
          <a:p>
            <a:pPr marL="457200" lvl="0" indent="0" algn="l" rtl="0">
              <a:spcBef>
                <a:spcPts val="0"/>
              </a:spcBef>
              <a:spcAft>
                <a:spcPts val="0"/>
              </a:spcAft>
              <a:buClr>
                <a:schemeClr val="dk1"/>
              </a:buClr>
              <a:buSzPts val="1100"/>
              <a:buFont typeface="Arial"/>
              <a:buNone/>
            </a:pPr>
            <a:r>
              <a:rPr lang="en" sz="3100" dirty="0">
                <a:solidFill>
                  <a:schemeClr val="dk1"/>
                </a:solidFill>
                <a:latin typeface="Calibri"/>
                <a:ea typeface="Calibri"/>
                <a:cs typeface="Calibri"/>
                <a:sym typeface="Calibri"/>
              </a:rPr>
              <a:t>This project investigates the impact of varying concentrations of euglena powder prebiotics on </a:t>
            </a:r>
            <a:r>
              <a:rPr lang="en" sz="3100" i="1" dirty="0">
                <a:solidFill>
                  <a:schemeClr val="dk1"/>
                </a:solidFill>
                <a:latin typeface="Calibri"/>
                <a:ea typeface="Calibri"/>
                <a:cs typeface="Calibri"/>
                <a:sym typeface="Calibri"/>
              </a:rPr>
              <a:t>Lactobacillus</a:t>
            </a:r>
            <a:r>
              <a:rPr lang="en" sz="3100" dirty="0">
                <a:solidFill>
                  <a:schemeClr val="dk1"/>
                </a:solidFill>
                <a:latin typeface="Calibri"/>
                <a:ea typeface="Calibri"/>
                <a:cs typeface="Calibri"/>
                <a:sym typeface="Calibri"/>
              </a:rPr>
              <a:t> growth, alone and with </a:t>
            </a:r>
            <a:r>
              <a:rPr lang="en" sz="3100" i="1" dirty="0">
                <a:solidFill>
                  <a:schemeClr val="dk1"/>
                </a:solidFill>
                <a:latin typeface="Calibri"/>
                <a:ea typeface="Calibri"/>
                <a:cs typeface="Calibri"/>
                <a:sym typeface="Calibri"/>
              </a:rPr>
              <a:t>E. coli </a:t>
            </a:r>
            <a:r>
              <a:rPr lang="en" sz="3100" dirty="0">
                <a:solidFill>
                  <a:schemeClr val="dk1"/>
                </a:solidFill>
                <a:latin typeface="Calibri"/>
                <a:ea typeface="Calibri"/>
                <a:cs typeface="Calibri"/>
                <a:sym typeface="Calibri"/>
              </a:rPr>
              <a:t>K12. Previous studies show euglena powder stimulates </a:t>
            </a:r>
            <a:r>
              <a:rPr lang="en" sz="3100" i="1" dirty="0">
                <a:solidFill>
                  <a:schemeClr val="dk1"/>
                </a:solidFill>
                <a:latin typeface="Calibri"/>
                <a:ea typeface="Calibri"/>
                <a:cs typeface="Calibri"/>
                <a:sym typeface="Calibri"/>
              </a:rPr>
              <a:t>Lactobacillus</a:t>
            </a:r>
            <a:r>
              <a:rPr lang="en" sz="3100" dirty="0">
                <a:solidFill>
                  <a:schemeClr val="dk1"/>
                </a:solidFill>
                <a:latin typeface="Calibri"/>
                <a:ea typeface="Calibri"/>
                <a:cs typeface="Calibri"/>
                <a:sym typeface="Calibri"/>
              </a:rPr>
              <a:t> growth, but its effect on </a:t>
            </a:r>
            <a:r>
              <a:rPr lang="en" sz="3100" i="1" dirty="0">
                <a:solidFill>
                  <a:schemeClr val="dk1"/>
                </a:solidFill>
                <a:latin typeface="Calibri"/>
                <a:ea typeface="Calibri"/>
                <a:cs typeface="Calibri"/>
                <a:sym typeface="Calibri"/>
              </a:rPr>
              <a:t>Lactobacillus-E. coli</a:t>
            </a:r>
            <a:r>
              <a:rPr lang="en" sz="3100" dirty="0">
                <a:solidFill>
                  <a:schemeClr val="dk1"/>
                </a:solidFill>
                <a:latin typeface="Calibri"/>
                <a:ea typeface="Calibri"/>
                <a:cs typeface="Calibri"/>
                <a:sym typeface="Calibri"/>
              </a:rPr>
              <a:t> co-cultures is unknown. Lactobacillus plays a key role in lactose breakdown, producing lactic acid that can cause intolerance symptoms. Our study aims to assess euglena powder's efficacy in promoting </a:t>
            </a:r>
            <a:r>
              <a:rPr lang="en" sz="3100" i="1" dirty="0">
                <a:solidFill>
                  <a:schemeClr val="dk1"/>
                </a:solidFill>
                <a:latin typeface="Calibri"/>
                <a:ea typeface="Calibri"/>
                <a:cs typeface="Calibri"/>
                <a:sym typeface="Calibri"/>
              </a:rPr>
              <a:t>Lactobacillus</a:t>
            </a:r>
            <a:r>
              <a:rPr lang="en" sz="3100" dirty="0">
                <a:solidFill>
                  <a:schemeClr val="dk1"/>
                </a:solidFill>
                <a:latin typeface="Calibri"/>
                <a:ea typeface="Calibri"/>
                <a:cs typeface="Calibri"/>
                <a:sym typeface="Calibri"/>
              </a:rPr>
              <a:t> growth, potentially aiding lactose intolerance management.</a:t>
            </a:r>
            <a:endParaRPr sz="3100" dirty="0">
              <a:latin typeface="Calibri"/>
              <a:ea typeface="Calibri"/>
              <a:cs typeface="Calibri"/>
              <a:sym typeface="Calibri"/>
            </a:endParaRPr>
          </a:p>
          <a:p>
            <a:pPr marL="0" marR="0" lvl="0" indent="0" algn="l" rtl="0">
              <a:lnSpc>
                <a:spcPct val="100000"/>
              </a:lnSpc>
              <a:spcBef>
                <a:spcPts val="0"/>
              </a:spcBef>
              <a:spcAft>
                <a:spcPts val="0"/>
              </a:spcAft>
              <a:buNone/>
            </a:pPr>
            <a:endParaRPr sz="3050" dirty="0">
              <a:latin typeface="Calibri"/>
              <a:ea typeface="Calibri"/>
              <a:cs typeface="Calibri"/>
              <a:sym typeface="Calibri"/>
            </a:endParaRPr>
          </a:p>
        </p:txBody>
      </p:sp>
      <p:sp>
        <p:nvSpPr>
          <p:cNvPr id="56" name="Google Shape;56;g1efd191b55a_0_0"/>
          <p:cNvSpPr txBox="1"/>
          <p:nvPr/>
        </p:nvSpPr>
        <p:spPr>
          <a:xfrm>
            <a:off x="9900420" y="66584"/>
            <a:ext cx="17662572" cy="2529000"/>
          </a:xfrm>
          <a:prstGeom prst="rect">
            <a:avLst/>
          </a:prstGeom>
          <a:noFill/>
          <a:ln>
            <a:noFill/>
          </a:ln>
        </p:spPr>
        <p:txBody>
          <a:bodyPr spcFirstLastPara="1" wrap="square" lIns="58500" tIns="58500" rIns="58500" bIns="58500" anchor="ctr" anchorCtr="0">
            <a:noAutofit/>
          </a:bodyPr>
          <a:lstStyle/>
          <a:p>
            <a:pPr marL="0" marR="0" lvl="0" indent="0" algn="ctr" rtl="0">
              <a:lnSpc>
                <a:spcPct val="100000"/>
              </a:lnSpc>
              <a:spcBef>
                <a:spcPts val="0"/>
              </a:spcBef>
              <a:spcAft>
                <a:spcPts val="0"/>
              </a:spcAft>
              <a:buNone/>
            </a:pPr>
            <a:r>
              <a:rPr lang="en" sz="3968" b="1" dirty="0"/>
              <a:t>Prebiotics in </a:t>
            </a:r>
            <a:r>
              <a:rPr lang="en" sz="3968" b="1" i="1" dirty="0"/>
              <a:t>Lactobacillus</a:t>
            </a:r>
            <a:r>
              <a:rPr lang="en" sz="3968" b="1" dirty="0"/>
              <a:t> </a:t>
            </a:r>
            <a:r>
              <a:rPr lang="en" sz="3968" b="1" i="1" dirty="0"/>
              <a:t>E. Coli </a:t>
            </a:r>
            <a:r>
              <a:rPr lang="en" sz="3968" b="1" dirty="0"/>
              <a:t>Cocultures </a:t>
            </a:r>
            <a:endParaRPr sz="3968" b="1"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r>
              <a:rPr lang="en" sz="3712" dirty="0"/>
              <a:t>Makayla Dunn, Ty Heinlen</a:t>
            </a:r>
            <a:r>
              <a:rPr lang="en" sz="3712" b="0" i="0" u="none" strike="noStrike" cap="none" dirty="0">
                <a:solidFill>
                  <a:srgbClr val="000000"/>
                </a:solidFill>
                <a:latin typeface="Arial"/>
                <a:ea typeface="Arial"/>
                <a:cs typeface="Arial"/>
                <a:sym typeface="Arial"/>
              </a:rPr>
              <a:t>, </a:t>
            </a:r>
            <a:r>
              <a:rPr lang="en" sz="3712" dirty="0"/>
              <a:t>Amanda Barrett,</a:t>
            </a:r>
            <a:r>
              <a:rPr lang="en" sz="3712" b="0" i="0" u="none" strike="noStrike" cap="none" dirty="0">
                <a:solidFill>
                  <a:srgbClr val="000000"/>
                </a:solidFill>
                <a:latin typeface="Arial"/>
                <a:ea typeface="Arial"/>
                <a:cs typeface="Arial"/>
                <a:sym typeface="Arial"/>
              </a:rPr>
              <a:t> Dr. </a:t>
            </a:r>
            <a:r>
              <a:rPr lang="en" sz="3712" dirty="0"/>
              <a:t>Benjamin Steil (Arbor Biosciences)</a:t>
            </a:r>
            <a:endParaRPr sz="3712"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r>
              <a:rPr lang="en" sz="3712" dirty="0"/>
              <a:t>Marietta High School</a:t>
            </a:r>
            <a:r>
              <a:rPr lang="en" sz="3712" b="0" i="0" u="none" strike="noStrike" cap="none" dirty="0">
                <a:solidFill>
                  <a:srgbClr val="000000"/>
                </a:solidFill>
                <a:latin typeface="Arial"/>
                <a:ea typeface="Arial"/>
                <a:cs typeface="Arial"/>
                <a:sym typeface="Arial"/>
              </a:rPr>
              <a:t>, </a:t>
            </a:r>
            <a:r>
              <a:rPr lang="en" sz="3712" dirty="0"/>
              <a:t>Marietta</a:t>
            </a:r>
            <a:r>
              <a:rPr lang="en" sz="3712" b="0" i="0" u="none" strike="noStrike" cap="none" dirty="0">
                <a:solidFill>
                  <a:srgbClr val="000000"/>
                </a:solidFill>
                <a:latin typeface="Arial"/>
                <a:ea typeface="Arial"/>
                <a:cs typeface="Arial"/>
                <a:sym typeface="Arial"/>
              </a:rPr>
              <a:t>, </a:t>
            </a:r>
            <a:r>
              <a:rPr lang="en" sz="3712" dirty="0"/>
              <a:t>Georgia</a:t>
            </a:r>
            <a:r>
              <a:rPr lang="en" sz="3712" b="0" i="0" u="none" strike="noStrike" cap="none" dirty="0">
                <a:solidFill>
                  <a:srgbClr val="000000"/>
                </a:solidFill>
                <a:latin typeface="Arial"/>
                <a:ea typeface="Arial"/>
                <a:cs typeface="Arial"/>
                <a:sym typeface="Arial"/>
              </a:rPr>
              <a:t>, Co</a:t>
            </a:r>
            <a:r>
              <a:rPr lang="en" sz="3712" dirty="0"/>
              <a:t>bb</a:t>
            </a:r>
            <a:endParaRPr sz="3712" b="0" i="0" u="none" strike="noStrike" cap="none" dirty="0">
              <a:solidFill>
                <a:srgbClr val="000000"/>
              </a:solidFill>
              <a:latin typeface="Arial"/>
              <a:ea typeface="Arial"/>
              <a:cs typeface="Arial"/>
              <a:sym typeface="Arial"/>
            </a:endParaRPr>
          </a:p>
        </p:txBody>
      </p:sp>
      <p:sp>
        <p:nvSpPr>
          <p:cNvPr id="57" name="Google Shape;57;g1efd191b55a_0_0"/>
          <p:cNvSpPr txBox="1"/>
          <p:nvPr/>
        </p:nvSpPr>
        <p:spPr>
          <a:xfrm>
            <a:off x="1307310" y="8966200"/>
            <a:ext cx="10402090" cy="9453489"/>
          </a:xfrm>
          <a:prstGeom prst="rect">
            <a:avLst/>
          </a:prstGeom>
          <a:noFill/>
          <a:ln w="9525" cap="flat" cmpd="sng">
            <a:solidFill>
              <a:schemeClr val="dk1"/>
            </a:solidFill>
            <a:prstDash val="solid"/>
            <a:round/>
            <a:headEnd type="none" w="sm" len="sm"/>
            <a:tailEnd type="none" w="sm" len="sm"/>
          </a:ln>
        </p:spPr>
        <p:txBody>
          <a:bodyPr spcFirstLastPara="1" wrap="square" lIns="91440" tIns="274320" rIns="91440" bIns="91440" anchor="t" anchorCtr="0">
            <a:noAutofit/>
          </a:bodyPr>
          <a:lstStyle/>
          <a:p>
            <a:pPr marL="0" marR="0" lvl="0" indent="0" algn="ctr" rtl="0">
              <a:lnSpc>
                <a:spcPct val="100000"/>
              </a:lnSpc>
              <a:spcBef>
                <a:spcPts val="0"/>
              </a:spcBef>
              <a:spcAft>
                <a:spcPts val="0"/>
              </a:spcAft>
              <a:buNone/>
            </a:pPr>
            <a:r>
              <a:rPr lang="en" sz="3600" b="1"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rPr>
              <a:t>Introduction/Background</a:t>
            </a:r>
          </a:p>
          <a:p>
            <a:pPr marL="0" marR="0" lvl="0" indent="0" algn="ctr" rtl="0">
              <a:lnSpc>
                <a:spcPct val="100000"/>
              </a:lnSpc>
              <a:spcBef>
                <a:spcPts val="0"/>
              </a:spcBef>
              <a:spcAft>
                <a:spcPts val="0"/>
              </a:spcAft>
              <a:buNone/>
            </a:pPr>
            <a:endParaRPr sz="1000" b="1"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endParaRPr>
          </a:p>
          <a:p>
            <a:pPr marL="457200" lvl="0" indent="0" algn="l" rtl="0">
              <a:spcBef>
                <a:spcPts val="0"/>
              </a:spcBef>
              <a:spcAft>
                <a:spcPts val="0"/>
              </a:spcAft>
              <a:buClr>
                <a:schemeClr val="dk1"/>
              </a:buClr>
              <a:buSzPts val="1100"/>
              <a:buFont typeface="Arial"/>
              <a:buNone/>
            </a:pPr>
            <a:r>
              <a:rPr lang="en" sz="3100" dirty="0">
                <a:solidFill>
                  <a:schemeClr val="dk1"/>
                </a:solidFill>
                <a:latin typeface="Calibri"/>
                <a:ea typeface="Calibri"/>
                <a:cs typeface="Calibri"/>
                <a:sym typeface="Calibri"/>
              </a:rPr>
              <a:t>Our project aimed to explore the effects of different concentrations of euglena powder prebiotics on </a:t>
            </a:r>
            <a:r>
              <a:rPr lang="en" sz="3100" i="1" dirty="0">
                <a:solidFill>
                  <a:schemeClr val="dk1"/>
                </a:solidFill>
                <a:latin typeface="Calibri"/>
                <a:ea typeface="Calibri"/>
                <a:cs typeface="Calibri"/>
                <a:sym typeface="Calibri"/>
              </a:rPr>
              <a:t>Lactobacillus</a:t>
            </a:r>
            <a:r>
              <a:rPr lang="en" sz="3100" dirty="0">
                <a:solidFill>
                  <a:schemeClr val="dk1"/>
                </a:solidFill>
                <a:latin typeface="Calibri"/>
                <a:ea typeface="Calibri"/>
                <a:cs typeface="Calibri"/>
                <a:sym typeface="Calibri"/>
              </a:rPr>
              <a:t> alone and in co-cultures with </a:t>
            </a:r>
            <a:r>
              <a:rPr lang="en" sz="3100" i="1" dirty="0">
                <a:solidFill>
                  <a:schemeClr val="dk1"/>
                </a:solidFill>
                <a:latin typeface="Calibri"/>
                <a:ea typeface="Calibri"/>
                <a:cs typeface="Calibri"/>
                <a:sym typeface="Calibri"/>
              </a:rPr>
              <a:t>E. coli </a:t>
            </a:r>
            <a:r>
              <a:rPr lang="en" sz="3100" dirty="0">
                <a:solidFill>
                  <a:schemeClr val="dk1"/>
                </a:solidFill>
                <a:latin typeface="Calibri"/>
                <a:ea typeface="Calibri"/>
                <a:cs typeface="Calibri"/>
                <a:sym typeface="Calibri"/>
              </a:rPr>
              <a:t>k12. Similar research on different Lactobacillus species found that euglena powder stimulated growth, however, no research has investigated the subsequent effect on </a:t>
            </a:r>
            <a:r>
              <a:rPr lang="en" sz="3100" i="1" dirty="0">
                <a:solidFill>
                  <a:schemeClr val="dk1"/>
                </a:solidFill>
                <a:latin typeface="Calibri"/>
                <a:ea typeface="Calibri"/>
                <a:cs typeface="Calibri"/>
                <a:sym typeface="Calibri"/>
              </a:rPr>
              <a:t>Lactobacillus E. coli </a:t>
            </a:r>
            <a:r>
              <a:rPr lang="en" sz="3100" dirty="0">
                <a:solidFill>
                  <a:schemeClr val="dk1"/>
                </a:solidFill>
                <a:latin typeface="Calibri"/>
                <a:ea typeface="Calibri"/>
                <a:cs typeface="Calibri"/>
                <a:sym typeface="Calibri"/>
              </a:rPr>
              <a:t>cocultures (Dai et al., 2022). </a:t>
            </a:r>
            <a:r>
              <a:rPr lang="en" sz="3100" i="1" dirty="0">
                <a:solidFill>
                  <a:schemeClr val="dk1"/>
                </a:solidFill>
                <a:latin typeface="Calibri"/>
                <a:ea typeface="Calibri"/>
                <a:cs typeface="Calibri"/>
                <a:sym typeface="Calibri"/>
              </a:rPr>
              <a:t>Lactobacillus</a:t>
            </a:r>
            <a:r>
              <a:rPr lang="en" sz="3100" dirty="0">
                <a:solidFill>
                  <a:schemeClr val="dk1"/>
                </a:solidFill>
                <a:latin typeface="Calibri"/>
                <a:ea typeface="Calibri"/>
                <a:cs typeface="Calibri"/>
                <a:sym typeface="Calibri"/>
              </a:rPr>
              <a:t> is a gram-positive bacteria that aids in the breakdown of lactose, though through the breakdown lactic acid is produce and is one of the main causes of lactose intolerance. While there have been no human trials, research suggests that the strain </a:t>
            </a:r>
            <a:r>
              <a:rPr lang="en" sz="3100" i="1" dirty="0">
                <a:solidFill>
                  <a:schemeClr val="dk1"/>
                </a:solidFill>
                <a:latin typeface="Calibri"/>
                <a:ea typeface="Calibri"/>
                <a:cs typeface="Calibri"/>
                <a:sym typeface="Calibri"/>
              </a:rPr>
              <a:t>L. acidophilus </a:t>
            </a:r>
            <a:r>
              <a:rPr lang="en" sz="3100" dirty="0">
                <a:solidFill>
                  <a:schemeClr val="dk1"/>
                </a:solidFill>
                <a:latin typeface="Calibri"/>
                <a:ea typeface="Calibri"/>
                <a:cs typeface="Calibri"/>
                <a:sym typeface="Calibri"/>
              </a:rPr>
              <a:t>mitigate the symptoms caused by lactose intolerance (Pakadaman et al, 2016). We plan on testing the effectiveness of the natural occurring prebiotic, euglena powder, in the growth of </a:t>
            </a:r>
            <a:r>
              <a:rPr lang="en" sz="3100" i="1" dirty="0">
                <a:solidFill>
                  <a:schemeClr val="dk1"/>
                </a:solidFill>
                <a:latin typeface="Calibri"/>
                <a:ea typeface="Calibri"/>
                <a:cs typeface="Calibri"/>
                <a:sym typeface="Calibri"/>
              </a:rPr>
              <a:t>Lactobacillus</a:t>
            </a:r>
            <a:r>
              <a:rPr lang="en" sz="3100" dirty="0">
                <a:solidFill>
                  <a:schemeClr val="dk1"/>
                </a:solidFill>
                <a:latin typeface="Calibri"/>
                <a:ea typeface="Calibri"/>
                <a:cs typeface="Calibri"/>
                <a:sym typeface="Calibri"/>
              </a:rPr>
              <a:t>. Potentially the results of our experiment will help find a more efficient way in reducing symptoms of common sensitivities to lactose.</a:t>
            </a:r>
            <a:endParaRPr sz="3100" dirty="0">
              <a:solidFill>
                <a:schemeClr val="dk1"/>
              </a:solidFill>
              <a:latin typeface="Calibri"/>
              <a:ea typeface="Calibri"/>
              <a:cs typeface="Calibri"/>
              <a:sym typeface="Calibri"/>
            </a:endParaRPr>
          </a:p>
          <a:p>
            <a:pPr marL="0" marR="0" lvl="0" indent="0" algn="l" rtl="0">
              <a:lnSpc>
                <a:spcPct val="100000"/>
              </a:lnSpc>
              <a:spcBef>
                <a:spcPts val="0"/>
              </a:spcBef>
              <a:spcAft>
                <a:spcPts val="0"/>
              </a:spcAft>
              <a:buNone/>
            </a:pPr>
            <a:endParaRPr sz="3200" b="0" i="0" u="none" strike="noStrike" cap="none" dirty="0">
              <a:solidFill>
                <a:srgbClr val="000000"/>
              </a:solidFill>
              <a:latin typeface="Arial"/>
              <a:ea typeface="Arial"/>
              <a:cs typeface="Arial"/>
              <a:sym typeface="Arial"/>
            </a:endParaRPr>
          </a:p>
        </p:txBody>
      </p:sp>
      <p:sp>
        <p:nvSpPr>
          <p:cNvPr id="58" name="Google Shape;58;g1efd191b55a_0_0"/>
          <p:cNvSpPr txBox="1"/>
          <p:nvPr/>
        </p:nvSpPr>
        <p:spPr>
          <a:xfrm>
            <a:off x="11966194" y="2595584"/>
            <a:ext cx="11961656" cy="15800788"/>
          </a:xfrm>
          <a:prstGeom prst="rect">
            <a:avLst/>
          </a:prstGeom>
          <a:noFill/>
          <a:ln w="9525" cap="flat" cmpd="sng">
            <a:solidFill>
              <a:schemeClr val="dk1"/>
            </a:solidFill>
            <a:prstDash val="solid"/>
            <a:round/>
            <a:headEnd type="none" w="sm" len="sm"/>
            <a:tailEnd type="none" w="sm" len="sm"/>
          </a:ln>
        </p:spPr>
        <p:txBody>
          <a:bodyPr spcFirstLastPara="1" wrap="square" lIns="91440" tIns="274320" rIns="91440" bIns="91440" anchor="t" anchorCtr="0">
            <a:noAutofit/>
          </a:bodyPr>
          <a:lstStyle/>
          <a:p>
            <a:pPr marL="0" marR="0" lvl="0" indent="0" algn="ctr" rtl="0">
              <a:lnSpc>
                <a:spcPct val="100000"/>
              </a:lnSpc>
              <a:spcBef>
                <a:spcPts val="0"/>
              </a:spcBef>
              <a:spcAft>
                <a:spcPts val="0"/>
              </a:spcAft>
              <a:buNone/>
            </a:pPr>
            <a:r>
              <a:rPr lang="en" sz="3600" b="1" i="0" u="none" strike="noStrike" cap="none" dirty="0">
                <a:solidFill>
                  <a:srgbClr val="000000"/>
                </a:solidFill>
                <a:latin typeface="Arial"/>
                <a:ea typeface="Arial"/>
                <a:cs typeface="Arial"/>
                <a:sym typeface="Arial"/>
              </a:rPr>
              <a:t>Science Content</a:t>
            </a:r>
            <a:endParaRPr sz="3600" b="1"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endParaRPr sz="1000" b="1" dirty="0"/>
          </a:p>
          <a:p>
            <a:pPr marL="457200" marR="0" lvl="0" indent="0" algn="l" rtl="0">
              <a:lnSpc>
                <a:spcPct val="100000"/>
              </a:lnSpc>
              <a:spcBef>
                <a:spcPts val="0"/>
              </a:spcBef>
              <a:spcAft>
                <a:spcPts val="0"/>
              </a:spcAft>
              <a:buNone/>
            </a:pPr>
            <a:endParaRPr lang="en" sz="3072" u="sng" dirty="0">
              <a:solidFill>
                <a:schemeClr val="dk1"/>
              </a:solidFill>
              <a:latin typeface="Calibri"/>
              <a:ea typeface="Calibri"/>
              <a:cs typeface="Calibri"/>
              <a:sym typeface="Calibri"/>
            </a:endParaRPr>
          </a:p>
          <a:p>
            <a:pPr marL="457200" marR="0" lvl="0" indent="0" algn="l" rtl="0">
              <a:lnSpc>
                <a:spcPct val="100000"/>
              </a:lnSpc>
              <a:spcBef>
                <a:spcPts val="0"/>
              </a:spcBef>
              <a:spcAft>
                <a:spcPts val="0"/>
              </a:spcAft>
              <a:buNone/>
            </a:pPr>
            <a:r>
              <a:rPr lang="en" sz="3072" u="sng" dirty="0">
                <a:solidFill>
                  <a:schemeClr val="dk1"/>
                </a:solidFill>
                <a:latin typeface="Calibri"/>
                <a:ea typeface="Calibri"/>
                <a:cs typeface="Calibri"/>
                <a:sym typeface="Calibri"/>
              </a:rPr>
              <a:t>Notable Materials</a:t>
            </a:r>
            <a:endParaRPr sz="3072" dirty="0">
              <a:solidFill>
                <a:schemeClr val="dk1"/>
              </a:solidFill>
              <a:latin typeface="Calibri"/>
              <a:ea typeface="Calibri"/>
              <a:cs typeface="Calibri"/>
              <a:sym typeface="Calibri"/>
            </a:endParaRPr>
          </a:p>
          <a:p>
            <a:pPr marL="457200" lvl="0" indent="0" algn="l" rtl="0">
              <a:spcBef>
                <a:spcPts val="0"/>
              </a:spcBef>
              <a:spcAft>
                <a:spcPts val="0"/>
              </a:spcAft>
              <a:buClr>
                <a:schemeClr val="dk1"/>
              </a:buClr>
              <a:buSzPts val="1100"/>
              <a:buFont typeface="Arial"/>
              <a:buNone/>
            </a:pPr>
            <a:r>
              <a:rPr lang="en" sz="3072" dirty="0">
                <a:solidFill>
                  <a:schemeClr val="dk1"/>
                </a:solidFill>
                <a:latin typeface="Calibri"/>
                <a:ea typeface="Calibri"/>
                <a:cs typeface="Calibri"/>
                <a:sym typeface="Calibri"/>
              </a:rPr>
              <a:t>Euglena powder (</a:t>
            </a:r>
            <a:r>
              <a:rPr lang="en" sz="3072" i="1" dirty="0">
                <a:solidFill>
                  <a:schemeClr val="dk1"/>
                </a:solidFill>
                <a:latin typeface="Calibri"/>
                <a:ea typeface="Calibri"/>
                <a:cs typeface="Calibri"/>
                <a:sym typeface="Calibri"/>
              </a:rPr>
              <a:t>Euglena gracilis </a:t>
            </a:r>
            <a:r>
              <a:rPr lang="en" sz="3072" dirty="0">
                <a:solidFill>
                  <a:schemeClr val="dk1"/>
                </a:solidFill>
                <a:latin typeface="Calibri"/>
                <a:ea typeface="Calibri"/>
                <a:cs typeface="Calibri"/>
                <a:sym typeface="Calibri"/>
              </a:rPr>
              <a:t>CCAP 1224/5Z Green)</a:t>
            </a:r>
            <a:endParaRPr sz="3072" dirty="0">
              <a:solidFill>
                <a:schemeClr val="dk1"/>
              </a:solidFill>
              <a:latin typeface="Calibri"/>
              <a:ea typeface="Calibri"/>
              <a:cs typeface="Calibri"/>
              <a:sym typeface="Calibri"/>
            </a:endParaRPr>
          </a:p>
          <a:p>
            <a:pPr marL="457200" lvl="0" indent="0" algn="l" rtl="0">
              <a:spcBef>
                <a:spcPts val="0"/>
              </a:spcBef>
              <a:spcAft>
                <a:spcPts val="0"/>
              </a:spcAft>
              <a:buClr>
                <a:schemeClr val="dk1"/>
              </a:buClr>
              <a:buSzPts val="1100"/>
              <a:buFont typeface="Arial"/>
              <a:buNone/>
            </a:pPr>
            <a:r>
              <a:rPr lang="en" sz="3072" dirty="0">
                <a:solidFill>
                  <a:schemeClr val="dk1"/>
                </a:solidFill>
                <a:latin typeface="Calibri"/>
                <a:ea typeface="Calibri"/>
                <a:cs typeface="Calibri"/>
                <a:sym typeface="Calibri"/>
              </a:rPr>
              <a:t>MRS media</a:t>
            </a:r>
            <a:endParaRPr sz="3072" dirty="0">
              <a:solidFill>
                <a:schemeClr val="dk1"/>
              </a:solidFill>
              <a:latin typeface="Calibri"/>
              <a:ea typeface="Calibri"/>
              <a:cs typeface="Calibri"/>
              <a:sym typeface="Calibri"/>
            </a:endParaRPr>
          </a:p>
          <a:p>
            <a:pPr marL="457200" lvl="0" indent="0" algn="l" rtl="0">
              <a:spcBef>
                <a:spcPts val="0"/>
              </a:spcBef>
              <a:spcAft>
                <a:spcPts val="0"/>
              </a:spcAft>
              <a:buClr>
                <a:schemeClr val="dk1"/>
              </a:buClr>
              <a:buSzPts val="1100"/>
              <a:buFont typeface="Arial"/>
              <a:buNone/>
            </a:pPr>
            <a:r>
              <a:rPr lang="en" sz="3072" dirty="0">
                <a:solidFill>
                  <a:schemeClr val="dk1"/>
                </a:solidFill>
                <a:latin typeface="Calibri"/>
                <a:ea typeface="Calibri"/>
                <a:cs typeface="Calibri"/>
                <a:sym typeface="Calibri"/>
              </a:rPr>
              <a:t>Kefir yogurt</a:t>
            </a:r>
            <a:endParaRPr sz="3072" dirty="0">
              <a:solidFill>
                <a:schemeClr val="dk1"/>
              </a:solidFill>
              <a:latin typeface="Calibri"/>
              <a:ea typeface="Calibri"/>
              <a:cs typeface="Calibri"/>
              <a:sym typeface="Calibri"/>
            </a:endParaRPr>
          </a:p>
          <a:p>
            <a:pPr marL="457200" lvl="0" indent="0" algn="l" rtl="0">
              <a:spcBef>
                <a:spcPts val="0"/>
              </a:spcBef>
              <a:spcAft>
                <a:spcPts val="0"/>
              </a:spcAft>
              <a:buClr>
                <a:schemeClr val="dk1"/>
              </a:buClr>
              <a:buSzPts val="1100"/>
              <a:buFont typeface="Arial"/>
              <a:buNone/>
            </a:pPr>
            <a:r>
              <a:rPr lang="en" sz="3072" i="1" dirty="0">
                <a:solidFill>
                  <a:schemeClr val="dk1"/>
                </a:solidFill>
                <a:latin typeface="Calibri"/>
                <a:ea typeface="Calibri"/>
                <a:cs typeface="Calibri"/>
                <a:sym typeface="Calibri"/>
              </a:rPr>
              <a:t>E. Coli </a:t>
            </a:r>
            <a:r>
              <a:rPr lang="en" sz="3072" dirty="0">
                <a:solidFill>
                  <a:schemeClr val="dk1"/>
                </a:solidFill>
                <a:latin typeface="Calibri"/>
                <a:ea typeface="Calibri"/>
                <a:cs typeface="Calibri"/>
                <a:sym typeface="Calibri"/>
              </a:rPr>
              <a:t>K-12 </a:t>
            </a:r>
            <a:endParaRPr sz="3072" dirty="0">
              <a:solidFill>
                <a:schemeClr val="dk1"/>
              </a:solidFill>
              <a:latin typeface="Calibri"/>
              <a:ea typeface="Calibri"/>
              <a:cs typeface="Calibri"/>
              <a:sym typeface="Calibri"/>
            </a:endParaRPr>
          </a:p>
          <a:p>
            <a:pPr marL="457200" lvl="0" indent="0" algn="l" rtl="0">
              <a:spcBef>
                <a:spcPts val="0"/>
              </a:spcBef>
              <a:spcAft>
                <a:spcPts val="0"/>
              </a:spcAft>
              <a:buNone/>
            </a:pPr>
            <a:endParaRPr lang="en" sz="3072" dirty="0">
              <a:solidFill>
                <a:schemeClr val="dk1"/>
              </a:solidFill>
              <a:latin typeface="Calibri"/>
              <a:ea typeface="Calibri"/>
              <a:cs typeface="Calibri"/>
              <a:sym typeface="Calibri"/>
            </a:endParaRPr>
          </a:p>
          <a:p>
            <a:pPr marL="457200" lvl="0" indent="0" algn="l" rtl="0">
              <a:spcBef>
                <a:spcPts val="0"/>
              </a:spcBef>
              <a:spcAft>
                <a:spcPts val="0"/>
              </a:spcAft>
              <a:buNone/>
            </a:pPr>
            <a:r>
              <a:rPr lang="en" sz="3072" u="sng" dirty="0">
                <a:solidFill>
                  <a:schemeClr val="dk1"/>
                </a:solidFill>
                <a:latin typeface="Calibri"/>
                <a:ea typeface="Calibri"/>
                <a:cs typeface="Calibri"/>
                <a:sym typeface="Calibri"/>
              </a:rPr>
              <a:t>Design Outline</a:t>
            </a:r>
            <a:endParaRPr sz="3072" dirty="0">
              <a:solidFill>
                <a:schemeClr val="dk1"/>
              </a:solidFill>
              <a:latin typeface="Calibri"/>
              <a:ea typeface="Calibri"/>
              <a:cs typeface="Calibri"/>
              <a:sym typeface="Calibri"/>
            </a:endParaRPr>
          </a:p>
          <a:p>
            <a:pPr marL="457200" lvl="0" indent="0" algn="l" rtl="0">
              <a:spcBef>
                <a:spcPts val="0"/>
              </a:spcBef>
              <a:spcAft>
                <a:spcPts val="0"/>
              </a:spcAft>
              <a:buNone/>
            </a:pPr>
            <a:r>
              <a:rPr lang="en" sz="3072" dirty="0">
                <a:solidFill>
                  <a:schemeClr val="dk1"/>
                </a:solidFill>
                <a:latin typeface="Calibri"/>
                <a:ea typeface="Calibri"/>
                <a:cs typeface="Calibri"/>
                <a:sym typeface="Calibri"/>
              </a:rPr>
              <a:t>First MRS broths with varying concentrations of euglena powder (0.1, 0.2, 0.5, 1.0, and 3.0%) would be prepared. Which would then be inoculated with </a:t>
            </a:r>
            <a:r>
              <a:rPr lang="en" sz="3072" i="1" dirty="0">
                <a:solidFill>
                  <a:schemeClr val="dk1"/>
                </a:solidFill>
                <a:latin typeface="Calibri"/>
                <a:ea typeface="Calibri"/>
                <a:cs typeface="Calibri"/>
                <a:sym typeface="Calibri"/>
              </a:rPr>
              <a:t>Lactobacillus</a:t>
            </a:r>
            <a:r>
              <a:rPr lang="en" sz="3072" dirty="0">
                <a:solidFill>
                  <a:schemeClr val="dk1"/>
                </a:solidFill>
                <a:latin typeface="Calibri"/>
                <a:ea typeface="Calibri"/>
                <a:cs typeface="Calibri"/>
                <a:sym typeface="Calibri"/>
              </a:rPr>
              <a:t> and </a:t>
            </a:r>
            <a:r>
              <a:rPr lang="en" sz="3072" i="1" dirty="0">
                <a:solidFill>
                  <a:schemeClr val="dk1"/>
                </a:solidFill>
                <a:latin typeface="Calibri"/>
                <a:ea typeface="Calibri"/>
                <a:cs typeface="Calibri"/>
                <a:sym typeface="Calibri"/>
              </a:rPr>
              <a:t>E. Coli </a:t>
            </a:r>
            <a:r>
              <a:rPr lang="en" sz="3072" dirty="0">
                <a:solidFill>
                  <a:schemeClr val="dk1"/>
                </a:solidFill>
                <a:latin typeface="Calibri"/>
                <a:ea typeface="Calibri"/>
                <a:cs typeface="Calibri"/>
                <a:sym typeface="Calibri"/>
              </a:rPr>
              <a:t>and with solely </a:t>
            </a:r>
            <a:r>
              <a:rPr lang="en" sz="3072" i="1" dirty="0">
                <a:solidFill>
                  <a:schemeClr val="dk1"/>
                </a:solidFill>
                <a:latin typeface="Calibri"/>
                <a:ea typeface="Calibri"/>
                <a:cs typeface="Calibri"/>
                <a:sym typeface="Calibri"/>
              </a:rPr>
              <a:t>Lactobacillus</a:t>
            </a:r>
            <a:r>
              <a:rPr lang="en" sz="3072" dirty="0">
                <a:solidFill>
                  <a:schemeClr val="dk1"/>
                </a:solidFill>
                <a:latin typeface="Calibri"/>
                <a:ea typeface="Calibri"/>
                <a:cs typeface="Calibri"/>
                <a:sym typeface="Calibri"/>
              </a:rPr>
              <a:t>. This would be left for 24 hours before 1 mL of each would be plated in MRS petri dishes. This would then be repeated for five trials at each concentration of euglena powder. </a:t>
            </a:r>
          </a:p>
          <a:p>
            <a:pPr marL="457200" lvl="0" indent="0" algn="l" rtl="0">
              <a:spcBef>
                <a:spcPts val="0"/>
              </a:spcBef>
              <a:spcAft>
                <a:spcPts val="0"/>
              </a:spcAft>
              <a:buNone/>
            </a:pPr>
            <a:endParaRPr lang="en" sz="3072" u="sng" dirty="0">
              <a:solidFill>
                <a:schemeClr val="dk1"/>
              </a:solidFill>
              <a:latin typeface="Calibri"/>
              <a:ea typeface="Calibri"/>
              <a:cs typeface="Calibri"/>
              <a:sym typeface="Calibri"/>
            </a:endParaRPr>
          </a:p>
          <a:p>
            <a:pPr marL="457200" lvl="0" indent="0" algn="l" rtl="0">
              <a:spcBef>
                <a:spcPts val="0"/>
              </a:spcBef>
              <a:spcAft>
                <a:spcPts val="0"/>
              </a:spcAft>
              <a:buNone/>
            </a:pPr>
            <a:r>
              <a:rPr lang="en" sz="3072" u="sng" dirty="0">
                <a:solidFill>
                  <a:schemeClr val="dk1"/>
                </a:solidFill>
                <a:latin typeface="Calibri"/>
                <a:ea typeface="Calibri"/>
                <a:cs typeface="Calibri"/>
                <a:sym typeface="Calibri"/>
              </a:rPr>
              <a:t>Expected Outcomes</a:t>
            </a:r>
            <a:endParaRPr sz="3072" dirty="0">
              <a:solidFill>
                <a:schemeClr val="dk1"/>
              </a:solidFill>
              <a:latin typeface="Calibri"/>
              <a:ea typeface="Calibri"/>
              <a:cs typeface="Calibri"/>
              <a:sym typeface="Calibri"/>
            </a:endParaRPr>
          </a:p>
          <a:p>
            <a:pPr marL="457200" lvl="0" indent="0" algn="l" rtl="0">
              <a:spcBef>
                <a:spcPts val="0"/>
              </a:spcBef>
              <a:spcAft>
                <a:spcPts val="0"/>
              </a:spcAft>
              <a:buNone/>
            </a:pPr>
            <a:r>
              <a:rPr lang="en" sz="3072" dirty="0">
                <a:solidFill>
                  <a:schemeClr val="dk1"/>
                </a:solidFill>
                <a:latin typeface="Calibri"/>
                <a:ea typeface="Calibri"/>
                <a:cs typeface="Calibri"/>
                <a:sym typeface="Calibri"/>
              </a:rPr>
              <a:t>We predict that higher concentrations of euglena powder would stimulate </a:t>
            </a:r>
            <a:r>
              <a:rPr lang="en" sz="3072" i="1" dirty="0">
                <a:solidFill>
                  <a:schemeClr val="dk1"/>
                </a:solidFill>
                <a:latin typeface="Calibri"/>
                <a:ea typeface="Calibri"/>
                <a:cs typeface="Calibri"/>
                <a:sym typeface="Calibri"/>
              </a:rPr>
              <a:t>Lactobacillus</a:t>
            </a:r>
            <a:r>
              <a:rPr lang="en" sz="3072" dirty="0">
                <a:solidFill>
                  <a:schemeClr val="dk1"/>
                </a:solidFill>
                <a:latin typeface="Calibri"/>
                <a:ea typeface="Calibri"/>
                <a:cs typeface="Calibri"/>
                <a:sym typeface="Calibri"/>
              </a:rPr>
              <a:t> growth as seen with Dai et al. (2022). Additionally, in cocultures it is expected that the number of </a:t>
            </a:r>
            <a:r>
              <a:rPr lang="en" sz="3072" i="1" dirty="0">
                <a:solidFill>
                  <a:schemeClr val="dk1"/>
                </a:solidFill>
                <a:latin typeface="Calibri"/>
                <a:ea typeface="Calibri"/>
                <a:cs typeface="Calibri"/>
                <a:sym typeface="Calibri"/>
              </a:rPr>
              <a:t>E. coli </a:t>
            </a:r>
            <a:r>
              <a:rPr lang="en" sz="3072" dirty="0">
                <a:solidFill>
                  <a:schemeClr val="dk1"/>
                </a:solidFill>
                <a:latin typeface="Calibri"/>
                <a:ea typeface="Calibri"/>
                <a:cs typeface="Calibri"/>
                <a:sym typeface="Calibri"/>
              </a:rPr>
              <a:t>CFU’s will decrease as euglena concentrations increase. This would be applicable to </a:t>
            </a:r>
            <a:r>
              <a:rPr lang="en" sz="3072" i="1" dirty="0">
                <a:solidFill>
                  <a:schemeClr val="dk1"/>
                </a:solidFill>
                <a:latin typeface="Calibri"/>
                <a:ea typeface="Calibri"/>
                <a:cs typeface="Calibri"/>
                <a:sym typeface="Calibri"/>
              </a:rPr>
              <a:t>Lactobacilli’s</a:t>
            </a:r>
            <a:r>
              <a:rPr lang="en" sz="3072" dirty="0">
                <a:solidFill>
                  <a:schemeClr val="dk1"/>
                </a:solidFill>
                <a:latin typeface="Calibri"/>
                <a:ea typeface="Calibri"/>
                <a:cs typeface="Calibri"/>
                <a:sym typeface="Calibri"/>
              </a:rPr>
              <a:t> use as a probiotic in conjunction with prebiotics like euglena as a method of inhibiting pathogenic bacterial growth.</a:t>
            </a:r>
          </a:p>
          <a:p>
            <a:pPr marL="457200" lvl="0" indent="0" algn="l" rtl="0">
              <a:spcBef>
                <a:spcPts val="0"/>
              </a:spcBef>
              <a:spcAft>
                <a:spcPts val="0"/>
              </a:spcAft>
              <a:buNone/>
            </a:pPr>
            <a:endParaRPr lang="en" sz="3072" u="sng" dirty="0">
              <a:solidFill>
                <a:schemeClr val="dk1"/>
              </a:solidFill>
              <a:latin typeface="Calibri"/>
              <a:ea typeface="Calibri"/>
              <a:cs typeface="Calibri"/>
              <a:sym typeface="Calibri"/>
            </a:endParaRPr>
          </a:p>
          <a:p>
            <a:pPr marL="457200" lvl="0" indent="0" algn="l" rtl="0">
              <a:spcBef>
                <a:spcPts val="0"/>
              </a:spcBef>
              <a:spcAft>
                <a:spcPts val="0"/>
              </a:spcAft>
              <a:buNone/>
            </a:pPr>
            <a:r>
              <a:rPr lang="en" sz="3072" u="sng" dirty="0">
                <a:solidFill>
                  <a:schemeClr val="dk1"/>
                </a:solidFill>
                <a:latin typeface="Calibri"/>
                <a:ea typeface="Calibri"/>
                <a:cs typeface="Calibri"/>
                <a:sym typeface="Calibri"/>
              </a:rPr>
              <a:t>Design Limitations</a:t>
            </a:r>
          </a:p>
          <a:p>
            <a:pPr marL="457200" lvl="0" indent="0" algn="l" rtl="0">
              <a:spcBef>
                <a:spcPts val="0"/>
              </a:spcBef>
              <a:spcAft>
                <a:spcPts val="0"/>
              </a:spcAft>
              <a:buNone/>
            </a:pPr>
            <a:r>
              <a:rPr lang="en" sz="3072" dirty="0">
                <a:solidFill>
                  <a:schemeClr val="dk1"/>
                </a:solidFill>
                <a:latin typeface="Calibri"/>
                <a:ea typeface="Calibri"/>
                <a:cs typeface="Calibri"/>
                <a:sym typeface="Calibri"/>
              </a:rPr>
              <a:t>As outlined, our design does not measure the factors that indicate the mechanisms of </a:t>
            </a:r>
            <a:r>
              <a:rPr lang="en" sz="3072" i="1" dirty="0">
                <a:solidFill>
                  <a:schemeClr val="dk1"/>
                </a:solidFill>
                <a:latin typeface="Calibri"/>
                <a:ea typeface="Calibri"/>
                <a:cs typeface="Calibri"/>
                <a:sym typeface="Calibri"/>
              </a:rPr>
              <a:t>Lactobacillus E. coli </a:t>
            </a:r>
            <a:r>
              <a:rPr lang="en" sz="3072" dirty="0">
                <a:solidFill>
                  <a:schemeClr val="dk1"/>
                </a:solidFill>
                <a:latin typeface="Calibri"/>
                <a:ea typeface="Calibri"/>
                <a:cs typeface="Calibri"/>
                <a:sym typeface="Calibri"/>
              </a:rPr>
              <a:t>interactions. Additionally, the media chosen does not accurately represent the environment of the human gut microbiome these species would be found.</a:t>
            </a:r>
            <a:endParaRPr sz="3072" dirty="0">
              <a:solidFill>
                <a:schemeClr val="dk1"/>
              </a:solidFill>
              <a:latin typeface="Calibri"/>
              <a:ea typeface="Calibri"/>
              <a:cs typeface="Calibri"/>
              <a:sym typeface="Calibri"/>
            </a:endParaRPr>
          </a:p>
          <a:p>
            <a:pPr marL="457200" lvl="0" indent="457200" algn="l" rtl="0">
              <a:spcBef>
                <a:spcPts val="0"/>
              </a:spcBef>
              <a:spcAft>
                <a:spcPts val="0"/>
              </a:spcAft>
              <a:buClr>
                <a:schemeClr val="dk1"/>
              </a:buClr>
              <a:buSzPts val="1100"/>
              <a:buFont typeface="Arial"/>
              <a:buNone/>
            </a:pPr>
            <a:endParaRPr sz="3072" dirty="0">
              <a:solidFill>
                <a:schemeClr val="dk1"/>
              </a:solidFill>
              <a:latin typeface="Calibri"/>
              <a:ea typeface="Calibri"/>
              <a:cs typeface="Calibri"/>
              <a:sym typeface="Calibri"/>
            </a:endParaRPr>
          </a:p>
          <a:p>
            <a:pPr marL="457200" lvl="0" indent="457200" algn="l" rtl="0">
              <a:spcBef>
                <a:spcPts val="0"/>
              </a:spcBef>
              <a:spcAft>
                <a:spcPts val="0"/>
              </a:spcAft>
              <a:buClr>
                <a:schemeClr val="dk1"/>
              </a:buClr>
              <a:buSzPts val="1100"/>
              <a:buFont typeface="Arial"/>
              <a:buNone/>
            </a:pPr>
            <a:endParaRPr sz="3072" dirty="0">
              <a:solidFill>
                <a:schemeClr val="dk1"/>
              </a:solidFill>
              <a:latin typeface="Calibri"/>
              <a:ea typeface="Calibri"/>
              <a:cs typeface="Calibri"/>
              <a:sym typeface="Calibri"/>
            </a:endParaRPr>
          </a:p>
        </p:txBody>
      </p:sp>
      <p:sp>
        <p:nvSpPr>
          <p:cNvPr id="59" name="Google Shape;59;g1efd191b55a_0_0"/>
          <p:cNvSpPr txBox="1"/>
          <p:nvPr/>
        </p:nvSpPr>
        <p:spPr>
          <a:xfrm>
            <a:off x="24180925" y="2595585"/>
            <a:ext cx="11926200" cy="7938272"/>
          </a:xfrm>
          <a:prstGeom prst="rect">
            <a:avLst/>
          </a:prstGeom>
          <a:noFill/>
          <a:ln w="9525" cap="flat" cmpd="sng">
            <a:solidFill>
              <a:schemeClr val="dk1"/>
            </a:solidFill>
            <a:prstDash val="solid"/>
            <a:round/>
            <a:headEnd type="none" w="sm" len="sm"/>
            <a:tailEnd type="none" w="sm" len="sm"/>
          </a:ln>
        </p:spPr>
        <p:txBody>
          <a:bodyPr spcFirstLastPara="1" wrap="square" lIns="91440" tIns="274320" rIns="91440" bIns="91440" anchor="t" anchorCtr="0">
            <a:noAutofit/>
          </a:bodyPr>
          <a:lstStyle/>
          <a:p>
            <a:pPr marL="0" marR="0" lvl="0" indent="0" algn="ctr" rtl="0">
              <a:lnSpc>
                <a:spcPct val="100000"/>
              </a:lnSpc>
              <a:spcBef>
                <a:spcPts val="0"/>
              </a:spcBef>
              <a:spcAft>
                <a:spcPts val="0"/>
              </a:spcAft>
              <a:buNone/>
            </a:pPr>
            <a:r>
              <a:rPr lang="en" sz="3600" b="1" i="0" u="none" strike="noStrike" cap="none" dirty="0">
                <a:solidFill>
                  <a:srgbClr val="000000"/>
                </a:solidFill>
                <a:latin typeface="Arial"/>
                <a:ea typeface="Arial"/>
                <a:cs typeface="Arial"/>
                <a:sym typeface="Arial"/>
              </a:rPr>
              <a:t>Team Content</a:t>
            </a:r>
          </a:p>
          <a:p>
            <a:pPr marL="0" marR="0" lvl="0" indent="0" algn="ctr" rtl="0">
              <a:lnSpc>
                <a:spcPct val="100000"/>
              </a:lnSpc>
              <a:spcBef>
                <a:spcPts val="0"/>
              </a:spcBef>
              <a:spcAft>
                <a:spcPts val="0"/>
              </a:spcAft>
              <a:buNone/>
            </a:pPr>
            <a:endParaRPr sz="1000" b="1" i="0" u="none" strike="noStrike" cap="none" dirty="0">
              <a:solidFill>
                <a:srgbClr val="000000"/>
              </a:solidFill>
              <a:latin typeface="Arial"/>
              <a:ea typeface="Arial"/>
              <a:cs typeface="Arial"/>
              <a:sym typeface="Arial"/>
            </a:endParaRPr>
          </a:p>
          <a:p>
            <a:pPr marL="457200" marR="0" lvl="0" indent="0" algn="l" rtl="0">
              <a:lnSpc>
                <a:spcPct val="100000"/>
              </a:lnSpc>
              <a:spcBef>
                <a:spcPts val="0"/>
              </a:spcBef>
              <a:spcAft>
                <a:spcPts val="0"/>
              </a:spcAft>
              <a:buNone/>
            </a:pPr>
            <a:r>
              <a:rPr lang="en" sz="3072" dirty="0">
                <a:solidFill>
                  <a:schemeClr val="dk1"/>
                </a:solidFill>
                <a:latin typeface="Calibri"/>
                <a:ea typeface="Calibri"/>
                <a:cs typeface="Calibri"/>
                <a:sym typeface="Calibri"/>
              </a:rPr>
              <a:t>We are a new team and so far only have 2 members. Although our schedules stay busy we are really dedicated and determined to learn about synthetic biology.</a:t>
            </a:r>
            <a:endParaRPr sz="3072" b="0" i="0" u="none" strike="noStrike" cap="none" dirty="0">
              <a:solidFill>
                <a:schemeClr val="dk1"/>
              </a:solidFill>
              <a:latin typeface="Calibri"/>
              <a:ea typeface="Calibri"/>
              <a:cs typeface="Calibri"/>
              <a:sym typeface="Calibri"/>
            </a:endParaRPr>
          </a:p>
          <a:p>
            <a:pPr marL="292608" marR="0" lvl="0" indent="-97536" algn="l" rtl="0">
              <a:lnSpc>
                <a:spcPct val="100000"/>
              </a:lnSpc>
              <a:spcBef>
                <a:spcPts val="0"/>
              </a:spcBef>
              <a:spcAft>
                <a:spcPts val="0"/>
              </a:spcAft>
              <a:buNone/>
            </a:pPr>
            <a:endParaRPr sz="3072" b="0" i="0" u="none" strike="noStrike" cap="none" dirty="0">
              <a:solidFill>
                <a:schemeClr val="dk1"/>
              </a:solidFill>
              <a:latin typeface="Calibri"/>
              <a:ea typeface="Calibri"/>
              <a:cs typeface="Calibri"/>
              <a:sym typeface="Calibri"/>
            </a:endParaRPr>
          </a:p>
          <a:p>
            <a:pPr marL="0" marR="0" lvl="0" indent="0" algn="ctr" rtl="0">
              <a:lnSpc>
                <a:spcPct val="100000"/>
              </a:lnSpc>
              <a:spcBef>
                <a:spcPts val="0"/>
              </a:spcBef>
              <a:spcAft>
                <a:spcPts val="0"/>
              </a:spcAft>
              <a:buNone/>
            </a:pPr>
            <a:r>
              <a:rPr lang="en" sz="3600" b="1" i="0" u="none" strike="noStrike" cap="none" dirty="0">
                <a:solidFill>
                  <a:srgbClr val="000000"/>
                </a:solidFill>
                <a:latin typeface="Arial"/>
                <a:ea typeface="Arial"/>
                <a:cs typeface="Arial"/>
                <a:sym typeface="Arial"/>
              </a:rPr>
              <a:t>And maybe some next steps:</a:t>
            </a:r>
          </a:p>
          <a:p>
            <a:pPr marL="0" marR="0" lvl="0" indent="0" algn="ctr" rtl="0">
              <a:lnSpc>
                <a:spcPct val="100000"/>
              </a:lnSpc>
              <a:spcBef>
                <a:spcPts val="0"/>
              </a:spcBef>
              <a:spcAft>
                <a:spcPts val="0"/>
              </a:spcAft>
              <a:buNone/>
            </a:pPr>
            <a:endParaRPr sz="1000" b="1" i="0" u="none" strike="noStrike" cap="none" dirty="0">
              <a:solidFill>
                <a:srgbClr val="000000"/>
              </a:solidFill>
              <a:latin typeface="Arial"/>
              <a:ea typeface="Arial"/>
              <a:cs typeface="Arial"/>
              <a:sym typeface="Arial"/>
            </a:endParaRPr>
          </a:p>
          <a:p>
            <a:pPr marL="457200" marR="0" lvl="0" indent="0" algn="l" rtl="0">
              <a:lnSpc>
                <a:spcPct val="100000"/>
              </a:lnSpc>
              <a:spcBef>
                <a:spcPts val="0"/>
              </a:spcBef>
              <a:spcAft>
                <a:spcPts val="0"/>
              </a:spcAft>
              <a:buNone/>
            </a:pPr>
            <a:r>
              <a:rPr lang="en" sz="3072" dirty="0">
                <a:solidFill>
                  <a:schemeClr val="dk1"/>
                </a:solidFill>
                <a:latin typeface="Calibri"/>
                <a:ea typeface="Calibri"/>
                <a:cs typeface="Calibri"/>
                <a:sym typeface="Calibri"/>
              </a:rPr>
              <a:t>Hopefully, the next step of our research would be actually performing our planned experiment. However, beyond that investigating the interactions between </a:t>
            </a:r>
            <a:r>
              <a:rPr lang="en" sz="3072" i="1" dirty="0">
                <a:solidFill>
                  <a:schemeClr val="dk1"/>
                </a:solidFill>
                <a:latin typeface="Calibri"/>
                <a:ea typeface="Calibri"/>
                <a:cs typeface="Calibri"/>
                <a:sym typeface="Calibri"/>
              </a:rPr>
              <a:t>Lactobacillus</a:t>
            </a:r>
            <a:r>
              <a:rPr lang="en" sz="3072" dirty="0">
                <a:solidFill>
                  <a:schemeClr val="dk1"/>
                </a:solidFill>
                <a:latin typeface="Calibri"/>
                <a:ea typeface="Calibri"/>
                <a:cs typeface="Calibri"/>
                <a:sym typeface="Calibri"/>
              </a:rPr>
              <a:t> and </a:t>
            </a:r>
            <a:r>
              <a:rPr lang="en" sz="3072" i="1" dirty="0">
                <a:solidFill>
                  <a:schemeClr val="dk1"/>
                </a:solidFill>
                <a:latin typeface="Calibri"/>
                <a:ea typeface="Calibri"/>
                <a:cs typeface="Calibri"/>
                <a:sym typeface="Calibri"/>
              </a:rPr>
              <a:t>E. coli </a:t>
            </a:r>
            <a:r>
              <a:rPr lang="en" sz="3072" dirty="0">
                <a:solidFill>
                  <a:schemeClr val="dk1"/>
                </a:solidFill>
                <a:latin typeface="Calibri"/>
                <a:ea typeface="Calibri"/>
                <a:cs typeface="Calibri"/>
                <a:sym typeface="Calibri"/>
              </a:rPr>
              <a:t>would be advisable, particularly how lactic acid produced by </a:t>
            </a:r>
            <a:r>
              <a:rPr lang="en" sz="3072" i="1" dirty="0">
                <a:solidFill>
                  <a:schemeClr val="dk1"/>
                </a:solidFill>
                <a:latin typeface="Calibri"/>
                <a:ea typeface="Calibri"/>
                <a:cs typeface="Calibri"/>
                <a:sym typeface="Calibri"/>
              </a:rPr>
              <a:t>Lactobacillus</a:t>
            </a:r>
            <a:r>
              <a:rPr lang="en" sz="3072" dirty="0">
                <a:solidFill>
                  <a:schemeClr val="dk1"/>
                </a:solidFill>
                <a:latin typeface="Calibri"/>
                <a:ea typeface="Calibri"/>
                <a:cs typeface="Calibri"/>
                <a:sym typeface="Calibri"/>
              </a:rPr>
              <a:t> may contribute to </a:t>
            </a:r>
            <a:r>
              <a:rPr lang="en" sz="3072" i="1" dirty="0">
                <a:solidFill>
                  <a:schemeClr val="dk1"/>
                </a:solidFill>
                <a:latin typeface="Calibri"/>
                <a:ea typeface="Calibri"/>
                <a:cs typeface="Calibri"/>
                <a:sym typeface="Calibri"/>
              </a:rPr>
              <a:t>E. coli </a:t>
            </a:r>
            <a:r>
              <a:rPr lang="en" sz="3072" dirty="0">
                <a:solidFill>
                  <a:schemeClr val="dk1"/>
                </a:solidFill>
                <a:latin typeface="Calibri"/>
                <a:ea typeface="Calibri"/>
                <a:cs typeface="Calibri"/>
                <a:sym typeface="Calibri"/>
              </a:rPr>
              <a:t>inhibition when euglena prebiotics are present. Additionally, the effects of different prebiotics could be investigated, including isolating specific nutrients present such as paramylon, linoleic acid, and carotenoids (Dai et al., 2022).</a:t>
            </a:r>
            <a:endParaRPr sz="3200" b="0" i="0" u="none" strike="noStrike" cap="none" dirty="0">
              <a:solidFill>
                <a:srgbClr val="000000"/>
              </a:solidFill>
              <a:latin typeface="Arial"/>
              <a:ea typeface="Arial"/>
              <a:cs typeface="Arial"/>
              <a:sym typeface="Arial"/>
            </a:endParaRPr>
          </a:p>
        </p:txBody>
      </p:sp>
      <p:sp>
        <p:nvSpPr>
          <p:cNvPr id="60" name="Google Shape;60;g1efd191b55a_0_0"/>
          <p:cNvSpPr txBox="1"/>
          <p:nvPr/>
        </p:nvSpPr>
        <p:spPr>
          <a:xfrm>
            <a:off x="24180925" y="10818577"/>
            <a:ext cx="11926200" cy="7577473"/>
          </a:xfrm>
          <a:prstGeom prst="rect">
            <a:avLst/>
          </a:prstGeom>
          <a:noFill/>
          <a:ln w="9525" cap="flat" cmpd="sng">
            <a:solidFill>
              <a:schemeClr val="dk1"/>
            </a:solidFill>
            <a:prstDash val="solid"/>
            <a:round/>
            <a:headEnd type="none" w="sm" len="sm"/>
            <a:tailEnd type="none" w="sm" len="sm"/>
          </a:ln>
        </p:spPr>
        <p:txBody>
          <a:bodyPr spcFirstLastPara="1" wrap="square" lIns="91440" tIns="274320" rIns="91440" bIns="91440" anchor="t" anchorCtr="0">
            <a:noAutofit/>
          </a:bodyPr>
          <a:lstStyle/>
          <a:p>
            <a:pPr marL="0" marR="0" lvl="0" indent="0" algn="ctr" rtl="0">
              <a:lnSpc>
                <a:spcPct val="100000"/>
              </a:lnSpc>
              <a:spcBef>
                <a:spcPts val="0"/>
              </a:spcBef>
              <a:spcAft>
                <a:spcPts val="0"/>
              </a:spcAft>
              <a:buNone/>
            </a:pPr>
            <a:r>
              <a:rPr lang="en" sz="3600" b="1" i="0" u="none" strike="noStrike" cap="none" dirty="0">
                <a:solidFill>
                  <a:srgbClr val="000000"/>
                </a:solidFill>
                <a:latin typeface="Arial"/>
                <a:ea typeface="Arial"/>
                <a:cs typeface="Arial"/>
                <a:sym typeface="Arial"/>
              </a:rPr>
              <a:t>References</a:t>
            </a:r>
          </a:p>
          <a:p>
            <a:pPr marL="0" marR="0" lvl="0" indent="0" algn="ctr" rtl="0">
              <a:lnSpc>
                <a:spcPct val="100000"/>
              </a:lnSpc>
              <a:spcBef>
                <a:spcPts val="0"/>
              </a:spcBef>
              <a:spcAft>
                <a:spcPts val="0"/>
              </a:spcAft>
              <a:buNone/>
            </a:pPr>
            <a:endParaRPr sz="1000" b="1" i="0" u="none" strike="noStrike" cap="none" dirty="0">
              <a:solidFill>
                <a:srgbClr val="000000"/>
              </a:solidFill>
              <a:latin typeface="Arial"/>
              <a:ea typeface="Arial"/>
              <a:cs typeface="Arial"/>
              <a:sym typeface="Arial"/>
            </a:endParaRPr>
          </a:p>
          <a:p>
            <a:pPr marL="457200" lvl="0" indent="-457200" algn="l" rtl="0">
              <a:lnSpc>
                <a:spcPct val="100000"/>
              </a:lnSpc>
              <a:spcBef>
                <a:spcPts val="0"/>
              </a:spcBef>
              <a:spcAft>
                <a:spcPts val="0"/>
              </a:spcAft>
              <a:buClr>
                <a:schemeClr val="dk1"/>
              </a:buClr>
              <a:buSzPts val="1100"/>
              <a:buFont typeface="Arial"/>
              <a:buNone/>
            </a:pPr>
            <a:r>
              <a:rPr lang="en" sz="2200" dirty="0">
                <a:solidFill>
                  <a:schemeClr val="dk1"/>
                </a:solidFill>
                <a:latin typeface="Calibri"/>
                <a:ea typeface="Calibri"/>
                <a:cs typeface="Calibri"/>
                <a:sym typeface="Calibri"/>
              </a:rPr>
              <a:t>Baureder, M., &amp; Hederstedt, L. (2013). HEMe proteins in lactic acid bacteria. In </a:t>
            </a:r>
            <a:r>
              <a:rPr lang="en" sz="2200" i="1" dirty="0">
                <a:solidFill>
                  <a:schemeClr val="dk1"/>
                </a:solidFill>
                <a:latin typeface="Calibri"/>
                <a:ea typeface="Calibri"/>
                <a:cs typeface="Calibri"/>
                <a:sym typeface="Calibri"/>
              </a:rPr>
              <a:t>Advances in Microbial Physiology</a:t>
            </a:r>
            <a:r>
              <a:rPr lang="en" sz="2200" dirty="0">
                <a:solidFill>
                  <a:schemeClr val="dk1"/>
                </a:solidFill>
                <a:latin typeface="Calibri"/>
                <a:ea typeface="Calibri"/>
                <a:cs typeface="Calibri"/>
                <a:sym typeface="Calibri"/>
              </a:rPr>
              <a:t> (pp. 1–43). https://doi.org/10.1016/b978-0-12-410515-7.00001-9</a:t>
            </a:r>
            <a:endParaRPr sz="2200" dirty="0">
              <a:solidFill>
                <a:schemeClr val="dk1"/>
              </a:solidFill>
              <a:latin typeface="Calibri"/>
              <a:ea typeface="Calibri"/>
              <a:cs typeface="Calibri"/>
              <a:sym typeface="Calibri"/>
            </a:endParaRPr>
          </a:p>
          <a:p>
            <a:pPr marL="457200" lvl="0" indent="-457200" algn="l" rtl="0">
              <a:lnSpc>
                <a:spcPct val="100000"/>
              </a:lnSpc>
              <a:spcBef>
                <a:spcPts val="0"/>
              </a:spcBef>
              <a:spcAft>
                <a:spcPts val="0"/>
              </a:spcAft>
              <a:buClr>
                <a:schemeClr val="dk1"/>
              </a:buClr>
              <a:buSzPts val="1100"/>
              <a:buFont typeface="Arial"/>
              <a:buNone/>
            </a:pPr>
            <a:r>
              <a:rPr lang="en" sz="2200" dirty="0">
                <a:solidFill>
                  <a:schemeClr val="dk1"/>
                </a:solidFill>
                <a:latin typeface="Calibri"/>
                <a:ea typeface="Calibri"/>
                <a:cs typeface="Calibri"/>
                <a:sym typeface="Calibri"/>
              </a:rPr>
              <a:t>Dai, J., He, J., Chen, Z., Qin, H., Du, M., Lei, A., Zhao, L., &amp; Wang, J. (2022). Euglena gracilis Promotes Lactobacillus Growth and Antioxidants Accumulation as a Potential Next-Generation Prebiotic. </a:t>
            </a:r>
            <a:r>
              <a:rPr lang="en" sz="2200" i="1" dirty="0">
                <a:solidFill>
                  <a:schemeClr val="dk1"/>
                </a:solidFill>
                <a:latin typeface="Calibri"/>
                <a:ea typeface="Calibri"/>
                <a:cs typeface="Calibri"/>
                <a:sym typeface="Calibri"/>
              </a:rPr>
              <a:t>Frontiers in Nutrition</a:t>
            </a:r>
            <a:r>
              <a:rPr lang="en" sz="2200" dirty="0">
                <a:solidFill>
                  <a:schemeClr val="dk1"/>
                </a:solidFill>
                <a:latin typeface="Calibri"/>
                <a:ea typeface="Calibri"/>
                <a:cs typeface="Calibri"/>
                <a:sym typeface="Calibri"/>
              </a:rPr>
              <a:t>, </a:t>
            </a:r>
            <a:r>
              <a:rPr lang="en" sz="2200" i="1" dirty="0">
                <a:solidFill>
                  <a:schemeClr val="dk1"/>
                </a:solidFill>
                <a:latin typeface="Calibri"/>
                <a:ea typeface="Calibri"/>
                <a:cs typeface="Calibri"/>
                <a:sym typeface="Calibri"/>
              </a:rPr>
              <a:t>9</a:t>
            </a:r>
            <a:r>
              <a:rPr lang="en" sz="2200" dirty="0">
                <a:solidFill>
                  <a:schemeClr val="dk1"/>
                </a:solidFill>
                <a:latin typeface="Calibri"/>
                <a:ea typeface="Calibri"/>
                <a:cs typeface="Calibri"/>
                <a:sym typeface="Calibri"/>
              </a:rPr>
              <a:t>. https://doi.org/10.3389/fnut.2022.864565</a:t>
            </a:r>
            <a:endParaRPr sz="2200" dirty="0">
              <a:solidFill>
                <a:schemeClr val="dk1"/>
              </a:solidFill>
              <a:latin typeface="Calibri"/>
              <a:ea typeface="Calibri"/>
              <a:cs typeface="Calibri"/>
              <a:sym typeface="Calibri"/>
            </a:endParaRPr>
          </a:p>
          <a:p>
            <a:pPr marL="457200" lvl="0" indent="-457200" algn="l" rtl="0">
              <a:lnSpc>
                <a:spcPct val="100000"/>
              </a:lnSpc>
              <a:spcBef>
                <a:spcPts val="0"/>
              </a:spcBef>
              <a:spcAft>
                <a:spcPts val="0"/>
              </a:spcAft>
              <a:buClr>
                <a:schemeClr val="dk1"/>
              </a:buClr>
              <a:buSzPts val="1100"/>
              <a:buFont typeface="Arial"/>
              <a:buNone/>
            </a:pPr>
            <a:r>
              <a:rPr lang="en" sz="2200" i="1" dirty="0">
                <a:solidFill>
                  <a:schemeClr val="dk1"/>
                </a:solidFill>
                <a:latin typeface="Calibri"/>
                <a:ea typeface="Calibri"/>
                <a:cs typeface="Calibri"/>
                <a:sym typeface="Calibri"/>
              </a:rPr>
              <a:t>Escherichia coli O157:H7 (E Coli)</a:t>
            </a:r>
            <a:r>
              <a:rPr lang="en" sz="2200" dirty="0">
                <a:solidFill>
                  <a:schemeClr val="dk1"/>
                </a:solidFill>
                <a:latin typeface="Calibri"/>
                <a:ea typeface="Calibri"/>
                <a:cs typeface="Calibri"/>
                <a:sym typeface="Calibri"/>
              </a:rPr>
              <a:t>. (2018, July 17). UNL Food. https://food.unl.edu/escherichinia-coli-o157h7-e-coli#:~:text=Growth%20conditions%3A&amp;text=Optimum%20Temperature%3A%2037%C2%B0C,90</a:t>
            </a:r>
            <a:endParaRPr sz="2200" dirty="0">
              <a:solidFill>
                <a:schemeClr val="dk1"/>
              </a:solidFill>
              <a:latin typeface="Calibri"/>
              <a:ea typeface="Calibri"/>
              <a:cs typeface="Calibri"/>
              <a:sym typeface="Calibri"/>
            </a:endParaRPr>
          </a:p>
          <a:p>
            <a:pPr marL="457200" lvl="0" indent="-457200" algn="l" rtl="0">
              <a:lnSpc>
                <a:spcPct val="100000"/>
              </a:lnSpc>
              <a:spcBef>
                <a:spcPts val="0"/>
              </a:spcBef>
              <a:spcAft>
                <a:spcPts val="0"/>
              </a:spcAft>
              <a:buClr>
                <a:schemeClr val="dk1"/>
              </a:buClr>
              <a:buSzPts val="1100"/>
              <a:buFont typeface="Arial"/>
              <a:buNone/>
            </a:pPr>
            <a:r>
              <a:rPr lang="en" sz="2200" i="1" dirty="0">
                <a:solidFill>
                  <a:schemeClr val="dk1"/>
                </a:solidFill>
                <a:latin typeface="Calibri"/>
                <a:ea typeface="Calibri"/>
                <a:cs typeface="Calibri"/>
                <a:sym typeface="Calibri"/>
              </a:rPr>
              <a:t>Lactobacilli MRS broth</a:t>
            </a:r>
            <a:r>
              <a:rPr lang="en" sz="2200" dirty="0">
                <a:solidFill>
                  <a:schemeClr val="dk1"/>
                </a:solidFill>
                <a:latin typeface="Calibri"/>
                <a:ea typeface="Calibri"/>
                <a:cs typeface="Calibri"/>
                <a:sym typeface="Calibri"/>
              </a:rPr>
              <a:t>. (n.d.). https://www.neogen.com. https://www.neogen.com/categories/microbiology/lactobacilli-mrs-broth/</a:t>
            </a:r>
            <a:endParaRPr sz="2200" dirty="0">
              <a:solidFill>
                <a:schemeClr val="dk1"/>
              </a:solidFill>
              <a:latin typeface="Calibri"/>
              <a:ea typeface="Calibri"/>
              <a:cs typeface="Calibri"/>
              <a:sym typeface="Calibri"/>
            </a:endParaRPr>
          </a:p>
          <a:p>
            <a:pPr marL="457200" lvl="0" indent="-457200" algn="l" rtl="0">
              <a:lnSpc>
                <a:spcPct val="100000"/>
              </a:lnSpc>
              <a:spcBef>
                <a:spcPts val="0"/>
              </a:spcBef>
              <a:spcAft>
                <a:spcPts val="0"/>
              </a:spcAft>
              <a:buNone/>
            </a:pPr>
            <a:r>
              <a:rPr lang="en" sz="2200" dirty="0">
                <a:solidFill>
                  <a:schemeClr val="dk1"/>
                </a:solidFill>
                <a:latin typeface="Calibri"/>
                <a:ea typeface="Calibri"/>
                <a:cs typeface="Calibri"/>
                <a:sym typeface="Calibri"/>
              </a:rPr>
              <a:t>Mizuno, K., Mizuno, M., Yamauchi, M., Takemura, A. J., Romero, V. M., &amp; Morikawa, K. (2017). Adjacent-possible ecological niche: growth of Lactobacillus species co-cultured with Escherichia coli in a synthetic minimal medium. </a:t>
            </a:r>
            <a:r>
              <a:rPr lang="en" sz="2200" i="1" dirty="0">
                <a:solidFill>
                  <a:schemeClr val="dk1"/>
                </a:solidFill>
                <a:latin typeface="Calibri"/>
                <a:ea typeface="Calibri"/>
                <a:cs typeface="Calibri"/>
                <a:sym typeface="Calibri"/>
              </a:rPr>
              <a:t>Scientific Reports</a:t>
            </a:r>
            <a:r>
              <a:rPr lang="en" sz="2200" dirty="0">
                <a:solidFill>
                  <a:schemeClr val="dk1"/>
                </a:solidFill>
                <a:latin typeface="Calibri"/>
                <a:ea typeface="Calibri"/>
                <a:cs typeface="Calibri"/>
                <a:sym typeface="Calibri"/>
              </a:rPr>
              <a:t>, </a:t>
            </a:r>
            <a:r>
              <a:rPr lang="en" sz="2200" i="1" dirty="0">
                <a:solidFill>
                  <a:schemeClr val="dk1"/>
                </a:solidFill>
                <a:latin typeface="Calibri"/>
                <a:ea typeface="Calibri"/>
                <a:cs typeface="Calibri"/>
                <a:sym typeface="Calibri"/>
              </a:rPr>
              <a:t>7</a:t>
            </a:r>
            <a:r>
              <a:rPr lang="en" sz="2200" dirty="0">
                <a:solidFill>
                  <a:schemeClr val="dk1"/>
                </a:solidFill>
                <a:latin typeface="Calibri"/>
                <a:ea typeface="Calibri"/>
                <a:cs typeface="Calibri"/>
                <a:sym typeface="Calibri"/>
              </a:rPr>
              <a:t>(1). https://doi.org/10.1038/s41598-017-12894-3</a:t>
            </a:r>
            <a:endParaRPr sz="2200" dirty="0">
              <a:solidFill>
                <a:schemeClr val="dk1"/>
              </a:solidFill>
              <a:latin typeface="Calibri"/>
              <a:ea typeface="Calibri"/>
              <a:cs typeface="Calibri"/>
              <a:sym typeface="Calibri"/>
            </a:endParaRPr>
          </a:p>
          <a:p>
            <a:pPr marL="457200" lvl="0" indent="-457200" algn="l" rtl="0">
              <a:lnSpc>
                <a:spcPct val="100000"/>
              </a:lnSpc>
              <a:spcBef>
                <a:spcPts val="0"/>
              </a:spcBef>
              <a:spcAft>
                <a:spcPts val="0"/>
              </a:spcAft>
              <a:buNone/>
            </a:pPr>
            <a:r>
              <a:rPr lang="en" sz="2200" dirty="0">
                <a:solidFill>
                  <a:schemeClr val="dk1"/>
                </a:solidFill>
                <a:latin typeface="Calibri"/>
                <a:ea typeface="Calibri"/>
                <a:cs typeface="Calibri"/>
                <a:sym typeface="Calibri"/>
              </a:rPr>
              <a:t>Pakdaman, M. N., Udani, J. K., Molina, J. P., &amp; Shahani, M. (2015). The effects of the DDS-1 strain of lactobacillus on symptomatic relief for lactose intolerance - a randomized, double-blind, placebo-controlled, crossover clinical trial. Nutrition Journal, 15(1). https://doi.org/10.1186/s12937-016-0172-y</a:t>
            </a:r>
            <a:endParaRPr sz="2200" dirty="0">
              <a:solidFill>
                <a:schemeClr val="dk1"/>
              </a:solidFill>
              <a:latin typeface="Calibri"/>
              <a:ea typeface="Calibri"/>
              <a:cs typeface="Calibri"/>
              <a:sym typeface="Calibri"/>
            </a:endParaRPr>
          </a:p>
          <a:p>
            <a:pPr marL="457200" lvl="0" indent="-457200" algn="l" rtl="0">
              <a:lnSpc>
                <a:spcPct val="100000"/>
              </a:lnSpc>
              <a:spcBef>
                <a:spcPts val="0"/>
              </a:spcBef>
              <a:spcAft>
                <a:spcPts val="0"/>
              </a:spcAft>
              <a:buNone/>
            </a:pPr>
            <a:r>
              <a:rPr lang="en" sz="1700" dirty="0">
                <a:solidFill>
                  <a:schemeClr val="dk1"/>
                </a:solidFill>
                <a:latin typeface="Calibri"/>
                <a:ea typeface="Calibri"/>
                <a:cs typeface="Calibri"/>
                <a:sym typeface="Calibri"/>
              </a:rPr>
              <a:t>‌</a:t>
            </a:r>
            <a:endParaRPr sz="1700" dirty="0">
              <a:solidFill>
                <a:schemeClr val="dk1"/>
              </a:solidFill>
              <a:latin typeface="Calibri"/>
              <a:ea typeface="Calibri"/>
              <a:cs typeface="Calibri"/>
              <a:sym typeface="Calibri"/>
            </a:endParaRPr>
          </a:p>
        </p:txBody>
      </p:sp>
      <p:pic>
        <p:nvPicPr>
          <p:cNvPr id="61" name="Google Shape;61;g1efd191b55a_0_0"/>
          <p:cNvPicPr preferRelativeResize="0"/>
          <p:nvPr/>
        </p:nvPicPr>
        <p:blipFill rotWithShape="1">
          <a:blip r:embed="rId4">
            <a:alphaModFix/>
          </a:blip>
          <a:srcRect b="-9660"/>
          <a:stretch/>
        </p:blipFill>
        <p:spPr>
          <a:xfrm>
            <a:off x="1050516" y="-141806"/>
            <a:ext cx="7090700" cy="2789977"/>
          </a:xfrm>
          <a:prstGeom prst="rect">
            <a:avLst/>
          </a:prstGeom>
          <a:noFill/>
          <a:ln>
            <a:noFill/>
          </a:ln>
        </p:spPr>
      </p:pic>
      <p:pic>
        <p:nvPicPr>
          <p:cNvPr id="62" name="Google Shape;62;g1efd191b55a_0_0"/>
          <p:cNvPicPr preferRelativeResize="0"/>
          <p:nvPr/>
        </p:nvPicPr>
        <p:blipFill rotWithShape="1">
          <a:blip r:embed="rId5">
            <a:alphaModFix/>
          </a:blip>
          <a:srcRect/>
          <a:stretch/>
        </p:blipFill>
        <p:spPr>
          <a:xfrm>
            <a:off x="15983519" y="18756850"/>
            <a:ext cx="3678344" cy="1792600"/>
          </a:xfrm>
          <a:prstGeom prst="rect">
            <a:avLst/>
          </a:prstGeom>
          <a:noFill/>
          <a:ln>
            <a:noFill/>
          </a:ln>
        </p:spPr>
      </p:pic>
      <p:pic>
        <p:nvPicPr>
          <p:cNvPr id="63" name="Google Shape;63;g1efd191b55a_0_0"/>
          <p:cNvPicPr preferRelativeResize="0"/>
          <p:nvPr/>
        </p:nvPicPr>
        <p:blipFill rotWithShape="1">
          <a:blip r:embed="rId6">
            <a:alphaModFix/>
          </a:blip>
          <a:srcRect/>
          <a:stretch/>
        </p:blipFill>
        <p:spPr>
          <a:xfrm>
            <a:off x="21690446" y="18851801"/>
            <a:ext cx="4192619" cy="1653309"/>
          </a:xfrm>
          <a:prstGeom prst="rect">
            <a:avLst/>
          </a:prstGeom>
          <a:noFill/>
          <a:ln>
            <a:noFill/>
          </a:ln>
        </p:spPr>
      </p:pic>
      <p:pic>
        <p:nvPicPr>
          <p:cNvPr id="64" name="Google Shape;64;g1efd191b55a_0_0"/>
          <p:cNvPicPr preferRelativeResize="0"/>
          <p:nvPr/>
        </p:nvPicPr>
        <p:blipFill rotWithShape="1">
          <a:blip r:embed="rId7">
            <a:alphaModFix/>
          </a:blip>
          <a:srcRect/>
          <a:stretch/>
        </p:blipFill>
        <p:spPr>
          <a:xfrm>
            <a:off x="8974466" y="18992903"/>
            <a:ext cx="5524518" cy="1792600"/>
          </a:xfrm>
          <a:prstGeom prst="rect">
            <a:avLst/>
          </a:prstGeom>
          <a:noFill/>
          <a:ln>
            <a:noFill/>
          </a:ln>
        </p:spPr>
      </p:pic>
      <p:pic>
        <p:nvPicPr>
          <p:cNvPr id="65" name="Google Shape;65;g1efd191b55a_0_0"/>
          <p:cNvPicPr preferRelativeResize="0"/>
          <p:nvPr/>
        </p:nvPicPr>
        <p:blipFill rotWithShape="1">
          <a:blip r:embed="rId8">
            <a:alphaModFix/>
          </a:blip>
          <a:srcRect/>
          <a:stretch/>
        </p:blipFill>
        <p:spPr>
          <a:xfrm>
            <a:off x="30836643" y="577718"/>
            <a:ext cx="5270374" cy="950342"/>
          </a:xfrm>
          <a:prstGeom prst="rect">
            <a:avLst/>
          </a:prstGeom>
          <a:noFill/>
          <a:ln>
            <a:noFill/>
          </a:ln>
        </p:spPr>
      </p:pic>
      <p:pic>
        <p:nvPicPr>
          <p:cNvPr id="66" name="Google Shape;66;g1efd191b55a_0_0"/>
          <p:cNvPicPr preferRelativeResize="0"/>
          <p:nvPr/>
        </p:nvPicPr>
        <p:blipFill rotWithShape="1">
          <a:blip r:embed="rId9">
            <a:alphaModFix/>
          </a:blip>
          <a:srcRect/>
          <a:stretch/>
        </p:blipFill>
        <p:spPr>
          <a:xfrm>
            <a:off x="27812412" y="18756850"/>
            <a:ext cx="1836813" cy="1843209"/>
          </a:xfrm>
          <a:prstGeom prst="rect">
            <a:avLst/>
          </a:prstGeom>
          <a:noFill/>
          <a:ln>
            <a:noFill/>
          </a:ln>
        </p:spPr>
      </p:pic>
      <p:pic>
        <p:nvPicPr>
          <p:cNvPr id="67" name="Google Shape;67;g1efd191b55a_0_0" descr="A close-up of a logo&#10;&#10;Description automatically generated"/>
          <p:cNvPicPr preferRelativeResize="0"/>
          <p:nvPr/>
        </p:nvPicPr>
        <p:blipFill rotWithShape="1">
          <a:blip r:embed="rId10">
            <a:alphaModFix/>
          </a:blip>
          <a:srcRect/>
          <a:stretch/>
        </p:blipFill>
        <p:spPr>
          <a:xfrm>
            <a:off x="31578541" y="18826668"/>
            <a:ext cx="3925125" cy="1703574"/>
          </a:xfrm>
          <a:prstGeom prst="rect">
            <a:avLst/>
          </a:prstGeom>
          <a:noFill/>
          <a:ln>
            <a:noFill/>
          </a:ln>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TotalTime>
  <Words>941</Words>
  <Application>Microsoft Office PowerPoint</Application>
  <PresentationFormat>Custom</PresentationFormat>
  <Paragraphs>42</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Simple Light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Chloe Weisberg</dc:creator>
  <cp:lastModifiedBy>Chloe Weisberg</cp:lastModifiedBy>
  <cp:revision>6</cp:revision>
  <dcterms:modified xsi:type="dcterms:W3CDTF">2024-03-07T16:40:30Z</dcterms:modified>
</cp:coreProperties>
</file>