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7463413" cy="210677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636">
          <p15:clr>
            <a:srgbClr val="A4A3A4"/>
          </p15:clr>
        </p15:guide>
        <p15:guide id="2" pos="1180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i6YulMsx02TFEk/smZU4skY88K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5" d="100"/>
          <a:sy n="25" d="100"/>
        </p:scale>
        <p:origin x="158" y="77"/>
      </p:cViewPr>
      <p:guideLst>
        <p:guide orient="horz" pos="6636"/>
        <p:guide pos="1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
          <p:cNvSpPr txBox="1">
            <a:spLocks noGrp="1"/>
          </p:cNvSpPr>
          <p:nvPr>
            <p:ph type="ctrTitle"/>
          </p:nvPr>
        </p:nvSpPr>
        <p:spPr>
          <a:xfrm>
            <a:off x="1277084" y="3049771"/>
            <a:ext cx="34909415" cy="8407463"/>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a:endParaRPr/>
          </a:p>
        </p:txBody>
      </p:sp>
      <p:sp>
        <p:nvSpPr>
          <p:cNvPr id="11" name="Google Shape;11;p3"/>
          <p:cNvSpPr txBox="1">
            <a:spLocks noGrp="1"/>
          </p:cNvSpPr>
          <p:nvPr>
            <p:ph type="subTitle" idx="1"/>
          </p:nvPr>
        </p:nvSpPr>
        <p:spPr>
          <a:xfrm>
            <a:off x="1277050" y="11608541"/>
            <a:ext cx="34909415" cy="3246518"/>
          </a:xfrm>
          <a:prstGeom prst="rect">
            <a:avLst/>
          </a:prstGeom>
          <a:noFill/>
          <a:ln>
            <a:noFill/>
          </a:ln>
        </p:spPr>
        <p:txBody>
          <a:bodyPr spcFirstLastPara="1" wrap="square" lIns="371025" tIns="371025" rIns="371025" bIns="371025" anchor="t" anchorCtr="0">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a:endParaRPr/>
          </a:p>
        </p:txBody>
      </p:sp>
      <p:sp>
        <p:nvSpPr>
          <p:cNvPr id="12" name="Google Shape;12;p3"/>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2"/>
          <p:cNvSpPr txBox="1">
            <a:spLocks noGrp="1"/>
          </p:cNvSpPr>
          <p:nvPr>
            <p:ph type="title" hasCustomPrompt="1"/>
          </p:nvPr>
        </p:nvSpPr>
        <p:spPr>
          <a:xfrm>
            <a:off x="1277050" y="4530674"/>
            <a:ext cx="34909415" cy="8042472"/>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a:spLocks noGrp="1"/>
          </p:cNvSpPr>
          <p:nvPr>
            <p:ph type="body" idx="1"/>
          </p:nvPr>
        </p:nvSpPr>
        <p:spPr>
          <a:xfrm>
            <a:off x="1277050" y="12911475"/>
            <a:ext cx="34909415" cy="5327984"/>
          </a:xfrm>
          <a:prstGeom prst="rect">
            <a:avLst/>
          </a:prstGeom>
          <a:noFill/>
          <a:ln>
            <a:noFill/>
          </a:ln>
        </p:spPr>
        <p:txBody>
          <a:bodyPr spcFirstLastPara="1" wrap="square" lIns="371025" tIns="371025" rIns="371025" bIns="371025" anchor="t" anchorCtr="0">
            <a:normAutofit/>
          </a:bodyPr>
          <a:lstStyle>
            <a:lvl1pPr marL="457200" lvl="0" indent="-692150" algn="ctr">
              <a:lnSpc>
                <a:spcPct val="115000"/>
              </a:lnSpc>
              <a:spcBef>
                <a:spcPts val="0"/>
              </a:spcBef>
              <a:spcAft>
                <a:spcPts val="0"/>
              </a:spcAft>
              <a:buSzPts val="7300"/>
              <a:buChar char="●"/>
              <a:defRPr/>
            </a:lvl1pPr>
            <a:lvl2pPr marL="914400" lvl="1" indent="-590550" algn="ctr">
              <a:lnSpc>
                <a:spcPct val="115000"/>
              </a:lnSpc>
              <a:spcBef>
                <a:spcPts val="0"/>
              </a:spcBef>
              <a:spcAft>
                <a:spcPts val="0"/>
              </a:spcAft>
              <a:buSzPts val="5700"/>
              <a:buChar char="○"/>
              <a:defRPr/>
            </a:lvl2pPr>
            <a:lvl3pPr marL="1371600" lvl="2" indent="-590550" algn="ctr">
              <a:lnSpc>
                <a:spcPct val="115000"/>
              </a:lnSpc>
              <a:spcBef>
                <a:spcPts val="0"/>
              </a:spcBef>
              <a:spcAft>
                <a:spcPts val="0"/>
              </a:spcAft>
              <a:buSzPts val="5700"/>
              <a:buChar char="■"/>
              <a:defRPr/>
            </a:lvl3pPr>
            <a:lvl4pPr marL="1828800" lvl="3" indent="-590550" algn="ctr">
              <a:lnSpc>
                <a:spcPct val="115000"/>
              </a:lnSpc>
              <a:spcBef>
                <a:spcPts val="0"/>
              </a:spcBef>
              <a:spcAft>
                <a:spcPts val="0"/>
              </a:spcAft>
              <a:buSzPts val="5700"/>
              <a:buChar char="●"/>
              <a:defRPr/>
            </a:lvl4pPr>
            <a:lvl5pPr marL="2286000" lvl="4" indent="-590550" algn="ctr">
              <a:lnSpc>
                <a:spcPct val="115000"/>
              </a:lnSpc>
              <a:spcBef>
                <a:spcPts val="0"/>
              </a:spcBef>
              <a:spcAft>
                <a:spcPts val="0"/>
              </a:spcAft>
              <a:buSzPts val="5700"/>
              <a:buChar char="○"/>
              <a:defRPr/>
            </a:lvl5pPr>
            <a:lvl6pPr marL="2743200" lvl="5" indent="-590550" algn="ctr">
              <a:lnSpc>
                <a:spcPct val="115000"/>
              </a:lnSpc>
              <a:spcBef>
                <a:spcPts val="0"/>
              </a:spcBef>
              <a:spcAft>
                <a:spcPts val="0"/>
              </a:spcAft>
              <a:buSzPts val="5700"/>
              <a:buChar char="■"/>
              <a:defRPr/>
            </a:lvl6pPr>
            <a:lvl7pPr marL="3200400" lvl="6" indent="-590550" algn="ctr">
              <a:lnSpc>
                <a:spcPct val="115000"/>
              </a:lnSpc>
              <a:spcBef>
                <a:spcPts val="0"/>
              </a:spcBef>
              <a:spcAft>
                <a:spcPts val="0"/>
              </a:spcAft>
              <a:buSzPts val="5700"/>
              <a:buChar char="●"/>
              <a:defRPr/>
            </a:lvl7pPr>
            <a:lvl8pPr marL="3657600" lvl="7" indent="-590550" algn="ctr">
              <a:lnSpc>
                <a:spcPct val="115000"/>
              </a:lnSpc>
              <a:spcBef>
                <a:spcPts val="0"/>
              </a:spcBef>
              <a:spcAft>
                <a:spcPts val="0"/>
              </a:spcAft>
              <a:buSzPts val="5700"/>
              <a:buChar char="○"/>
              <a:defRPr/>
            </a:lvl8pPr>
            <a:lvl9pPr marL="4114800" lvl="8" indent="-590550" algn="ctr">
              <a:lnSpc>
                <a:spcPct val="115000"/>
              </a:lnSpc>
              <a:spcBef>
                <a:spcPts val="0"/>
              </a:spcBef>
              <a:spcAft>
                <a:spcPts val="0"/>
              </a:spcAft>
              <a:buSzPts val="5700"/>
              <a:buChar char="■"/>
              <a:defRPr/>
            </a:lvl9pPr>
          </a:lstStyle>
          <a:p>
            <a:endParaRPr/>
          </a:p>
        </p:txBody>
      </p:sp>
      <p:sp>
        <p:nvSpPr>
          <p:cNvPr id="47" name="Google Shape;47;p12"/>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3"/>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1277050" y="8809855"/>
            <a:ext cx="34909415" cy="3447926"/>
          </a:xfrm>
          <a:prstGeom prst="rect">
            <a:avLst/>
          </a:prstGeom>
          <a:noFill/>
          <a:ln>
            <a:noFill/>
          </a:ln>
        </p:spPr>
        <p:txBody>
          <a:bodyPr spcFirstLastPara="1" wrap="square" lIns="371025" tIns="371025" rIns="371025" bIns="371025" anchor="ctr" anchorCtr="0">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a:endParaRPr/>
          </a:p>
        </p:txBody>
      </p:sp>
      <p:sp>
        <p:nvSpPr>
          <p:cNvPr id="15" name="Google Shape;15;p4"/>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18" name="Google Shape;18;p5"/>
          <p:cNvSpPr txBox="1">
            <a:spLocks noGrp="1"/>
          </p:cNvSpPr>
          <p:nvPr>
            <p:ph type="body" idx="1"/>
          </p:nvPr>
        </p:nvSpPr>
        <p:spPr>
          <a:xfrm>
            <a:off x="1277050" y="4720524"/>
            <a:ext cx="34909415" cy="13993494"/>
          </a:xfrm>
          <a:prstGeom prst="rect">
            <a:avLst/>
          </a:prstGeom>
          <a:noFill/>
          <a:ln>
            <a:noFill/>
          </a:ln>
        </p:spPr>
        <p:txBody>
          <a:bodyPr spcFirstLastPara="1" wrap="square" lIns="371025" tIns="371025" rIns="371025" bIns="371025" anchor="t" anchorCtr="0">
            <a:normAutofit/>
          </a:bodyPr>
          <a:lstStyle>
            <a:lvl1pPr marL="457200" lvl="0" indent="-692150" algn="l">
              <a:lnSpc>
                <a:spcPct val="115000"/>
              </a:lnSpc>
              <a:spcBef>
                <a:spcPts val="0"/>
              </a:spcBef>
              <a:spcAft>
                <a:spcPts val="0"/>
              </a:spcAft>
              <a:buSzPts val="7300"/>
              <a:buChar char="●"/>
              <a:defRPr/>
            </a:lvl1pPr>
            <a:lvl2pPr marL="914400" lvl="1" indent="-590550" algn="l">
              <a:lnSpc>
                <a:spcPct val="115000"/>
              </a:lnSpc>
              <a:spcBef>
                <a:spcPts val="0"/>
              </a:spcBef>
              <a:spcAft>
                <a:spcPts val="0"/>
              </a:spcAft>
              <a:buSzPts val="5700"/>
              <a:buChar char="○"/>
              <a:defRPr/>
            </a:lvl2pPr>
            <a:lvl3pPr marL="1371600" lvl="2" indent="-590550" algn="l">
              <a:lnSpc>
                <a:spcPct val="115000"/>
              </a:lnSpc>
              <a:spcBef>
                <a:spcPts val="0"/>
              </a:spcBef>
              <a:spcAft>
                <a:spcPts val="0"/>
              </a:spcAft>
              <a:buSzPts val="5700"/>
              <a:buChar char="■"/>
              <a:defRPr/>
            </a:lvl3pPr>
            <a:lvl4pPr marL="1828800" lvl="3" indent="-590550" algn="l">
              <a:lnSpc>
                <a:spcPct val="115000"/>
              </a:lnSpc>
              <a:spcBef>
                <a:spcPts val="0"/>
              </a:spcBef>
              <a:spcAft>
                <a:spcPts val="0"/>
              </a:spcAft>
              <a:buSzPts val="5700"/>
              <a:buChar char="●"/>
              <a:defRPr/>
            </a:lvl4pPr>
            <a:lvl5pPr marL="2286000" lvl="4" indent="-590550" algn="l">
              <a:lnSpc>
                <a:spcPct val="115000"/>
              </a:lnSpc>
              <a:spcBef>
                <a:spcPts val="0"/>
              </a:spcBef>
              <a:spcAft>
                <a:spcPts val="0"/>
              </a:spcAft>
              <a:buSzPts val="5700"/>
              <a:buChar char="○"/>
              <a:defRPr/>
            </a:lvl5pPr>
            <a:lvl6pPr marL="2743200" lvl="5" indent="-590550" algn="l">
              <a:lnSpc>
                <a:spcPct val="115000"/>
              </a:lnSpc>
              <a:spcBef>
                <a:spcPts val="0"/>
              </a:spcBef>
              <a:spcAft>
                <a:spcPts val="0"/>
              </a:spcAft>
              <a:buSzPts val="5700"/>
              <a:buChar char="■"/>
              <a:defRPr/>
            </a:lvl6pPr>
            <a:lvl7pPr marL="3200400" lvl="6" indent="-590550" algn="l">
              <a:lnSpc>
                <a:spcPct val="115000"/>
              </a:lnSpc>
              <a:spcBef>
                <a:spcPts val="0"/>
              </a:spcBef>
              <a:spcAft>
                <a:spcPts val="0"/>
              </a:spcAft>
              <a:buSzPts val="5700"/>
              <a:buChar char="●"/>
              <a:defRPr/>
            </a:lvl7pPr>
            <a:lvl8pPr marL="3657600" lvl="7" indent="-590550" algn="l">
              <a:lnSpc>
                <a:spcPct val="115000"/>
              </a:lnSpc>
              <a:spcBef>
                <a:spcPts val="0"/>
              </a:spcBef>
              <a:spcAft>
                <a:spcPts val="0"/>
              </a:spcAft>
              <a:buSzPts val="5700"/>
              <a:buChar char="○"/>
              <a:defRPr/>
            </a:lvl8pPr>
            <a:lvl9pPr marL="4114800" lvl="8" indent="-590550" algn="l">
              <a:lnSpc>
                <a:spcPct val="115000"/>
              </a:lnSpc>
              <a:spcBef>
                <a:spcPts val="0"/>
              </a:spcBef>
              <a:spcAft>
                <a:spcPts val="0"/>
              </a:spcAft>
              <a:buSzPts val="5700"/>
              <a:buChar char="■"/>
              <a:defRPr/>
            </a:lvl9pPr>
          </a:lstStyle>
          <a:p>
            <a:endParaRPr/>
          </a:p>
        </p:txBody>
      </p:sp>
      <p:sp>
        <p:nvSpPr>
          <p:cNvPr id="19" name="Google Shape;19;p5"/>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22" name="Google Shape;22;p6"/>
          <p:cNvSpPr txBox="1">
            <a:spLocks noGrp="1"/>
          </p:cNvSpPr>
          <p:nvPr>
            <p:ph type="body" idx="1"/>
          </p:nvPr>
        </p:nvSpPr>
        <p:spPr>
          <a:xfrm>
            <a:off x="1277051" y="4720524"/>
            <a:ext cx="16387939" cy="13993494"/>
          </a:xfrm>
          <a:prstGeom prst="rect">
            <a:avLst/>
          </a:prstGeom>
          <a:noFill/>
          <a:ln>
            <a:noFill/>
          </a:ln>
        </p:spPr>
        <p:txBody>
          <a:bodyPr spcFirstLastPara="1" wrap="square" lIns="371025" tIns="371025" rIns="371025" bIns="371025" anchor="t" anchorCtr="0">
            <a:normAutofit/>
          </a:bodyPr>
          <a:lstStyle>
            <a:lvl1pPr marL="457200" lvl="0" indent="-590550" algn="l">
              <a:lnSpc>
                <a:spcPct val="115000"/>
              </a:lnSpc>
              <a:spcBef>
                <a:spcPts val="0"/>
              </a:spcBef>
              <a:spcAft>
                <a:spcPts val="0"/>
              </a:spcAft>
              <a:buSzPts val="5700"/>
              <a:buChar char="●"/>
              <a:defRPr sz="3648"/>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23" name="Google Shape;23;p6"/>
          <p:cNvSpPr txBox="1">
            <a:spLocks noGrp="1"/>
          </p:cNvSpPr>
          <p:nvPr>
            <p:ph type="body" idx="2"/>
          </p:nvPr>
        </p:nvSpPr>
        <p:spPr>
          <a:xfrm>
            <a:off x="19798579" y="4720524"/>
            <a:ext cx="16387939" cy="13993494"/>
          </a:xfrm>
          <a:prstGeom prst="rect">
            <a:avLst/>
          </a:prstGeom>
          <a:noFill/>
          <a:ln>
            <a:noFill/>
          </a:ln>
        </p:spPr>
        <p:txBody>
          <a:bodyPr spcFirstLastPara="1" wrap="square" lIns="371025" tIns="371025" rIns="371025" bIns="371025" anchor="t" anchorCtr="0">
            <a:normAutofit/>
          </a:bodyPr>
          <a:lstStyle>
            <a:lvl1pPr marL="457200" lvl="0" indent="-590550" algn="l">
              <a:lnSpc>
                <a:spcPct val="115000"/>
              </a:lnSpc>
              <a:spcBef>
                <a:spcPts val="0"/>
              </a:spcBef>
              <a:spcAft>
                <a:spcPts val="0"/>
              </a:spcAft>
              <a:buSzPts val="5700"/>
              <a:buChar char="●"/>
              <a:defRPr sz="3648"/>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24" name="Google Shape;24;p6"/>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27" name="Google Shape;27;p7"/>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1277051" y="2275731"/>
            <a:ext cx="11504513" cy="3095415"/>
          </a:xfrm>
          <a:prstGeom prst="rect">
            <a:avLst/>
          </a:prstGeom>
          <a:noFill/>
          <a:ln>
            <a:noFill/>
          </a:ln>
        </p:spPr>
        <p:txBody>
          <a:bodyPr spcFirstLastPara="1" wrap="square" lIns="371025" tIns="371025" rIns="371025" bIns="371025" anchor="b" anchorCtr="0">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a:endParaRPr/>
          </a:p>
        </p:txBody>
      </p:sp>
      <p:sp>
        <p:nvSpPr>
          <p:cNvPr id="30" name="Google Shape;30;p8"/>
          <p:cNvSpPr txBox="1">
            <a:spLocks noGrp="1"/>
          </p:cNvSpPr>
          <p:nvPr>
            <p:ph type="body" idx="1"/>
          </p:nvPr>
        </p:nvSpPr>
        <p:spPr>
          <a:xfrm>
            <a:off x="1277051" y="5691785"/>
            <a:ext cx="11504513" cy="13022745"/>
          </a:xfrm>
          <a:prstGeom prst="rect">
            <a:avLst/>
          </a:prstGeom>
          <a:noFill/>
          <a:ln>
            <a:noFill/>
          </a:ln>
        </p:spPr>
        <p:txBody>
          <a:bodyPr spcFirstLastPara="1" wrap="square" lIns="371025" tIns="371025" rIns="371025" bIns="371025" anchor="t" anchorCtr="0">
            <a:normAutofit/>
          </a:bodyPr>
          <a:lstStyle>
            <a:lvl1pPr marL="457200" lvl="0" indent="-539750" algn="l">
              <a:lnSpc>
                <a:spcPct val="115000"/>
              </a:lnSpc>
              <a:spcBef>
                <a:spcPts val="0"/>
              </a:spcBef>
              <a:spcAft>
                <a:spcPts val="0"/>
              </a:spcAft>
              <a:buSzPts val="4900"/>
              <a:buChar char="●"/>
              <a:defRPr sz="3136"/>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31" name="Google Shape;31;p8"/>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2008578" y="1843809"/>
            <a:ext cx="26088982" cy="16755790"/>
          </a:xfrm>
          <a:prstGeom prst="rect">
            <a:avLst/>
          </a:prstGeom>
          <a:noFill/>
          <a:ln>
            <a:noFill/>
          </a:ln>
        </p:spPr>
        <p:txBody>
          <a:bodyPr spcFirstLastPara="1" wrap="square" lIns="371025" tIns="371025" rIns="371025" bIns="371025" anchor="ctr" anchorCtr="0">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a:endParaRPr/>
          </a:p>
        </p:txBody>
      </p:sp>
      <p:sp>
        <p:nvSpPr>
          <p:cNvPr id="34" name="Google Shape;34;p9"/>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spcFirstLastPara="1" wrap="square" lIns="237450" tIns="237450" rIns="237450" bIns="2374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896" b="0" i="0" u="none" strike="noStrike" cap="none">
              <a:solidFill>
                <a:srgbClr val="000000"/>
              </a:solidFill>
              <a:latin typeface="Arial"/>
              <a:ea typeface="Arial"/>
              <a:cs typeface="Arial"/>
              <a:sym typeface="Arial"/>
            </a:endParaRPr>
          </a:p>
        </p:txBody>
      </p:sp>
      <p:sp>
        <p:nvSpPr>
          <p:cNvPr id="37" name="Google Shape;37;p10"/>
          <p:cNvSpPr txBox="1">
            <a:spLocks noGrp="1"/>
          </p:cNvSpPr>
          <p:nvPr>
            <p:ph type="title"/>
          </p:nvPr>
        </p:nvSpPr>
        <p:spPr>
          <a:xfrm>
            <a:off x="1087766" y="5051070"/>
            <a:ext cx="16573586" cy="6071406"/>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a:endParaRPr/>
          </a:p>
        </p:txBody>
      </p:sp>
      <p:sp>
        <p:nvSpPr>
          <p:cNvPr id="38" name="Google Shape;38;p10"/>
          <p:cNvSpPr txBox="1">
            <a:spLocks noGrp="1"/>
          </p:cNvSpPr>
          <p:nvPr>
            <p:ph type="subTitle" idx="1"/>
          </p:nvPr>
        </p:nvSpPr>
        <p:spPr>
          <a:xfrm>
            <a:off x="1087766" y="11481361"/>
            <a:ext cx="16573586" cy="5058993"/>
          </a:xfrm>
          <a:prstGeom prst="rect">
            <a:avLst/>
          </a:prstGeom>
          <a:noFill/>
          <a:ln>
            <a:noFill/>
          </a:ln>
        </p:spPr>
        <p:txBody>
          <a:bodyPr spcFirstLastPara="1" wrap="square" lIns="371025" tIns="371025" rIns="371025" bIns="371025" anchor="t" anchorCtr="0">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a:endParaRPr/>
          </a:p>
        </p:txBody>
      </p:sp>
      <p:sp>
        <p:nvSpPr>
          <p:cNvPr id="39" name="Google Shape;39;p10"/>
          <p:cNvSpPr txBox="1">
            <a:spLocks noGrp="1"/>
          </p:cNvSpPr>
          <p:nvPr>
            <p:ph type="body" idx="2"/>
          </p:nvPr>
        </p:nvSpPr>
        <p:spPr>
          <a:xfrm>
            <a:off x="20237372" y="2965802"/>
            <a:ext cx="15720376" cy="15135123"/>
          </a:xfrm>
          <a:prstGeom prst="rect">
            <a:avLst/>
          </a:prstGeom>
          <a:noFill/>
          <a:ln>
            <a:noFill/>
          </a:ln>
        </p:spPr>
        <p:txBody>
          <a:bodyPr spcFirstLastPara="1" wrap="square" lIns="371025" tIns="371025" rIns="371025" bIns="371025" anchor="ctr" anchorCtr="0">
            <a:normAutofit/>
          </a:bodyPr>
          <a:lstStyle>
            <a:lvl1pPr marL="457200" lvl="0" indent="-692150" algn="l">
              <a:lnSpc>
                <a:spcPct val="115000"/>
              </a:lnSpc>
              <a:spcBef>
                <a:spcPts val="0"/>
              </a:spcBef>
              <a:spcAft>
                <a:spcPts val="0"/>
              </a:spcAft>
              <a:buSzPts val="7300"/>
              <a:buChar char="●"/>
              <a:defRPr/>
            </a:lvl1pPr>
            <a:lvl2pPr marL="914400" lvl="1" indent="-590550" algn="l">
              <a:lnSpc>
                <a:spcPct val="115000"/>
              </a:lnSpc>
              <a:spcBef>
                <a:spcPts val="0"/>
              </a:spcBef>
              <a:spcAft>
                <a:spcPts val="0"/>
              </a:spcAft>
              <a:buSzPts val="5700"/>
              <a:buChar char="○"/>
              <a:defRPr/>
            </a:lvl2pPr>
            <a:lvl3pPr marL="1371600" lvl="2" indent="-590550" algn="l">
              <a:lnSpc>
                <a:spcPct val="115000"/>
              </a:lnSpc>
              <a:spcBef>
                <a:spcPts val="0"/>
              </a:spcBef>
              <a:spcAft>
                <a:spcPts val="0"/>
              </a:spcAft>
              <a:buSzPts val="5700"/>
              <a:buChar char="■"/>
              <a:defRPr/>
            </a:lvl3pPr>
            <a:lvl4pPr marL="1828800" lvl="3" indent="-590550" algn="l">
              <a:lnSpc>
                <a:spcPct val="115000"/>
              </a:lnSpc>
              <a:spcBef>
                <a:spcPts val="0"/>
              </a:spcBef>
              <a:spcAft>
                <a:spcPts val="0"/>
              </a:spcAft>
              <a:buSzPts val="5700"/>
              <a:buChar char="●"/>
              <a:defRPr/>
            </a:lvl4pPr>
            <a:lvl5pPr marL="2286000" lvl="4" indent="-590550" algn="l">
              <a:lnSpc>
                <a:spcPct val="115000"/>
              </a:lnSpc>
              <a:spcBef>
                <a:spcPts val="0"/>
              </a:spcBef>
              <a:spcAft>
                <a:spcPts val="0"/>
              </a:spcAft>
              <a:buSzPts val="5700"/>
              <a:buChar char="○"/>
              <a:defRPr/>
            </a:lvl5pPr>
            <a:lvl6pPr marL="2743200" lvl="5" indent="-590550" algn="l">
              <a:lnSpc>
                <a:spcPct val="115000"/>
              </a:lnSpc>
              <a:spcBef>
                <a:spcPts val="0"/>
              </a:spcBef>
              <a:spcAft>
                <a:spcPts val="0"/>
              </a:spcAft>
              <a:buSzPts val="5700"/>
              <a:buChar char="■"/>
              <a:defRPr/>
            </a:lvl6pPr>
            <a:lvl7pPr marL="3200400" lvl="6" indent="-590550" algn="l">
              <a:lnSpc>
                <a:spcPct val="115000"/>
              </a:lnSpc>
              <a:spcBef>
                <a:spcPts val="0"/>
              </a:spcBef>
              <a:spcAft>
                <a:spcPts val="0"/>
              </a:spcAft>
              <a:buSzPts val="5700"/>
              <a:buChar char="●"/>
              <a:defRPr/>
            </a:lvl7pPr>
            <a:lvl8pPr marL="3657600" lvl="7" indent="-590550" algn="l">
              <a:lnSpc>
                <a:spcPct val="115000"/>
              </a:lnSpc>
              <a:spcBef>
                <a:spcPts val="0"/>
              </a:spcBef>
              <a:spcAft>
                <a:spcPts val="0"/>
              </a:spcAft>
              <a:buSzPts val="5700"/>
              <a:buChar char="○"/>
              <a:defRPr/>
            </a:lvl8pPr>
            <a:lvl9pPr marL="4114800" lvl="8" indent="-590550" algn="l">
              <a:lnSpc>
                <a:spcPct val="115000"/>
              </a:lnSpc>
              <a:spcBef>
                <a:spcPts val="0"/>
              </a:spcBef>
              <a:spcAft>
                <a:spcPts val="0"/>
              </a:spcAft>
              <a:buSzPts val="5700"/>
              <a:buChar char="■"/>
              <a:defRPr/>
            </a:lvl9pPr>
          </a:lstStyle>
          <a:p>
            <a:endParaRPr/>
          </a:p>
        </p:txBody>
      </p:sp>
      <p:sp>
        <p:nvSpPr>
          <p:cNvPr id="40" name="Google Shape;40;p10"/>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1277051" y="17328384"/>
            <a:ext cx="24577171" cy="2478521"/>
          </a:xfrm>
          <a:prstGeom prst="rect">
            <a:avLst/>
          </a:prstGeom>
          <a:noFill/>
          <a:ln>
            <a:noFill/>
          </a:ln>
        </p:spPr>
        <p:txBody>
          <a:bodyPr spcFirstLastPara="1" wrap="square" lIns="371025" tIns="371025" rIns="371025" bIns="371025" anchor="ctr" anchorCtr="0">
            <a:normAutofit/>
          </a:bodyPr>
          <a:lstStyle>
            <a:lvl1pPr marL="457200" lvl="0" indent="-228600" algn="l">
              <a:lnSpc>
                <a:spcPct val="100000"/>
              </a:lnSpc>
              <a:spcBef>
                <a:spcPts val="0"/>
              </a:spcBef>
              <a:spcAft>
                <a:spcPts val="0"/>
              </a:spcAft>
              <a:buSzPts val="7300"/>
              <a:buNone/>
              <a:defRPr/>
            </a:lvl1pPr>
          </a:lstStyle>
          <a:p>
            <a:endParaRPr/>
          </a:p>
        </p:txBody>
      </p:sp>
      <p:sp>
        <p:nvSpPr>
          <p:cNvPr id="43" name="Google Shape;43;p11"/>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marR="0" lvl="0"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1277050" y="4720524"/>
            <a:ext cx="34909415" cy="13993494"/>
          </a:xfrm>
          <a:prstGeom prst="rect">
            <a:avLst/>
          </a:prstGeom>
          <a:noFill/>
          <a:ln>
            <a:noFill/>
          </a:ln>
        </p:spPr>
        <p:txBody>
          <a:bodyPr spcFirstLastPara="1" wrap="square" lIns="371025" tIns="371025" rIns="371025" bIns="371025" anchor="t" anchorCtr="0">
            <a:normAutofit/>
          </a:bodyPr>
          <a:lstStyle>
            <a:lvl1pPr marL="457200" marR="0" lvl="0" indent="-692150" algn="l" rtl="0">
              <a:lnSpc>
                <a:spcPct val="115000"/>
              </a:lnSpc>
              <a:spcBef>
                <a:spcPts val="0"/>
              </a:spcBef>
              <a:spcAft>
                <a:spcPts val="0"/>
              </a:spcAft>
              <a:buClr>
                <a:schemeClr val="dk2"/>
              </a:buClr>
              <a:buSzPts val="7300"/>
              <a:buFont typeface="Arial"/>
              <a:buChar char="●"/>
              <a:defRPr sz="7300" b="0" i="0" u="none" strike="noStrike" cap="none">
                <a:solidFill>
                  <a:schemeClr val="dk2"/>
                </a:solidFill>
                <a:latin typeface="Arial"/>
                <a:ea typeface="Arial"/>
                <a:cs typeface="Arial"/>
                <a:sym typeface="Arial"/>
              </a:defRPr>
            </a:lvl1pPr>
            <a:lvl2pPr marL="914400" marR="0" lvl="1"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2pPr>
            <a:lvl3pPr marL="1371600" marR="0" lvl="2"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3pPr>
            <a:lvl4pPr marL="1828800" marR="0" lvl="3"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4pPr>
            <a:lvl5pPr marL="2286000" marR="0" lvl="4"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5pPr>
            <a:lvl6pPr marL="2743200" marR="0" lvl="5"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6pPr>
            <a:lvl7pPr marL="3200400" marR="0" lvl="6"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7pPr>
            <a:lvl8pPr marL="3657600" marR="0" lvl="7"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8pPr>
            <a:lvl9pPr marL="4114800" marR="0" lvl="8"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9pPr>
          </a:lstStyle>
          <a:p>
            <a:endParaRPr/>
          </a:p>
        </p:txBody>
      </p:sp>
      <p:sp>
        <p:nvSpPr>
          <p:cNvPr id="8" name="Google Shape;8;p2"/>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hyperlink" Target="https://earth.org/plastic-eating-enzyme/" TargetMode="External"/><Relationship Id="rId11" Type="http://schemas.openxmlformats.org/officeDocument/2006/relationships/image" Target="../media/image7.png"/><Relationship Id="rId5" Type="http://schemas.openxmlformats.org/officeDocument/2006/relationships/hyperlink" Target="https://microbialcellfactories.biomedcentral.com/articles/10.1186/s12934-020-01355-8" TargetMode="Externa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2.jpg"/><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p:nvPr/>
        </p:nvSpPr>
        <p:spPr>
          <a:xfrm>
            <a:off x="13154561" y="2895599"/>
            <a:ext cx="11250050" cy="15956201"/>
          </a:xfrm>
          <a:prstGeom prst="rect">
            <a:avLst/>
          </a:prstGeom>
          <a:noFill/>
          <a:ln w="9525" cap="flat" cmpd="sng">
            <a:solidFill>
              <a:schemeClr val="dk1"/>
            </a:solidFill>
            <a:prstDash val="solid"/>
            <a:round/>
            <a:headEnd type="none" w="sm" len="sm"/>
            <a:tailEnd type="none" w="sm" len="sm"/>
          </a:ln>
        </p:spPr>
        <p:txBody>
          <a:bodyPr spcFirstLastPara="1" wrap="square" lIns="91440" tIns="91440" rIns="91440" bIns="91440" anchor="t" anchorCtr="0">
            <a:noAutofit/>
          </a:bodyPr>
          <a:lstStyle/>
          <a:p>
            <a:pPr marL="0" marR="0" lvl="0" indent="0" algn="ctr" rtl="0">
              <a:lnSpc>
                <a:spcPct val="100000"/>
              </a:lnSpc>
              <a:spcBef>
                <a:spcPts val="0"/>
              </a:spcBef>
              <a:spcAft>
                <a:spcPts val="0"/>
              </a:spcAft>
              <a:buClr>
                <a:srgbClr val="000000"/>
              </a:buClr>
              <a:buSzPts val="3200"/>
              <a:buFont typeface="Arial"/>
              <a:buNone/>
            </a:pPr>
            <a:endParaRPr lang="en"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 sz="3200" b="1" i="0" u="none" strike="noStrike" cap="none" dirty="0">
                <a:solidFill>
                  <a:srgbClr val="000000"/>
                </a:solidFill>
                <a:latin typeface="Arial"/>
                <a:ea typeface="Arial"/>
                <a:cs typeface="Arial"/>
                <a:sym typeface="Arial"/>
              </a:rPr>
              <a:t>Science Content</a:t>
            </a:r>
            <a:endParaRPr sz="3200" b="1"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3072"/>
              <a:buFont typeface="Arial"/>
              <a:buNone/>
            </a:pPr>
            <a:r>
              <a:rPr lang="en" sz="3072" b="0" i="0" u="sng" strike="noStrike" cap="none" dirty="0">
                <a:solidFill>
                  <a:schemeClr val="dk1"/>
                </a:solidFill>
                <a:latin typeface="Calibri"/>
                <a:ea typeface="Calibri"/>
                <a:cs typeface="Calibri"/>
                <a:sym typeface="Calibri"/>
              </a:rPr>
              <a:t>Experiment details:</a:t>
            </a:r>
            <a:r>
              <a:rPr lang="en" sz="3072" b="0" i="0" u="none" strike="noStrike" cap="none" dirty="0">
                <a:solidFill>
                  <a:schemeClr val="dk1"/>
                </a:solidFill>
                <a:latin typeface="Calibri"/>
                <a:ea typeface="Calibri"/>
                <a:cs typeface="Calibri"/>
                <a:sym typeface="Calibri"/>
              </a:rPr>
              <a:t> </a:t>
            </a:r>
            <a:endParaRPr sz="3072" b="0" i="0" u="none" strike="noStrike" cap="none" dirty="0">
              <a:solidFill>
                <a:schemeClr val="dk1"/>
              </a:solidFill>
              <a:latin typeface="Calibri"/>
              <a:ea typeface="Calibri"/>
              <a:cs typeface="Calibri"/>
              <a:sym typeface="Calibri"/>
            </a:endParaRPr>
          </a:p>
          <a:p>
            <a:pPr marL="457200" marR="0" lvl="0" indent="-419100" algn="l" rtl="0">
              <a:lnSpc>
                <a:spcPct val="100000"/>
              </a:lnSpc>
              <a:spcBef>
                <a:spcPts val="0"/>
              </a:spcBef>
              <a:spcAft>
                <a:spcPts val="0"/>
              </a:spcAft>
              <a:buClr>
                <a:schemeClr val="dk1"/>
              </a:buClr>
              <a:buSzPts val="3000"/>
              <a:buFont typeface="Calibri"/>
              <a:buChar char="-"/>
            </a:pPr>
            <a:r>
              <a:rPr lang="en" sz="3000" b="0" i="0" u="none" strike="noStrike" cap="none" dirty="0">
                <a:solidFill>
                  <a:schemeClr val="dk1"/>
                </a:solidFill>
                <a:latin typeface="Calibri"/>
                <a:ea typeface="Calibri"/>
                <a:cs typeface="Calibri"/>
                <a:sym typeface="Calibri"/>
              </a:rPr>
              <a:t>Finding a fitting alga: correct pH (3.4 - 8.4), thrives in cold (4 degrees C), salt water, is unicellular, does photosynthesis, is BSL1, and been used for transformation before (= mapped out).</a:t>
            </a:r>
            <a:endParaRPr sz="3000" b="0" i="0" u="none" strike="noStrike" cap="none" dirty="0">
              <a:solidFill>
                <a:schemeClr val="dk1"/>
              </a:solidFill>
              <a:latin typeface="Calibri"/>
              <a:ea typeface="Calibri"/>
              <a:cs typeface="Calibri"/>
              <a:sym typeface="Calibri"/>
            </a:endParaRPr>
          </a:p>
          <a:p>
            <a:pPr marL="914400" marR="0" lvl="0" indent="-419100" algn="l" rtl="0">
              <a:lnSpc>
                <a:spcPct val="100000"/>
              </a:lnSpc>
              <a:spcBef>
                <a:spcPts val="0"/>
              </a:spcBef>
              <a:spcAft>
                <a:spcPts val="0"/>
              </a:spcAft>
              <a:buClr>
                <a:schemeClr val="dk1"/>
              </a:buClr>
              <a:buSzPts val="3000"/>
              <a:buFont typeface="Calibri"/>
              <a:buChar char="-"/>
            </a:pPr>
            <a:r>
              <a:rPr lang="en" sz="3072" b="0" i="0" u="none" strike="noStrike" cap="none" dirty="0">
                <a:solidFill>
                  <a:schemeClr val="dk1"/>
                </a:solidFill>
                <a:latin typeface="Calibri"/>
                <a:ea typeface="Calibri"/>
                <a:cs typeface="Calibri"/>
                <a:sym typeface="Calibri"/>
              </a:rPr>
              <a:t>The point of interest being </a:t>
            </a:r>
            <a:r>
              <a:rPr lang="en" sz="3072" b="0" i="1" u="none" strike="noStrike" cap="none" dirty="0">
                <a:solidFill>
                  <a:schemeClr val="dk1"/>
                </a:solidFill>
                <a:latin typeface="Calibri"/>
                <a:ea typeface="Calibri"/>
                <a:cs typeface="Calibri"/>
                <a:sym typeface="Calibri"/>
              </a:rPr>
              <a:t>chlamydomonas reinhardtii, </a:t>
            </a:r>
            <a:r>
              <a:rPr lang="en" sz="3072" b="0" i="0" u="none" strike="noStrike" cap="none" dirty="0">
                <a:solidFill>
                  <a:schemeClr val="dk1"/>
                </a:solidFill>
                <a:latin typeface="Calibri"/>
                <a:ea typeface="Calibri"/>
                <a:cs typeface="Calibri"/>
                <a:sym typeface="Calibri"/>
              </a:rPr>
              <a:t>this algae is unicellular, easy to transform, and viable at the correct temperature and pH. As </a:t>
            </a:r>
            <a:r>
              <a:rPr lang="en" sz="3072" b="0" i="1" u="none" strike="noStrike" cap="none" dirty="0">
                <a:solidFill>
                  <a:schemeClr val="dk1"/>
                </a:solidFill>
                <a:latin typeface="Calibri"/>
                <a:ea typeface="Calibri"/>
                <a:cs typeface="Calibri"/>
                <a:sym typeface="Calibri"/>
              </a:rPr>
              <a:t>chlamydomonas reinhardtii </a:t>
            </a:r>
            <a:r>
              <a:rPr lang="en" sz="3072" b="0" i="0" u="none" strike="noStrike" cap="none" dirty="0">
                <a:solidFill>
                  <a:schemeClr val="dk1"/>
                </a:solidFill>
                <a:latin typeface="Calibri"/>
                <a:ea typeface="Calibri"/>
                <a:cs typeface="Calibri"/>
                <a:sym typeface="Calibri"/>
              </a:rPr>
              <a:t>is not cell wall deficient this will affect the transformation process</a:t>
            </a:r>
            <a:endParaRPr sz="3000" b="0" i="0" u="none" strike="noStrike" cap="none" dirty="0">
              <a:solidFill>
                <a:schemeClr val="dk1"/>
              </a:solidFill>
              <a:latin typeface="Calibri"/>
              <a:ea typeface="Calibri"/>
              <a:cs typeface="Calibri"/>
              <a:sym typeface="Calibri"/>
            </a:endParaRPr>
          </a:p>
          <a:p>
            <a:pPr marL="457200" marR="0" lvl="0" indent="-419100" algn="l" rtl="0">
              <a:lnSpc>
                <a:spcPct val="100000"/>
              </a:lnSpc>
              <a:spcBef>
                <a:spcPts val="0"/>
              </a:spcBef>
              <a:spcAft>
                <a:spcPts val="0"/>
              </a:spcAft>
              <a:buClr>
                <a:schemeClr val="dk1"/>
              </a:buClr>
              <a:buSzPts val="3000"/>
              <a:buFont typeface="Calibri"/>
              <a:buChar char="-"/>
            </a:pPr>
            <a:r>
              <a:rPr lang="en" sz="3000" b="0" i="0" u="none" strike="noStrike" cap="none" dirty="0">
                <a:solidFill>
                  <a:schemeClr val="dk1"/>
                </a:solidFill>
                <a:latin typeface="Calibri"/>
                <a:ea typeface="Calibri"/>
                <a:cs typeface="Calibri"/>
                <a:sym typeface="Calibri"/>
              </a:rPr>
              <a:t>Finding the right plasmid: </a:t>
            </a:r>
            <a:endParaRPr sz="3000" b="0" i="0" u="none" strike="noStrike" cap="none" dirty="0">
              <a:solidFill>
                <a:schemeClr val="dk1"/>
              </a:solidFill>
              <a:latin typeface="Calibri"/>
              <a:ea typeface="Calibri"/>
              <a:cs typeface="Calibri"/>
              <a:sym typeface="Calibri"/>
            </a:endParaRPr>
          </a:p>
          <a:p>
            <a:pPr marL="1371600" marR="0" lvl="1" indent="-419100" algn="l" rtl="0">
              <a:lnSpc>
                <a:spcPct val="100000"/>
              </a:lnSpc>
              <a:spcBef>
                <a:spcPts val="0"/>
              </a:spcBef>
              <a:spcAft>
                <a:spcPts val="0"/>
              </a:spcAft>
              <a:buClr>
                <a:schemeClr val="dk1"/>
              </a:buClr>
              <a:buSzPts val="3000"/>
              <a:buFont typeface="Calibri"/>
              <a:buChar char="-"/>
            </a:pPr>
            <a:r>
              <a:rPr lang="en" sz="3000" b="0" i="0" u="none" strike="noStrike" cap="none" dirty="0">
                <a:solidFill>
                  <a:schemeClr val="dk1"/>
                </a:solidFill>
                <a:latin typeface="Calibri"/>
                <a:ea typeface="Calibri"/>
                <a:cs typeface="Calibri"/>
                <a:sym typeface="Calibri"/>
              </a:rPr>
              <a:t>To be the correct size for its host</a:t>
            </a:r>
            <a:endParaRPr sz="3000" b="0" i="0" u="none" strike="noStrike" cap="none" dirty="0">
              <a:solidFill>
                <a:schemeClr val="dk1"/>
              </a:solidFill>
              <a:latin typeface="Calibri"/>
              <a:ea typeface="Calibri"/>
              <a:cs typeface="Calibri"/>
              <a:sym typeface="Calibri"/>
            </a:endParaRPr>
          </a:p>
          <a:p>
            <a:pPr marL="1371600" marR="0" lvl="1" indent="-419100" algn="l" rtl="0">
              <a:lnSpc>
                <a:spcPct val="100000"/>
              </a:lnSpc>
              <a:spcBef>
                <a:spcPts val="0"/>
              </a:spcBef>
              <a:spcAft>
                <a:spcPts val="0"/>
              </a:spcAft>
              <a:buClr>
                <a:schemeClr val="dk1"/>
              </a:buClr>
              <a:buSzPts val="3000"/>
              <a:buFont typeface="Calibri"/>
              <a:buChar char="-"/>
            </a:pPr>
            <a:r>
              <a:rPr lang="en" sz="3000" b="0" i="0" u="none" strike="noStrike" cap="none" dirty="0">
                <a:solidFill>
                  <a:schemeClr val="dk1"/>
                </a:solidFill>
                <a:latin typeface="Calibri"/>
                <a:ea typeface="Calibri"/>
                <a:cs typeface="Calibri"/>
                <a:sym typeface="Calibri"/>
              </a:rPr>
              <a:t>PCR </a:t>
            </a:r>
            <a:endParaRPr sz="3000" b="0" i="0" u="none" strike="noStrike" cap="none" dirty="0">
              <a:solidFill>
                <a:schemeClr val="dk1"/>
              </a:solidFill>
              <a:latin typeface="Calibri"/>
              <a:ea typeface="Calibri"/>
              <a:cs typeface="Calibri"/>
              <a:sym typeface="Calibri"/>
            </a:endParaRPr>
          </a:p>
          <a:p>
            <a:pPr marL="1371600" marR="0" lvl="1" indent="-419100" algn="l" rtl="0">
              <a:lnSpc>
                <a:spcPct val="100000"/>
              </a:lnSpc>
              <a:spcBef>
                <a:spcPts val="0"/>
              </a:spcBef>
              <a:spcAft>
                <a:spcPts val="0"/>
              </a:spcAft>
              <a:buClr>
                <a:schemeClr val="dk1"/>
              </a:buClr>
              <a:buSzPts val="3000"/>
              <a:buFont typeface="Calibri"/>
              <a:buChar char="-"/>
            </a:pPr>
            <a:r>
              <a:rPr lang="en" sz="3000" b="0" i="0" u="none" strike="noStrike" cap="none" dirty="0">
                <a:solidFill>
                  <a:schemeClr val="dk1"/>
                </a:solidFill>
                <a:latin typeface="Calibri"/>
                <a:ea typeface="Calibri"/>
                <a:cs typeface="Calibri"/>
                <a:sym typeface="Calibri"/>
              </a:rPr>
              <a:t>DNA assembly</a:t>
            </a:r>
            <a:endParaRPr sz="3000" b="0" i="0" u="none" strike="noStrike" cap="none" dirty="0">
              <a:solidFill>
                <a:schemeClr val="dk1"/>
              </a:solidFill>
              <a:latin typeface="Calibri"/>
              <a:ea typeface="Calibri"/>
              <a:cs typeface="Calibri"/>
              <a:sym typeface="Calibri"/>
            </a:endParaRPr>
          </a:p>
          <a:p>
            <a:pPr marL="1371600" marR="0" lvl="1" indent="-419100" algn="l" rtl="0">
              <a:lnSpc>
                <a:spcPct val="100000"/>
              </a:lnSpc>
              <a:spcBef>
                <a:spcPts val="0"/>
              </a:spcBef>
              <a:spcAft>
                <a:spcPts val="0"/>
              </a:spcAft>
              <a:buClr>
                <a:schemeClr val="dk1"/>
              </a:buClr>
              <a:buSzPts val="3000"/>
              <a:buFont typeface="Calibri"/>
              <a:buChar char="-"/>
            </a:pPr>
            <a:r>
              <a:rPr lang="en" sz="3000" b="0" i="0" u="none" strike="noStrike" cap="none" dirty="0">
                <a:solidFill>
                  <a:schemeClr val="dk1"/>
                </a:solidFill>
                <a:latin typeface="Calibri"/>
                <a:ea typeface="Calibri"/>
                <a:cs typeface="Calibri"/>
                <a:sym typeface="Calibri"/>
              </a:rPr>
              <a:t>Transformation</a:t>
            </a:r>
            <a:endParaRPr sz="3000" b="0" i="0" u="none" strike="noStrike" cap="none" dirty="0">
              <a:solidFill>
                <a:schemeClr val="dk1"/>
              </a:solidFill>
              <a:latin typeface="Calibri"/>
              <a:ea typeface="Calibri"/>
              <a:cs typeface="Calibri"/>
              <a:sym typeface="Calibri"/>
            </a:endParaRPr>
          </a:p>
          <a:p>
            <a:pPr marL="457200" marR="0" lvl="0" indent="-419100" algn="l" rtl="0">
              <a:lnSpc>
                <a:spcPct val="100000"/>
              </a:lnSpc>
              <a:spcBef>
                <a:spcPts val="0"/>
              </a:spcBef>
              <a:spcAft>
                <a:spcPts val="0"/>
              </a:spcAft>
              <a:buClr>
                <a:schemeClr val="dk1"/>
              </a:buClr>
              <a:buSzPts val="3000"/>
              <a:buFont typeface="Calibri"/>
              <a:buChar char="-"/>
            </a:pPr>
            <a:r>
              <a:rPr lang="en" sz="3000" b="0" i="0" u="none" strike="noStrike" cap="none" dirty="0">
                <a:solidFill>
                  <a:schemeClr val="dk1"/>
                </a:solidFill>
                <a:latin typeface="Calibri"/>
                <a:ea typeface="Calibri"/>
                <a:cs typeface="Calibri"/>
                <a:sym typeface="Calibri"/>
              </a:rPr>
              <a:t>Finding procedures and means to test them</a:t>
            </a:r>
            <a:endParaRPr sz="3000" b="0" i="0" u="none" strike="noStrike" cap="none" dirty="0">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None/>
            </a:pPr>
            <a:endParaRPr sz="3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chemeClr val="dk1"/>
              </a:solidFill>
              <a:latin typeface="Calibri"/>
              <a:ea typeface="Calibri"/>
              <a:cs typeface="Calibri"/>
              <a:sym typeface="Calibri"/>
            </a:endParaRPr>
          </a:p>
        </p:txBody>
      </p:sp>
      <p:pic>
        <p:nvPicPr>
          <p:cNvPr id="55" name="Google Shape;55;p1"/>
          <p:cNvPicPr preferRelativeResize="0"/>
          <p:nvPr/>
        </p:nvPicPr>
        <p:blipFill rotWithShape="1">
          <a:blip r:embed="rId3">
            <a:alphaModFix/>
          </a:blip>
          <a:srcRect/>
          <a:stretch/>
        </p:blipFill>
        <p:spPr>
          <a:xfrm>
            <a:off x="18252614" y="10452402"/>
            <a:ext cx="5098094" cy="4192626"/>
          </a:xfrm>
          <a:prstGeom prst="rect">
            <a:avLst/>
          </a:prstGeom>
          <a:noFill/>
          <a:ln>
            <a:noFill/>
          </a:ln>
        </p:spPr>
      </p:pic>
      <p:pic>
        <p:nvPicPr>
          <p:cNvPr id="56" name="Google Shape;56;p1"/>
          <p:cNvPicPr preferRelativeResize="0"/>
          <p:nvPr/>
        </p:nvPicPr>
        <p:blipFill rotWithShape="1">
          <a:blip r:embed="rId4">
            <a:alphaModFix/>
          </a:blip>
          <a:srcRect l="9561" t="13888" r="11287" b="21909"/>
          <a:stretch/>
        </p:blipFill>
        <p:spPr>
          <a:xfrm>
            <a:off x="1869584" y="18430028"/>
            <a:ext cx="5963313" cy="2446248"/>
          </a:xfrm>
          <a:prstGeom prst="rect">
            <a:avLst/>
          </a:prstGeom>
          <a:noFill/>
          <a:ln>
            <a:noFill/>
          </a:ln>
        </p:spPr>
      </p:pic>
      <p:sp>
        <p:nvSpPr>
          <p:cNvPr id="57" name="Google Shape;57;p1"/>
          <p:cNvSpPr txBox="1"/>
          <p:nvPr/>
        </p:nvSpPr>
        <p:spPr>
          <a:xfrm>
            <a:off x="538736" y="2895600"/>
            <a:ext cx="12262630" cy="6126480"/>
          </a:xfrm>
          <a:prstGeom prst="rect">
            <a:avLst/>
          </a:prstGeom>
          <a:noFill/>
          <a:ln w="9525" cap="flat" cmpd="sng">
            <a:solidFill>
              <a:schemeClr val="dk1"/>
            </a:solidFill>
            <a:prstDash val="solid"/>
            <a:round/>
            <a:headEnd type="none" w="sm" len="sm"/>
            <a:tailEnd type="none" w="sm" len="sm"/>
          </a:ln>
        </p:spPr>
        <p:txBody>
          <a:bodyPr spcFirstLastPara="1" wrap="square" lIns="91440" tIns="91440" rIns="91440" bIns="91440" anchor="t" anchorCtr="0">
            <a:noAutofit/>
          </a:bodyPr>
          <a:lstStyle/>
          <a:p>
            <a:pPr marL="0" marR="0" lvl="0" indent="0" algn="ctr" rtl="0">
              <a:lnSpc>
                <a:spcPct val="100000"/>
              </a:lnSpc>
              <a:spcBef>
                <a:spcPts val="0"/>
              </a:spcBef>
              <a:spcAft>
                <a:spcPts val="0"/>
              </a:spcAft>
              <a:buClr>
                <a:schemeClr val="dk1"/>
              </a:buClr>
              <a:buSzPts val="3200"/>
              <a:buFont typeface="Arial"/>
              <a:buNone/>
            </a:pPr>
            <a:endParaRPr lang="en"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200"/>
              <a:buFont typeface="Arial"/>
              <a:buNone/>
            </a:pPr>
            <a:r>
              <a:rPr lang="en" sz="3200" b="1" i="0" u="none" strike="noStrike" cap="none" dirty="0">
                <a:solidFill>
                  <a:schemeClr val="dk1"/>
                </a:solidFill>
                <a:latin typeface="Arial"/>
                <a:ea typeface="Arial"/>
                <a:cs typeface="Arial"/>
                <a:sym typeface="Arial"/>
              </a:rPr>
              <a:t>Abstract</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2900" b="0" i="0" u="none" strike="noStrike" cap="none" dirty="0">
                <a:solidFill>
                  <a:schemeClr val="dk1"/>
                </a:solidFill>
                <a:latin typeface="Calibri"/>
                <a:ea typeface="Calibri"/>
                <a:cs typeface="Calibri"/>
                <a:sym typeface="Calibri"/>
              </a:rPr>
              <a:t>Plastic pollution is a pressing environmental issue especially affecting the health of marine animals. There are ongoing efforts to mitigate the impact of this marine debris by developing novel organisms that have enhanced abilities to degrade plastics. In particular a study by Cell Factory Research has described experiments to insert a PETase gene into the  pBR9_mCherry_</a:t>
            </a:r>
            <a:r>
              <a:rPr lang="en" sz="2900" b="0" i="1" u="none" strike="noStrike" cap="none" dirty="0">
                <a:solidFill>
                  <a:schemeClr val="dk1"/>
                </a:solidFill>
                <a:latin typeface="Calibri"/>
                <a:ea typeface="Calibri"/>
                <a:cs typeface="Calibri"/>
                <a:sym typeface="Calibri"/>
              </a:rPr>
              <a:t>Cre </a:t>
            </a:r>
            <a:r>
              <a:rPr lang="en" sz="2900" b="0" i="0" u="none" strike="noStrike" cap="none" dirty="0">
                <a:solidFill>
                  <a:schemeClr val="dk1"/>
                </a:solidFill>
                <a:latin typeface="Calibri"/>
                <a:ea typeface="Calibri"/>
                <a:cs typeface="Calibri"/>
                <a:sym typeface="Calibri"/>
              </a:rPr>
              <a:t>plasmid and introduce it into a cell wall deficient strain of </a:t>
            </a:r>
            <a:r>
              <a:rPr lang="en" sz="2900" b="0" i="1" u="none" strike="noStrike" cap="none" dirty="0">
                <a:solidFill>
                  <a:schemeClr val="dk1"/>
                </a:solidFill>
                <a:latin typeface="Calibri"/>
                <a:ea typeface="Calibri"/>
                <a:cs typeface="Calibri"/>
                <a:sym typeface="Calibri"/>
              </a:rPr>
              <a:t>Chlamydomonas reinhardtii.</a:t>
            </a:r>
            <a:r>
              <a:rPr lang="en" sz="2900" b="0" i="0" u="none" strike="noStrike" cap="none" dirty="0">
                <a:solidFill>
                  <a:schemeClr val="dk1"/>
                </a:solidFill>
                <a:latin typeface="Calibri"/>
                <a:ea typeface="Calibri"/>
                <a:cs typeface="Calibri"/>
                <a:sym typeface="Calibri"/>
              </a:rPr>
              <a:t> </a:t>
            </a:r>
            <a:endParaRPr sz="29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2900" b="0" i="0" u="none" strike="noStrike" cap="none" dirty="0">
                <a:solidFill>
                  <a:schemeClr val="dk1"/>
                </a:solidFill>
                <a:latin typeface="Calibri"/>
                <a:ea typeface="Calibri"/>
                <a:cs typeface="Calibri"/>
                <a:sym typeface="Calibri"/>
              </a:rPr>
              <a:t>Our research goals are to integrate a PETase gene containing plasmid into a strain of </a:t>
            </a:r>
            <a:r>
              <a:rPr lang="en" sz="2900" b="0" i="1" u="none" strike="noStrike" cap="none" dirty="0">
                <a:solidFill>
                  <a:schemeClr val="dk1"/>
                </a:solidFill>
                <a:latin typeface="Calibri"/>
                <a:ea typeface="Calibri"/>
                <a:cs typeface="Calibri"/>
                <a:sym typeface="Calibri"/>
              </a:rPr>
              <a:t>Chlamydomonas reinhardtii </a:t>
            </a:r>
            <a:r>
              <a:rPr lang="en" sz="2900" b="0" i="0" u="none" strike="noStrike" cap="none" dirty="0">
                <a:solidFill>
                  <a:schemeClr val="dk1"/>
                </a:solidFill>
                <a:latin typeface="Calibri"/>
                <a:ea typeface="Calibri"/>
                <a:cs typeface="Calibri"/>
                <a:sym typeface="Calibri"/>
              </a:rPr>
              <a:t>that has a naturally occurring cell wall. In order to do this we will adapt our methods to integrate the plasmid into the target organism using a glass bead method. This experiment will allows us to explore the potential of plastic eating algae’s ability to reduce polyethylene waste in the ocean.</a:t>
            </a:r>
            <a:endParaRPr sz="2900" b="0" i="0" u="none" strike="noStrike" cap="none" dirty="0">
              <a:solidFill>
                <a:schemeClr val="dk1"/>
              </a:solidFill>
              <a:latin typeface="Calibri"/>
              <a:ea typeface="Calibri"/>
              <a:cs typeface="Calibri"/>
              <a:sym typeface="Calibri"/>
            </a:endParaRPr>
          </a:p>
        </p:txBody>
      </p:sp>
      <p:sp>
        <p:nvSpPr>
          <p:cNvPr id="58" name="Google Shape;58;p1"/>
          <p:cNvSpPr txBox="1"/>
          <p:nvPr/>
        </p:nvSpPr>
        <p:spPr>
          <a:xfrm>
            <a:off x="11066948" y="152400"/>
            <a:ext cx="15656100" cy="2529000"/>
          </a:xfrm>
          <a:prstGeom prst="rect">
            <a:avLst/>
          </a:prstGeom>
          <a:noFill/>
          <a:ln>
            <a:noFill/>
          </a:ln>
        </p:spPr>
        <p:txBody>
          <a:bodyPr spcFirstLastPara="1" wrap="square" lIns="58500" tIns="58500" rIns="58500" bIns="58500" anchor="ctr" anchorCtr="0">
            <a:noAutofit/>
          </a:bodyPr>
          <a:lstStyle/>
          <a:p>
            <a:pPr marL="0" marR="0" lvl="0" indent="0" algn="ctr" rtl="0">
              <a:lnSpc>
                <a:spcPct val="100000"/>
              </a:lnSpc>
              <a:spcBef>
                <a:spcPts val="0"/>
              </a:spcBef>
              <a:spcAft>
                <a:spcPts val="0"/>
              </a:spcAft>
              <a:buClr>
                <a:srgbClr val="000000"/>
              </a:buClr>
              <a:buSzPts val="3968"/>
              <a:buFont typeface="Arial"/>
              <a:buNone/>
            </a:pPr>
            <a:r>
              <a:rPr lang="en" sz="3968" b="1" i="0" u="none" strike="noStrike" cap="none" dirty="0">
                <a:solidFill>
                  <a:srgbClr val="000000"/>
                </a:solidFill>
                <a:latin typeface="Arial"/>
                <a:ea typeface="Arial"/>
                <a:cs typeface="Arial"/>
                <a:sym typeface="Arial"/>
              </a:rPr>
              <a:t>Plastic-Eating Algae, brought to you by the GENEIES! </a:t>
            </a:r>
            <a:endParaRPr sz="3968"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12"/>
              <a:buFont typeface="Arial"/>
              <a:buNone/>
            </a:pPr>
            <a:r>
              <a:rPr lang="en" sz="3012" b="0" i="0" u="none" strike="noStrike" cap="none" dirty="0">
                <a:solidFill>
                  <a:srgbClr val="000000"/>
                </a:solidFill>
                <a:latin typeface="Arial"/>
                <a:ea typeface="Arial"/>
                <a:cs typeface="Arial"/>
                <a:sym typeface="Arial"/>
              </a:rPr>
              <a:t>Josh Beresford, Oliver Beresford, Elizabeth Hossack, Samantha Botti, Nina Minsky, Nyla Tait, Roma Hatton-Rueda, Arezu Kabuli, Jasmine Rancourt, Shreya Desai</a:t>
            </a:r>
            <a:endParaRPr sz="3012"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12"/>
              <a:buFont typeface="Arial"/>
              <a:buNone/>
            </a:pPr>
            <a:r>
              <a:rPr lang="en" sz="3012" b="0" i="0" u="none" strike="noStrike" cap="none" dirty="0">
                <a:solidFill>
                  <a:srgbClr val="000000"/>
                </a:solidFill>
                <a:latin typeface="Arial"/>
                <a:ea typeface="Arial"/>
                <a:cs typeface="Arial"/>
                <a:sym typeface="Arial"/>
              </a:rPr>
              <a:t>Teacher: Karin Schinkmann,  Mentor: Mark Cherepashensky (Boston University)</a:t>
            </a:r>
            <a:endParaRPr sz="3012"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12"/>
              <a:buFont typeface="Arial"/>
              <a:buNone/>
            </a:pPr>
            <a:r>
              <a:rPr lang="en" sz="3012" b="0" i="0" u="none" strike="noStrike" cap="none" dirty="0">
                <a:solidFill>
                  <a:srgbClr val="000000"/>
                </a:solidFill>
                <a:latin typeface="Arial"/>
                <a:ea typeface="Arial"/>
                <a:cs typeface="Arial"/>
                <a:sym typeface="Arial"/>
              </a:rPr>
              <a:t>School: International School of Boston, Cambridge, MA, USA</a:t>
            </a:r>
            <a:endParaRPr sz="3012" b="0" i="0" u="none" strike="noStrike" cap="none" dirty="0">
              <a:solidFill>
                <a:srgbClr val="000000"/>
              </a:solidFill>
              <a:latin typeface="Arial"/>
              <a:ea typeface="Arial"/>
              <a:cs typeface="Arial"/>
              <a:sym typeface="Arial"/>
            </a:endParaRPr>
          </a:p>
        </p:txBody>
      </p:sp>
      <p:sp>
        <p:nvSpPr>
          <p:cNvPr id="59" name="Google Shape;59;p1"/>
          <p:cNvSpPr txBox="1"/>
          <p:nvPr/>
        </p:nvSpPr>
        <p:spPr>
          <a:xfrm>
            <a:off x="538736" y="9296400"/>
            <a:ext cx="12262630" cy="9555400"/>
          </a:xfrm>
          <a:prstGeom prst="rect">
            <a:avLst/>
          </a:prstGeom>
          <a:noFill/>
          <a:ln w="9525" cap="flat" cmpd="sng">
            <a:solidFill>
              <a:schemeClr val="dk1"/>
            </a:solidFill>
            <a:prstDash val="solid"/>
            <a:round/>
            <a:headEnd type="none" w="sm" len="sm"/>
            <a:tailEnd type="none" w="sm" len="sm"/>
          </a:ln>
        </p:spPr>
        <p:txBody>
          <a:bodyPr spcFirstLastPara="1" wrap="square" lIns="91440" tIns="91440" rIns="91440" bIns="91440" anchor="t" anchorCtr="0">
            <a:noAutofit/>
          </a:bodyPr>
          <a:lstStyle/>
          <a:p>
            <a:pPr marL="0" marR="0" lvl="0" indent="0" algn="ctr" rtl="0">
              <a:lnSpc>
                <a:spcPct val="100000"/>
              </a:lnSpc>
              <a:spcBef>
                <a:spcPts val="0"/>
              </a:spcBef>
              <a:spcAft>
                <a:spcPts val="0"/>
              </a:spcAft>
              <a:buClr>
                <a:schemeClr val="dk1"/>
              </a:buClr>
              <a:buSzPts val="3200"/>
              <a:buFont typeface="Arial"/>
              <a:buNone/>
            </a:pPr>
            <a:r>
              <a:rPr lang="en" sz="3200" b="1" i="0" u="none" strike="noStrike" cap="none" dirty="0">
                <a:solidFill>
                  <a:schemeClr val="dk1"/>
                </a:solidFill>
                <a:latin typeface="Arial"/>
                <a:ea typeface="Arial"/>
                <a:cs typeface="Arial"/>
                <a:sym typeface="Arial"/>
              </a:rPr>
              <a:t>Introduction/Background</a:t>
            </a:r>
            <a:endParaRPr sz="3072" b="1" i="0" u="none" strike="noStrike" cap="none"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Clr>
                <a:srgbClr val="000000"/>
              </a:buClr>
              <a:buSzPts val="3072"/>
              <a:buFont typeface="Arial"/>
              <a:buNone/>
            </a:pPr>
            <a:r>
              <a:rPr lang="en" sz="3072" b="1" i="0" u="none" strike="noStrike" cap="none" dirty="0">
                <a:solidFill>
                  <a:schemeClr val="dk1"/>
                </a:solidFill>
                <a:latin typeface="Calibri"/>
                <a:ea typeface="Calibri"/>
                <a:cs typeface="Calibri"/>
                <a:sym typeface="Calibri"/>
              </a:rPr>
              <a:t>Goal</a:t>
            </a:r>
            <a:r>
              <a:rPr lang="en" sz="3072" b="0" i="0" u="none" strike="noStrike" cap="none" dirty="0">
                <a:solidFill>
                  <a:schemeClr val="dk1"/>
                </a:solidFill>
                <a:latin typeface="Calibri"/>
                <a:ea typeface="Calibri"/>
                <a:cs typeface="Calibri"/>
                <a:sym typeface="Calibri"/>
              </a:rPr>
              <a:t>: Placing the PETase gene in the MCherry plasmid, and inserting the latter in the </a:t>
            </a:r>
            <a:r>
              <a:rPr lang="en" sz="3072" b="0" i="1" u="none" strike="noStrike" cap="none" dirty="0">
                <a:solidFill>
                  <a:schemeClr val="dk1"/>
                </a:solidFill>
                <a:latin typeface="Calibri"/>
                <a:ea typeface="Calibri"/>
                <a:cs typeface="Calibri"/>
                <a:sym typeface="Calibri"/>
              </a:rPr>
              <a:t>Chlamydomonas Reinhardtii </a:t>
            </a:r>
            <a:r>
              <a:rPr lang="en" sz="3072" b="0" i="0" u="none" strike="noStrike" cap="none" dirty="0">
                <a:solidFill>
                  <a:schemeClr val="dk1"/>
                </a:solidFill>
                <a:latin typeface="Calibri"/>
                <a:ea typeface="Calibri"/>
                <a:cs typeface="Calibri"/>
                <a:sym typeface="Calibri"/>
              </a:rPr>
              <a:t> algae so that it digests plastic and breaks it down.</a:t>
            </a:r>
            <a:endParaRPr sz="3072"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72"/>
              <a:buFont typeface="Arial"/>
              <a:buNone/>
            </a:pPr>
            <a:endParaRPr sz="3072"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72"/>
              <a:buFont typeface="Arial"/>
              <a:buNone/>
            </a:pPr>
            <a:r>
              <a:rPr lang="en" sz="3072" b="0" i="0" u="sng" strike="noStrike" cap="none" dirty="0">
                <a:solidFill>
                  <a:schemeClr val="dk1"/>
                </a:solidFill>
                <a:latin typeface="Calibri"/>
                <a:ea typeface="Calibri"/>
                <a:cs typeface="Calibri"/>
                <a:sym typeface="Calibri"/>
              </a:rPr>
              <a:t>About our topic:</a:t>
            </a:r>
            <a:r>
              <a:rPr lang="en" sz="3072" b="0" i="0" u="none" strike="noStrike" cap="none" dirty="0">
                <a:solidFill>
                  <a:schemeClr val="dk1"/>
                </a:solidFill>
                <a:latin typeface="Calibri"/>
                <a:ea typeface="Calibri"/>
                <a:cs typeface="Calibri"/>
                <a:sym typeface="Calibri"/>
              </a:rPr>
              <a:t> </a:t>
            </a:r>
            <a:endParaRPr sz="3072" b="0" i="0" u="none" strike="noStrike" cap="none" dirty="0">
              <a:solidFill>
                <a:schemeClr val="dk1"/>
              </a:solidFill>
              <a:latin typeface="Calibri"/>
              <a:ea typeface="Calibri"/>
              <a:cs typeface="Calibri"/>
              <a:sym typeface="Calibri"/>
            </a:endParaRPr>
          </a:p>
          <a:p>
            <a:pPr marL="457200" marR="0" lvl="0" indent="-423672" algn="l" rtl="0">
              <a:lnSpc>
                <a:spcPct val="100000"/>
              </a:lnSpc>
              <a:spcBef>
                <a:spcPts val="0"/>
              </a:spcBef>
              <a:spcAft>
                <a:spcPts val="0"/>
              </a:spcAft>
              <a:buClr>
                <a:schemeClr val="dk1"/>
              </a:buClr>
              <a:buSzPts val="3072"/>
              <a:buFont typeface="Calibri"/>
              <a:buChar char="●"/>
            </a:pPr>
            <a:r>
              <a:rPr lang="en" sz="3072" b="0" i="0" u="none" strike="noStrike" cap="none" dirty="0">
                <a:solidFill>
                  <a:schemeClr val="dk1"/>
                </a:solidFill>
                <a:latin typeface="Calibri"/>
                <a:ea typeface="Calibri"/>
                <a:cs typeface="Calibri"/>
                <a:sym typeface="Calibri"/>
              </a:rPr>
              <a:t>There is currently a crisis of PET plastic being carelessly dumped in our oceans, posing a threat to wildlife and humans alike.</a:t>
            </a:r>
            <a:endParaRPr sz="3072" b="0" i="0" u="none" strike="noStrike" cap="none" dirty="0">
              <a:solidFill>
                <a:schemeClr val="dk1"/>
              </a:solidFill>
              <a:latin typeface="Calibri"/>
              <a:ea typeface="Calibri"/>
              <a:cs typeface="Calibri"/>
              <a:sym typeface="Calibri"/>
            </a:endParaRPr>
          </a:p>
          <a:p>
            <a:pPr marL="457200" marR="0" lvl="0" indent="-423672" algn="l" rtl="0">
              <a:lnSpc>
                <a:spcPct val="100000"/>
              </a:lnSpc>
              <a:spcBef>
                <a:spcPts val="0"/>
              </a:spcBef>
              <a:spcAft>
                <a:spcPts val="0"/>
              </a:spcAft>
              <a:buClr>
                <a:schemeClr val="dk1"/>
              </a:buClr>
              <a:buSzPts val="3072"/>
              <a:buFont typeface="Calibri"/>
              <a:buChar char="●"/>
            </a:pPr>
            <a:r>
              <a:rPr lang="en" sz="3072" b="0" i="0" u="none" strike="noStrike" cap="none" dirty="0">
                <a:solidFill>
                  <a:schemeClr val="dk1"/>
                </a:solidFill>
                <a:latin typeface="Calibri"/>
                <a:ea typeface="Calibri"/>
                <a:cs typeface="Calibri"/>
                <a:sym typeface="Calibri"/>
              </a:rPr>
              <a:t>We picked our topic through a general consensus of the group regarding our will to address this critical environmental issue.</a:t>
            </a:r>
            <a:endParaRPr sz="3072"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72"/>
              <a:buFont typeface="Arial"/>
              <a:buNone/>
            </a:pPr>
            <a:endParaRPr sz="3072"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3072" b="0" i="0" u="sng" strike="noStrike" cap="none" dirty="0">
                <a:solidFill>
                  <a:schemeClr val="dk1"/>
                </a:solidFill>
                <a:latin typeface="Calibri"/>
                <a:ea typeface="Calibri"/>
                <a:cs typeface="Calibri"/>
                <a:sym typeface="Calibri"/>
              </a:rPr>
              <a:t>About our design:</a:t>
            </a:r>
            <a:r>
              <a:rPr lang="en" sz="3072" b="0" i="0" u="none" strike="noStrike" cap="none" dirty="0">
                <a:solidFill>
                  <a:schemeClr val="dk1"/>
                </a:solidFill>
                <a:latin typeface="Calibri"/>
                <a:ea typeface="Calibri"/>
                <a:cs typeface="Calibri"/>
                <a:sym typeface="Calibri"/>
              </a:rPr>
              <a:t> </a:t>
            </a:r>
            <a:endParaRPr sz="3072" b="0" i="0" u="none" strike="noStrike" cap="none" dirty="0">
              <a:solidFill>
                <a:schemeClr val="dk1"/>
              </a:solidFill>
              <a:latin typeface="Calibri"/>
              <a:ea typeface="Calibri"/>
              <a:cs typeface="Calibri"/>
              <a:sym typeface="Calibri"/>
            </a:endParaRPr>
          </a:p>
          <a:p>
            <a:pPr marL="457200" marR="0" lvl="0" indent="-431800" algn="l" rtl="0">
              <a:lnSpc>
                <a:spcPct val="100000"/>
              </a:lnSpc>
              <a:spcBef>
                <a:spcPts val="0"/>
              </a:spcBef>
              <a:spcAft>
                <a:spcPts val="0"/>
              </a:spcAft>
              <a:buClr>
                <a:srgbClr val="000000"/>
              </a:buClr>
              <a:buSzPts val="3200"/>
              <a:buFont typeface="Arial"/>
              <a:buChar char="●"/>
            </a:pPr>
            <a:r>
              <a:rPr lang="en" sz="3072" b="0" i="0" u="none" strike="noStrike" cap="none" dirty="0">
                <a:solidFill>
                  <a:schemeClr val="dk1"/>
                </a:solidFill>
                <a:latin typeface="Calibri"/>
                <a:ea typeface="Calibri"/>
                <a:cs typeface="Calibri"/>
                <a:sym typeface="Calibri"/>
              </a:rPr>
              <a:t>Our project will be based off of a study that used an enzyme called PET-ase to break down plastic. They genetically engineered a plasmid and injected it into an algae. We plan to create a similar plasmid to create an even more efficient PET digestion protein.</a:t>
            </a:r>
            <a:endParaRPr sz="3072" b="0" i="0" u="none" strike="noStrike" cap="none" dirty="0">
              <a:solidFill>
                <a:schemeClr val="dk1"/>
              </a:solidFill>
              <a:latin typeface="Calibri"/>
              <a:ea typeface="Calibri"/>
              <a:cs typeface="Calibri"/>
              <a:sym typeface="Calibri"/>
            </a:endParaRPr>
          </a:p>
          <a:p>
            <a:pPr marL="457200" marR="0" lvl="0" indent="-431800" algn="l" rtl="0">
              <a:lnSpc>
                <a:spcPct val="100000"/>
              </a:lnSpc>
              <a:spcBef>
                <a:spcPts val="0"/>
              </a:spcBef>
              <a:spcAft>
                <a:spcPts val="0"/>
              </a:spcAft>
              <a:buClr>
                <a:srgbClr val="000000"/>
              </a:buClr>
              <a:buSzPts val="3200"/>
              <a:buFont typeface="Arial"/>
              <a:buChar char="●"/>
            </a:pPr>
            <a:r>
              <a:rPr lang="en" sz="3072" b="0" i="0" u="none" strike="noStrike" cap="none" dirty="0">
                <a:solidFill>
                  <a:schemeClr val="dk1"/>
                </a:solidFill>
                <a:latin typeface="Calibri"/>
                <a:ea typeface="Calibri"/>
                <a:cs typeface="Calibri"/>
                <a:sym typeface="Calibri"/>
              </a:rPr>
              <a:t>Our new plasmid would be a combination of the PET-ase plasmid and the mCherry plasmid which would allow us to see the amount of algae which are successfully transformed.</a:t>
            </a:r>
            <a:endParaRPr sz="3072" b="0" i="0" u="none" strike="noStrike" cap="none" dirty="0">
              <a:solidFill>
                <a:schemeClr val="dk1"/>
              </a:solidFill>
              <a:latin typeface="Calibri"/>
              <a:ea typeface="Calibri"/>
              <a:cs typeface="Calibri"/>
              <a:sym typeface="Calibri"/>
            </a:endParaRPr>
          </a:p>
        </p:txBody>
      </p:sp>
      <p:sp>
        <p:nvSpPr>
          <p:cNvPr id="60" name="Google Shape;60;p1"/>
          <p:cNvSpPr txBox="1"/>
          <p:nvPr/>
        </p:nvSpPr>
        <p:spPr>
          <a:xfrm>
            <a:off x="24757806" y="2895600"/>
            <a:ext cx="11925935" cy="10546080"/>
          </a:xfrm>
          <a:prstGeom prst="rect">
            <a:avLst/>
          </a:prstGeom>
          <a:noFill/>
          <a:ln w="9525" cap="flat" cmpd="sng">
            <a:solidFill>
              <a:schemeClr val="dk1"/>
            </a:solidFill>
            <a:prstDash val="solid"/>
            <a:round/>
            <a:headEnd type="none" w="sm" len="sm"/>
            <a:tailEnd type="none" w="sm" len="sm"/>
          </a:ln>
        </p:spPr>
        <p:txBody>
          <a:bodyPr spcFirstLastPara="1" wrap="square" lIns="91440" tIns="91440" rIns="91440" bIns="91440" anchor="t" anchorCtr="0">
            <a:noAutofit/>
          </a:bodyPr>
          <a:lstStyle/>
          <a:p>
            <a:pPr marL="0" marR="0" lvl="0" indent="0" algn="ctr" rtl="0">
              <a:lnSpc>
                <a:spcPct val="100000"/>
              </a:lnSpc>
              <a:spcBef>
                <a:spcPts val="0"/>
              </a:spcBef>
              <a:spcAft>
                <a:spcPts val="0"/>
              </a:spcAft>
              <a:buClr>
                <a:srgbClr val="000000"/>
              </a:buClr>
              <a:buSzPts val="3200"/>
              <a:buFont typeface="Arial"/>
              <a:buNone/>
            </a:pPr>
            <a:endParaRPr lang="en"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 sz="3200" b="1" i="0" u="none" strike="noStrike" cap="none" dirty="0">
                <a:solidFill>
                  <a:srgbClr val="000000"/>
                </a:solidFill>
                <a:latin typeface="Arial"/>
                <a:ea typeface="Arial"/>
                <a:cs typeface="Arial"/>
                <a:sym typeface="Arial"/>
              </a:rPr>
              <a:t>Team Content</a:t>
            </a:r>
            <a:endParaRPr sz="3200" b="1" i="0" u="none" strike="noStrike" cap="none" dirty="0">
              <a:solidFill>
                <a:srgbClr val="000000"/>
              </a:solidFill>
              <a:latin typeface="Arial"/>
              <a:ea typeface="Arial"/>
              <a:cs typeface="Arial"/>
              <a:sym typeface="Arial"/>
            </a:endParaRPr>
          </a:p>
          <a:p>
            <a:pPr marL="292608" marR="0" lvl="0" indent="-260096" algn="l" rtl="0">
              <a:lnSpc>
                <a:spcPct val="100000"/>
              </a:lnSpc>
              <a:spcBef>
                <a:spcPts val="0"/>
              </a:spcBef>
              <a:spcAft>
                <a:spcPts val="0"/>
              </a:spcAft>
              <a:buClr>
                <a:schemeClr val="dk1"/>
              </a:buClr>
              <a:buSzPts val="2800"/>
              <a:buFont typeface="Calibri"/>
              <a:buChar char="●"/>
            </a:pPr>
            <a:r>
              <a:rPr lang="en" sz="3072" b="0" i="0" u="none" strike="noStrike" cap="none" dirty="0">
                <a:solidFill>
                  <a:schemeClr val="dk1"/>
                </a:solidFill>
                <a:latin typeface="Calibri"/>
                <a:ea typeface="Calibri"/>
                <a:cs typeface="Calibri"/>
                <a:sym typeface="Calibri"/>
              </a:rPr>
              <a:t>We’re a new team of ten high-school students (grades ten through twelve) led by Joshua Beresford.</a:t>
            </a:r>
            <a:endParaRPr sz="3072" b="0" i="0" u="none" strike="noStrike" cap="none" dirty="0">
              <a:solidFill>
                <a:schemeClr val="dk1"/>
              </a:solidFill>
              <a:latin typeface="Calibri"/>
              <a:ea typeface="Calibri"/>
              <a:cs typeface="Calibri"/>
              <a:sym typeface="Calibri"/>
            </a:endParaRPr>
          </a:p>
          <a:p>
            <a:pPr marL="292608" marR="0" lvl="0" indent="-97536" algn="l" rtl="0">
              <a:lnSpc>
                <a:spcPct val="100000"/>
              </a:lnSpc>
              <a:spcBef>
                <a:spcPts val="0"/>
              </a:spcBef>
              <a:spcAft>
                <a:spcPts val="0"/>
              </a:spcAft>
              <a:buClr>
                <a:srgbClr val="000000"/>
              </a:buClr>
              <a:buSzPts val="3072"/>
              <a:buFont typeface="Arial"/>
              <a:buNone/>
            </a:pPr>
            <a:endParaRPr sz="3072"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 sz="3200" b="1" i="0" u="none" strike="noStrike" cap="none" dirty="0">
                <a:solidFill>
                  <a:srgbClr val="000000"/>
                </a:solidFill>
                <a:latin typeface="Arial"/>
                <a:ea typeface="Arial"/>
                <a:cs typeface="Arial"/>
                <a:sym typeface="Arial"/>
              </a:rPr>
              <a:t>Next Steps</a:t>
            </a:r>
            <a:endParaRPr sz="3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72"/>
              <a:buFont typeface="Arial"/>
              <a:buNone/>
            </a:pPr>
            <a:r>
              <a:rPr lang="en" sz="3072" b="0" i="0" u="sng" strike="noStrike" cap="none" dirty="0">
                <a:solidFill>
                  <a:schemeClr val="dk1"/>
                </a:solidFill>
                <a:latin typeface="Calibri"/>
                <a:ea typeface="Calibri"/>
                <a:cs typeface="Calibri"/>
                <a:sym typeface="Calibri"/>
              </a:rPr>
              <a:t>Key needs for advancing the project:</a:t>
            </a:r>
            <a:r>
              <a:rPr lang="en" sz="3072" b="0" i="0" u="none" strike="noStrike" cap="none" dirty="0">
                <a:solidFill>
                  <a:schemeClr val="dk1"/>
                </a:solidFill>
                <a:latin typeface="Calibri"/>
                <a:ea typeface="Calibri"/>
                <a:cs typeface="Calibri"/>
                <a:sym typeface="Calibri"/>
              </a:rPr>
              <a:t> </a:t>
            </a:r>
            <a:endParaRPr sz="3072" b="0" i="0" u="none" strike="noStrike" cap="none" dirty="0">
              <a:solidFill>
                <a:schemeClr val="dk1"/>
              </a:solidFill>
              <a:latin typeface="Calibri"/>
              <a:ea typeface="Calibri"/>
              <a:cs typeface="Calibri"/>
              <a:sym typeface="Calibri"/>
            </a:endParaRPr>
          </a:p>
          <a:p>
            <a:pPr marL="457200" marR="0" lvl="0" indent="-423672" algn="l" rtl="0">
              <a:lnSpc>
                <a:spcPct val="100000"/>
              </a:lnSpc>
              <a:spcBef>
                <a:spcPts val="0"/>
              </a:spcBef>
              <a:spcAft>
                <a:spcPts val="0"/>
              </a:spcAft>
              <a:buClr>
                <a:schemeClr val="dk1"/>
              </a:buClr>
              <a:buSzPts val="3072"/>
              <a:buFont typeface="Calibri"/>
              <a:buChar char="●"/>
            </a:pPr>
            <a:r>
              <a:rPr lang="en" sz="3072" b="0" i="0" u="none" strike="noStrike" cap="none" dirty="0">
                <a:solidFill>
                  <a:schemeClr val="dk1"/>
                </a:solidFill>
                <a:latin typeface="Calibri"/>
                <a:ea typeface="Calibri"/>
                <a:cs typeface="Calibri"/>
                <a:sym typeface="Calibri"/>
              </a:rPr>
              <a:t>Follow the following procedures: E coli Genomic DNA Isolation, Polymerase Chain Reaction, DNA Assembly and Transformation, Sequence Verification, and Protein Expression and SDS PAGE</a:t>
            </a:r>
            <a:endParaRPr sz="3072" b="0" i="0" u="none" strike="noStrike" cap="none" dirty="0">
              <a:solidFill>
                <a:schemeClr val="dk1"/>
              </a:solidFill>
              <a:latin typeface="Calibri"/>
              <a:ea typeface="Calibri"/>
              <a:cs typeface="Calibri"/>
              <a:sym typeface="Calibri"/>
            </a:endParaRPr>
          </a:p>
          <a:p>
            <a:pPr marL="457200" marR="0" lvl="0" indent="-423672" algn="l" rtl="0">
              <a:lnSpc>
                <a:spcPct val="100000"/>
              </a:lnSpc>
              <a:spcBef>
                <a:spcPts val="0"/>
              </a:spcBef>
              <a:spcAft>
                <a:spcPts val="0"/>
              </a:spcAft>
              <a:buClr>
                <a:schemeClr val="dk1"/>
              </a:buClr>
              <a:buSzPts val="3072"/>
              <a:buFont typeface="Calibri"/>
              <a:buChar char="●"/>
            </a:pPr>
            <a:r>
              <a:rPr lang="en" sz="3072" b="0" i="0" u="none" strike="noStrike" cap="none" dirty="0">
                <a:solidFill>
                  <a:schemeClr val="dk1"/>
                </a:solidFill>
                <a:latin typeface="Calibri"/>
                <a:ea typeface="Calibri"/>
                <a:cs typeface="Calibri"/>
                <a:sym typeface="Calibri"/>
              </a:rPr>
              <a:t>Access to lab-grade equipment over multiple days in order to complete our procedure</a:t>
            </a:r>
            <a:endParaRPr sz="3072"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72"/>
              <a:buFont typeface="Arial"/>
              <a:buNone/>
            </a:pPr>
            <a:endParaRPr sz="3072"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72"/>
              <a:buFont typeface="Arial"/>
              <a:buNone/>
            </a:pPr>
            <a:r>
              <a:rPr lang="en" sz="3072" b="0" i="0" u="sng" strike="noStrike" cap="none" dirty="0">
                <a:solidFill>
                  <a:schemeClr val="dk1"/>
                </a:solidFill>
                <a:latin typeface="Calibri"/>
                <a:ea typeface="Calibri"/>
                <a:cs typeface="Calibri"/>
                <a:sym typeface="Calibri"/>
              </a:rPr>
              <a:t>Lessons learned from this experience:</a:t>
            </a:r>
            <a:endParaRPr sz="3072" b="0" i="0" u="none" strike="noStrike" cap="none" dirty="0">
              <a:solidFill>
                <a:schemeClr val="dk1"/>
              </a:solidFill>
              <a:latin typeface="Calibri"/>
              <a:ea typeface="Calibri"/>
              <a:cs typeface="Calibri"/>
              <a:sym typeface="Calibri"/>
            </a:endParaRPr>
          </a:p>
          <a:p>
            <a:pPr marL="457200" marR="0" lvl="0" indent="-423672" algn="l" rtl="0">
              <a:lnSpc>
                <a:spcPct val="100000"/>
              </a:lnSpc>
              <a:spcBef>
                <a:spcPts val="0"/>
              </a:spcBef>
              <a:spcAft>
                <a:spcPts val="0"/>
              </a:spcAft>
              <a:buClr>
                <a:schemeClr val="dk1"/>
              </a:buClr>
              <a:buSzPts val="3072"/>
              <a:buFont typeface="Calibri"/>
              <a:buChar char="●"/>
            </a:pPr>
            <a:r>
              <a:rPr lang="en" sz="3072" b="0" i="0" u="none" strike="noStrike" cap="none" dirty="0">
                <a:solidFill>
                  <a:schemeClr val="dk1"/>
                </a:solidFill>
                <a:latin typeface="Calibri"/>
                <a:ea typeface="Calibri"/>
                <a:cs typeface="Calibri"/>
                <a:sym typeface="Calibri"/>
              </a:rPr>
              <a:t>It took us some time to come up with our design, so throughout the project we did not only learn about the biology behind but steps to get to the biology. Our team consist of students who are eager to learn and support the process of thought. </a:t>
            </a:r>
            <a:endParaRPr sz="3072" b="0" i="0" u="none" strike="noStrike" cap="none" dirty="0">
              <a:solidFill>
                <a:schemeClr val="dk1"/>
              </a:solidFill>
              <a:latin typeface="Calibri"/>
              <a:ea typeface="Calibri"/>
              <a:cs typeface="Calibri"/>
              <a:sym typeface="Calibri"/>
            </a:endParaRPr>
          </a:p>
          <a:p>
            <a:pPr marL="457200" marR="0" lvl="0" indent="-423672" algn="l" rtl="0">
              <a:lnSpc>
                <a:spcPct val="100000"/>
              </a:lnSpc>
              <a:spcBef>
                <a:spcPts val="0"/>
              </a:spcBef>
              <a:spcAft>
                <a:spcPts val="0"/>
              </a:spcAft>
              <a:buClr>
                <a:schemeClr val="dk1"/>
              </a:buClr>
              <a:buSzPts val="3072"/>
              <a:buFont typeface="Calibri"/>
              <a:buChar char="●"/>
            </a:pPr>
            <a:r>
              <a:rPr lang="en" sz="3072" b="0" i="0" u="none" strike="noStrike" cap="none" dirty="0">
                <a:solidFill>
                  <a:schemeClr val="dk1"/>
                </a:solidFill>
                <a:latin typeface="Calibri"/>
                <a:ea typeface="Calibri"/>
                <a:cs typeface="Calibri"/>
                <a:sym typeface="Calibri"/>
              </a:rPr>
              <a:t>Researching  what a plasmid is, how to create placid maps and how to look for a plasmid that expresses our interests. </a:t>
            </a:r>
            <a:endParaRPr sz="3072" b="0" i="0" u="none" strike="noStrike" cap="none" dirty="0">
              <a:solidFill>
                <a:schemeClr val="dk1"/>
              </a:solidFill>
              <a:latin typeface="Calibri"/>
              <a:ea typeface="Calibri"/>
              <a:cs typeface="Calibri"/>
              <a:sym typeface="Calibri"/>
            </a:endParaRPr>
          </a:p>
          <a:p>
            <a:pPr marL="457200" marR="0" lvl="0" indent="-423672" algn="l" rtl="0">
              <a:lnSpc>
                <a:spcPct val="100000"/>
              </a:lnSpc>
              <a:spcBef>
                <a:spcPts val="0"/>
              </a:spcBef>
              <a:spcAft>
                <a:spcPts val="0"/>
              </a:spcAft>
              <a:buClr>
                <a:schemeClr val="dk1"/>
              </a:buClr>
              <a:buSzPts val="3072"/>
              <a:buFont typeface="Calibri"/>
              <a:buChar char="●"/>
            </a:pPr>
            <a:r>
              <a:rPr lang="en" sz="3072" b="0" i="0" u="none" strike="noStrike" cap="none" dirty="0">
                <a:solidFill>
                  <a:schemeClr val="dk1"/>
                </a:solidFill>
                <a:latin typeface="Calibri"/>
                <a:ea typeface="Calibri"/>
                <a:cs typeface="Calibri"/>
                <a:sym typeface="Calibri"/>
              </a:rPr>
              <a:t>We also learned procedures of transformation and methods to do research.</a:t>
            </a:r>
            <a:endParaRPr sz="3072" b="0" i="0" u="none" strike="noStrike" cap="none" dirty="0">
              <a:solidFill>
                <a:schemeClr val="dk1"/>
              </a:solidFill>
              <a:latin typeface="Calibri"/>
              <a:ea typeface="Calibri"/>
              <a:cs typeface="Calibri"/>
              <a:sym typeface="Calibri"/>
            </a:endParaRPr>
          </a:p>
        </p:txBody>
      </p:sp>
      <p:sp>
        <p:nvSpPr>
          <p:cNvPr id="61" name="Google Shape;61;p1"/>
          <p:cNvSpPr txBox="1"/>
          <p:nvPr/>
        </p:nvSpPr>
        <p:spPr>
          <a:xfrm>
            <a:off x="24757806" y="13720894"/>
            <a:ext cx="11925935" cy="5130906"/>
          </a:xfrm>
          <a:prstGeom prst="rect">
            <a:avLst/>
          </a:prstGeom>
          <a:noFill/>
          <a:ln w="9525" cap="flat" cmpd="sng">
            <a:solidFill>
              <a:schemeClr val="dk1"/>
            </a:solidFill>
            <a:prstDash val="solid"/>
            <a:round/>
            <a:headEnd type="none" w="sm" len="sm"/>
            <a:tailEnd type="none" w="sm" len="sm"/>
          </a:ln>
        </p:spPr>
        <p:txBody>
          <a:bodyPr spcFirstLastPara="1" wrap="square" lIns="91440" tIns="91440" rIns="91440" bIns="9144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200" b="1" i="0" u="none" strike="noStrike" cap="none" dirty="0">
                <a:solidFill>
                  <a:srgbClr val="000000"/>
                </a:solidFill>
                <a:latin typeface="Arial"/>
                <a:ea typeface="Arial"/>
                <a:cs typeface="Arial"/>
                <a:sym typeface="Arial"/>
              </a:rPr>
              <a:t>References and acknowledgements</a:t>
            </a:r>
          </a:p>
          <a:p>
            <a:pPr marL="0" marR="0" lvl="0" indent="0" algn="ctr" rtl="0">
              <a:lnSpc>
                <a:spcPct val="100000"/>
              </a:lnSpc>
              <a:spcBef>
                <a:spcPts val="0"/>
              </a:spcBef>
              <a:spcAft>
                <a:spcPts val="0"/>
              </a:spcAft>
              <a:buClr>
                <a:srgbClr val="000000"/>
              </a:buClr>
              <a:buSzPts val="3200"/>
              <a:buFont typeface="Arial"/>
              <a:buNone/>
            </a:pPr>
            <a:endParaRPr sz="2800" b="1" i="0" u="none" strike="noStrike" cap="none" dirty="0">
              <a:solidFill>
                <a:srgbClr val="000000"/>
              </a:solidFill>
              <a:latin typeface="Arial"/>
              <a:ea typeface="Arial"/>
              <a:cs typeface="Arial"/>
              <a:sym typeface="Arial"/>
            </a:endParaRPr>
          </a:p>
          <a:p>
            <a:pPr marL="585216" marR="0" lvl="0" indent="-377952" algn="l" rtl="0">
              <a:lnSpc>
                <a:spcPct val="100000"/>
              </a:lnSpc>
              <a:spcBef>
                <a:spcPts val="0"/>
              </a:spcBef>
              <a:spcAft>
                <a:spcPts val="0"/>
              </a:spcAft>
              <a:buClr>
                <a:schemeClr val="dk1"/>
              </a:buClr>
              <a:buSzPts val="2800"/>
              <a:buFont typeface="Calibri"/>
              <a:buChar char="●"/>
            </a:pPr>
            <a:r>
              <a:rPr lang="en" sz="2800" b="0" i="0" u="sng" strike="noStrike" cap="none" dirty="0">
                <a:solidFill>
                  <a:schemeClr val="hlink"/>
                </a:solidFill>
                <a:latin typeface="Calibri"/>
                <a:ea typeface="Calibri"/>
                <a:cs typeface="Calibri"/>
                <a:sym typeface="Calibri"/>
                <a:hlinkClick r:id="rId5"/>
              </a:rPr>
              <a:t>https://microbialcellfactories.biomedcentral.com/articles/10.1186/s12934-020-01355-8</a:t>
            </a:r>
            <a:endParaRPr sz="2800" b="0" i="0" u="none" strike="noStrike" cap="none" dirty="0">
              <a:solidFill>
                <a:schemeClr val="dk1"/>
              </a:solidFill>
              <a:latin typeface="Calibri"/>
              <a:ea typeface="Calibri"/>
              <a:cs typeface="Calibri"/>
              <a:sym typeface="Calibri"/>
            </a:endParaRPr>
          </a:p>
          <a:p>
            <a:pPr marL="585216" marR="0" lvl="0" indent="-377952" algn="l" rtl="0">
              <a:lnSpc>
                <a:spcPct val="100000"/>
              </a:lnSpc>
              <a:spcBef>
                <a:spcPts val="0"/>
              </a:spcBef>
              <a:spcAft>
                <a:spcPts val="0"/>
              </a:spcAft>
              <a:buClr>
                <a:schemeClr val="dk1"/>
              </a:buClr>
              <a:buSzPts val="2800"/>
              <a:buFont typeface="Calibri"/>
              <a:buChar char="●"/>
            </a:pPr>
            <a:r>
              <a:rPr lang="en" sz="2800" b="0" i="0" u="sng" strike="noStrike" cap="none" dirty="0">
                <a:solidFill>
                  <a:schemeClr val="hlink"/>
                </a:solidFill>
                <a:latin typeface="Calibri"/>
                <a:ea typeface="Calibri"/>
                <a:cs typeface="Calibri"/>
                <a:sym typeface="Calibri"/>
                <a:hlinkClick r:id="rId6"/>
              </a:rPr>
              <a:t>https://earth.org/plastic-eating-enzyme/</a:t>
            </a: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4"/>
              <a:buFont typeface="Arial"/>
              <a:buNone/>
            </a:pPr>
            <a:endParaRPr sz="2800" b="0" i="0" u="none" strike="noStrike" cap="none" dirty="0">
              <a:solidFill>
                <a:schemeClr val="dk1"/>
              </a:solidFill>
              <a:latin typeface="Calibri"/>
              <a:ea typeface="Calibri"/>
              <a:cs typeface="Calibri"/>
              <a:sym typeface="Calibri"/>
            </a:endParaRPr>
          </a:p>
          <a:p>
            <a:pPr marL="292608" marR="0" lvl="0" indent="0" algn="l" rtl="0">
              <a:lnSpc>
                <a:spcPct val="100000"/>
              </a:lnSpc>
              <a:spcBef>
                <a:spcPts val="0"/>
              </a:spcBef>
              <a:spcAft>
                <a:spcPts val="0"/>
              </a:spcAft>
              <a:buClr>
                <a:srgbClr val="000000"/>
              </a:buClr>
              <a:buSzPts val="2304"/>
              <a:buFont typeface="Arial"/>
              <a:buNone/>
            </a:pPr>
            <a:r>
              <a:rPr lang="en" sz="2800" b="0" i="0" u="none" strike="noStrike" cap="none" dirty="0">
                <a:solidFill>
                  <a:schemeClr val="dk1"/>
                </a:solidFill>
                <a:latin typeface="Calibri"/>
                <a:ea typeface="Calibri"/>
                <a:cs typeface="Calibri"/>
                <a:sym typeface="Calibri"/>
              </a:rPr>
              <a:t>We’d like to thank Mark Cherepashensky, Karin Schinkmann, and the Biobuilder team for helping us throughout  the program.  </a:t>
            </a:r>
            <a:endParaRPr sz="2800" b="0" i="0" u="none" strike="noStrike" cap="none" dirty="0">
              <a:solidFill>
                <a:schemeClr val="dk1"/>
              </a:solidFill>
              <a:latin typeface="Calibri"/>
              <a:ea typeface="Calibri"/>
              <a:cs typeface="Calibri"/>
              <a:sym typeface="Calibri"/>
            </a:endParaRPr>
          </a:p>
        </p:txBody>
      </p:sp>
      <p:pic>
        <p:nvPicPr>
          <p:cNvPr id="62" name="Google Shape;62;p1"/>
          <p:cNvPicPr preferRelativeResize="0"/>
          <p:nvPr/>
        </p:nvPicPr>
        <p:blipFill rotWithShape="1">
          <a:blip r:embed="rId7">
            <a:alphaModFix/>
          </a:blip>
          <a:srcRect b="-9660"/>
          <a:stretch/>
        </p:blipFill>
        <p:spPr>
          <a:xfrm>
            <a:off x="1050503" y="-141806"/>
            <a:ext cx="7090607" cy="2789978"/>
          </a:xfrm>
          <a:prstGeom prst="rect">
            <a:avLst/>
          </a:prstGeom>
          <a:noFill/>
          <a:ln>
            <a:noFill/>
          </a:ln>
        </p:spPr>
      </p:pic>
      <p:pic>
        <p:nvPicPr>
          <p:cNvPr id="63" name="Google Shape;63;p1"/>
          <p:cNvPicPr preferRelativeResize="0"/>
          <p:nvPr/>
        </p:nvPicPr>
        <p:blipFill rotWithShape="1">
          <a:blip r:embed="rId8">
            <a:alphaModFix/>
          </a:blip>
          <a:srcRect/>
          <a:stretch/>
        </p:blipFill>
        <p:spPr>
          <a:xfrm>
            <a:off x="15983329" y="19114156"/>
            <a:ext cx="3678297" cy="1792600"/>
          </a:xfrm>
          <a:prstGeom prst="rect">
            <a:avLst/>
          </a:prstGeom>
          <a:noFill/>
          <a:ln>
            <a:noFill/>
          </a:ln>
        </p:spPr>
      </p:pic>
      <p:pic>
        <p:nvPicPr>
          <p:cNvPr id="64" name="Google Shape;64;p1"/>
          <p:cNvPicPr preferRelativeResize="0"/>
          <p:nvPr/>
        </p:nvPicPr>
        <p:blipFill rotWithShape="1">
          <a:blip r:embed="rId9">
            <a:alphaModFix/>
          </a:blip>
          <a:srcRect/>
          <a:stretch/>
        </p:blipFill>
        <p:spPr>
          <a:xfrm>
            <a:off x="21690171" y="19187081"/>
            <a:ext cx="4192620" cy="1653309"/>
          </a:xfrm>
          <a:prstGeom prst="rect">
            <a:avLst/>
          </a:prstGeom>
          <a:noFill/>
          <a:ln>
            <a:noFill/>
          </a:ln>
        </p:spPr>
      </p:pic>
      <p:pic>
        <p:nvPicPr>
          <p:cNvPr id="65" name="Google Shape;65;p1"/>
          <p:cNvPicPr preferRelativeResize="0"/>
          <p:nvPr/>
        </p:nvPicPr>
        <p:blipFill rotWithShape="1">
          <a:blip r:embed="rId10">
            <a:alphaModFix/>
          </a:blip>
          <a:srcRect/>
          <a:stretch/>
        </p:blipFill>
        <p:spPr>
          <a:xfrm>
            <a:off x="8974352" y="19084343"/>
            <a:ext cx="5524448" cy="1792600"/>
          </a:xfrm>
          <a:prstGeom prst="rect">
            <a:avLst/>
          </a:prstGeom>
          <a:noFill/>
          <a:ln>
            <a:noFill/>
          </a:ln>
        </p:spPr>
      </p:pic>
      <p:pic>
        <p:nvPicPr>
          <p:cNvPr id="66" name="Google Shape;66;p1"/>
          <p:cNvPicPr preferRelativeResize="0"/>
          <p:nvPr/>
        </p:nvPicPr>
        <p:blipFill rotWithShape="1">
          <a:blip r:embed="rId11">
            <a:alphaModFix/>
          </a:blip>
          <a:srcRect/>
          <a:stretch/>
        </p:blipFill>
        <p:spPr>
          <a:xfrm>
            <a:off x="31578139" y="19058371"/>
            <a:ext cx="3925125" cy="1843210"/>
          </a:xfrm>
          <a:prstGeom prst="rect">
            <a:avLst/>
          </a:prstGeom>
          <a:noFill/>
          <a:ln>
            <a:noFill/>
          </a:ln>
        </p:spPr>
      </p:pic>
      <p:pic>
        <p:nvPicPr>
          <p:cNvPr id="67" name="Google Shape;67;p1"/>
          <p:cNvPicPr preferRelativeResize="0"/>
          <p:nvPr/>
        </p:nvPicPr>
        <p:blipFill rotWithShape="1">
          <a:blip r:embed="rId12">
            <a:alphaModFix/>
          </a:blip>
          <a:srcRect/>
          <a:stretch/>
        </p:blipFill>
        <p:spPr>
          <a:xfrm>
            <a:off x="29648877" y="610543"/>
            <a:ext cx="5270308" cy="950342"/>
          </a:xfrm>
          <a:prstGeom prst="rect">
            <a:avLst/>
          </a:prstGeom>
          <a:noFill/>
          <a:ln>
            <a:noFill/>
          </a:ln>
        </p:spPr>
      </p:pic>
      <p:pic>
        <p:nvPicPr>
          <p:cNvPr id="68" name="Google Shape;68;p1"/>
          <p:cNvPicPr preferRelativeResize="0"/>
          <p:nvPr/>
        </p:nvPicPr>
        <p:blipFill rotWithShape="1">
          <a:blip r:embed="rId13">
            <a:alphaModFix/>
          </a:blip>
          <a:srcRect/>
          <a:stretch/>
        </p:blipFill>
        <p:spPr>
          <a:xfrm>
            <a:off x="27812058" y="19023383"/>
            <a:ext cx="1836814" cy="1843210"/>
          </a:xfrm>
          <a:prstGeom prst="rect">
            <a:avLst/>
          </a:prstGeom>
          <a:noFill/>
          <a:ln>
            <a:noFill/>
          </a:ln>
        </p:spPr>
      </p:pic>
      <p:pic>
        <p:nvPicPr>
          <p:cNvPr id="69" name="Google Shape;69;p1"/>
          <p:cNvPicPr preferRelativeResize="0"/>
          <p:nvPr/>
        </p:nvPicPr>
        <p:blipFill rotWithShape="1">
          <a:blip r:embed="rId14">
            <a:alphaModFix/>
          </a:blip>
          <a:srcRect/>
          <a:stretch/>
        </p:blipFill>
        <p:spPr>
          <a:xfrm>
            <a:off x="13612351" y="14280922"/>
            <a:ext cx="3925124" cy="3823143"/>
          </a:xfrm>
          <a:prstGeom prst="rect">
            <a:avLst/>
          </a:prstGeom>
          <a:noFill/>
          <a:ln>
            <a:noFill/>
          </a:ln>
        </p:spPr>
      </p:pic>
      <p:pic>
        <p:nvPicPr>
          <p:cNvPr id="70" name="Google Shape;70;p1"/>
          <p:cNvPicPr preferRelativeResize="0"/>
          <p:nvPr/>
        </p:nvPicPr>
        <p:blipFill rotWithShape="1">
          <a:blip r:embed="rId15">
            <a:alphaModFix/>
          </a:blip>
          <a:srcRect/>
          <a:stretch/>
        </p:blipFill>
        <p:spPr>
          <a:xfrm>
            <a:off x="19602426" y="14521238"/>
            <a:ext cx="4541249" cy="3342501"/>
          </a:xfrm>
          <a:prstGeom prst="rect">
            <a:avLst/>
          </a:prstGeom>
          <a:noFill/>
          <a:ln>
            <a:noFill/>
          </a:ln>
        </p:spPr>
      </p:pic>
      <p:pic>
        <p:nvPicPr>
          <p:cNvPr id="71" name="Google Shape;71;p1"/>
          <p:cNvPicPr preferRelativeResize="0"/>
          <p:nvPr/>
        </p:nvPicPr>
        <p:blipFill rotWithShape="1">
          <a:blip r:embed="rId16">
            <a:alphaModFix/>
          </a:blip>
          <a:srcRect/>
          <a:stretch/>
        </p:blipFill>
        <p:spPr>
          <a:xfrm>
            <a:off x="35071585" y="152400"/>
            <a:ext cx="2239415" cy="2189332"/>
          </a:xfrm>
          <a:prstGeom prst="rect">
            <a:avLst/>
          </a:prstGeom>
          <a:noFill/>
          <a:ln>
            <a:noFill/>
          </a:ln>
        </p:spPr>
      </p:pic>
      <p:pic>
        <p:nvPicPr>
          <p:cNvPr id="72" name="Google Shape;72;p1"/>
          <p:cNvPicPr preferRelativeResize="0"/>
          <p:nvPr/>
        </p:nvPicPr>
        <p:blipFill rotWithShape="1">
          <a:blip r:embed="rId16">
            <a:alphaModFix/>
          </a:blip>
          <a:srcRect/>
          <a:stretch/>
        </p:blipFill>
        <p:spPr>
          <a:xfrm>
            <a:off x="13154561" y="9540730"/>
            <a:ext cx="5098075" cy="4984022"/>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696</Words>
  <Application>Microsoft Office PowerPoint</Application>
  <PresentationFormat>Custom</PresentationFormat>
  <Paragraphs>65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Weisberg</dc:creator>
  <cp:lastModifiedBy>Chloe Weisberg</cp:lastModifiedBy>
  <cp:revision>4</cp:revision>
  <dcterms:modified xsi:type="dcterms:W3CDTF">2024-03-07T05:53:33Z</dcterms:modified>
</cp:coreProperties>
</file>