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21067700" cx="37463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6636">
          <p15:clr>
            <a:srgbClr val="A4A3A4"/>
          </p15:clr>
        </p15:guide>
        <p15:guide id="2" pos="11800">
          <p15:clr>
            <a:srgbClr val="A4A3A4"/>
          </p15:clr>
        </p15:guide>
      </p15:sldGuideLst>
    </p:ext>
    <p:ext uri="http://customooxmlschemas.google.com/">
      <go:slidesCustomData xmlns:go="http://customooxmlschemas.google.com/" r:id="rId7" roundtripDataSignature="AMtx7mgnVefSs1Dobem43v1NontyXaf4V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6636" orient="horz"/>
        <p:guide pos="1180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3"/>
          <p:cNvSpPr txBox="1"/>
          <p:nvPr>
            <p:ph type="ctrTitle"/>
          </p:nvPr>
        </p:nvSpPr>
        <p:spPr>
          <a:xfrm>
            <a:off x="1277084" y="3049770"/>
            <a:ext cx="34909415" cy="8407463"/>
          </a:xfrm>
          <a:prstGeom prst="rect">
            <a:avLst/>
          </a:prstGeom>
          <a:noFill/>
          <a:ln>
            <a:noFill/>
          </a:ln>
        </p:spPr>
        <p:txBody>
          <a:bodyPr anchorCtr="0" anchor="b" bIns="371025" lIns="371025" spcFirstLastPara="1" rIns="371025" wrap="square" tIns="371025">
            <a:normAutofit/>
          </a:bodyPr>
          <a:lstStyle>
            <a:lvl1pPr lvl="0" algn="ctr">
              <a:lnSpc>
                <a:spcPct val="100000"/>
              </a:lnSpc>
              <a:spcBef>
                <a:spcPts val="0"/>
              </a:spcBef>
              <a:spcAft>
                <a:spcPts val="0"/>
              </a:spcAft>
              <a:buSzPts val="21100"/>
              <a:buNone/>
              <a:defRPr sz="13503"/>
            </a:lvl1pPr>
            <a:lvl2pPr lvl="1" algn="ctr">
              <a:lnSpc>
                <a:spcPct val="100000"/>
              </a:lnSpc>
              <a:spcBef>
                <a:spcPts val="0"/>
              </a:spcBef>
              <a:spcAft>
                <a:spcPts val="0"/>
              </a:spcAft>
              <a:buSzPts val="21100"/>
              <a:buNone/>
              <a:defRPr sz="13503"/>
            </a:lvl2pPr>
            <a:lvl3pPr lvl="2" algn="ctr">
              <a:lnSpc>
                <a:spcPct val="100000"/>
              </a:lnSpc>
              <a:spcBef>
                <a:spcPts val="0"/>
              </a:spcBef>
              <a:spcAft>
                <a:spcPts val="0"/>
              </a:spcAft>
              <a:buSzPts val="21100"/>
              <a:buNone/>
              <a:defRPr sz="13503"/>
            </a:lvl3pPr>
            <a:lvl4pPr lvl="3" algn="ctr">
              <a:lnSpc>
                <a:spcPct val="100000"/>
              </a:lnSpc>
              <a:spcBef>
                <a:spcPts val="0"/>
              </a:spcBef>
              <a:spcAft>
                <a:spcPts val="0"/>
              </a:spcAft>
              <a:buSzPts val="21100"/>
              <a:buNone/>
              <a:defRPr sz="13503"/>
            </a:lvl4pPr>
            <a:lvl5pPr lvl="4" algn="ctr">
              <a:lnSpc>
                <a:spcPct val="100000"/>
              </a:lnSpc>
              <a:spcBef>
                <a:spcPts val="0"/>
              </a:spcBef>
              <a:spcAft>
                <a:spcPts val="0"/>
              </a:spcAft>
              <a:buSzPts val="21100"/>
              <a:buNone/>
              <a:defRPr sz="13503"/>
            </a:lvl5pPr>
            <a:lvl6pPr lvl="5" algn="ctr">
              <a:lnSpc>
                <a:spcPct val="100000"/>
              </a:lnSpc>
              <a:spcBef>
                <a:spcPts val="0"/>
              </a:spcBef>
              <a:spcAft>
                <a:spcPts val="0"/>
              </a:spcAft>
              <a:buSzPts val="21100"/>
              <a:buNone/>
              <a:defRPr sz="13503"/>
            </a:lvl6pPr>
            <a:lvl7pPr lvl="6" algn="ctr">
              <a:lnSpc>
                <a:spcPct val="100000"/>
              </a:lnSpc>
              <a:spcBef>
                <a:spcPts val="0"/>
              </a:spcBef>
              <a:spcAft>
                <a:spcPts val="0"/>
              </a:spcAft>
              <a:buSzPts val="21100"/>
              <a:buNone/>
              <a:defRPr sz="13503"/>
            </a:lvl7pPr>
            <a:lvl8pPr lvl="7" algn="ctr">
              <a:lnSpc>
                <a:spcPct val="100000"/>
              </a:lnSpc>
              <a:spcBef>
                <a:spcPts val="0"/>
              </a:spcBef>
              <a:spcAft>
                <a:spcPts val="0"/>
              </a:spcAft>
              <a:buSzPts val="21100"/>
              <a:buNone/>
              <a:defRPr sz="13503"/>
            </a:lvl8pPr>
            <a:lvl9pPr lvl="8" algn="ctr">
              <a:lnSpc>
                <a:spcPct val="100000"/>
              </a:lnSpc>
              <a:spcBef>
                <a:spcPts val="0"/>
              </a:spcBef>
              <a:spcAft>
                <a:spcPts val="0"/>
              </a:spcAft>
              <a:buSzPts val="21100"/>
              <a:buNone/>
              <a:defRPr sz="13503"/>
            </a:lvl9pPr>
          </a:lstStyle>
          <a:p/>
        </p:txBody>
      </p:sp>
      <p:sp>
        <p:nvSpPr>
          <p:cNvPr id="11" name="Google Shape;11;p3"/>
          <p:cNvSpPr txBox="1"/>
          <p:nvPr>
            <p:ph idx="1" type="subTitle"/>
          </p:nvPr>
        </p:nvSpPr>
        <p:spPr>
          <a:xfrm>
            <a:off x="1277050" y="11608541"/>
            <a:ext cx="34909415" cy="3246518"/>
          </a:xfrm>
          <a:prstGeom prst="rect">
            <a:avLst/>
          </a:prstGeom>
          <a:noFill/>
          <a:ln>
            <a:noFill/>
          </a:ln>
        </p:spPr>
        <p:txBody>
          <a:bodyPr anchorCtr="0" anchor="t" bIns="371025" lIns="371025" spcFirstLastPara="1" rIns="371025" wrap="square" tIns="371025">
            <a:normAutofit/>
          </a:bodyPr>
          <a:lstStyle>
            <a:lvl1pPr lvl="0" algn="ctr">
              <a:lnSpc>
                <a:spcPct val="100000"/>
              </a:lnSpc>
              <a:spcBef>
                <a:spcPts val="0"/>
              </a:spcBef>
              <a:spcAft>
                <a:spcPts val="0"/>
              </a:spcAft>
              <a:buSzPts val="11400"/>
              <a:buNone/>
              <a:defRPr sz="7296"/>
            </a:lvl1pPr>
            <a:lvl2pPr lvl="1" algn="ctr">
              <a:lnSpc>
                <a:spcPct val="100000"/>
              </a:lnSpc>
              <a:spcBef>
                <a:spcPts val="0"/>
              </a:spcBef>
              <a:spcAft>
                <a:spcPts val="0"/>
              </a:spcAft>
              <a:buSzPts val="11400"/>
              <a:buNone/>
              <a:defRPr sz="7296"/>
            </a:lvl2pPr>
            <a:lvl3pPr lvl="2" algn="ctr">
              <a:lnSpc>
                <a:spcPct val="100000"/>
              </a:lnSpc>
              <a:spcBef>
                <a:spcPts val="0"/>
              </a:spcBef>
              <a:spcAft>
                <a:spcPts val="0"/>
              </a:spcAft>
              <a:buSzPts val="11400"/>
              <a:buNone/>
              <a:defRPr sz="7296"/>
            </a:lvl3pPr>
            <a:lvl4pPr lvl="3" algn="ctr">
              <a:lnSpc>
                <a:spcPct val="100000"/>
              </a:lnSpc>
              <a:spcBef>
                <a:spcPts val="0"/>
              </a:spcBef>
              <a:spcAft>
                <a:spcPts val="0"/>
              </a:spcAft>
              <a:buSzPts val="11400"/>
              <a:buNone/>
              <a:defRPr sz="7296"/>
            </a:lvl4pPr>
            <a:lvl5pPr lvl="4" algn="ctr">
              <a:lnSpc>
                <a:spcPct val="100000"/>
              </a:lnSpc>
              <a:spcBef>
                <a:spcPts val="0"/>
              </a:spcBef>
              <a:spcAft>
                <a:spcPts val="0"/>
              </a:spcAft>
              <a:buSzPts val="11400"/>
              <a:buNone/>
              <a:defRPr sz="7296"/>
            </a:lvl5pPr>
            <a:lvl6pPr lvl="5" algn="ctr">
              <a:lnSpc>
                <a:spcPct val="100000"/>
              </a:lnSpc>
              <a:spcBef>
                <a:spcPts val="0"/>
              </a:spcBef>
              <a:spcAft>
                <a:spcPts val="0"/>
              </a:spcAft>
              <a:buSzPts val="11400"/>
              <a:buNone/>
              <a:defRPr sz="7296"/>
            </a:lvl6pPr>
            <a:lvl7pPr lvl="6" algn="ctr">
              <a:lnSpc>
                <a:spcPct val="100000"/>
              </a:lnSpc>
              <a:spcBef>
                <a:spcPts val="0"/>
              </a:spcBef>
              <a:spcAft>
                <a:spcPts val="0"/>
              </a:spcAft>
              <a:buSzPts val="11400"/>
              <a:buNone/>
              <a:defRPr sz="7296"/>
            </a:lvl7pPr>
            <a:lvl8pPr lvl="7" algn="ctr">
              <a:lnSpc>
                <a:spcPct val="100000"/>
              </a:lnSpc>
              <a:spcBef>
                <a:spcPts val="0"/>
              </a:spcBef>
              <a:spcAft>
                <a:spcPts val="0"/>
              </a:spcAft>
              <a:buSzPts val="11400"/>
              <a:buNone/>
              <a:defRPr sz="7296"/>
            </a:lvl8pPr>
            <a:lvl9pPr lvl="8" algn="ctr">
              <a:lnSpc>
                <a:spcPct val="100000"/>
              </a:lnSpc>
              <a:spcBef>
                <a:spcPts val="0"/>
              </a:spcBef>
              <a:spcAft>
                <a:spcPts val="0"/>
              </a:spcAft>
              <a:buSzPts val="11400"/>
              <a:buNone/>
              <a:defRPr sz="7296"/>
            </a:lvl9pPr>
          </a:lstStyle>
          <a:p/>
        </p:txBody>
      </p:sp>
      <p:sp>
        <p:nvSpPr>
          <p:cNvPr id="12" name="Google Shape;12;p3"/>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2"/>
          <p:cNvSpPr txBox="1"/>
          <p:nvPr>
            <p:ph hasCustomPrompt="1" type="title"/>
          </p:nvPr>
        </p:nvSpPr>
        <p:spPr>
          <a:xfrm>
            <a:off x="1277050" y="4530674"/>
            <a:ext cx="34909415" cy="8042472"/>
          </a:xfrm>
          <a:prstGeom prst="rect">
            <a:avLst/>
          </a:prstGeom>
          <a:noFill/>
          <a:ln>
            <a:noFill/>
          </a:ln>
        </p:spPr>
        <p:txBody>
          <a:bodyPr anchorCtr="0" anchor="b" bIns="371025" lIns="371025" spcFirstLastPara="1" rIns="371025" wrap="square" tIns="371025">
            <a:normAutofit/>
          </a:bodyPr>
          <a:lstStyle>
            <a:lvl1pPr lvl="0" algn="ctr">
              <a:lnSpc>
                <a:spcPct val="100000"/>
              </a:lnSpc>
              <a:spcBef>
                <a:spcPts val="0"/>
              </a:spcBef>
              <a:spcAft>
                <a:spcPts val="0"/>
              </a:spcAft>
              <a:buSzPts val="48700"/>
              <a:buNone/>
              <a:defRPr sz="31168"/>
            </a:lvl1pPr>
            <a:lvl2pPr lvl="1" algn="ctr">
              <a:lnSpc>
                <a:spcPct val="100000"/>
              </a:lnSpc>
              <a:spcBef>
                <a:spcPts val="0"/>
              </a:spcBef>
              <a:spcAft>
                <a:spcPts val="0"/>
              </a:spcAft>
              <a:buSzPts val="48700"/>
              <a:buNone/>
              <a:defRPr sz="31168"/>
            </a:lvl2pPr>
            <a:lvl3pPr lvl="2" algn="ctr">
              <a:lnSpc>
                <a:spcPct val="100000"/>
              </a:lnSpc>
              <a:spcBef>
                <a:spcPts val="0"/>
              </a:spcBef>
              <a:spcAft>
                <a:spcPts val="0"/>
              </a:spcAft>
              <a:buSzPts val="48700"/>
              <a:buNone/>
              <a:defRPr sz="31168"/>
            </a:lvl3pPr>
            <a:lvl4pPr lvl="3" algn="ctr">
              <a:lnSpc>
                <a:spcPct val="100000"/>
              </a:lnSpc>
              <a:spcBef>
                <a:spcPts val="0"/>
              </a:spcBef>
              <a:spcAft>
                <a:spcPts val="0"/>
              </a:spcAft>
              <a:buSzPts val="48700"/>
              <a:buNone/>
              <a:defRPr sz="31168"/>
            </a:lvl4pPr>
            <a:lvl5pPr lvl="4" algn="ctr">
              <a:lnSpc>
                <a:spcPct val="100000"/>
              </a:lnSpc>
              <a:spcBef>
                <a:spcPts val="0"/>
              </a:spcBef>
              <a:spcAft>
                <a:spcPts val="0"/>
              </a:spcAft>
              <a:buSzPts val="48700"/>
              <a:buNone/>
              <a:defRPr sz="31168"/>
            </a:lvl5pPr>
            <a:lvl6pPr lvl="5" algn="ctr">
              <a:lnSpc>
                <a:spcPct val="100000"/>
              </a:lnSpc>
              <a:spcBef>
                <a:spcPts val="0"/>
              </a:spcBef>
              <a:spcAft>
                <a:spcPts val="0"/>
              </a:spcAft>
              <a:buSzPts val="48700"/>
              <a:buNone/>
              <a:defRPr sz="31168"/>
            </a:lvl6pPr>
            <a:lvl7pPr lvl="6" algn="ctr">
              <a:lnSpc>
                <a:spcPct val="100000"/>
              </a:lnSpc>
              <a:spcBef>
                <a:spcPts val="0"/>
              </a:spcBef>
              <a:spcAft>
                <a:spcPts val="0"/>
              </a:spcAft>
              <a:buSzPts val="48700"/>
              <a:buNone/>
              <a:defRPr sz="31168"/>
            </a:lvl7pPr>
            <a:lvl8pPr lvl="7" algn="ctr">
              <a:lnSpc>
                <a:spcPct val="100000"/>
              </a:lnSpc>
              <a:spcBef>
                <a:spcPts val="0"/>
              </a:spcBef>
              <a:spcAft>
                <a:spcPts val="0"/>
              </a:spcAft>
              <a:buSzPts val="48700"/>
              <a:buNone/>
              <a:defRPr sz="31168"/>
            </a:lvl8pPr>
            <a:lvl9pPr lvl="8" algn="ctr">
              <a:lnSpc>
                <a:spcPct val="100000"/>
              </a:lnSpc>
              <a:spcBef>
                <a:spcPts val="0"/>
              </a:spcBef>
              <a:spcAft>
                <a:spcPts val="0"/>
              </a:spcAft>
              <a:buSzPts val="48700"/>
              <a:buNone/>
              <a:defRPr sz="31168"/>
            </a:lvl9pPr>
          </a:lstStyle>
          <a:p>
            <a:r>
              <a:t>xx%</a:t>
            </a:r>
          </a:p>
        </p:txBody>
      </p:sp>
      <p:sp>
        <p:nvSpPr>
          <p:cNvPr id="46" name="Google Shape;46;p12"/>
          <p:cNvSpPr txBox="1"/>
          <p:nvPr>
            <p:ph idx="1" type="body"/>
          </p:nvPr>
        </p:nvSpPr>
        <p:spPr>
          <a:xfrm>
            <a:off x="1277050" y="12911475"/>
            <a:ext cx="34909415" cy="5327984"/>
          </a:xfrm>
          <a:prstGeom prst="rect">
            <a:avLst/>
          </a:prstGeom>
          <a:noFill/>
          <a:ln>
            <a:noFill/>
          </a:ln>
        </p:spPr>
        <p:txBody>
          <a:bodyPr anchorCtr="0" anchor="t" bIns="371025" lIns="371025" spcFirstLastPara="1" rIns="371025" wrap="square" tIns="371025">
            <a:normAutofit/>
          </a:bodyPr>
          <a:lstStyle>
            <a:lvl1pPr indent="-692150" lvl="0" marL="457200" algn="ctr">
              <a:lnSpc>
                <a:spcPct val="115000"/>
              </a:lnSpc>
              <a:spcBef>
                <a:spcPts val="0"/>
              </a:spcBef>
              <a:spcAft>
                <a:spcPts val="0"/>
              </a:spcAft>
              <a:buSzPts val="7300"/>
              <a:buChar char="●"/>
              <a:defRPr/>
            </a:lvl1pPr>
            <a:lvl2pPr indent="-590550" lvl="1" marL="914400" algn="ctr">
              <a:lnSpc>
                <a:spcPct val="115000"/>
              </a:lnSpc>
              <a:spcBef>
                <a:spcPts val="0"/>
              </a:spcBef>
              <a:spcAft>
                <a:spcPts val="0"/>
              </a:spcAft>
              <a:buSzPts val="5700"/>
              <a:buChar char="○"/>
              <a:defRPr/>
            </a:lvl2pPr>
            <a:lvl3pPr indent="-590550" lvl="2" marL="1371600" algn="ctr">
              <a:lnSpc>
                <a:spcPct val="115000"/>
              </a:lnSpc>
              <a:spcBef>
                <a:spcPts val="0"/>
              </a:spcBef>
              <a:spcAft>
                <a:spcPts val="0"/>
              </a:spcAft>
              <a:buSzPts val="5700"/>
              <a:buChar char="■"/>
              <a:defRPr/>
            </a:lvl3pPr>
            <a:lvl4pPr indent="-590550" lvl="3" marL="1828800" algn="ctr">
              <a:lnSpc>
                <a:spcPct val="115000"/>
              </a:lnSpc>
              <a:spcBef>
                <a:spcPts val="0"/>
              </a:spcBef>
              <a:spcAft>
                <a:spcPts val="0"/>
              </a:spcAft>
              <a:buSzPts val="5700"/>
              <a:buChar char="●"/>
              <a:defRPr/>
            </a:lvl4pPr>
            <a:lvl5pPr indent="-590550" lvl="4" marL="2286000" algn="ctr">
              <a:lnSpc>
                <a:spcPct val="115000"/>
              </a:lnSpc>
              <a:spcBef>
                <a:spcPts val="0"/>
              </a:spcBef>
              <a:spcAft>
                <a:spcPts val="0"/>
              </a:spcAft>
              <a:buSzPts val="5700"/>
              <a:buChar char="○"/>
              <a:defRPr/>
            </a:lvl5pPr>
            <a:lvl6pPr indent="-590550" lvl="5" marL="2743200" algn="ctr">
              <a:lnSpc>
                <a:spcPct val="115000"/>
              </a:lnSpc>
              <a:spcBef>
                <a:spcPts val="0"/>
              </a:spcBef>
              <a:spcAft>
                <a:spcPts val="0"/>
              </a:spcAft>
              <a:buSzPts val="5700"/>
              <a:buChar char="■"/>
              <a:defRPr/>
            </a:lvl6pPr>
            <a:lvl7pPr indent="-590550" lvl="6" marL="3200400" algn="ctr">
              <a:lnSpc>
                <a:spcPct val="115000"/>
              </a:lnSpc>
              <a:spcBef>
                <a:spcPts val="0"/>
              </a:spcBef>
              <a:spcAft>
                <a:spcPts val="0"/>
              </a:spcAft>
              <a:buSzPts val="5700"/>
              <a:buChar char="●"/>
              <a:defRPr/>
            </a:lvl7pPr>
            <a:lvl8pPr indent="-590550" lvl="7" marL="3657600" algn="ctr">
              <a:lnSpc>
                <a:spcPct val="115000"/>
              </a:lnSpc>
              <a:spcBef>
                <a:spcPts val="0"/>
              </a:spcBef>
              <a:spcAft>
                <a:spcPts val="0"/>
              </a:spcAft>
              <a:buSzPts val="5700"/>
              <a:buChar char="○"/>
              <a:defRPr/>
            </a:lvl8pPr>
            <a:lvl9pPr indent="-590550" lvl="8" marL="4114800" algn="ctr">
              <a:lnSpc>
                <a:spcPct val="115000"/>
              </a:lnSpc>
              <a:spcBef>
                <a:spcPts val="0"/>
              </a:spcBef>
              <a:spcAft>
                <a:spcPts val="0"/>
              </a:spcAft>
              <a:buSzPts val="5700"/>
              <a:buChar char="■"/>
              <a:defRPr/>
            </a:lvl9pPr>
          </a:lstStyle>
          <a:p/>
        </p:txBody>
      </p:sp>
      <p:sp>
        <p:nvSpPr>
          <p:cNvPr id="47" name="Google Shape;47;p12"/>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3"/>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4"/>
          <p:cNvSpPr txBox="1"/>
          <p:nvPr>
            <p:ph type="title"/>
          </p:nvPr>
        </p:nvSpPr>
        <p:spPr>
          <a:xfrm>
            <a:off x="1277050" y="8809855"/>
            <a:ext cx="34909415" cy="3447926"/>
          </a:xfrm>
          <a:prstGeom prst="rect">
            <a:avLst/>
          </a:prstGeom>
          <a:noFill/>
          <a:ln>
            <a:noFill/>
          </a:ln>
        </p:spPr>
        <p:txBody>
          <a:bodyPr anchorCtr="0" anchor="ctr" bIns="371025" lIns="371025" spcFirstLastPara="1" rIns="371025" wrap="square" tIns="371025">
            <a:normAutofit/>
          </a:bodyPr>
          <a:lstStyle>
            <a:lvl1pPr lvl="0" algn="ctr">
              <a:lnSpc>
                <a:spcPct val="100000"/>
              </a:lnSpc>
              <a:spcBef>
                <a:spcPts val="0"/>
              </a:spcBef>
              <a:spcAft>
                <a:spcPts val="0"/>
              </a:spcAft>
              <a:buSzPts val="14600"/>
              <a:buNone/>
              <a:defRPr sz="9344"/>
            </a:lvl1pPr>
            <a:lvl2pPr lvl="1" algn="ctr">
              <a:lnSpc>
                <a:spcPct val="100000"/>
              </a:lnSpc>
              <a:spcBef>
                <a:spcPts val="0"/>
              </a:spcBef>
              <a:spcAft>
                <a:spcPts val="0"/>
              </a:spcAft>
              <a:buSzPts val="14600"/>
              <a:buNone/>
              <a:defRPr sz="9344"/>
            </a:lvl2pPr>
            <a:lvl3pPr lvl="2" algn="ctr">
              <a:lnSpc>
                <a:spcPct val="100000"/>
              </a:lnSpc>
              <a:spcBef>
                <a:spcPts val="0"/>
              </a:spcBef>
              <a:spcAft>
                <a:spcPts val="0"/>
              </a:spcAft>
              <a:buSzPts val="14600"/>
              <a:buNone/>
              <a:defRPr sz="9344"/>
            </a:lvl3pPr>
            <a:lvl4pPr lvl="3" algn="ctr">
              <a:lnSpc>
                <a:spcPct val="100000"/>
              </a:lnSpc>
              <a:spcBef>
                <a:spcPts val="0"/>
              </a:spcBef>
              <a:spcAft>
                <a:spcPts val="0"/>
              </a:spcAft>
              <a:buSzPts val="14600"/>
              <a:buNone/>
              <a:defRPr sz="9344"/>
            </a:lvl4pPr>
            <a:lvl5pPr lvl="4" algn="ctr">
              <a:lnSpc>
                <a:spcPct val="100000"/>
              </a:lnSpc>
              <a:spcBef>
                <a:spcPts val="0"/>
              </a:spcBef>
              <a:spcAft>
                <a:spcPts val="0"/>
              </a:spcAft>
              <a:buSzPts val="14600"/>
              <a:buNone/>
              <a:defRPr sz="9344"/>
            </a:lvl5pPr>
            <a:lvl6pPr lvl="5" algn="ctr">
              <a:lnSpc>
                <a:spcPct val="100000"/>
              </a:lnSpc>
              <a:spcBef>
                <a:spcPts val="0"/>
              </a:spcBef>
              <a:spcAft>
                <a:spcPts val="0"/>
              </a:spcAft>
              <a:buSzPts val="14600"/>
              <a:buNone/>
              <a:defRPr sz="9344"/>
            </a:lvl6pPr>
            <a:lvl7pPr lvl="6" algn="ctr">
              <a:lnSpc>
                <a:spcPct val="100000"/>
              </a:lnSpc>
              <a:spcBef>
                <a:spcPts val="0"/>
              </a:spcBef>
              <a:spcAft>
                <a:spcPts val="0"/>
              </a:spcAft>
              <a:buSzPts val="14600"/>
              <a:buNone/>
              <a:defRPr sz="9344"/>
            </a:lvl7pPr>
            <a:lvl8pPr lvl="7" algn="ctr">
              <a:lnSpc>
                <a:spcPct val="100000"/>
              </a:lnSpc>
              <a:spcBef>
                <a:spcPts val="0"/>
              </a:spcBef>
              <a:spcAft>
                <a:spcPts val="0"/>
              </a:spcAft>
              <a:buSzPts val="14600"/>
              <a:buNone/>
              <a:defRPr sz="9344"/>
            </a:lvl8pPr>
            <a:lvl9pPr lvl="8" algn="ctr">
              <a:lnSpc>
                <a:spcPct val="100000"/>
              </a:lnSpc>
              <a:spcBef>
                <a:spcPts val="0"/>
              </a:spcBef>
              <a:spcAft>
                <a:spcPts val="0"/>
              </a:spcAft>
              <a:buSzPts val="14600"/>
              <a:buNone/>
              <a:defRPr sz="9344"/>
            </a:lvl9pPr>
          </a:lstStyle>
          <a:p/>
        </p:txBody>
      </p:sp>
      <p:sp>
        <p:nvSpPr>
          <p:cNvPr id="15" name="Google Shape;15;p4"/>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5"/>
          <p:cNvSpPr txBox="1"/>
          <p:nvPr>
            <p:ph type="title"/>
          </p:nvPr>
        </p:nvSpPr>
        <p:spPr>
          <a:xfrm>
            <a:off x="1277050" y="1822817"/>
            <a:ext cx="34909415" cy="2345849"/>
          </a:xfrm>
          <a:prstGeom prst="rect">
            <a:avLst/>
          </a:prstGeom>
          <a:noFill/>
          <a:ln>
            <a:noFill/>
          </a:ln>
        </p:spPr>
        <p:txBody>
          <a:bodyPr anchorCtr="0" anchor="t" bIns="371025" lIns="371025" spcFirstLastPara="1" rIns="371025" wrap="square" tIns="371025">
            <a:normAutofit/>
          </a:bodyPr>
          <a:lstStyle>
            <a:lvl1pPr lvl="0" algn="l">
              <a:lnSpc>
                <a:spcPct val="100000"/>
              </a:lnSpc>
              <a:spcBef>
                <a:spcPts val="0"/>
              </a:spcBef>
              <a:spcAft>
                <a:spcPts val="0"/>
              </a:spcAft>
              <a:buSzPts val="11400"/>
              <a:buNone/>
              <a:defRPr/>
            </a:lvl1pPr>
            <a:lvl2pPr lvl="1" algn="l">
              <a:lnSpc>
                <a:spcPct val="100000"/>
              </a:lnSpc>
              <a:spcBef>
                <a:spcPts val="0"/>
              </a:spcBef>
              <a:spcAft>
                <a:spcPts val="0"/>
              </a:spcAft>
              <a:buSzPts val="11400"/>
              <a:buNone/>
              <a:defRPr/>
            </a:lvl2pPr>
            <a:lvl3pPr lvl="2" algn="l">
              <a:lnSpc>
                <a:spcPct val="100000"/>
              </a:lnSpc>
              <a:spcBef>
                <a:spcPts val="0"/>
              </a:spcBef>
              <a:spcAft>
                <a:spcPts val="0"/>
              </a:spcAft>
              <a:buSzPts val="11400"/>
              <a:buNone/>
              <a:defRPr/>
            </a:lvl3pPr>
            <a:lvl4pPr lvl="3" algn="l">
              <a:lnSpc>
                <a:spcPct val="100000"/>
              </a:lnSpc>
              <a:spcBef>
                <a:spcPts val="0"/>
              </a:spcBef>
              <a:spcAft>
                <a:spcPts val="0"/>
              </a:spcAft>
              <a:buSzPts val="11400"/>
              <a:buNone/>
              <a:defRPr/>
            </a:lvl4pPr>
            <a:lvl5pPr lvl="4" algn="l">
              <a:lnSpc>
                <a:spcPct val="100000"/>
              </a:lnSpc>
              <a:spcBef>
                <a:spcPts val="0"/>
              </a:spcBef>
              <a:spcAft>
                <a:spcPts val="0"/>
              </a:spcAft>
              <a:buSzPts val="11400"/>
              <a:buNone/>
              <a:defRPr/>
            </a:lvl5pPr>
            <a:lvl6pPr lvl="5" algn="l">
              <a:lnSpc>
                <a:spcPct val="100000"/>
              </a:lnSpc>
              <a:spcBef>
                <a:spcPts val="0"/>
              </a:spcBef>
              <a:spcAft>
                <a:spcPts val="0"/>
              </a:spcAft>
              <a:buSzPts val="11400"/>
              <a:buNone/>
              <a:defRPr/>
            </a:lvl6pPr>
            <a:lvl7pPr lvl="6" algn="l">
              <a:lnSpc>
                <a:spcPct val="100000"/>
              </a:lnSpc>
              <a:spcBef>
                <a:spcPts val="0"/>
              </a:spcBef>
              <a:spcAft>
                <a:spcPts val="0"/>
              </a:spcAft>
              <a:buSzPts val="11400"/>
              <a:buNone/>
              <a:defRPr/>
            </a:lvl7pPr>
            <a:lvl8pPr lvl="7" algn="l">
              <a:lnSpc>
                <a:spcPct val="100000"/>
              </a:lnSpc>
              <a:spcBef>
                <a:spcPts val="0"/>
              </a:spcBef>
              <a:spcAft>
                <a:spcPts val="0"/>
              </a:spcAft>
              <a:buSzPts val="11400"/>
              <a:buNone/>
              <a:defRPr/>
            </a:lvl8pPr>
            <a:lvl9pPr lvl="8" algn="l">
              <a:lnSpc>
                <a:spcPct val="100000"/>
              </a:lnSpc>
              <a:spcBef>
                <a:spcPts val="0"/>
              </a:spcBef>
              <a:spcAft>
                <a:spcPts val="0"/>
              </a:spcAft>
              <a:buSzPts val="11400"/>
              <a:buNone/>
              <a:defRPr/>
            </a:lvl9pPr>
          </a:lstStyle>
          <a:p/>
        </p:txBody>
      </p:sp>
      <p:sp>
        <p:nvSpPr>
          <p:cNvPr id="18" name="Google Shape;18;p5"/>
          <p:cNvSpPr txBox="1"/>
          <p:nvPr>
            <p:ph idx="1" type="body"/>
          </p:nvPr>
        </p:nvSpPr>
        <p:spPr>
          <a:xfrm>
            <a:off x="1277050" y="4720524"/>
            <a:ext cx="34909415" cy="13993494"/>
          </a:xfrm>
          <a:prstGeom prst="rect">
            <a:avLst/>
          </a:prstGeom>
          <a:noFill/>
          <a:ln>
            <a:noFill/>
          </a:ln>
        </p:spPr>
        <p:txBody>
          <a:bodyPr anchorCtr="0" anchor="t" bIns="371025" lIns="371025" spcFirstLastPara="1" rIns="371025" wrap="square" tIns="371025">
            <a:normAutofit/>
          </a:bodyPr>
          <a:lstStyle>
            <a:lvl1pPr indent="-692150" lvl="0" marL="457200" algn="l">
              <a:lnSpc>
                <a:spcPct val="115000"/>
              </a:lnSpc>
              <a:spcBef>
                <a:spcPts val="0"/>
              </a:spcBef>
              <a:spcAft>
                <a:spcPts val="0"/>
              </a:spcAft>
              <a:buSzPts val="7300"/>
              <a:buChar char="●"/>
              <a:defRPr/>
            </a:lvl1pPr>
            <a:lvl2pPr indent="-590550" lvl="1" marL="914400" algn="l">
              <a:lnSpc>
                <a:spcPct val="115000"/>
              </a:lnSpc>
              <a:spcBef>
                <a:spcPts val="0"/>
              </a:spcBef>
              <a:spcAft>
                <a:spcPts val="0"/>
              </a:spcAft>
              <a:buSzPts val="5700"/>
              <a:buChar char="○"/>
              <a:defRPr/>
            </a:lvl2pPr>
            <a:lvl3pPr indent="-590550" lvl="2" marL="1371600" algn="l">
              <a:lnSpc>
                <a:spcPct val="115000"/>
              </a:lnSpc>
              <a:spcBef>
                <a:spcPts val="0"/>
              </a:spcBef>
              <a:spcAft>
                <a:spcPts val="0"/>
              </a:spcAft>
              <a:buSzPts val="5700"/>
              <a:buChar char="■"/>
              <a:defRPr/>
            </a:lvl3pPr>
            <a:lvl4pPr indent="-590550" lvl="3" marL="1828800" algn="l">
              <a:lnSpc>
                <a:spcPct val="115000"/>
              </a:lnSpc>
              <a:spcBef>
                <a:spcPts val="0"/>
              </a:spcBef>
              <a:spcAft>
                <a:spcPts val="0"/>
              </a:spcAft>
              <a:buSzPts val="5700"/>
              <a:buChar char="●"/>
              <a:defRPr/>
            </a:lvl4pPr>
            <a:lvl5pPr indent="-590550" lvl="4" marL="2286000" algn="l">
              <a:lnSpc>
                <a:spcPct val="115000"/>
              </a:lnSpc>
              <a:spcBef>
                <a:spcPts val="0"/>
              </a:spcBef>
              <a:spcAft>
                <a:spcPts val="0"/>
              </a:spcAft>
              <a:buSzPts val="5700"/>
              <a:buChar char="○"/>
              <a:defRPr/>
            </a:lvl5pPr>
            <a:lvl6pPr indent="-590550" lvl="5" marL="2743200" algn="l">
              <a:lnSpc>
                <a:spcPct val="115000"/>
              </a:lnSpc>
              <a:spcBef>
                <a:spcPts val="0"/>
              </a:spcBef>
              <a:spcAft>
                <a:spcPts val="0"/>
              </a:spcAft>
              <a:buSzPts val="5700"/>
              <a:buChar char="■"/>
              <a:defRPr/>
            </a:lvl6pPr>
            <a:lvl7pPr indent="-590550" lvl="6" marL="3200400" algn="l">
              <a:lnSpc>
                <a:spcPct val="115000"/>
              </a:lnSpc>
              <a:spcBef>
                <a:spcPts val="0"/>
              </a:spcBef>
              <a:spcAft>
                <a:spcPts val="0"/>
              </a:spcAft>
              <a:buSzPts val="5700"/>
              <a:buChar char="●"/>
              <a:defRPr/>
            </a:lvl7pPr>
            <a:lvl8pPr indent="-590550" lvl="7" marL="3657600" algn="l">
              <a:lnSpc>
                <a:spcPct val="115000"/>
              </a:lnSpc>
              <a:spcBef>
                <a:spcPts val="0"/>
              </a:spcBef>
              <a:spcAft>
                <a:spcPts val="0"/>
              </a:spcAft>
              <a:buSzPts val="5700"/>
              <a:buChar char="○"/>
              <a:defRPr/>
            </a:lvl8pPr>
            <a:lvl9pPr indent="-590550" lvl="8" marL="4114800" algn="l">
              <a:lnSpc>
                <a:spcPct val="115000"/>
              </a:lnSpc>
              <a:spcBef>
                <a:spcPts val="0"/>
              </a:spcBef>
              <a:spcAft>
                <a:spcPts val="0"/>
              </a:spcAft>
              <a:buSzPts val="5700"/>
              <a:buChar char="■"/>
              <a:defRPr/>
            </a:lvl9pPr>
          </a:lstStyle>
          <a:p/>
        </p:txBody>
      </p:sp>
      <p:sp>
        <p:nvSpPr>
          <p:cNvPr id="19" name="Google Shape;19;p5"/>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6"/>
          <p:cNvSpPr txBox="1"/>
          <p:nvPr>
            <p:ph type="title"/>
          </p:nvPr>
        </p:nvSpPr>
        <p:spPr>
          <a:xfrm>
            <a:off x="1277050" y="1822817"/>
            <a:ext cx="34909415" cy="2345849"/>
          </a:xfrm>
          <a:prstGeom prst="rect">
            <a:avLst/>
          </a:prstGeom>
          <a:noFill/>
          <a:ln>
            <a:noFill/>
          </a:ln>
        </p:spPr>
        <p:txBody>
          <a:bodyPr anchorCtr="0" anchor="t" bIns="371025" lIns="371025" spcFirstLastPara="1" rIns="371025" wrap="square" tIns="371025">
            <a:normAutofit/>
          </a:bodyPr>
          <a:lstStyle>
            <a:lvl1pPr lvl="0" algn="l">
              <a:lnSpc>
                <a:spcPct val="100000"/>
              </a:lnSpc>
              <a:spcBef>
                <a:spcPts val="0"/>
              </a:spcBef>
              <a:spcAft>
                <a:spcPts val="0"/>
              </a:spcAft>
              <a:buSzPts val="11400"/>
              <a:buNone/>
              <a:defRPr/>
            </a:lvl1pPr>
            <a:lvl2pPr lvl="1" algn="l">
              <a:lnSpc>
                <a:spcPct val="100000"/>
              </a:lnSpc>
              <a:spcBef>
                <a:spcPts val="0"/>
              </a:spcBef>
              <a:spcAft>
                <a:spcPts val="0"/>
              </a:spcAft>
              <a:buSzPts val="11400"/>
              <a:buNone/>
              <a:defRPr/>
            </a:lvl2pPr>
            <a:lvl3pPr lvl="2" algn="l">
              <a:lnSpc>
                <a:spcPct val="100000"/>
              </a:lnSpc>
              <a:spcBef>
                <a:spcPts val="0"/>
              </a:spcBef>
              <a:spcAft>
                <a:spcPts val="0"/>
              </a:spcAft>
              <a:buSzPts val="11400"/>
              <a:buNone/>
              <a:defRPr/>
            </a:lvl3pPr>
            <a:lvl4pPr lvl="3" algn="l">
              <a:lnSpc>
                <a:spcPct val="100000"/>
              </a:lnSpc>
              <a:spcBef>
                <a:spcPts val="0"/>
              </a:spcBef>
              <a:spcAft>
                <a:spcPts val="0"/>
              </a:spcAft>
              <a:buSzPts val="11400"/>
              <a:buNone/>
              <a:defRPr/>
            </a:lvl4pPr>
            <a:lvl5pPr lvl="4" algn="l">
              <a:lnSpc>
                <a:spcPct val="100000"/>
              </a:lnSpc>
              <a:spcBef>
                <a:spcPts val="0"/>
              </a:spcBef>
              <a:spcAft>
                <a:spcPts val="0"/>
              </a:spcAft>
              <a:buSzPts val="11400"/>
              <a:buNone/>
              <a:defRPr/>
            </a:lvl5pPr>
            <a:lvl6pPr lvl="5" algn="l">
              <a:lnSpc>
                <a:spcPct val="100000"/>
              </a:lnSpc>
              <a:spcBef>
                <a:spcPts val="0"/>
              </a:spcBef>
              <a:spcAft>
                <a:spcPts val="0"/>
              </a:spcAft>
              <a:buSzPts val="11400"/>
              <a:buNone/>
              <a:defRPr/>
            </a:lvl6pPr>
            <a:lvl7pPr lvl="6" algn="l">
              <a:lnSpc>
                <a:spcPct val="100000"/>
              </a:lnSpc>
              <a:spcBef>
                <a:spcPts val="0"/>
              </a:spcBef>
              <a:spcAft>
                <a:spcPts val="0"/>
              </a:spcAft>
              <a:buSzPts val="11400"/>
              <a:buNone/>
              <a:defRPr/>
            </a:lvl7pPr>
            <a:lvl8pPr lvl="7" algn="l">
              <a:lnSpc>
                <a:spcPct val="100000"/>
              </a:lnSpc>
              <a:spcBef>
                <a:spcPts val="0"/>
              </a:spcBef>
              <a:spcAft>
                <a:spcPts val="0"/>
              </a:spcAft>
              <a:buSzPts val="11400"/>
              <a:buNone/>
              <a:defRPr/>
            </a:lvl8pPr>
            <a:lvl9pPr lvl="8" algn="l">
              <a:lnSpc>
                <a:spcPct val="100000"/>
              </a:lnSpc>
              <a:spcBef>
                <a:spcPts val="0"/>
              </a:spcBef>
              <a:spcAft>
                <a:spcPts val="0"/>
              </a:spcAft>
              <a:buSzPts val="11400"/>
              <a:buNone/>
              <a:defRPr/>
            </a:lvl9pPr>
          </a:lstStyle>
          <a:p/>
        </p:txBody>
      </p:sp>
      <p:sp>
        <p:nvSpPr>
          <p:cNvPr id="22" name="Google Shape;22;p6"/>
          <p:cNvSpPr txBox="1"/>
          <p:nvPr>
            <p:ph idx="1" type="body"/>
          </p:nvPr>
        </p:nvSpPr>
        <p:spPr>
          <a:xfrm>
            <a:off x="1277050" y="4720524"/>
            <a:ext cx="16387939" cy="13993494"/>
          </a:xfrm>
          <a:prstGeom prst="rect">
            <a:avLst/>
          </a:prstGeom>
          <a:noFill/>
          <a:ln>
            <a:noFill/>
          </a:ln>
        </p:spPr>
        <p:txBody>
          <a:bodyPr anchorCtr="0" anchor="t" bIns="371025" lIns="371025" spcFirstLastPara="1" rIns="371025" wrap="square" tIns="371025">
            <a:normAutofit/>
          </a:bodyPr>
          <a:lstStyle>
            <a:lvl1pPr indent="-590550" lvl="0" marL="457200" algn="l">
              <a:lnSpc>
                <a:spcPct val="115000"/>
              </a:lnSpc>
              <a:spcBef>
                <a:spcPts val="0"/>
              </a:spcBef>
              <a:spcAft>
                <a:spcPts val="0"/>
              </a:spcAft>
              <a:buSzPts val="5700"/>
              <a:buChar char="●"/>
              <a:defRPr sz="3648"/>
            </a:lvl1pPr>
            <a:lvl2pPr indent="-539750" lvl="1" marL="914400" algn="l">
              <a:lnSpc>
                <a:spcPct val="115000"/>
              </a:lnSpc>
              <a:spcBef>
                <a:spcPts val="0"/>
              </a:spcBef>
              <a:spcAft>
                <a:spcPts val="0"/>
              </a:spcAft>
              <a:buSzPts val="4900"/>
              <a:buChar char="○"/>
              <a:defRPr sz="3136"/>
            </a:lvl2pPr>
            <a:lvl3pPr indent="-539750" lvl="2" marL="1371600" algn="l">
              <a:lnSpc>
                <a:spcPct val="115000"/>
              </a:lnSpc>
              <a:spcBef>
                <a:spcPts val="0"/>
              </a:spcBef>
              <a:spcAft>
                <a:spcPts val="0"/>
              </a:spcAft>
              <a:buSzPts val="4900"/>
              <a:buChar char="■"/>
              <a:defRPr sz="3136"/>
            </a:lvl3pPr>
            <a:lvl4pPr indent="-539750" lvl="3" marL="1828800" algn="l">
              <a:lnSpc>
                <a:spcPct val="115000"/>
              </a:lnSpc>
              <a:spcBef>
                <a:spcPts val="0"/>
              </a:spcBef>
              <a:spcAft>
                <a:spcPts val="0"/>
              </a:spcAft>
              <a:buSzPts val="4900"/>
              <a:buChar char="●"/>
              <a:defRPr sz="3136"/>
            </a:lvl4pPr>
            <a:lvl5pPr indent="-539750" lvl="4" marL="2286000" algn="l">
              <a:lnSpc>
                <a:spcPct val="115000"/>
              </a:lnSpc>
              <a:spcBef>
                <a:spcPts val="0"/>
              </a:spcBef>
              <a:spcAft>
                <a:spcPts val="0"/>
              </a:spcAft>
              <a:buSzPts val="4900"/>
              <a:buChar char="○"/>
              <a:defRPr sz="3136"/>
            </a:lvl5pPr>
            <a:lvl6pPr indent="-539750" lvl="5" marL="2743200" algn="l">
              <a:lnSpc>
                <a:spcPct val="115000"/>
              </a:lnSpc>
              <a:spcBef>
                <a:spcPts val="0"/>
              </a:spcBef>
              <a:spcAft>
                <a:spcPts val="0"/>
              </a:spcAft>
              <a:buSzPts val="4900"/>
              <a:buChar char="■"/>
              <a:defRPr sz="3136"/>
            </a:lvl6pPr>
            <a:lvl7pPr indent="-539750" lvl="6" marL="3200400" algn="l">
              <a:lnSpc>
                <a:spcPct val="115000"/>
              </a:lnSpc>
              <a:spcBef>
                <a:spcPts val="0"/>
              </a:spcBef>
              <a:spcAft>
                <a:spcPts val="0"/>
              </a:spcAft>
              <a:buSzPts val="4900"/>
              <a:buChar char="●"/>
              <a:defRPr sz="3136"/>
            </a:lvl7pPr>
            <a:lvl8pPr indent="-539750" lvl="7" marL="3657600" algn="l">
              <a:lnSpc>
                <a:spcPct val="115000"/>
              </a:lnSpc>
              <a:spcBef>
                <a:spcPts val="0"/>
              </a:spcBef>
              <a:spcAft>
                <a:spcPts val="0"/>
              </a:spcAft>
              <a:buSzPts val="4900"/>
              <a:buChar char="○"/>
              <a:defRPr sz="3136"/>
            </a:lvl8pPr>
            <a:lvl9pPr indent="-539750" lvl="8" marL="4114800" algn="l">
              <a:lnSpc>
                <a:spcPct val="115000"/>
              </a:lnSpc>
              <a:spcBef>
                <a:spcPts val="0"/>
              </a:spcBef>
              <a:spcAft>
                <a:spcPts val="0"/>
              </a:spcAft>
              <a:buSzPts val="4900"/>
              <a:buChar char="■"/>
              <a:defRPr sz="3136"/>
            </a:lvl9pPr>
          </a:lstStyle>
          <a:p/>
        </p:txBody>
      </p:sp>
      <p:sp>
        <p:nvSpPr>
          <p:cNvPr id="23" name="Google Shape;23;p6"/>
          <p:cNvSpPr txBox="1"/>
          <p:nvPr>
            <p:ph idx="2" type="body"/>
          </p:nvPr>
        </p:nvSpPr>
        <p:spPr>
          <a:xfrm>
            <a:off x="19798578" y="4720524"/>
            <a:ext cx="16387939" cy="13993494"/>
          </a:xfrm>
          <a:prstGeom prst="rect">
            <a:avLst/>
          </a:prstGeom>
          <a:noFill/>
          <a:ln>
            <a:noFill/>
          </a:ln>
        </p:spPr>
        <p:txBody>
          <a:bodyPr anchorCtr="0" anchor="t" bIns="371025" lIns="371025" spcFirstLastPara="1" rIns="371025" wrap="square" tIns="371025">
            <a:normAutofit/>
          </a:bodyPr>
          <a:lstStyle>
            <a:lvl1pPr indent="-590550" lvl="0" marL="457200" algn="l">
              <a:lnSpc>
                <a:spcPct val="115000"/>
              </a:lnSpc>
              <a:spcBef>
                <a:spcPts val="0"/>
              </a:spcBef>
              <a:spcAft>
                <a:spcPts val="0"/>
              </a:spcAft>
              <a:buSzPts val="5700"/>
              <a:buChar char="●"/>
              <a:defRPr sz="3648"/>
            </a:lvl1pPr>
            <a:lvl2pPr indent="-539750" lvl="1" marL="914400" algn="l">
              <a:lnSpc>
                <a:spcPct val="115000"/>
              </a:lnSpc>
              <a:spcBef>
                <a:spcPts val="0"/>
              </a:spcBef>
              <a:spcAft>
                <a:spcPts val="0"/>
              </a:spcAft>
              <a:buSzPts val="4900"/>
              <a:buChar char="○"/>
              <a:defRPr sz="3136"/>
            </a:lvl2pPr>
            <a:lvl3pPr indent="-539750" lvl="2" marL="1371600" algn="l">
              <a:lnSpc>
                <a:spcPct val="115000"/>
              </a:lnSpc>
              <a:spcBef>
                <a:spcPts val="0"/>
              </a:spcBef>
              <a:spcAft>
                <a:spcPts val="0"/>
              </a:spcAft>
              <a:buSzPts val="4900"/>
              <a:buChar char="■"/>
              <a:defRPr sz="3136"/>
            </a:lvl3pPr>
            <a:lvl4pPr indent="-539750" lvl="3" marL="1828800" algn="l">
              <a:lnSpc>
                <a:spcPct val="115000"/>
              </a:lnSpc>
              <a:spcBef>
                <a:spcPts val="0"/>
              </a:spcBef>
              <a:spcAft>
                <a:spcPts val="0"/>
              </a:spcAft>
              <a:buSzPts val="4900"/>
              <a:buChar char="●"/>
              <a:defRPr sz="3136"/>
            </a:lvl4pPr>
            <a:lvl5pPr indent="-539750" lvl="4" marL="2286000" algn="l">
              <a:lnSpc>
                <a:spcPct val="115000"/>
              </a:lnSpc>
              <a:spcBef>
                <a:spcPts val="0"/>
              </a:spcBef>
              <a:spcAft>
                <a:spcPts val="0"/>
              </a:spcAft>
              <a:buSzPts val="4900"/>
              <a:buChar char="○"/>
              <a:defRPr sz="3136"/>
            </a:lvl5pPr>
            <a:lvl6pPr indent="-539750" lvl="5" marL="2743200" algn="l">
              <a:lnSpc>
                <a:spcPct val="115000"/>
              </a:lnSpc>
              <a:spcBef>
                <a:spcPts val="0"/>
              </a:spcBef>
              <a:spcAft>
                <a:spcPts val="0"/>
              </a:spcAft>
              <a:buSzPts val="4900"/>
              <a:buChar char="■"/>
              <a:defRPr sz="3136"/>
            </a:lvl6pPr>
            <a:lvl7pPr indent="-539750" lvl="6" marL="3200400" algn="l">
              <a:lnSpc>
                <a:spcPct val="115000"/>
              </a:lnSpc>
              <a:spcBef>
                <a:spcPts val="0"/>
              </a:spcBef>
              <a:spcAft>
                <a:spcPts val="0"/>
              </a:spcAft>
              <a:buSzPts val="4900"/>
              <a:buChar char="●"/>
              <a:defRPr sz="3136"/>
            </a:lvl7pPr>
            <a:lvl8pPr indent="-539750" lvl="7" marL="3657600" algn="l">
              <a:lnSpc>
                <a:spcPct val="115000"/>
              </a:lnSpc>
              <a:spcBef>
                <a:spcPts val="0"/>
              </a:spcBef>
              <a:spcAft>
                <a:spcPts val="0"/>
              </a:spcAft>
              <a:buSzPts val="4900"/>
              <a:buChar char="○"/>
              <a:defRPr sz="3136"/>
            </a:lvl8pPr>
            <a:lvl9pPr indent="-539750" lvl="8" marL="4114800" algn="l">
              <a:lnSpc>
                <a:spcPct val="115000"/>
              </a:lnSpc>
              <a:spcBef>
                <a:spcPts val="0"/>
              </a:spcBef>
              <a:spcAft>
                <a:spcPts val="0"/>
              </a:spcAft>
              <a:buSzPts val="4900"/>
              <a:buChar char="■"/>
              <a:defRPr sz="3136"/>
            </a:lvl9pPr>
          </a:lstStyle>
          <a:p/>
        </p:txBody>
      </p:sp>
      <p:sp>
        <p:nvSpPr>
          <p:cNvPr id="24" name="Google Shape;24;p6"/>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7"/>
          <p:cNvSpPr txBox="1"/>
          <p:nvPr>
            <p:ph type="title"/>
          </p:nvPr>
        </p:nvSpPr>
        <p:spPr>
          <a:xfrm>
            <a:off x="1277050" y="1822817"/>
            <a:ext cx="34909415" cy="2345849"/>
          </a:xfrm>
          <a:prstGeom prst="rect">
            <a:avLst/>
          </a:prstGeom>
          <a:noFill/>
          <a:ln>
            <a:noFill/>
          </a:ln>
        </p:spPr>
        <p:txBody>
          <a:bodyPr anchorCtr="0" anchor="t" bIns="371025" lIns="371025" spcFirstLastPara="1" rIns="371025" wrap="square" tIns="371025">
            <a:normAutofit/>
          </a:bodyPr>
          <a:lstStyle>
            <a:lvl1pPr lvl="0" algn="l">
              <a:lnSpc>
                <a:spcPct val="100000"/>
              </a:lnSpc>
              <a:spcBef>
                <a:spcPts val="0"/>
              </a:spcBef>
              <a:spcAft>
                <a:spcPts val="0"/>
              </a:spcAft>
              <a:buSzPts val="11400"/>
              <a:buNone/>
              <a:defRPr/>
            </a:lvl1pPr>
            <a:lvl2pPr lvl="1" algn="l">
              <a:lnSpc>
                <a:spcPct val="100000"/>
              </a:lnSpc>
              <a:spcBef>
                <a:spcPts val="0"/>
              </a:spcBef>
              <a:spcAft>
                <a:spcPts val="0"/>
              </a:spcAft>
              <a:buSzPts val="11400"/>
              <a:buNone/>
              <a:defRPr/>
            </a:lvl2pPr>
            <a:lvl3pPr lvl="2" algn="l">
              <a:lnSpc>
                <a:spcPct val="100000"/>
              </a:lnSpc>
              <a:spcBef>
                <a:spcPts val="0"/>
              </a:spcBef>
              <a:spcAft>
                <a:spcPts val="0"/>
              </a:spcAft>
              <a:buSzPts val="11400"/>
              <a:buNone/>
              <a:defRPr/>
            </a:lvl3pPr>
            <a:lvl4pPr lvl="3" algn="l">
              <a:lnSpc>
                <a:spcPct val="100000"/>
              </a:lnSpc>
              <a:spcBef>
                <a:spcPts val="0"/>
              </a:spcBef>
              <a:spcAft>
                <a:spcPts val="0"/>
              </a:spcAft>
              <a:buSzPts val="11400"/>
              <a:buNone/>
              <a:defRPr/>
            </a:lvl4pPr>
            <a:lvl5pPr lvl="4" algn="l">
              <a:lnSpc>
                <a:spcPct val="100000"/>
              </a:lnSpc>
              <a:spcBef>
                <a:spcPts val="0"/>
              </a:spcBef>
              <a:spcAft>
                <a:spcPts val="0"/>
              </a:spcAft>
              <a:buSzPts val="11400"/>
              <a:buNone/>
              <a:defRPr/>
            </a:lvl5pPr>
            <a:lvl6pPr lvl="5" algn="l">
              <a:lnSpc>
                <a:spcPct val="100000"/>
              </a:lnSpc>
              <a:spcBef>
                <a:spcPts val="0"/>
              </a:spcBef>
              <a:spcAft>
                <a:spcPts val="0"/>
              </a:spcAft>
              <a:buSzPts val="11400"/>
              <a:buNone/>
              <a:defRPr/>
            </a:lvl6pPr>
            <a:lvl7pPr lvl="6" algn="l">
              <a:lnSpc>
                <a:spcPct val="100000"/>
              </a:lnSpc>
              <a:spcBef>
                <a:spcPts val="0"/>
              </a:spcBef>
              <a:spcAft>
                <a:spcPts val="0"/>
              </a:spcAft>
              <a:buSzPts val="11400"/>
              <a:buNone/>
              <a:defRPr/>
            </a:lvl7pPr>
            <a:lvl8pPr lvl="7" algn="l">
              <a:lnSpc>
                <a:spcPct val="100000"/>
              </a:lnSpc>
              <a:spcBef>
                <a:spcPts val="0"/>
              </a:spcBef>
              <a:spcAft>
                <a:spcPts val="0"/>
              </a:spcAft>
              <a:buSzPts val="11400"/>
              <a:buNone/>
              <a:defRPr/>
            </a:lvl8pPr>
            <a:lvl9pPr lvl="8" algn="l">
              <a:lnSpc>
                <a:spcPct val="100000"/>
              </a:lnSpc>
              <a:spcBef>
                <a:spcPts val="0"/>
              </a:spcBef>
              <a:spcAft>
                <a:spcPts val="0"/>
              </a:spcAft>
              <a:buSzPts val="11400"/>
              <a:buNone/>
              <a:defRPr/>
            </a:lvl9pPr>
          </a:lstStyle>
          <a:p/>
        </p:txBody>
      </p:sp>
      <p:sp>
        <p:nvSpPr>
          <p:cNvPr id="27" name="Google Shape;27;p7"/>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8"/>
          <p:cNvSpPr txBox="1"/>
          <p:nvPr>
            <p:ph type="title"/>
          </p:nvPr>
        </p:nvSpPr>
        <p:spPr>
          <a:xfrm>
            <a:off x="1277050" y="2275731"/>
            <a:ext cx="11504513" cy="3095415"/>
          </a:xfrm>
          <a:prstGeom prst="rect">
            <a:avLst/>
          </a:prstGeom>
          <a:noFill/>
          <a:ln>
            <a:noFill/>
          </a:ln>
        </p:spPr>
        <p:txBody>
          <a:bodyPr anchorCtr="0" anchor="b" bIns="371025" lIns="371025" spcFirstLastPara="1" rIns="371025" wrap="square" tIns="371025">
            <a:normAutofit/>
          </a:bodyPr>
          <a:lstStyle>
            <a:lvl1pPr lvl="0" algn="l">
              <a:lnSpc>
                <a:spcPct val="100000"/>
              </a:lnSpc>
              <a:spcBef>
                <a:spcPts val="0"/>
              </a:spcBef>
              <a:spcAft>
                <a:spcPts val="0"/>
              </a:spcAft>
              <a:buSzPts val="9800"/>
              <a:buNone/>
              <a:defRPr sz="6272"/>
            </a:lvl1pPr>
            <a:lvl2pPr lvl="1" algn="l">
              <a:lnSpc>
                <a:spcPct val="100000"/>
              </a:lnSpc>
              <a:spcBef>
                <a:spcPts val="0"/>
              </a:spcBef>
              <a:spcAft>
                <a:spcPts val="0"/>
              </a:spcAft>
              <a:buSzPts val="9800"/>
              <a:buNone/>
              <a:defRPr sz="6272"/>
            </a:lvl2pPr>
            <a:lvl3pPr lvl="2" algn="l">
              <a:lnSpc>
                <a:spcPct val="100000"/>
              </a:lnSpc>
              <a:spcBef>
                <a:spcPts val="0"/>
              </a:spcBef>
              <a:spcAft>
                <a:spcPts val="0"/>
              </a:spcAft>
              <a:buSzPts val="9800"/>
              <a:buNone/>
              <a:defRPr sz="6272"/>
            </a:lvl3pPr>
            <a:lvl4pPr lvl="3" algn="l">
              <a:lnSpc>
                <a:spcPct val="100000"/>
              </a:lnSpc>
              <a:spcBef>
                <a:spcPts val="0"/>
              </a:spcBef>
              <a:spcAft>
                <a:spcPts val="0"/>
              </a:spcAft>
              <a:buSzPts val="9800"/>
              <a:buNone/>
              <a:defRPr sz="6272"/>
            </a:lvl4pPr>
            <a:lvl5pPr lvl="4" algn="l">
              <a:lnSpc>
                <a:spcPct val="100000"/>
              </a:lnSpc>
              <a:spcBef>
                <a:spcPts val="0"/>
              </a:spcBef>
              <a:spcAft>
                <a:spcPts val="0"/>
              </a:spcAft>
              <a:buSzPts val="9800"/>
              <a:buNone/>
              <a:defRPr sz="6272"/>
            </a:lvl5pPr>
            <a:lvl6pPr lvl="5" algn="l">
              <a:lnSpc>
                <a:spcPct val="100000"/>
              </a:lnSpc>
              <a:spcBef>
                <a:spcPts val="0"/>
              </a:spcBef>
              <a:spcAft>
                <a:spcPts val="0"/>
              </a:spcAft>
              <a:buSzPts val="9800"/>
              <a:buNone/>
              <a:defRPr sz="6272"/>
            </a:lvl6pPr>
            <a:lvl7pPr lvl="6" algn="l">
              <a:lnSpc>
                <a:spcPct val="100000"/>
              </a:lnSpc>
              <a:spcBef>
                <a:spcPts val="0"/>
              </a:spcBef>
              <a:spcAft>
                <a:spcPts val="0"/>
              </a:spcAft>
              <a:buSzPts val="9800"/>
              <a:buNone/>
              <a:defRPr sz="6272"/>
            </a:lvl7pPr>
            <a:lvl8pPr lvl="7" algn="l">
              <a:lnSpc>
                <a:spcPct val="100000"/>
              </a:lnSpc>
              <a:spcBef>
                <a:spcPts val="0"/>
              </a:spcBef>
              <a:spcAft>
                <a:spcPts val="0"/>
              </a:spcAft>
              <a:buSzPts val="9800"/>
              <a:buNone/>
              <a:defRPr sz="6272"/>
            </a:lvl8pPr>
            <a:lvl9pPr lvl="8" algn="l">
              <a:lnSpc>
                <a:spcPct val="100000"/>
              </a:lnSpc>
              <a:spcBef>
                <a:spcPts val="0"/>
              </a:spcBef>
              <a:spcAft>
                <a:spcPts val="0"/>
              </a:spcAft>
              <a:buSzPts val="9800"/>
              <a:buNone/>
              <a:defRPr sz="6272"/>
            </a:lvl9pPr>
          </a:lstStyle>
          <a:p/>
        </p:txBody>
      </p:sp>
      <p:sp>
        <p:nvSpPr>
          <p:cNvPr id="30" name="Google Shape;30;p8"/>
          <p:cNvSpPr txBox="1"/>
          <p:nvPr>
            <p:ph idx="1" type="body"/>
          </p:nvPr>
        </p:nvSpPr>
        <p:spPr>
          <a:xfrm>
            <a:off x="1277050" y="5691785"/>
            <a:ext cx="11504513" cy="13022745"/>
          </a:xfrm>
          <a:prstGeom prst="rect">
            <a:avLst/>
          </a:prstGeom>
          <a:noFill/>
          <a:ln>
            <a:noFill/>
          </a:ln>
        </p:spPr>
        <p:txBody>
          <a:bodyPr anchorCtr="0" anchor="t" bIns="371025" lIns="371025" spcFirstLastPara="1" rIns="371025" wrap="square" tIns="371025">
            <a:normAutofit/>
          </a:bodyPr>
          <a:lstStyle>
            <a:lvl1pPr indent="-539750" lvl="0" marL="457200" algn="l">
              <a:lnSpc>
                <a:spcPct val="115000"/>
              </a:lnSpc>
              <a:spcBef>
                <a:spcPts val="0"/>
              </a:spcBef>
              <a:spcAft>
                <a:spcPts val="0"/>
              </a:spcAft>
              <a:buSzPts val="4900"/>
              <a:buChar char="●"/>
              <a:defRPr sz="3136"/>
            </a:lvl1pPr>
            <a:lvl2pPr indent="-539750" lvl="1" marL="914400" algn="l">
              <a:lnSpc>
                <a:spcPct val="115000"/>
              </a:lnSpc>
              <a:spcBef>
                <a:spcPts val="0"/>
              </a:spcBef>
              <a:spcAft>
                <a:spcPts val="0"/>
              </a:spcAft>
              <a:buSzPts val="4900"/>
              <a:buChar char="○"/>
              <a:defRPr sz="3136"/>
            </a:lvl2pPr>
            <a:lvl3pPr indent="-539750" lvl="2" marL="1371600" algn="l">
              <a:lnSpc>
                <a:spcPct val="115000"/>
              </a:lnSpc>
              <a:spcBef>
                <a:spcPts val="0"/>
              </a:spcBef>
              <a:spcAft>
                <a:spcPts val="0"/>
              </a:spcAft>
              <a:buSzPts val="4900"/>
              <a:buChar char="■"/>
              <a:defRPr sz="3136"/>
            </a:lvl3pPr>
            <a:lvl4pPr indent="-539750" lvl="3" marL="1828800" algn="l">
              <a:lnSpc>
                <a:spcPct val="115000"/>
              </a:lnSpc>
              <a:spcBef>
                <a:spcPts val="0"/>
              </a:spcBef>
              <a:spcAft>
                <a:spcPts val="0"/>
              </a:spcAft>
              <a:buSzPts val="4900"/>
              <a:buChar char="●"/>
              <a:defRPr sz="3136"/>
            </a:lvl4pPr>
            <a:lvl5pPr indent="-539750" lvl="4" marL="2286000" algn="l">
              <a:lnSpc>
                <a:spcPct val="115000"/>
              </a:lnSpc>
              <a:spcBef>
                <a:spcPts val="0"/>
              </a:spcBef>
              <a:spcAft>
                <a:spcPts val="0"/>
              </a:spcAft>
              <a:buSzPts val="4900"/>
              <a:buChar char="○"/>
              <a:defRPr sz="3136"/>
            </a:lvl5pPr>
            <a:lvl6pPr indent="-539750" lvl="5" marL="2743200" algn="l">
              <a:lnSpc>
                <a:spcPct val="115000"/>
              </a:lnSpc>
              <a:spcBef>
                <a:spcPts val="0"/>
              </a:spcBef>
              <a:spcAft>
                <a:spcPts val="0"/>
              </a:spcAft>
              <a:buSzPts val="4900"/>
              <a:buChar char="■"/>
              <a:defRPr sz="3136"/>
            </a:lvl6pPr>
            <a:lvl7pPr indent="-539750" lvl="6" marL="3200400" algn="l">
              <a:lnSpc>
                <a:spcPct val="115000"/>
              </a:lnSpc>
              <a:spcBef>
                <a:spcPts val="0"/>
              </a:spcBef>
              <a:spcAft>
                <a:spcPts val="0"/>
              </a:spcAft>
              <a:buSzPts val="4900"/>
              <a:buChar char="●"/>
              <a:defRPr sz="3136"/>
            </a:lvl7pPr>
            <a:lvl8pPr indent="-539750" lvl="7" marL="3657600" algn="l">
              <a:lnSpc>
                <a:spcPct val="115000"/>
              </a:lnSpc>
              <a:spcBef>
                <a:spcPts val="0"/>
              </a:spcBef>
              <a:spcAft>
                <a:spcPts val="0"/>
              </a:spcAft>
              <a:buSzPts val="4900"/>
              <a:buChar char="○"/>
              <a:defRPr sz="3136"/>
            </a:lvl8pPr>
            <a:lvl9pPr indent="-539750" lvl="8" marL="4114800" algn="l">
              <a:lnSpc>
                <a:spcPct val="115000"/>
              </a:lnSpc>
              <a:spcBef>
                <a:spcPts val="0"/>
              </a:spcBef>
              <a:spcAft>
                <a:spcPts val="0"/>
              </a:spcAft>
              <a:buSzPts val="4900"/>
              <a:buChar char="■"/>
              <a:defRPr sz="3136"/>
            </a:lvl9pPr>
          </a:lstStyle>
          <a:p/>
        </p:txBody>
      </p:sp>
      <p:sp>
        <p:nvSpPr>
          <p:cNvPr id="31" name="Google Shape;31;p8"/>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9"/>
          <p:cNvSpPr txBox="1"/>
          <p:nvPr>
            <p:ph type="title"/>
          </p:nvPr>
        </p:nvSpPr>
        <p:spPr>
          <a:xfrm>
            <a:off x="2008578" y="1843809"/>
            <a:ext cx="26088982" cy="16755790"/>
          </a:xfrm>
          <a:prstGeom prst="rect">
            <a:avLst/>
          </a:prstGeom>
          <a:noFill/>
          <a:ln>
            <a:noFill/>
          </a:ln>
        </p:spPr>
        <p:txBody>
          <a:bodyPr anchorCtr="0" anchor="ctr" bIns="371025" lIns="371025" spcFirstLastPara="1" rIns="371025" wrap="square" tIns="371025">
            <a:normAutofit/>
          </a:bodyPr>
          <a:lstStyle>
            <a:lvl1pPr lvl="0" algn="l">
              <a:lnSpc>
                <a:spcPct val="100000"/>
              </a:lnSpc>
              <a:spcBef>
                <a:spcPts val="0"/>
              </a:spcBef>
              <a:spcAft>
                <a:spcPts val="0"/>
              </a:spcAft>
              <a:buSzPts val="19500"/>
              <a:buNone/>
              <a:defRPr sz="12480"/>
            </a:lvl1pPr>
            <a:lvl2pPr lvl="1" algn="l">
              <a:lnSpc>
                <a:spcPct val="100000"/>
              </a:lnSpc>
              <a:spcBef>
                <a:spcPts val="0"/>
              </a:spcBef>
              <a:spcAft>
                <a:spcPts val="0"/>
              </a:spcAft>
              <a:buSzPts val="19500"/>
              <a:buNone/>
              <a:defRPr sz="12480"/>
            </a:lvl2pPr>
            <a:lvl3pPr lvl="2" algn="l">
              <a:lnSpc>
                <a:spcPct val="100000"/>
              </a:lnSpc>
              <a:spcBef>
                <a:spcPts val="0"/>
              </a:spcBef>
              <a:spcAft>
                <a:spcPts val="0"/>
              </a:spcAft>
              <a:buSzPts val="19500"/>
              <a:buNone/>
              <a:defRPr sz="12480"/>
            </a:lvl3pPr>
            <a:lvl4pPr lvl="3" algn="l">
              <a:lnSpc>
                <a:spcPct val="100000"/>
              </a:lnSpc>
              <a:spcBef>
                <a:spcPts val="0"/>
              </a:spcBef>
              <a:spcAft>
                <a:spcPts val="0"/>
              </a:spcAft>
              <a:buSzPts val="19500"/>
              <a:buNone/>
              <a:defRPr sz="12480"/>
            </a:lvl4pPr>
            <a:lvl5pPr lvl="4" algn="l">
              <a:lnSpc>
                <a:spcPct val="100000"/>
              </a:lnSpc>
              <a:spcBef>
                <a:spcPts val="0"/>
              </a:spcBef>
              <a:spcAft>
                <a:spcPts val="0"/>
              </a:spcAft>
              <a:buSzPts val="19500"/>
              <a:buNone/>
              <a:defRPr sz="12480"/>
            </a:lvl5pPr>
            <a:lvl6pPr lvl="5" algn="l">
              <a:lnSpc>
                <a:spcPct val="100000"/>
              </a:lnSpc>
              <a:spcBef>
                <a:spcPts val="0"/>
              </a:spcBef>
              <a:spcAft>
                <a:spcPts val="0"/>
              </a:spcAft>
              <a:buSzPts val="19500"/>
              <a:buNone/>
              <a:defRPr sz="12480"/>
            </a:lvl6pPr>
            <a:lvl7pPr lvl="6" algn="l">
              <a:lnSpc>
                <a:spcPct val="100000"/>
              </a:lnSpc>
              <a:spcBef>
                <a:spcPts val="0"/>
              </a:spcBef>
              <a:spcAft>
                <a:spcPts val="0"/>
              </a:spcAft>
              <a:buSzPts val="19500"/>
              <a:buNone/>
              <a:defRPr sz="12480"/>
            </a:lvl7pPr>
            <a:lvl8pPr lvl="7" algn="l">
              <a:lnSpc>
                <a:spcPct val="100000"/>
              </a:lnSpc>
              <a:spcBef>
                <a:spcPts val="0"/>
              </a:spcBef>
              <a:spcAft>
                <a:spcPts val="0"/>
              </a:spcAft>
              <a:buSzPts val="19500"/>
              <a:buNone/>
              <a:defRPr sz="12480"/>
            </a:lvl8pPr>
            <a:lvl9pPr lvl="8" algn="l">
              <a:lnSpc>
                <a:spcPct val="100000"/>
              </a:lnSpc>
              <a:spcBef>
                <a:spcPts val="0"/>
              </a:spcBef>
              <a:spcAft>
                <a:spcPts val="0"/>
              </a:spcAft>
              <a:buSzPts val="19500"/>
              <a:buNone/>
              <a:defRPr sz="12480"/>
            </a:lvl9pPr>
          </a:lstStyle>
          <a:p/>
        </p:txBody>
      </p:sp>
      <p:sp>
        <p:nvSpPr>
          <p:cNvPr id="34" name="Google Shape;34;p9"/>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0"/>
          <p:cNvSpPr/>
          <p:nvPr/>
        </p:nvSpPr>
        <p:spPr>
          <a:xfrm>
            <a:off x="18731706" y="-512"/>
            <a:ext cx="18731707" cy="21067713"/>
          </a:xfrm>
          <a:prstGeom prst="rect">
            <a:avLst/>
          </a:prstGeom>
          <a:solidFill>
            <a:schemeClr val="lt2"/>
          </a:solidFill>
          <a:ln>
            <a:noFill/>
          </a:ln>
        </p:spPr>
        <p:txBody>
          <a:bodyPr anchorCtr="0" anchor="ctr" bIns="237450" lIns="237450" spcFirstLastPara="1" rIns="237450" wrap="square" tIns="237450">
            <a:noAutofit/>
          </a:bodyPr>
          <a:lstStyle/>
          <a:p>
            <a:pPr indent="0" lvl="0" marL="0" marR="0" rtl="0" algn="l">
              <a:lnSpc>
                <a:spcPct val="100000"/>
              </a:lnSpc>
              <a:spcBef>
                <a:spcPts val="0"/>
              </a:spcBef>
              <a:spcAft>
                <a:spcPts val="0"/>
              </a:spcAft>
              <a:buClr>
                <a:srgbClr val="000000"/>
              </a:buClr>
              <a:buSzPts val="683"/>
              <a:buFont typeface="Arial"/>
              <a:buNone/>
            </a:pPr>
            <a:r>
              <a:t/>
            </a:r>
            <a:endParaRPr b="0" i="0" sz="683" u="none" cap="none" strike="noStrike">
              <a:solidFill>
                <a:srgbClr val="000000"/>
              </a:solidFill>
              <a:latin typeface="Arial"/>
              <a:ea typeface="Arial"/>
              <a:cs typeface="Arial"/>
              <a:sym typeface="Arial"/>
            </a:endParaRPr>
          </a:p>
        </p:txBody>
      </p:sp>
      <p:sp>
        <p:nvSpPr>
          <p:cNvPr id="37" name="Google Shape;37;p10"/>
          <p:cNvSpPr txBox="1"/>
          <p:nvPr>
            <p:ph type="title"/>
          </p:nvPr>
        </p:nvSpPr>
        <p:spPr>
          <a:xfrm>
            <a:off x="1087766" y="5051070"/>
            <a:ext cx="16573586" cy="6071406"/>
          </a:xfrm>
          <a:prstGeom prst="rect">
            <a:avLst/>
          </a:prstGeom>
          <a:noFill/>
          <a:ln>
            <a:noFill/>
          </a:ln>
        </p:spPr>
        <p:txBody>
          <a:bodyPr anchorCtr="0" anchor="b" bIns="371025" lIns="371025" spcFirstLastPara="1" rIns="371025" wrap="square" tIns="371025">
            <a:normAutofit/>
          </a:bodyPr>
          <a:lstStyle>
            <a:lvl1pPr lvl="0" algn="ctr">
              <a:lnSpc>
                <a:spcPct val="100000"/>
              </a:lnSpc>
              <a:spcBef>
                <a:spcPts val="0"/>
              </a:spcBef>
              <a:spcAft>
                <a:spcPts val="0"/>
              </a:spcAft>
              <a:buSzPts val="17100"/>
              <a:buNone/>
              <a:defRPr sz="10944"/>
            </a:lvl1pPr>
            <a:lvl2pPr lvl="1" algn="ctr">
              <a:lnSpc>
                <a:spcPct val="100000"/>
              </a:lnSpc>
              <a:spcBef>
                <a:spcPts val="0"/>
              </a:spcBef>
              <a:spcAft>
                <a:spcPts val="0"/>
              </a:spcAft>
              <a:buSzPts val="17100"/>
              <a:buNone/>
              <a:defRPr sz="10944"/>
            </a:lvl2pPr>
            <a:lvl3pPr lvl="2" algn="ctr">
              <a:lnSpc>
                <a:spcPct val="100000"/>
              </a:lnSpc>
              <a:spcBef>
                <a:spcPts val="0"/>
              </a:spcBef>
              <a:spcAft>
                <a:spcPts val="0"/>
              </a:spcAft>
              <a:buSzPts val="17100"/>
              <a:buNone/>
              <a:defRPr sz="10944"/>
            </a:lvl3pPr>
            <a:lvl4pPr lvl="3" algn="ctr">
              <a:lnSpc>
                <a:spcPct val="100000"/>
              </a:lnSpc>
              <a:spcBef>
                <a:spcPts val="0"/>
              </a:spcBef>
              <a:spcAft>
                <a:spcPts val="0"/>
              </a:spcAft>
              <a:buSzPts val="17100"/>
              <a:buNone/>
              <a:defRPr sz="10944"/>
            </a:lvl4pPr>
            <a:lvl5pPr lvl="4" algn="ctr">
              <a:lnSpc>
                <a:spcPct val="100000"/>
              </a:lnSpc>
              <a:spcBef>
                <a:spcPts val="0"/>
              </a:spcBef>
              <a:spcAft>
                <a:spcPts val="0"/>
              </a:spcAft>
              <a:buSzPts val="17100"/>
              <a:buNone/>
              <a:defRPr sz="10944"/>
            </a:lvl5pPr>
            <a:lvl6pPr lvl="5" algn="ctr">
              <a:lnSpc>
                <a:spcPct val="100000"/>
              </a:lnSpc>
              <a:spcBef>
                <a:spcPts val="0"/>
              </a:spcBef>
              <a:spcAft>
                <a:spcPts val="0"/>
              </a:spcAft>
              <a:buSzPts val="17100"/>
              <a:buNone/>
              <a:defRPr sz="10944"/>
            </a:lvl6pPr>
            <a:lvl7pPr lvl="6" algn="ctr">
              <a:lnSpc>
                <a:spcPct val="100000"/>
              </a:lnSpc>
              <a:spcBef>
                <a:spcPts val="0"/>
              </a:spcBef>
              <a:spcAft>
                <a:spcPts val="0"/>
              </a:spcAft>
              <a:buSzPts val="17100"/>
              <a:buNone/>
              <a:defRPr sz="10944"/>
            </a:lvl7pPr>
            <a:lvl8pPr lvl="7" algn="ctr">
              <a:lnSpc>
                <a:spcPct val="100000"/>
              </a:lnSpc>
              <a:spcBef>
                <a:spcPts val="0"/>
              </a:spcBef>
              <a:spcAft>
                <a:spcPts val="0"/>
              </a:spcAft>
              <a:buSzPts val="17100"/>
              <a:buNone/>
              <a:defRPr sz="10944"/>
            </a:lvl8pPr>
            <a:lvl9pPr lvl="8" algn="ctr">
              <a:lnSpc>
                <a:spcPct val="100000"/>
              </a:lnSpc>
              <a:spcBef>
                <a:spcPts val="0"/>
              </a:spcBef>
              <a:spcAft>
                <a:spcPts val="0"/>
              </a:spcAft>
              <a:buSzPts val="17100"/>
              <a:buNone/>
              <a:defRPr sz="10944"/>
            </a:lvl9pPr>
          </a:lstStyle>
          <a:p/>
        </p:txBody>
      </p:sp>
      <p:sp>
        <p:nvSpPr>
          <p:cNvPr id="38" name="Google Shape;38;p10"/>
          <p:cNvSpPr txBox="1"/>
          <p:nvPr>
            <p:ph idx="1" type="subTitle"/>
          </p:nvPr>
        </p:nvSpPr>
        <p:spPr>
          <a:xfrm>
            <a:off x="1087766" y="11481361"/>
            <a:ext cx="16573586" cy="5058993"/>
          </a:xfrm>
          <a:prstGeom prst="rect">
            <a:avLst/>
          </a:prstGeom>
          <a:noFill/>
          <a:ln>
            <a:noFill/>
          </a:ln>
        </p:spPr>
        <p:txBody>
          <a:bodyPr anchorCtr="0" anchor="t" bIns="371025" lIns="371025" spcFirstLastPara="1" rIns="371025" wrap="square" tIns="371025">
            <a:normAutofit/>
          </a:bodyPr>
          <a:lstStyle>
            <a:lvl1pPr lvl="0" algn="ctr">
              <a:lnSpc>
                <a:spcPct val="100000"/>
              </a:lnSpc>
              <a:spcBef>
                <a:spcPts val="0"/>
              </a:spcBef>
              <a:spcAft>
                <a:spcPts val="0"/>
              </a:spcAft>
              <a:buSzPts val="8500"/>
              <a:buNone/>
              <a:defRPr sz="5440"/>
            </a:lvl1pPr>
            <a:lvl2pPr lvl="1" algn="ctr">
              <a:lnSpc>
                <a:spcPct val="100000"/>
              </a:lnSpc>
              <a:spcBef>
                <a:spcPts val="0"/>
              </a:spcBef>
              <a:spcAft>
                <a:spcPts val="0"/>
              </a:spcAft>
              <a:buSzPts val="8500"/>
              <a:buNone/>
              <a:defRPr sz="5440"/>
            </a:lvl2pPr>
            <a:lvl3pPr lvl="2" algn="ctr">
              <a:lnSpc>
                <a:spcPct val="100000"/>
              </a:lnSpc>
              <a:spcBef>
                <a:spcPts val="0"/>
              </a:spcBef>
              <a:spcAft>
                <a:spcPts val="0"/>
              </a:spcAft>
              <a:buSzPts val="8500"/>
              <a:buNone/>
              <a:defRPr sz="5440"/>
            </a:lvl3pPr>
            <a:lvl4pPr lvl="3" algn="ctr">
              <a:lnSpc>
                <a:spcPct val="100000"/>
              </a:lnSpc>
              <a:spcBef>
                <a:spcPts val="0"/>
              </a:spcBef>
              <a:spcAft>
                <a:spcPts val="0"/>
              </a:spcAft>
              <a:buSzPts val="8500"/>
              <a:buNone/>
              <a:defRPr sz="5440"/>
            </a:lvl4pPr>
            <a:lvl5pPr lvl="4" algn="ctr">
              <a:lnSpc>
                <a:spcPct val="100000"/>
              </a:lnSpc>
              <a:spcBef>
                <a:spcPts val="0"/>
              </a:spcBef>
              <a:spcAft>
                <a:spcPts val="0"/>
              </a:spcAft>
              <a:buSzPts val="8500"/>
              <a:buNone/>
              <a:defRPr sz="5440"/>
            </a:lvl5pPr>
            <a:lvl6pPr lvl="5" algn="ctr">
              <a:lnSpc>
                <a:spcPct val="100000"/>
              </a:lnSpc>
              <a:spcBef>
                <a:spcPts val="0"/>
              </a:spcBef>
              <a:spcAft>
                <a:spcPts val="0"/>
              </a:spcAft>
              <a:buSzPts val="8500"/>
              <a:buNone/>
              <a:defRPr sz="5440"/>
            </a:lvl6pPr>
            <a:lvl7pPr lvl="6" algn="ctr">
              <a:lnSpc>
                <a:spcPct val="100000"/>
              </a:lnSpc>
              <a:spcBef>
                <a:spcPts val="0"/>
              </a:spcBef>
              <a:spcAft>
                <a:spcPts val="0"/>
              </a:spcAft>
              <a:buSzPts val="8500"/>
              <a:buNone/>
              <a:defRPr sz="5440"/>
            </a:lvl7pPr>
            <a:lvl8pPr lvl="7" algn="ctr">
              <a:lnSpc>
                <a:spcPct val="100000"/>
              </a:lnSpc>
              <a:spcBef>
                <a:spcPts val="0"/>
              </a:spcBef>
              <a:spcAft>
                <a:spcPts val="0"/>
              </a:spcAft>
              <a:buSzPts val="8500"/>
              <a:buNone/>
              <a:defRPr sz="5440"/>
            </a:lvl8pPr>
            <a:lvl9pPr lvl="8" algn="ctr">
              <a:lnSpc>
                <a:spcPct val="100000"/>
              </a:lnSpc>
              <a:spcBef>
                <a:spcPts val="0"/>
              </a:spcBef>
              <a:spcAft>
                <a:spcPts val="0"/>
              </a:spcAft>
              <a:buSzPts val="8500"/>
              <a:buNone/>
              <a:defRPr sz="5440"/>
            </a:lvl9pPr>
          </a:lstStyle>
          <a:p/>
        </p:txBody>
      </p:sp>
      <p:sp>
        <p:nvSpPr>
          <p:cNvPr id="39" name="Google Shape;39;p10"/>
          <p:cNvSpPr txBox="1"/>
          <p:nvPr>
            <p:ph idx="2" type="body"/>
          </p:nvPr>
        </p:nvSpPr>
        <p:spPr>
          <a:xfrm>
            <a:off x="20237372" y="2965802"/>
            <a:ext cx="15720376" cy="15135123"/>
          </a:xfrm>
          <a:prstGeom prst="rect">
            <a:avLst/>
          </a:prstGeom>
          <a:noFill/>
          <a:ln>
            <a:noFill/>
          </a:ln>
        </p:spPr>
        <p:txBody>
          <a:bodyPr anchorCtr="0" anchor="ctr" bIns="371025" lIns="371025" spcFirstLastPara="1" rIns="371025" wrap="square" tIns="371025">
            <a:normAutofit/>
          </a:bodyPr>
          <a:lstStyle>
            <a:lvl1pPr indent="-692150" lvl="0" marL="457200" algn="l">
              <a:lnSpc>
                <a:spcPct val="115000"/>
              </a:lnSpc>
              <a:spcBef>
                <a:spcPts val="0"/>
              </a:spcBef>
              <a:spcAft>
                <a:spcPts val="0"/>
              </a:spcAft>
              <a:buSzPts val="7300"/>
              <a:buChar char="●"/>
              <a:defRPr/>
            </a:lvl1pPr>
            <a:lvl2pPr indent="-590550" lvl="1" marL="914400" algn="l">
              <a:lnSpc>
                <a:spcPct val="115000"/>
              </a:lnSpc>
              <a:spcBef>
                <a:spcPts val="0"/>
              </a:spcBef>
              <a:spcAft>
                <a:spcPts val="0"/>
              </a:spcAft>
              <a:buSzPts val="5700"/>
              <a:buChar char="○"/>
              <a:defRPr/>
            </a:lvl2pPr>
            <a:lvl3pPr indent="-590550" lvl="2" marL="1371600" algn="l">
              <a:lnSpc>
                <a:spcPct val="115000"/>
              </a:lnSpc>
              <a:spcBef>
                <a:spcPts val="0"/>
              </a:spcBef>
              <a:spcAft>
                <a:spcPts val="0"/>
              </a:spcAft>
              <a:buSzPts val="5700"/>
              <a:buChar char="■"/>
              <a:defRPr/>
            </a:lvl3pPr>
            <a:lvl4pPr indent="-590550" lvl="3" marL="1828800" algn="l">
              <a:lnSpc>
                <a:spcPct val="115000"/>
              </a:lnSpc>
              <a:spcBef>
                <a:spcPts val="0"/>
              </a:spcBef>
              <a:spcAft>
                <a:spcPts val="0"/>
              </a:spcAft>
              <a:buSzPts val="5700"/>
              <a:buChar char="●"/>
              <a:defRPr/>
            </a:lvl4pPr>
            <a:lvl5pPr indent="-590550" lvl="4" marL="2286000" algn="l">
              <a:lnSpc>
                <a:spcPct val="115000"/>
              </a:lnSpc>
              <a:spcBef>
                <a:spcPts val="0"/>
              </a:spcBef>
              <a:spcAft>
                <a:spcPts val="0"/>
              </a:spcAft>
              <a:buSzPts val="5700"/>
              <a:buChar char="○"/>
              <a:defRPr/>
            </a:lvl5pPr>
            <a:lvl6pPr indent="-590550" lvl="5" marL="2743200" algn="l">
              <a:lnSpc>
                <a:spcPct val="115000"/>
              </a:lnSpc>
              <a:spcBef>
                <a:spcPts val="0"/>
              </a:spcBef>
              <a:spcAft>
                <a:spcPts val="0"/>
              </a:spcAft>
              <a:buSzPts val="5700"/>
              <a:buChar char="■"/>
              <a:defRPr/>
            </a:lvl6pPr>
            <a:lvl7pPr indent="-590550" lvl="6" marL="3200400" algn="l">
              <a:lnSpc>
                <a:spcPct val="115000"/>
              </a:lnSpc>
              <a:spcBef>
                <a:spcPts val="0"/>
              </a:spcBef>
              <a:spcAft>
                <a:spcPts val="0"/>
              </a:spcAft>
              <a:buSzPts val="5700"/>
              <a:buChar char="●"/>
              <a:defRPr/>
            </a:lvl7pPr>
            <a:lvl8pPr indent="-590550" lvl="7" marL="3657600" algn="l">
              <a:lnSpc>
                <a:spcPct val="115000"/>
              </a:lnSpc>
              <a:spcBef>
                <a:spcPts val="0"/>
              </a:spcBef>
              <a:spcAft>
                <a:spcPts val="0"/>
              </a:spcAft>
              <a:buSzPts val="5700"/>
              <a:buChar char="○"/>
              <a:defRPr/>
            </a:lvl8pPr>
            <a:lvl9pPr indent="-590550" lvl="8" marL="4114800" algn="l">
              <a:lnSpc>
                <a:spcPct val="115000"/>
              </a:lnSpc>
              <a:spcBef>
                <a:spcPts val="0"/>
              </a:spcBef>
              <a:spcAft>
                <a:spcPts val="0"/>
              </a:spcAft>
              <a:buSzPts val="5700"/>
              <a:buChar char="■"/>
              <a:defRPr/>
            </a:lvl9pPr>
          </a:lstStyle>
          <a:p/>
        </p:txBody>
      </p:sp>
      <p:sp>
        <p:nvSpPr>
          <p:cNvPr id="40" name="Google Shape;40;p10"/>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1"/>
          <p:cNvSpPr txBox="1"/>
          <p:nvPr>
            <p:ph idx="1" type="body"/>
          </p:nvPr>
        </p:nvSpPr>
        <p:spPr>
          <a:xfrm>
            <a:off x="1277050" y="17328383"/>
            <a:ext cx="24577171" cy="2478521"/>
          </a:xfrm>
          <a:prstGeom prst="rect">
            <a:avLst/>
          </a:prstGeom>
          <a:noFill/>
          <a:ln>
            <a:noFill/>
          </a:ln>
        </p:spPr>
        <p:txBody>
          <a:bodyPr anchorCtr="0" anchor="ctr" bIns="371025" lIns="371025" spcFirstLastPara="1" rIns="371025" wrap="square" tIns="371025">
            <a:normAutofit/>
          </a:bodyPr>
          <a:lstStyle>
            <a:lvl1pPr indent="-228600" lvl="0" marL="457200" algn="l">
              <a:lnSpc>
                <a:spcPct val="100000"/>
              </a:lnSpc>
              <a:spcBef>
                <a:spcPts val="0"/>
              </a:spcBef>
              <a:spcAft>
                <a:spcPts val="0"/>
              </a:spcAft>
              <a:buSzPts val="7300"/>
              <a:buNone/>
              <a:defRPr/>
            </a:lvl1pPr>
          </a:lstStyle>
          <a:p/>
        </p:txBody>
      </p:sp>
      <p:sp>
        <p:nvSpPr>
          <p:cNvPr id="43" name="Google Shape;43;p11"/>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1277050" y="1822817"/>
            <a:ext cx="34909415" cy="2345849"/>
          </a:xfrm>
          <a:prstGeom prst="rect">
            <a:avLst/>
          </a:prstGeom>
          <a:noFill/>
          <a:ln>
            <a:noFill/>
          </a:ln>
        </p:spPr>
        <p:txBody>
          <a:bodyPr anchorCtr="0" anchor="t" bIns="371025" lIns="371025" spcFirstLastPara="1" rIns="371025" wrap="square" tIns="371025">
            <a:normAutofit/>
          </a:bodyPr>
          <a:lstStyle>
            <a:lvl1pPr lvl="0"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9pPr>
          </a:lstStyle>
          <a:p/>
        </p:txBody>
      </p:sp>
      <p:sp>
        <p:nvSpPr>
          <p:cNvPr id="7" name="Google Shape;7;p2"/>
          <p:cNvSpPr txBox="1"/>
          <p:nvPr>
            <p:ph idx="1" type="body"/>
          </p:nvPr>
        </p:nvSpPr>
        <p:spPr>
          <a:xfrm>
            <a:off x="1277050" y="4720524"/>
            <a:ext cx="34909415" cy="13993494"/>
          </a:xfrm>
          <a:prstGeom prst="rect">
            <a:avLst/>
          </a:prstGeom>
          <a:noFill/>
          <a:ln>
            <a:noFill/>
          </a:ln>
        </p:spPr>
        <p:txBody>
          <a:bodyPr anchorCtr="0" anchor="t" bIns="371025" lIns="371025" spcFirstLastPara="1" rIns="371025" wrap="square" tIns="371025">
            <a:normAutofit/>
          </a:bodyPr>
          <a:lstStyle>
            <a:lvl1pPr indent="-692150" lvl="0" marL="457200" marR="0" rtl="0" algn="l">
              <a:lnSpc>
                <a:spcPct val="115000"/>
              </a:lnSpc>
              <a:spcBef>
                <a:spcPts val="0"/>
              </a:spcBef>
              <a:spcAft>
                <a:spcPts val="0"/>
              </a:spcAft>
              <a:buClr>
                <a:schemeClr val="dk2"/>
              </a:buClr>
              <a:buSzPts val="7300"/>
              <a:buFont typeface="Arial"/>
              <a:buChar char="●"/>
              <a:defRPr b="0" i="0" sz="7300" u="none" cap="none" strike="noStrike">
                <a:solidFill>
                  <a:schemeClr val="dk2"/>
                </a:solidFill>
                <a:latin typeface="Arial"/>
                <a:ea typeface="Arial"/>
                <a:cs typeface="Arial"/>
                <a:sym typeface="Arial"/>
              </a:defRPr>
            </a:lvl1pPr>
            <a:lvl2pPr indent="-590550" lvl="1" marL="9144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2pPr>
            <a:lvl3pPr indent="-590550" lvl="2" marL="13716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3pPr>
            <a:lvl4pPr indent="-590550" lvl="3" marL="18288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4pPr>
            <a:lvl5pPr indent="-590550" lvl="4" marL="22860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5pPr>
            <a:lvl6pPr indent="-590550" lvl="5" marL="27432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6pPr>
            <a:lvl7pPr indent="-590550" lvl="6" marL="32004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7pPr>
            <a:lvl8pPr indent="-590550" lvl="7" marL="36576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8pPr>
            <a:lvl9pPr indent="-590550" lvl="8" marL="41148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9pPr>
          </a:lstStyle>
          <a:p/>
        </p:txBody>
      </p:sp>
      <p:sp>
        <p:nvSpPr>
          <p:cNvPr id="8" name="Google Shape;8;p2"/>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4.jpg"/><Relationship Id="rId10" Type="http://schemas.openxmlformats.org/officeDocument/2006/relationships/image" Target="../media/image8.jpg"/><Relationship Id="rId13" Type="http://schemas.openxmlformats.org/officeDocument/2006/relationships/image" Target="../media/image7.png"/><Relationship Id="rId12"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6.png"/><Relationship Id="rId9" Type="http://schemas.openxmlformats.org/officeDocument/2006/relationships/image" Target="../media/image3.png"/><Relationship Id="rId5" Type="http://schemas.openxmlformats.org/officeDocument/2006/relationships/hyperlink" Target="https://www.ncbi.nlm.nih.gov/pmc/articles/PMC3620735/" TargetMode="External"/><Relationship Id="rId6" Type="http://schemas.openxmlformats.org/officeDocument/2006/relationships/hyperlink" Target="https://pubmed.ncbi.nlm.nih.gov/32634160/" TargetMode="External"/><Relationship Id="rId7" Type="http://schemas.openxmlformats.org/officeDocument/2006/relationships/hyperlink" Target="https://academic.oup.com/icb/article/42/3/517/723932" TargetMode="External"/><Relationship Id="rId8"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
          <p:cNvSpPr txBox="1"/>
          <p:nvPr/>
        </p:nvSpPr>
        <p:spPr>
          <a:xfrm>
            <a:off x="24438525" y="2663900"/>
            <a:ext cx="11685600" cy="10731900"/>
          </a:xfrm>
          <a:prstGeom prst="rect">
            <a:avLst/>
          </a:prstGeom>
          <a:noFill/>
          <a:ln cap="flat" cmpd="sng" w="9525">
            <a:solidFill>
              <a:schemeClr val="dk1"/>
            </a:solidFill>
            <a:prstDash val="solid"/>
            <a:round/>
            <a:headEnd len="sm" w="sm" type="none"/>
            <a:tailEnd len="sm" w="sm" type="none"/>
          </a:ln>
        </p:spPr>
        <p:txBody>
          <a:bodyPr anchorCtr="0" anchor="ctr" bIns="58500" lIns="58500" spcFirstLastPara="1" rIns="58500" wrap="square" tIns="58500">
            <a:noAutofit/>
          </a:bodyPr>
          <a:lstStyle/>
          <a:p>
            <a:pPr indent="0" lvl="0" marL="0" marR="0" rtl="0" algn="ctr">
              <a:lnSpc>
                <a:spcPct val="100000"/>
              </a:lnSpc>
              <a:spcBef>
                <a:spcPts val="0"/>
              </a:spcBef>
              <a:spcAft>
                <a:spcPts val="0"/>
              </a:spcAft>
              <a:buClr>
                <a:srgbClr val="000000"/>
              </a:buClr>
              <a:buSzPts val="3200"/>
              <a:buFont typeface="Arial"/>
              <a:buNone/>
            </a:pPr>
            <a:r>
              <a:rPr b="1" i="0" lang="en" sz="3200" u="none" cap="none" strike="noStrike">
                <a:solidFill>
                  <a:srgbClr val="000000"/>
                </a:solidFill>
                <a:latin typeface="Arial"/>
                <a:ea typeface="Arial"/>
                <a:cs typeface="Arial"/>
                <a:sym typeface="Arial"/>
              </a:rPr>
              <a:t>Team Content</a:t>
            </a:r>
            <a:endParaRPr b="1" i="0" sz="3200" u="none" cap="none" strike="noStrike">
              <a:solidFill>
                <a:srgbClr val="000000"/>
              </a:solidFill>
              <a:latin typeface="Arial"/>
              <a:ea typeface="Arial"/>
              <a:cs typeface="Arial"/>
              <a:sym typeface="Arial"/>
            </a:endParaRPr>
          </a:p>
          <a:p>
            <a:pPr indent="0" lvl="0" marL="457200" marR="0" rtl="0" algn="ctr">
              <a:lnSpc>
                <a:spcPct val="100000"/>
              </a:lnSpc>
              <a:spcBef>
                <a:spcPts val="0"/>
              </a:spcBef>
              <a:spcAft>
                <a:spcPts val="0"/>
              </a:spcAft>
              <a:buClr>
                <a:srgbClr val="000000"/>
              </a:buClr>
              <a:buSzPts val="3072"/>
              <a:buFont typeface="Arial"/>
              <a:buNone/>
            </a:pPr>
            <a:r>
              <a:rPr b="0" i="0" lang="en" sz="3072" u="none" cap="none" strike="noStrike">
                <a:solidFill>
                  <a:schemeClr val="dk1"/>
                </a:solidFill>
                <a:latin typeface="Calibri"/>
                <a:ea typeface="Calibri"/>
                <a:cs typeface="Calibri"/>
                <a:sym typeface="Calibri"/>
              </a:rPr>
              <a:t>This was everyone’s first time participating in the BioBuilders program, and it was a very helpful learning experience. All eight of us learned a lot about the process of conducting secondary research and using that to inform our own questions. Though we did not reach the fully fleshed out product, it was a joy to work with a mentor and really dive deep many different corners of biological research. This year was more developmental for us, but as the only team in the school with non-seniors, our group gained a lot motivation for furthering our endeavors in the future and continuing the club next year.</a:t>
            </a:r>
            <a:endParaRPr b="0" i="0" sz="3072"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3200"/>
              <a:buFont typeface="Arial"/>
              <a:buNone/>
            </a:pPr>
            <a:r>
              <a:rPr b="1" i="0" lang="en" sz="3200" u="none" cap="none" strike="noStrike">
                <a:solidFill>
                  <a:srgbClr val="000000"/>
                </a:solidFill>
                <a:latin typeface="Arial"/>
                <a:ea typeface="Arial"/>
                <a:cs typeface="Arial"/>
                <a:sym typeface="Arial"/>
              </a:rPr>
              <a:t>And maybe some next steps:</a:t>
            </a:r>
            <a:endParaRPr b="1" i="0" sz="3200" u="none" cap="none" strike="noStrike">
              <a:solidFill>
                <a:srgbClr val="000000"/>
              </a:solidFill>
              <a:latin typeface="Arial"/>
              <a:ea typeface="Arial"/>
              <a:cs typeface="Arial"/>
              <a:sym typeface="Arial"/>
            </a:endParaRPr>
          </a:p>
          <a:p>
            <a:pPr indent="0" lvl="0" marL="457200" marR="0" rtl="0" algn="ctr">
              <a:lnSpc>
                <a:spcPct val="100000"/>
              </a:lnSpc>
              <a:spcBef>
                <a:spcPts val="0"/>
              </a:spcBef>
              <a:spcAft>
                <a:spcPts val="0"/>
              </a:spcAft>
              <a:buClr>
                <a:srgbClr val="000000"/>
              </a:buClr>
              <a:buSzPts val="3072"/>
              <a:buFont typeface="Arial"/>
              <a:buNone/>
            </a:pPr>
            <a:r>
              <a:rPr b="0" i="0" lang="en" sz="3072" u="none" cap="none" strike="noStrike">
                <a:solidFill>
                  <a:schemeClr val="dk1"/>
                </a:solidFill>
                <a:latin typeface="Calibri"/>
                <a:ea typeface="Calibri"/>
                <a:cs typeface="Calibri"/>
                <a:sym typeface="Calibri"/>
              </a:rPr>
              <a:t>If someone wanted to continue this project next year, they should continue our research on testing similar to  PH test that are gradient, and start implementing them into starting to make a physical test that can  collect the data about the amount of the certain chemicals that were listed earlier.</a:t>
            </a:r>
            <a:endParaRPr b="0" i="0" sz="3200" u="none" cap="none" strike="noStrike">
              <a:solidFill>
                <a:srgbClr val="000000"/>
              </a:solidFill>
              <a:latin typeface="Arial"/>
              <a:ea typeface="Arial"/>
              <a:cs typeface="Arial"/>
              <a:sym typeface="Arial"/>
            </a:endParaRPr>
          </a:p>
        </p:txBody>
      </p:sp>
      <p:pic>
        <p:nvPicPr>
          <p:cNvPr id="55" name="Google Shape;55;p1"/>
          <p:cNvPicPr preferRelativeResize="0"/>
          <p:nvPr/>
        </p:nvPicPr>
        <p:blipFill rotWithShape="1">
          <a:blip r:embed="rId3">
            <a:alphaModFix/>
          </a:blip>
          <a:srcRect b="0" l="0" r="0" t="0"/>
          <a:stretch/>
        </p:blipFill>
        <p:spPr>
          <a:xfrm>
            <a:off x="7165641" y="17856504"/>
            <a:ext cx="5511761" cy="2887755"/>
          </a:xfrm>
          <a:prstGeom prst="rect">
            <a:avLst/>
          </a:prstGeom>
          <a:noFill/>
          <a:ln>
            <a:noFill/>
          </a:ln>
        </p:spPr>
      </p:pic>
      <p:sp>
        <p:nvSpPr>
          <p:cNvPr id="56" name="Google Shape;56;p1"/>
          <p:cNvSpPr txBox="1"/>
          <p:nvPr/>
        </p:nvSpPr>
        <p:spPr>
          <a:xfrm>
            <a:off x="5172325" y="2516796"/>
            <a:ext cx="8254800" cy="5640900"/>
          </a:xfrm>
          <a:prstGeom prst="rect">
            <a:avLst/>
          </a:prstGeom>
          <a:noFill/>
          <a:ln cap="flat" cmpd="sng" w="9525">
            <a:solidFill>
              <a:schemeClr val="dk1"/>
            </a:solidFill>
            <a:prstDash val="solid"/>
            <a:round/>
            <a:headEnd len="sm" w="sm" type="none"/>
            <a:tailEnd len="sm" w="sm" type="none"/>
          </a:ln>
        </p:spPr>
        <p:txBody>
          <a:bodyPr anchorCtr="0" anchor="ctr" bIns="58500" lIns="58500" spcFirstLastPara="1" rIns="58500" wrap="square" tIns="58500">
            <a:noAutofit/>
          </a:bodyPr>
          <a:lstStyle/>
          <a:p>
            <a:pPr indent="0" lvl="0" marL="0" marR="0" rtl="0" algn="ctr">
              <a:lnSpc>
                <a:spcPct val="100000"/>
              </a:lnSpc>
              <a:spcBef>
                <a:spcPts val="0"/>
              </a:spcBef>
              <a:spcAft>
                <a:spcPts val="0"/>
              </a:spcAft>
              <a:buClr>
                <a:srgbClr val="000000"/>
              </a:buClr>
              <a:buSzPts val="3200"/>
              <a:buFont typeface="Arial"/>
              <a:buNone/>
            </a:pPr>
            <a:r>
              <a:rPr b="1" i="0" lang="en" sz="3200" u="none" cap="none" strike="noStrike">
                <a:solidFill>
                  <a:srgbClr val="000000"/>
                </a:solidFill>
                <a:latin typeface="Arial"/>
                <a:ea typeface="Arial"/>
                <a:cs typeface="Arial"/>
                <a:sym typeface="Arial"/>
              </a:rPr>
              <a:t>Abstract</a:t>
            </a:r>
            <a:endParaRPr b="1" i="0" sz="32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600"/>
              <a:buFont typeface="Arial"/>
              <a:buNone/>
            </a:pPr>
            <a:r>
              <a:rPr b="0" i="0" lang="en" sz="2600" u="none" cap="none" strike="noStrike">
                <a:solidFill>
                  <a:srgbClr val="000000"/>
                </a:solidFill>
                <a:latin typeface="Arial"/>
                <a:ea typeface="Arial"/>
                <a:cs typeface="Arial"/>
                <a:sym typeface="Arial"/>
              </a:rPr>
              <a:t>Overfishing continues to affect fish populations, especially for populations affected by pollution or other outside factors, that would not be able to recover. So, our group sought ways to make a portable, affordable, and accurate test for stress hormones or signs of reproductive harm in fish populations. With this test, at risk populations could be identified with greater detail and convenience. Our research led us to a couple ways to design the test, an ELISA test, and a color gradient test. Ideally, the test would be able to show the gradient of the result, and would be cheap and convenient. </a:t>
            </a:r>
            <a:endParaRPr b="0" i="0" sz="2600" u="none" cap="none" strike="noStrike">
              <a:solidFill>
                <a:srgbClr val="000000"/>
              </a:solidFill>
              <a:latin typeface="Arial"/>
              <a:ea typeface="Arial"/>
              <a:cs typeface="Arial"/>
              <a:sym typeface="Arial"/>
            </a:endParaRPr>
          </a:p>
        </p:txBody>
      </p:sp>
      <p:pic>
        <p:nvPicPr>
          <p:cNvPr id="57" name="Google Shape;57;p1"/>
          <p:cNvPicPr preferRelativeResize="0"/>
          <p:nvPr/>
        </p:nvPicPr>
        <p:blipFill rotWithShape="1">
          <a:blip r:embed="rId4">
            <a:alphaModFix/>
          </a:blip>
          <a:srcRect b="28524" l="0" r="0" t="29593"/>
          <a:stretch/>
        </p:blipFill>
        <p:spPr>
          <a:xfrm>
            <a:off x="1181511" y="18571309"/>
            <a:ext cx="3990820" cy="1671339"/>
          </a:xfrm>
          <a:prstGeom prst="rect">
            <a:avLst/>
          </a:prstGeom>
          <a:noFill/>
          <a:ln>
            <a:noFill/>
          </a:ln>
        </p:spPr>
      </p:pic>
      <p:sp>
        <p:nvSpPr>
          <p:cNvPr id="58" name="Google Shape;58;p1"/>
          <p:cNvSpPr txBox="1"/>
          <p:nvPr/>
        </p:nvSpPr>
        <p:spPr>
          <a:xfrm>
            <a:off x="5172325" y="131630"/>
            <a:ext cx="31146300" cy="2529000"/>
          </a:xfrm>
          <a:prstGeom prst="rect">
            <a:avLst/>
          </a:prstGeom>
          <a:noFill/>
          <a:ln>
            <a:noFill/>
          </a:ln>
        </p:spPr>
        <p:txBody>
          <a:bodyPr anchorCtr="0" anchor="ctr" bIns="58500" lIns="58500" spcFirstLastPara="1" rIns="58500" wrap="square" tIns="58500">
            <a:noAutofit/>
          </a:bodyPr>
          <a:lstStyle/>
          <a:p>
            <a:pPr indent="0" lvl="0" marL="0" marR="0" rtl="0" algn="ctr">
              <a:lnSpc>
                <a:spcPct val="100000"/>
              </a:lnSpc>
              <a:spcBef>
                <a:spcPts val="0"/>
              </a:spcBef>
              <a:spcAft>
                <a:spcPts val="0"/>
              </a:spcAft>
              <a:buClr>
                <a:srgbClr val="000000"/>
              </a:buClr>
              <a:buSzPts val="3968"/>
              <a:buFont typeface="Arial"/>
              <a:buNone/>
            </a:pPr>
            <a:r>
              <a:rPr b="1" i="0" lang="en" sz="3968" u="none" cap="none" strike="noStrike">
                <a:solidFill>
                  <a:srgbClr val="000000"/>
                </a:solidFill>
                <a:latin typeface="Arial"/>
                <a:ea typeface="Arial"/>
                <a:cs typeface="Arial"/>
                <a:sym typeface="Arial"/>
              </a:rPr>
              <a:t>Reproductive Maturity Indicators In Fish </a:t>
            </a:r>
            <a:endParaRPr b="1" i="0" sz="3968"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3712"/>
              <a:buFont typeface="Arial"/>
              <a:buNone/>
            </a:pPr>
            <a:r>
              <a:rPr b="0" i="0" lang="en" sz="3712" u="none" cap="none" strike="noStrike">
                <a:solidFill>
                  <a:srgbClr val="000000"/>
                </a:solidFill>
                <a:latin typeface="Arial"/>
                <a:ea typeface="Arial"/>
                <a:cs typeface="Arial"/>
                <a:sym typeface="Arial"/>
              </a:rPr>
              <a:t>Sadie Parkinson, Juliette Bezaire, Julia Dingman, Owen Sheperd, Linnea Nam, Dee Epshtein, Sarah Epshtein </a:t>
            </a:r>
            <a:endParaRPr/>
          </a:p>
          <a:p>
            <a:pPr indent="0" lvl="0" marL="0" marR="0" rtl="0" algn="ctr">
              <a:lnSpc>
                <a:spcPct val="100000"/>
              </a:lnSpc>
              <a:spcBef>
                <a:spcPts val="0"/>
              </a:spcBef>
              <a:spcAft>
                <a:spcPts val="0"/>
              </a:spcAft>
              <a:buClr>
                <a:srgbClr val="000000"/>
              </a:buClr>
              <a:buSzPts val="3712"/>
              <a:buFont typeface="Arial"/>
              <a:buNone/>
            </a:pPr>
            <a:r>
              <a:rPr b="0" i="0" lang="en" sz="3712" u="none" cap="none" strike="noStrike">
                <a:solidFill>
                  <a:srgbClr val="000000"/>
                </a:solidFill>
                <a:latin typeface="Arial"/>
                <a:ea typeface="Arial"/>
                <a:cs typeface="Arial"/>
                <a:sym typeface="Arial"/>
              </a:rPr>
              <a:t>Teacher Leader: Mr. Kirkpatrick, Mentor: SitaRam Meena (UCB)</a:t>
            </a:r>
            <a:endParaRPr b="0" i="0" sz="3712"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3712"/>
              <a:buFont typeface="Arial"/>
              <a:buNone/>
            </a:pPr>
            <a:r>
              <a:rPr b="0" i="0" lang="en" sz="3712" u="none" cap="none" strike="noStrike">
                <a:solidFill>
                  <a:srgbClr val="000000"/>
                </a:solidFill>
                <a:latin typeface="Arial"/>
                <a:ea typeface="Arial"/>
                <a:cs typeface="Arial"/>
                <a:sym typeface="Arial"/>
              </a:rPr>
              <a:t>Oak Park and River Forest High School, Oak Park, Illinois, United States of America</a:t>
            </a:r>
            <a:endParaRPr b="0" i="0" sz="3712" u="none" cap="none" strike="noStrike">
              <a:solidFill>
                <a:srgbClr val="000000"/>
              </a:solidFill>
              <a:latin typeface="Arial"/>
              <a:ea typeface="Arial"/>
              <a:cs typeface="Arial"/>
              <a:sym typeface="Arial"/>
            </a:endParaRPr>
          </a:p>
        </p:txBody>
      </p:sp>
      <p:sp>
        <p:nvSpPr>
          <p:cNvPr id="59" name="Google Shape;59;p1"/>
          <p:cNvSpPr txBox="1"/>
          <p:nvPr/>
        </p:nvSpPr>
        <p:spPr>
          <a:xfrm>
            <a:off x="5172325" y="8226800"/>
            <a:ext cx="8254800" cy="9401400"/>
          </a:xfrm>
          <a:prstGeom prst="rect">
            <a:avLst/>
          </a:prstGeom>
          <a:noFill/>
          <a:ln cap="flat" cmpd="sng" w="9525">
            <a:solidFill>
              <a:schemeClr val="dk1"/>
            </a:solidFill>
            <a:prstDash val="solid"/>
            <a:round/>
            <a:headEnd len="sm" w="sm" type="none"/>
            <a:tailEnd len="sm" w="sm" type="none"/>
          </a:ln>
        </p:spPr>
        <p:txBody>
          <a:bodyPr anchorCtr="0" anchor="ctr" bIns="58500" lIns="58500" spcFirstLastPara="1" rIns="58500" wrap="square" tIns="58500">
            <a:noAutofit/>
          </a:bodyPr>
          <a:lstStyle/>
          <a:p>
            <a:pPr indent="0" lvl="0" marL="0" marR="0" rtl="0" algn="ctr">
              <a:lnSpc>
                <a:spcPct val="100000"/>
              </a:lnSpc>
              <a:spcBef>
                <a:spcPts val="0"/>
              </a:spcBef>
              <a:spcAft>
                <a:spcPts val="0"/>
              </a:spcAft>
              <a:buClr>
                <a:srgbClr val="000000"/>
              </a:buClr>
              <a:buSzPts val="3200"/>
              <a:buFont typeface="Arial"/>
              <a:buNone/>
            </a:pPr>
            <a:r>
              <a:rPr b="1" i="0" lang="en" sz="3200" u="none" cap="none" strike="noStrike">
                <a:solidFill>
                  <a:srgbClr val="000000"/>
                </a:solidFill>
                <a:latin typeface="Arial"/>
                <a:ea typeface="Arial"/>
                <a:cs typeface="Arial"/>
                <a:sym typeface="Arial"/>
              </a:rPr>
              <a:t>Introduction/Background: </a:t>
            </a:r>
            <a:endParaRPr b="1" i="0" sz="32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3200"/>
              <a:buFont typeface="Arial"/>
              <a:buNone/>
            </a:pPr>
            <a:r>
              <a:t/>
            </a:r>
            <a:endParaRPr b="1" i="0" sz="32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3000"/>
              <a:buFont typeface="Arial"/>
              <a:buNone/>
            </a:pPr>
            <a:r>
              <a:rPr b="0" i="0" lang="en" sz="3000" u="none" cap="none" strike="noStrike">
                <a:solidFill>
                  <a:srgbClr val="000000"/>
                </a:solidFill>
                <a:latin typeface="Arial"/>
                <a:ea typeface="Arial"/>
                <a:cs typeface="Arial"/>
                <a:sym typeface="Arial"/>
              </a:rPr>
              <a:t>The objective of our group is to reduce overfishing in polluted areas, particularly in salmon. First, we considered gene replacement, but this would be detrimental to both the ecosystem as well as the fish.</a:t>
            </a:r>
            <a:endParaRPr b="0" i="0" sz="30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3000"/>
              <a:buFont typeface="Arial"/>
              <a:buNone/>
            </a:pPr>
            <a:r>
              <a:rPr b="0" i="0" lang="en" sz="3000" u="none" cap="none" strike="noStrike">
                <a:solidFill>
                  <a:srgbClr val="000000"/>
                </a:solidFill>
                <a:latin typeface="Arial"/>
                <a:ea typeface="Arial"/>
                <a:cs typeface="Arial"/>
                <a:sym typeface="Arial"/>
              </a:rPr>
              <a:t>This wasn’t really as effective as we thought it would have been due to the limited likelihood of passing modified traits on to future populations Instead we moved on to indicators that the fish populations were at risk. </a:t>
            </a:r>
            <a:endParaRPr b="0" i="0" sz="30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3000"/>
              <a:buFont typeface="Arial"/>
              <a:buNone/>
            </a:pPr>
            <a:r>
              <a:rPr b="0" i="0" lang="en" sz="3000" u="none" cap="none" strike="noStrike">
                <a:solidFill>
                  <a:srgbClr val="000000"/>
                </a:solidFill>
                <a:latin typeface="Arial"/>
                <a:ea typeface="Arial"/>
                <a:cs typeface="Arial"/>
                <a:sym typeface="Arial"/>
              </a:rPr>
              <a:t>We have been looking into ELISA tests and Color Gradient Scale based chemical tests and the possibility of manufacturing our own. </a:t>
            </a:r>
            <a:endParaRPr b="0" i="0" sz="3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200"/>
              <a:buFont typeface="Arial"/>
              <a:buNone/>
            </a:pPr>
            <a:r>
              <a:t/>
            </a:r>
            <a:endParaRPr b="0" i="0" sz="3200" u="none" cap="none" strike="noStrike">
              <a:solidFill>
                <a:srgbClr val="000000"/>
              </a:solidFill>
              <a:latin typeface="Arial"/>
              <a:ea typeface="Arial"/>
              <a:cs typeface="Arial"/>
              <a:sym typeface="Arial"/>
            </a:endParaRPr>
          </a:p>
        </p:txBody>
      </p:sp>
      <p:sp>
        <p:nvSpPr>
          <p:cNvPr id="60" name="Google Shape;60;p1"/>
          <p:cNvSpPr txBox="1"/>
          <p:nvPr/>
        </p:nvSpPr>
        <p:spPr>
          <a:xfrm>
            <a:off x="13427075" y="2481225"/>
            <a:ext cx="11011500" cy="15535900"/>
          </a:xfrm>
          <a:prstGeom prst="rect">
            <a:avLst/>
          </a:prstGeom>
          <a:noFill/>
          <a:ln cap="flat" cmpd="sng" w="9525">
            <a:solidFill>
              <a:schemeClr val="dk1"/>
            </a:solidFill>
            <a:prstDash val="solid"/>
            <a:round/>
            <a:headEnd len="sm" w="sm" type="none"/>
            <a:tailEnd len="sm" w="sm" type="none"/>
          </a:ln>
        </p:spPr>
        <p:txBody>
          <a:bodyPr anchorCtr="0" anchor="ctr" bIns="58500" lIns="58500" spcFirstLastPara="1" rIns="58500" wrap="square" tIns="58500">
            <a:noAutofit/>
          </a:bodyPr>
          <a:lstStyle/>
          <a:p>
            <a:pPr indent="0" lvl="0" marL="0" marR="0" rtl="0" algn="ctr">
              <a:lnSpc>
                <a:spcPct val="100000"/>
              </a:lnSpc>
              <a:spcBef>
                <a:spcPts val="0"/>
              </a:spcBef>
              <a:spcAft>
                <a:spcPts val="0"/>
              </a:spcAft>
              <a:buClr>
                <a:srgbClr val="000000"/>
              </a:buClr>
              <a:buSzPts val="3200"/>
              <a:buFont typeface="Arial"/>
              <a:buNone/>
            </a:pPr>
            <a:r>
              <a:rPr b="1" i="0" lang="en" sz="3200" u="none" cap="none" strike="noStrike">
                <a:solidFill>
                  <a:srgbClr val="000000"/>
                </a:solidFill>
                <a:latin typeface="Arial"/>
                <a:ea typeface="Arial"/>
                <a:cs typeface="Arial"/>
                <a:sym typeface="Arial"/>
              </a:rPr>
              <a:t>Science Content</a:t>
            </a:r>
            <a:endParaRPr b="0" i="0" sz="3072" u="none" cap="none" strike="noStrike">
              <a:solidFill>
                <a:schemeClr val="dk1"/>
              </a:solidFill>
              <a:latin typeface="Calibri"/>
              <a:ea typeface="Calibri"/>
              <a:cs typeface="Calibri"/>
              <a:sym typeface="Calibri"/>
            </a:endParaRPr>
          </a:p>
          <a:p>
            <a:pPr indent="0" lvl="0" marL="457200" marR="0" rtl="0" algn="ctr">
              <a:lnSpc>
                <a:spcPct val="100000"/>
              </a:lnSpc>
              <a:spcBef>
                <a:spcPts val="0"/>
              </a:spcBef>
              <a:spcAft>
                <a:spcPts val="0"/>
              </a:spcAft>
              <a:buClr>
                <a:srgbClr val="000000"/>
              </a:buClr>
              <a:buSzPts val="3072"/>
              <a:buFont typeface="Arial"/>
              <a:buNone/>
            </a:pPr>
            <a:r>
              <a:rPr b="0" i="0" lang="en" sz="3072" u="none" cap="none" strike="noStrike">
                <a:solidFill>
                  <a:schemeClr val="dk1"/>
                </a:solidFill>
                <a:latin typeface="Calibri"/>
                <a:ea typeface="Calibri"/>
                <a:cs typeface="Calibri"/>
                <a:sym typeface="Calibri"/>
              </a:rPr>
              <a:t>We have two testing options that we are currently exploring. The first option we are looking at is ELISA tests and engineering our own that will look for a specific hormone in the water. This would indicate if the homorme is present and give the tester the knowledge if that the hormone is present.</a:t>
            </a:r>
            <a:endParaRPr b="0" i="0" sz="3072" u="none" cap="none" strike="noStrike">
              <a:solidFill>
                <a:schemeClr val="dk1"/>
              </a:solidFill>
              <a:latin typeface="Calibri"/>
              <a:ea typeface="Calibri"/>
              <a:cs typeface="Calibri"/>
              <a:sym typeface="Calibri"/>
            </a:endParaRPr>
          </a:p>
          <a:p>
            <a:pPr indent="0" lvl="0" marL="457200" marR="0" rtl="0" algn="ctr">
              <a:lnSpc>
                <a:spcPct val="100000"/>
              </a:lnSpc>
              <a:spcBef>
                <a:spcPts val="0"/>
              </a:spcBef>
              <a:spcAft>
                <a:spcPts val="0"/>
              </a:spcAft>
              <a:buClr>
                <a:srgbClr val="000000"/>
              </a:buClr>
              <a:buSzPts val="3072"/>
              <a:buFont typeface="Arial"/>
              <a:buNone/>
            </a:pPr>
            <a:r>
              <a:rPr b="0" i="0" lang="en" sz="3072" u="none" cap="none" strike="noStrike">
                <a:solidFill>
                  <a:schemeClr val="dk1"/>
                </a:solidFill>
                <a:latin typeface="Calibri"/>
                <a:ea typeface="Calibri"/>
                <a:cs typeface="Calibri"/>
                <a:sym typeface="Calibri"/>
              </a:rPr>
              <a:t>The other test option is a color gradient test. This test might be more precise as it would show the amount of the compound. Knowing whether these compounds are present or not is helpful, but it is even more valuable to understand specific concentrations as there are certain thresholds indicating safe and unsafe levels for specific populations. One example of this need for more nuanced testing would be testing for Chlorides in different aquatic environments. Marine teleosts have been shown to be hypo-osmotic to their environments, while freshwater teleosts are hyper-osmotic. Both osmoregulatory processes involve a diffusional gain (marine) or loss (freshwater) of NaCl about the environment. Higher levels of NaCl in a marine environment or low levels in a freshwater environment indicate problems in that teleost population. A gradient test allows for testing in more than one specific environment, and would serve the same purpose. </a:t>
            </a:r>
            <a:endParaRPr b="0" i="0" sz="3072" u="none" cap="none" strike="noStrike">
              <a:solidFill>
                <a:schemeClr val="dk1"/>
              </a:solidFill>
              <a:latin typeface="Calibri"/>
              <a:ea typeface="Calibri"/>
              <a:cs typeface="Calibri"/>
              <a:sym typeface="Calibri"/>
            </a:endParaRPr>
          </a:p>
          <a:p>
            <a:pPr indent="0" lvl="0" marL="457200" marR="0" rtl="0" algn="ctr">
              <a:lnSpc>
                <a:spcPct val="100000"/>
              </a:lnSpc>
              <a:spcBef>
                <a:spcPts val="0"/>
              </a:spcBef>
              <a:spcAft>
                <a:spcPts val="0"/>
              </a:spcAft>
              <a:buClr>
                <a:srgbClr val="000000"/>
              </a:buClr>
              <a:buSzPts val="3072"/>
              <a:buFont typeface="Arial"/>
              <a:buNone/>
            </a:pPr>
            <a:r>
              <a:rPr b="0" i="0" lang="en" sz="3072" u="none" cap="none" strike="noStrike">
                <a:solidFill>
                  <a:schemeClr val="dk1"/>
                </a:solidFill>
                <a:latin typeface="Calibri"/>
                <a:ea typeface="Calibri"/>
                <a:cs typeface="Calibri"/>
                <a:sym typeface="Calibri"/>
              </a:rPr>
              <a:t>Our test could theoretically resemble that of a pH strip, with a gradient scale key for testers to assess their results, and not accidentally fish at-risk populations. </a:t>
            </a:r>
            <a:endParaRPr b="0" i="0" sz="3072" u="none" cap="none" strike="noStrike">
              <a:solidFill>
                <a:schemeClr val="dk1"/>
              </a:solidFill>
              <a:latin typeface="Calibri"/>
              <a:ea typeface="Calibri"/>
              <a:cs typeface="Calibri"/>
              <a:sym typeface="Calibri"/>
            </a:endParaRPr>
          </a:p>
          <a:p>
            <a:pPr indent="0" lvl="0" marL="457200" marR="0" rtl="0" algn="ctr">
              <a:lnSpc>
                <a:spcPct val="100000"/>
              </a:lnSpc>
              <a:spcBef>
                <a:spcPts val="0"/>
              </a:spcBef>
              <a:spcAft>
                <a:spcPts val="0"/>
              </a:spcAft>
              <a:buClr>
                <a:srgbClr val="000000"/>
              </a:buClr>
              <a:buSzPts val="3072"/>
              <a:buFont typeface="Arial"/>
              <a:buNone/>
            </a:pPr>
            <a:r>
              <a:rPr b="0" i="0" lang="en" sz="3072" u="none" cap="none" strike="noStrike">
                <a:solidFill>
                  <a:schemeClr val="dk1"/>
                </a:solidFill>
                <a:latin typeface="Calibri"/>
                <a:ea typeface="Calibri"/>
                <a:cs typeface="Calibri"/>
                <a:sym typeface="Calibri"/>
              </a:rPr>
              <a:t>Compounds we may test for include: catecholamines (epinephrine) &amp; corticosteroids (cortisol and 1ɑ-hydroxycorticosterone), pathway molecules like CRH and ACTH, heat and shock stress proteins (HSPs), Gill NA’/K’-Atpase activity (smolt activity indicator), thyroxine, prolactin, somlactin, or glutcocoroid. We chose these compounds to look into because of their relations to stress levels and/or disruptions in the endocrine and reproductive systems. </a:t>
            </a:r>
            <a:endParaRPr b="0" i="0" sz="3072" u="none" cap="none" strike="noStrike">
              <a:solidFill>
                <a:schemeClr val="dk1"/>
              </a:solidFill>
              <a:latin typeface="Calibri"/>
              <a:ea typeface="Calibri"/>
              <a:cs typeface="Calibri"/>
              <a:sym typeface="Calibri"/>
            </a:endParaRPr>
          </a:p>
        </p:txBody>
      </p:sp>
      <p:sp>
        <p:nvSpPr>
          <p:cNvPr id="61" name="Google Shape;61;p1"/>
          <p:cNvSpPr txBox="1"/>
          <p:nvPr/>
        </p:nvSpPr>
        <p:spPr>
          <a:xfrm>
            <a:off x="24438575" y="13562100"/>
            <a:ext cx="11685600" cy="4559700"/>
          </a:xfrm>
          <a:prstGeom prst="rect">
            <a:avLst/>
          </a:prstGeom>
          <a:noFill/>
          <a:ln cap="flat" cmpd="sng" w="9525">
            <a:solidFill>
              <a:schemeClr val="dk1"/>
            </a:solidFill>
            <a:prstDash val="solid"/>
            <a:round/>
            <a:headEnd len="sm" w="sm" type="none"/>
            <a:tailEnd len="sm" w="sm" type="none"/>
          </a:ln>
        </p:spPr>
        <p:txBody>
          <a:bodyPr anchorCtr="0" anchor="t" bIns="58500" lIns="58500" spcFirstLastPara="1" rIns="58500" wrap="square" tIns="58500">
            <a:noAutofit/>
          </a:bodyPr>
          <a:lstStyle/>
          <a:p>
            <a:pPr indent="0" lvl="0" marL="0" marR="0" rtl="0" algn="ctr">
              <a:lnSpc>
                <a:spcPct val="100000"/>
              </a:lnSpc>
              <a:spcBef>
                <a:spcPts val="0"/>
              </a:spcBef>
              <a:spcAft>
                <a:spcPts val="0"/>
              </a:spcAft>
              <a:buClr>
                <a:srgbClr val="000000"/>
              </a:buClr>
              <a:buSzPts val="3200"/>
              <a:buFont typeface="Arial"/>
              <a:buNone/>
            </a:pPr>
            <a:r>
              <a:rPr b="1" i="0" lang="en" sz="3200" u="none" cap="none" strike="noStrike">
                <a:solidFill>
                  <a:srgbClr val="000000"/>
                </a:solidFill>
                <a:latin typeface="Arial"/>
                <a:ea typeface="Arial"/>
                <a:cs typeface="Arial"/>
                <a:sym typeface="Arial"/>
              </a:rPr>
              <a:t>References and acknowledgements</a:t>
            </a:r>
            <a:endParaRPr b="0" i="0" sz="2004" u="none" cap="none" strike="noStrike">
              <a:solidFill>
                <a:schemeClr val="dk1"/>
              </a:solidFill>
              <a:latin typeface="Calibri"/>
              <a:ea typeface="Calibri"/>
              <a:cs typeface="Calibri"/>
              <a:sym typeface="Calibri"/>
            </a:endParaRPr>
          </a:p>
          <a:p>
            <a:pPr indent="-358902" lvl="0" marL="585216" marR="0" rtl="0" algn="l">
              <a:lnSpc>
                <a:spcPct val="100000"/>
              </a:lnSpc>
              <a:spcBef>
                <a:spcPts val="0"/>
              </a:spcBef>
              <a:spcAft>
                <a:spcPts val="0"/>
              </a:spcAft>
              <a:buClr>
                <a:schemeClr val="dk1"/>
              </a:buClr>
              <a:buSzPts val="2500"/>
              <a:buFont typeface="Calibri"/>
              <a:buChar char="●"/>
            </a:pPr>
            <a:r>
              <a:rPr b="0" i="0" lang="en" sz="2004" u="sng" cap="none" strike="noStrike">
                <a:solidFill>
                  <a:schemeClr val="hlink"/>
                </a:solidFill>
                <a:latin typeface="Calibri"/>
                <a:ea typeface="Calibri"/>
                <a:cs typeface="Calibri"/>
                <a:sym typeface="Calibri"/>
                <a:hlinkClick r:id="rId5"/>
              </a:rPr>
              <a:t>Endocrine-Disrupting Chemicals (EDCs): In Vitro Mechanism of Estrogenic Activation and Differential Effects on ER Target Genes</a:t>
            </a:r>
            <a:r>
              <a:rPr b="0" i="0" lang="en" sz="2004" u="none" cap="none" strike="noStrike">
                <a:solidFill>
                  <a:schemeClr val="dk1"/>
                </a:solidFill>
                <a:latin typeface="Calibri"/>
                <a:ea typeface="Calibri"/>
                <a:cs typeface="Calibri"/>
                <a:sym typeface="Calibri"/>
              </a:rPr>
              <a:t> by Li Y, Luh CJ, Burns KA, Arao Y, Jiang Z, Teng CT, Tice RR, Korach KS.</a:t>
            </a:r>
            <a:endParaRPr b="0" i="0" sz="2004" u="none" cap="none" strike="noStrike">
              <a:solidFill>
                <a:schemeClr val="dk1"/>
              </a:solidFill>
              <a:latin typeface="Calibri"/>
              <a:ea typeface="Calibri"/>
              <a:cs typeface="Calibri"/>
              <a:sym typeface="Calibri"/>
            </a:endParaRPr>
          </a:p>
          <a:p>
            <a:pPr indent="-358902" lvl="0" marL="585216" marR="0" rtl="0" algn="l">
              <a:lnSpc>
                <a:spcPct val="100000"/>
              </a:lnSpc>
              <a:spcBef>
                <a:spcPts val="0"/>
              </a:spcBef>
              <a:spcAft>
                <a:spcPts val="0"/>
              </a:spcAft>
              <a:buClr>
                <a:schemeClr val="dk1"/>
              </a:buClr>
              <a:buSzPts val="2500"/>
              <a:buFont typeface="Calibri"/>
              <a:buChar char="●"/>
            </a:pPr>
            <a:r>
              <a:rPr b="0" i="0" lang="en" sz="2004" u="sng" cap="none" strike="noStrike">
                <a:solidFill>
                  <a:schemeClr val="hlink"/>
                </a:solidFill>
                <a:latin typeface="Calibri"/>
                <a:ea typeface="Calibri"/>
                <a:cs typeface="Calibri"/>
                <a:sym typeface="Calibri"/>
                <a:hlinkClick r:id="rId6"/>
              </a:rPr>
              <a:t>Differential impacts of carp and salmon pituitary extracts on induced oogenesis, egg quality, molecular ontogeny and embryonic developmental competence in European eel</a:t>
            </a:r>
            <a:r>
              <a:rPr b="0" i="0" lang="en" sz="2004" u="none" cap="none" strike="noStrike">
                <a:solidFill>
                  <a:schemeClr val="dk1"/>
                </a:solidFill>
                <a:latin typeface="Calibri"/>
                <a:ea typeface="Calibri"/>
                <a:cs typeface="Calibri"/>
                <a:sym typeface="Calibri"/>
              </a:rPr>
              <a:t> by Kottmann JS, Jørgensen MGP, Bertolini F, Loh A, Tomkiewicz J. </a:t>
            </a:r>
            <a:endParaRPr b="0" i="0" sz="2004" u="none" cap="none" strike="noStrike">
              <a:solidFill>
                <a:schemeClr val="dk1"/>
              </a:solidFill>
              <a:latin typeface="Calibri"/>
              <a:ea typeface="Calibri"/>
              <a:cs typeface="Calibri"/>
              <a:sym typeface="Calibri"/>
            </a:endParaRPr>
          </a:p>
          <a:p>
            <a:pPr indent="-358902" lvl="0" marL="585216" marR="0" rtl="0" algn="l">
              <a:lnSpc>
                <a:spcPct val="100000"/>
              </a:lnSpc>
              <a:spcBef>
                <a:spcPts val="0"/>
              </a:spcBef>
              <a:spcAft>
                <a:spcPts val="0"/>
              </a:spcAft>
              <a:buClr>
                <a:schemeClr val="dk1"/>
              </a:buClr>
              <a:buSzPts val="2500"/>
              <a:buFont typeface="Calibri"/>
              <a:buChar char="●"/>
            </a:pPr>
            <a:r>
              <a:rPr b="0" i="0" lang="en" sz="2004" u="sng" cap="none" strike="noStrike">
                <a:solidFill>
                  <a:schemeClr val="hlink"/>
                </a:solidFill>
                <a:latin typeface="Calibri"/>
                <a:ea typeface="Calibri"/>
                <a:cs typeface="Calibri"/>
                <a:sym typeface="Calibri"/>
                <a:hlinkClick r:id="rId7"/>
              </a:rPr>
              <a:t>Stress in Fishes: A Diversity of Responses with Particular Reference to Changes in Circulating Corticosteroids </a:t>
            </a:r>
            <a:r>
              <a:rPr b="0" i="0" lang="en" sz="2004" u="none" cap="none" strike="noStrike">
                <a:solidFill>
                  <a:schemeClr val="dk1"/>
                </a:solidFill>
                <a:latin typeface="Calibri"/>
                <a:ea typeface="Calibri"/>
                <a:cs typeface="Calibri"/>
                <a:sym typeface="Calibri"/>
              </a:rPr>
              <a:t>by Bruce A. Barton</a:t>
            </a:r>
            <a:endParaRPr b="0" i="0" sz="2004" u="none" cap="none" strike="noStrike">
              <a:solidFill>
                <a:schemeClr val="dk1"/>
              </a:solidFill>
              <a:latin typeface="Calibri"/>
              <a:ea typeface="Calibri"/>
              <a:cs typeface="Calibri"/>
              <a:sym typeface="Calibri"/>
            </a:endParaRPr>
          </a:p>
          <a:p>
            <a:pPr indent="-355854" lvl="0" marL="457200" marR="0" rtl="0" algn="l">
              <a:lnSpc>
                <a:spcPct val="115000"/>
              </a:lnSpc>
              <a:spcBef>
                <a:spcPts val="0"/>
              </a:spcBef>
              <a:spcAft>
                <a:spcPts val="0"/>
              </a:spcAft>
              <a:buClr>
                <a:schemeClr val="dk1"/>
              </a:buClr>
              <a:buSzPts val="2004"/>
              <a:buFont typeface="Calibri"/>
              <a:buChar char="●"/>
            </a:pPr>
            <a:r>
              <a:rPr b="0" i="0" lang="en" sz="1100" u="none" cap="none" strike="noStrike">
                <a:solidFill>
                  <a:schemeClr val="dk1"/>
                </a:solidFill>
                <a:latin typeface="Arial"/>
                <a:ea typeface="Arial"/>
                <a:cs typeface="Arial"/>
                <a:sym typeface="Arial"/>
              </a:rPr>
              <a:t>Evans, David H. Review of </a:t>
            </a:r>
            <a:r>
              <a:rPr b="0" i="1" lang="en" sz="1100" u="none" cap="none" strike="noStrike">
                <a:solidFill>
                  <a:schemeClr val="dk1"/>
                </a:solidFill>
                <a:latin typeface="Arial"/>
                <a:ea typeface="Arial"/>
                <a:cs typeface="Arial"/>
                <a:sym typeface="Arial"/>
              </a:rPr>
              <a:t>Teleost fish osmoregulation: what have we learned since August Krogh, Homer Smith, and Ancel Keys,</a:t>
            </a:r>
            <a:r>
              <a:rPr b="0" i="0" lang="en" sz="1100" u="none" cap="none" strike="noStrike">
                <a:solidFill>
                  <a:schemeClr val="dk1"/>
                </a:solidFill>
                <a:latin typeface="Arial"/>
                <a:ea typeface="Arial"/>
                <a:cs typeface="Arial"/>
                <a:sym typeface="Arial"/>
              </a:rPr>
              <a:t> Review of </a:t>
            </a:r>
            <a:r>
              <a:rPr b="0" i="1" lang="en" sz="1100" u="none" cap="none" strike="noStrike">
                <a:solidFill>
                  <a:schemeClr val="dk1"/>
                </a:solidFill>
                <a:latin typeface="Arial"/>
                <a:ea typeface="Arial"/>
                <a:cs typeface="Arial"/>
                <a:sym typeface="Arial"/>
              </a:rPr>
              <a:t>AUGUST KROGH DISTINGUISHED LECTURESHIP OF THE APS COMPARATIVE AND EVOLUTIONARY PHYSIOLOGY SECTION, 2008</a:t>
            </a:r>
            <a:r>
              <a:rPr b="0" i="0" lang="en" sz="1100" u="none" cap="none" strike="noStrike">
                <a:solidFill>
                  <a:schemeClr val="dk1"/>
                </a:solidFill>
                <a:latin typeface="Arial"/>
                <a:ea typeface="Arial"/>
                <a:cs typeface="Arial"/>
                <a:sym typeface="Arial"/>
              </a:rPr>
              <a:t> 2008. </a:t>
            </a:r>
            <a:endParaRPr b="0" i="0" sz="2004" u="none" cap="none" strike="noStrike">
              <a:solidFill>
                <a:schemeClr val="dk1"/>
              </a:solidFill>
              <a:latin typeface="Calibri"/>
              <a:ea typeface="Calibri"/>
              <a:cs typeface="Calibri"/>
              <a:sym typeface="Calibri"/>
            </a:endParaRPr>
          </a:p>
          <a:p>
            <a:pPr indent="0" lvl="0" marL="0" marR="0" rtl="0" algn="l">
              <a:lnSpc>
                <a:spcPct val="100000"/>
              </a:lnSpc>
              <a:spcBef>
                <a:spcPts val="1200"/>
              </a:spcBef>
              <a:spcAft>
                <a:spcPts val="0"/>
              </a:spcAft>
              <a:buClr>
                <a:srgbClr val="000000"/>
              </a:buClr>
              <a:buSzPts val="900"/>
              <a:buFont typeface="Arial"/>
              <a:buNone/>
            </a:pPr>
            <a:r>
              <a:t/>
            </a:r>
            <a:endParaRPr b="0" i="0" sz="9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004"/>
              <a:buFont typeface="Arial"/>
              <a:buNone/>
            </a:pPr>
            <a:r>
              <a:rPr b="0" i="0" lang="en" sz="2004" u="none" cap="none" strike="noStrike">
                <a:solidFill>
                  <a:schemeClr val="dk1"/>
                </a:solidFill>
                <a:latin typeface="Calibri"/>
                <a:ea typeface="Calibri"/>
                <a:cs typeface="Calibri"/>
                <a:sym typeface="Calibri"/>
              </a:rPr>
              <a:t>We’d like to thank…</a:t>
            </a:r>
            <a:endParaRPr b="0" i="0" sz="2004" u="none" cap="none" strike="noStrike">
              <a:solidFill>
                <a:schemeClr val="dk1"/>
              </a:solidFill>
              <a:latin typeface="Calibri"/>
              <a:ea typeface="Calibri"/>
              <a:cs typeface="Calibri"/>
              <a:sym typeface="Calibri"/>
            </a:endParaRPr>
          </a:p>
          <a:p>
            <a:pPr indent="-387350" lvl="0" marL="457200" marR="0" rtl="0" algn="l">
              <a:lnSpc>
                <a:spcPct val="100000"/>
              </a:lnSpc>
              <a:spcBef>
                <a:spcPts val="0"/>
              </a:spcBef>
              <a:spcAft>
                <a:spcPts val="0"/>
              </a:spcAft>
              <a:buClr>
                <a:schemeClr val="dk1"/>
              </a:buClr>
              <a:buSzPts val="2500"/>
              <a:buFont typeface="Calibri"/>
              <a:buChar char="●"/>
            </a:pPr>
            <a:r>
              <a:rPr b="0" i="0" lang="en" sz="2004" u="none" cap="none" strike="noStrike">
                <a:solidFill>
                  <a:schemeClr val="dk1"/>
                </a:solidFill>
                <a:latin typeface="Calibri"/>
                <a:ea typeface="Calibri"/>
                <a:cs typeface="Calibri"/>
                <a:sym typeface="Calibri"/>
              </a:rPr>
              <a:t>Our mentor,  Sitaram Meena UCB </a:t>
            </a:r>
            <a:endParaRPr b="0" i="0" sz="2004" u="none" cap="none" strike="noStrike">
              <a:solidFill>
                <a:schemeClr val="dk1"/>
              </a:solidFill>
              <a:latin typeface="Calibri"/>
              <a:ea typeface="Calibri"/>
              <a:cs typeface="Calibri"/>
              <a:sym typeface="Calibri"/>
            </a:endParaRPr>
          </a:p>
          <a:p>
            <a:pPr indent="0" lvl="0" marL="457200" marR="0" rtl="0" algn="l">
              <a:lnSpc>
                <a:spcPct val="100000"/>
              </a:lnSpc>
              <a:spcBef>
                <a:spcPts val="0"/>
              </a:spcBef>
              <a:spcAft>
                <a:spcPts val="0"/>
              </a:spcAft>
              <a:buClr>
                <a:srgbClr val="000000"/>
              </a:buClr>
              <a:buSzPts val="2004"/>
              <a:buFont typeface="Arial"/>
              <a:buNone/>
            </a:pPr>
            <a:r>
              <a:t/>
            </a:r>
            <a:endParaRPr b="0" i="0" sz="2004"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004"/>
              <a:buFont typeface="Arial"/>
              <a:buNone/>
            </a:pPr>
            <a:r>
              <a:t/>
            </a:r>
            <a:endParaRPr b="0" i="0" sz="2004" u="none" cap="none" strike="noStrike">
              <a:solidFill>
                <a:schemeClr val="dk1"/>
              </a:solidFill>
              <a:latin typeface="Calibri"/>
              <a:ea typeface="Calibri"/>
              <a:cs typeface="Calibri"/>
              <a:sym typeface="Calibri"/>
            </a:endParaRPr>
          </a:p>
          <a:p>
            <a:pPr indent="0" lvl="0" marL="292608" marR="0" rtl="0" algn="l">
              <a:lnSpc>
                <a:spcPct val="100000"/>
              </a:lnSpc>
              <a:spcBef>
                <a:spcPts val="0"/>
              </a:spcBef>
              <a:spcAft>
                <a:spcPts val="0"/>
              </a:spcAft>
              <a:buClr>
                <a:srgbClr val="000000"/>
              </a:buClr>
              <a:buSzPts val="2004"/>
              <a:buFont typeface="Arial"/>
              <a:buNone/>
            </a:pPr>
            <a:r>
              <a:t/>
            </a:r>
            <a:endParaRPr b="0" i="0" sz="2004" u="none" cap="none" strike="noStrike">
              <a:solidFill>
                <a:schemeClr val="dk1"/>
              </a:solidFill>
              <a:latin typeface="Calibri"/>
              <a:ea typeface="Calibri"/>
              <a:cs typeface="Calibri"/>
              <a:sym typeface="Calibri"/>
            </a:endParaRPr>
          </a:p>
        </p:txBody>
      </p:sp>
      <p:pic>
        <p:nvPicPr>
          <p:cNvPr id="62" name="Google Shape;62;p1"/>
          <p:cNvPicPr preferRelativeResize="0"/>
          <p:nvPr/>
        </p:nvPicPr>
        <p:blipFill rotWithShape="1">
          <a:blip r:embed="rId8">
            <a:alphaModFix/>
          </a:blip>
          <a:srcRect b="0" l="0" r="0" t="0"/>
          <a:stretch/>
        </p:blipFill>
        <p:spPr>
          <a:xfrm>
            <a:off x="31544307" y="18951197"/>
            <a:ext cx="4874304" cy="911565"/>
          </a:xfrm>
          <a:prstGeom prst="rect">
            <a:avLst/>
          </a:prstGeom>
          <a:noFill/>
          <a:ln>
            <a:noFill/>
          </a:ln>
        </p:spPr>
      </p:pic>
      <p:pic>
        <p:nvPicPr>
          <p:cNvPr id="63" name="Google Shape;63;p1"/>
          <p:cNvPicPr preferRelativeResize="0"/>
          <p:nvPr/>
        </p:nvPicPr>
        <p:blipFill rotWithShape="1">
          <a:blip r:embed="rId9">
            <a:alphaModFix/>
          </a:blip>
          <a:srcRect b="0" l="0" r="0" t="0"/>
          <a:stretch/>
        </p:blipFill>
        <p:spPr>
          <a:xfrm>
            <a:off x="-167875" y="159735"/>
            <a:ext cx="5916824" cy="2045465"/>
          </a:xfrm>
          <a:prstGeom prst="rect">
            <a:avLst/>
          </a:prstGeom>
          <a:noFill/>
          <a:ln>
            <a:noFill/>
          </a:ln>
        </p:spPr>
      </p:pic>
      <p:pic>
        <p:nvPicPr>
          <p:cNvPr id="64" name="Google Shape;64;p1"/>
          <p:cNvPicPr preferRelativeResize="0"/>
          <p:nvPr/>
        </p:nvPicPr>
        <p:blipFill rotWithShape="1">
          <a:blip r:embed="rId10">
            <a:alphaModFix/>
          </a:blip>
          <a:srcRect b="0" l="0" r="0" t="0"/>
          <a:stretch/>
        </p:blipFill>
        <p:spPr>
          <a:xfrm>
            <a:off x="20254915" y="18464719"/>
            <a:ext cx="2774396" cy="1671323"/>
          </a:xfrm>
          <a:prstGeom prst="rect">
            <a:avLst/>
          </a:prstGeom>
          <a:noFill/>
          <a:ln>
            <a:noFill/>
          </a:ln>
        </p:spPr>
      </p:pic>
      <p:pic>
        <p:nvPicPr>
          <p:cNvPr id="65" name="Google Shape;65;p1"/>
          <p:cNvPicPr preferRelativeResize="0"/>
          <p:nvPr/>
        </p:nvPicPr>
        <p:blipFill rotWithShape="1">
          <a:blip r:embed="rId11">
            <a:alphaModFix/>
          </a:blip>
          <a:srcRect b="0" l="0" r="0" t="0"/>
          <a:stretch/>
        </p:blipFill>
        <p:spPr>
          <a:xfrm>
            <a:off x="13796120" y="18712361"/>
            <a:ext cx="3990820" cy="1176037"/>
          </a:xfrm>
          <a:prstGeom prst="rect">
            <a:avLst/>
          </a:prstGeom>
          <a:noFill/>
          <a:ln>
            <a:noFill/>
          </a:ln>
        </p:spPr>
      </p:pic>
      <p:pic>
        <p:nvPicPr>
          <p:cNvPr id="66" name="Google Shape;66;p1"/>
          <p:cNvPicPr preferRelativeResize="0"/>
          <p:nvPr/>
        </p:nvPicPr>
        <p:blipFill rotWithShape="1">
          <a:blip r:embed="rId12">
            <a:alphaModFix/>
          </a:blip>
          <a:srcRect b="0" l="0" r="0" t="0"/>
          <a:stretch/>
        </p:blipFill>
        <p:spPr>
          <a:xfrm>
            <a:off x="25721022" y="18351870"/>
            <a:ext cx="3641729" cy="1451413"/>
          </a:xfrm>
          <a:prstGeom prst="rect">
            <a:avLst/>
          </a:prstGeom>
          <a:noFill/>
          <a:ln>
            <a:noFill/>
          </a:ln>
        </p:spPr>
      </p:pic>
      <p:pic>
        <p:nvPicPr>
          <p:cNvPr id="67" name="Google Shape;67;p1"/>
          <p:cNvPicPr preferRelativeResize="0"/>
          <p:nvPr/>
        </p:nvPicPr>
        <p:blipFill rotWithShape="1">
          <a:blip r:embed="rId13">
            <a:alphaModFix/>
          </a:blip>
          <a:srcRect b="0" l="0" r="0" t="0"/>
          <a:stretch/>
        </p:blipFill>
        <p:spPr>
          <a:xfrm>
            <a:off x="651625" y="3268287"/>
            <a:ext cx="4277825" cy="4277800"/>
          </a:xfrm>
          <a:prstGeom prst="rect">
            <a:avLst/>
          </a:prstGeom>
          <a:noFill/>
          <a:ln>
            <a:noFill/>
          </a:ln>
        </p:spPr>
      </p:pic>
      <p:sp>
        <p:nvSpPr>
          <p:cNvPr id="68" name="Google Shape;68;p1"/>
          <p:cNvSpPr txBox="1"/>
          <p:nvPr/>
        </p:nvSpPr>
        <p:spPr>
          <a:xfrm>
            <a:off x="730350" y="7921450"/>
            <a:ext cx="3990900" cy="23397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000"/>
              <a:buFont typeface="Arial"/>
              <a:buNone/>
            </a:pPr>
            <a:r>
              <a:rPr b="0" i="0" lang="en" sz="2000" u="none" cap="none" strike="noStrike">
                <a:solidFill>
                  <a:srgbClr val="000000"/>
                </a:solidFill>
                <a:latin typeface="Arial"/>
                <a:ea typeface="Arial"/>
                <a:cs typeface="Arial"/>
                <a:sym typeface="Arial"/>
              </a:rPr>
              <a:t>Our final product would slightly resemble something like this pH test, with strips for testing in the environment, and a guide to assist in determining whether the levels of the compound are ideal or not. </a:t>
            </a:r>
            <a:endParaRPr b="0" i="0" sz="21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