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Lst>
  <p:sldSz cy="21067700" cx="37463400"/>
  <p:notesSz cx="6858000" cy="9144000"/>
  <p:embeddedFontLst>
    <p:embeddedFont>
      <p:font typeface="Antic Didone"/>
      <p:regular r:id="rId7"/>
    </p:embeddedFont>
    <p:embeddedFont>
      <p:font typeface="Montserrat"/>
      <p:regular r:id="rId8"/>
      <p:bold r:id="rId9"/>
      <p:italic r:id="rId10"/>
      <p:boldItalic r:id="rId11"/>
    </p:embeddedFont>
    <p:embeddedFont>
      <p:font typeface="Abril Fatface"/>
      <p:regular r:id="rId12"/>
    </p:embeddedFont>
    <p:embeddedFont>
      <p:font typeface="Bebas Neue"/>
      <p:regular r:id="rId13"/>
    </p:embeddedFont>
    <p:embeddedFont>
      <p:font typeface="Abhaya Libre"/>
      <p:regular r:id="rId14"/>
      <p:bold r:id="rId15"/>
    </p:embeddedFont>
    <p:embeddedFont>
      <p:font typeface="Barlow"/>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g5Drd1gn9cRAiiVU4esQu2whU2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font" Target="fonts/Montserrat-boldItalic.fntdata"/><Relationship Id="rId10" Type="http://schemas.openxmlformats.org/officeDocument/2006/relationships/font" Target="fonts/Montserrat-italic.fntdata"/><Relationship Id="rId13" Type="http://schemas.openxmlformats.org/officeDocument/2006/relationships/font" Target="fonts/BebasNeue-regular.fntdata"/><Relationship Id="rId12" Type="http://schemas.openxmlformats.org/officeDocument/2006/relationships/font" Target="fonts/AbrilFatfac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Montserrat-bold.fntdata"/><Relationship Id="rId15" Type="http://schemas.openxmlformats.org/officeDocument/2006/relationships/font" Target="fonts/AbhayaLibre-bold.fntdata"/><Relationship Id="rId14" Type="http://schemas.openxmlformats.org/officeDocument/2006/relationships/font" Target="fonts/AbhayaLibre-regular.fntdata"/><Relationship Id="rId17" Type="http://schemas.openxmlformats.org/officeDocument/2006/relationships/font" Target="fonts/Barlow-bold.fntdata"/><Relationship Id="rId16" Type="http://schemas.openxmlformats.org/officeDocument/2006/relationships/font" Target="fonts/Barlow-regular.fntdata"/><Relationship Id="rId5" Type="http://schemas.openxmlformats.org/officeDocument/2006/relationships/slide" Target="slides/slide1.xml"/><Relationship Id="rId19" Type="http://schemas.openxmlformats.org/officeDocument/2006/relationships/font" Target="fonts/Barlow-boldItalic.fntdata"/><Relationship Id="rId6" Type="http://schemas.openxmlformats.org/officeDocument/2006/relationships/slide" Target="slides/slide2.xml"/><Relationship Id="rId18" Type="http://schemas.openxmlformats.org/officeDocument/2006/relationships/font" Target="fonts/Barlow-italic.fntdata"/><Relationship Id="rId7" Type="http://schemas.openxmlformats.org/officeDocument/2006/relationships/font" Target="fonts/AnticDidone-regular.fntdata"/><Relationship Id="rId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381000" y="685800"/>
            <a:ext cx="60975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bdc07d599f_0_9:notes"/>
          <p:cNvSpPr/>
          <p:nvPr>
            <p:ph idx="2" type="sldImg"/>
          </p:nvPr>
        </p:nvSpPr>
        <p:spPr>
          <a:xfrm>
            <a:off x="381000" y="685800"/>
            <a:ext cx="6097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2bdc07d599f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9" name="Shape 9"/>
        <p:cNvGrpSpPr/>
        <p:nvPr/>
      </p:nvGrpSpPr>
      <p:grpSpPr>
        <a:xfrm>
          <a:off x="0" y="0"/>
          <a:ext cx="0" cy="0"/>
          <a:chOff x="0" y="0"/>
          <a:chExt cx="0" cy="0"/>
        </a:xfrm>
      </p:grpSpPr>
      <p:sp>
        <p:nvSpPr>
          <p:cNvPr id="10" name="Google Shape;10;g21403208218_1_112"/>
          <p:cNvSpPr/>
          <p:nvPr/>
        </p:nvSpPr>
        <p:spPr>
          <a:xfrm>
            <a:off x="0" y="309340"/>
            <a:ext cx="37463400" cy="21942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g21403208218_1_112"/>
          <p:cNvSpPr/>
          <p:nvPr/>
        </p:nvSpPr>
        <p:spPr>
          <a:xfrm flipH="1">
            <a:off x="801181" y="610817"/>
            <a:ext cx="35861100" cy="19846200"/>
          </a:xfrm>
          <a:prstGeom prst="rect">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g21403208218_1_112"/>
          <p:cNvSpPr/>
          <p:nvPr/>
        </p:nvSpPr>
        <p:spPr>
          <a:xfrm flipH="1">
            <a:off x="33801883" y="-2850555"/>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g21403208218_1_112"/>
          <p:cNvSpPr txBox="1"/>
          <p:nvPr>
            <p:ph type="title"/>
          </p:nvPr>
        </p:nvSpPr>
        <p:spPr>
          <a:xfrm>
            <a:off x="743414" y="802997"/>
            <a:ext cx="34909200" cy="1821900"/>
          </a:xfrm>
          <a:prstGeom prst="rect">
            <a:avLst/>
          </a:prstGeom>
          <a:noFill/>
          <a:ln>
            <a:noFill/>
          </a:ln>
        </p:spPr>
        <p:txBody>
          <a:bodyPr anchorCtr="0" anchor="b" bIns="381475" lIns="381475" spcFirstLastPara="1" rIns="381475" wrap="square" tIns="381475">
            <a:normAutofit/>
          </a:bodyPr>
          <a:lstStyle>
            <a:lvl1pPr lvl="0" algn="ctr">
              <a:lnSpc>
                <a:spcPct val="100000"/>
              </a:lnSpc>
              <a:spcBef>
                <a:spcPts val="0"/>
              </a:spcBef>
              <a:spcAft>
                <a:spcPts val="0"/>
              </a:spcAft>
              <a:buSzPts val="11600"/>
              <a:buNone/>
              <a:defRPr sz="12100"/>
            </a:lvl1pPr>
            <a:lvl2pPr lvl="1" algn="l">
              <a:lnSpc>
                <a:spcPct val="100000"/>
              </a:lnSpc>
              <a:spcBef>
                <a:spcPts val="0"/>
              </a:spcBef>
              <a:spcAft>
                <a:spcPts val="0"/>
              </a:spcAft>
              <a:buSzPts val="11600"/>
              <a:buNone/>
              <a:defRPr/>
            </a:lvl2pPr>
            <a:lvl3pPr lvl="2" algn="l">
              <a:lnSpc>
                <a:spcPct val="100000"/>
              </a:lnSpc>
              <a:spcBef>
                <a:spcPts val="0"/>
              </a:spcBef>
              <a:spcAft>
                <a:spcPts val="0"/>
              </a:spcAft>
              <a:buSzPts val="11600"/>
              <a:buNone/>
              <a:defRPr/>
            </a:lvl3pPr>
            <a:lvl4pPr lvl="3" algn="l">
              <a:lnSpc>
                <a:spcPct val="100000"/>
              </a:lnSpc>
              <a:spcBef>
                <a:spcPts val="0"/>
              </a:spcBef>
              <a:spcAft>
                <a:spcPts val="0"/>
              </a:spcAft>
              <a:buSzPts val="11600"/>
              <a:buNone/>
              <a:defRPr/>
            </a:lvl4pPr>
            <a:lvl5pPr lvl="4" algn="l">
              <a:lnSpc>
                <a:spcPct val="100000"/>
              </a:lnSpc>
              <a:spcBef>
                <a:spcPts val="0"/>
              </a:spcBef>
              <a:spcAft>
                <a:spcPts val="0"/>
              </a:spcAft>
              <a:buSzPts val="11600"/>
              <a:buNone/>
              <a:defRPr/>
            </a:lvl5pPr>
            <a:lvl6pPr lvl="5" algn="l">
              <a:lnSpc>
                <a:spcPct val="100000"/>
              </a:lnSpc>
              <a:spcBef>
                <a:spcPts val="0"/>
              </a:spcBef>
              <a:spcAft>
                <a:spcPts val="0"/>
              </a:spcAft>
              <a:buSzPts val="11600"/>
              <a:buNone/>
              <a:defRPr/>
            </a:lvl6pPr>
            <a:lvl7pPr lvl="6" algn="l">
              <a:lnSpc>
                <a:spcPct val="100000"/>
              </a:lnSpc>
              <a:spcBef>
                <a:spcPts val="0"/>
              </a:spcBef>
              <a:spcAft>
                <a:spcPts val="0"/>
              </a:spcAft>
              <a:buSzPts val="11600"/>
              <a:buNone/>
              <a:defRPr/>
            </a:lvl7pPr>
            <a:lvl8pPr lvl="7" algn="l">
              <a:lnSpc>
                <a:spcPct val="100000"/>
              </a:lnSpc>
              <a:spcBef>
                <a:spcPts val="0"/>
              </a:spcBef>
              <a:spcAft>
                <a:spcPts val="0"/>
              </a:spcAft>
              <a:buSzPts val="11600"/>
              <a:buNone/>
              <a:defRPr/>
            </a:lvl8pPr>
            <a:lvl9pPr lvl="8" algn="l">
              <a:lnSpc>
                <a:spcPct val="100000"/>
              </a:lnSpc>
              <a:spcBef>
                <a:spcPts val="0"/>
              </a:spcBef>
              <a:spcAft>
                <a:spcPts val="0"/>
              </a:spcAft>
              <a:buSzPts val="11600"/>
              <a:buNone/>
              <a:defRPr/>
            </a:lvl9pPr>
          </a:lstStyle>
          <a:p/>
        </p:txBody>
      </p:sp>
      <p:sp>
        <p:nvSpPr>
          <p:cNvPr id="14" name="Google Shape;14;g21403208218_1_112"/>
          <p:cNvSpPr/>
          <p:nvPr/>
        </p:nvSpPr>
        <p:spPr>
          <a:xfrm flipH="1" rot="10800000">
            <a:off x="-3761280" y="18325779"/>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g21403208218_1_145"/>
          <p:cNvSpPr txBox="1"/>
          <p:nvPr>
            <p:ph idx="1" type="body"/>
          </p:nvPr>
        </p:nvSpPr>
        <p:spPr>
          <a:xfrm>
            <a:off x="1277050" y="17328373"/>
            <a:ext cx="24577500" cy="2478300"/>
          </a:xfrm>
          <a:prstGeom prst="rect">
            <a:avLst/>
          </a:prstGeom>
          <a:noFill/>
          <a:ln>
            <a:noFill/>
          </a:ln>
        </p:spPr>
        <p:txBody>
          <a:bodyPr anchorCtr="0" anchor="ctr" bIns="381475" lIns="381475" spcFirstLastPara="1" rIns="381475" wrap="square" tIns="381475">
            <a:normAutofit/>
          </a:bodyPr>
          <a:lstStyle>
            <a:lvl1pPr indent="-228600" lvl="0" marL="457200" algn="l">
              <a:lnSpc>
                <a:spcPct val="100000"/>
              </a:lnSpc>
              <a:spcBef>
                <a:spcPts val="0"/>
              </a:spcBef>
              <a:spcAft>
                <a:spcPts val="0"/>
              </a:spcAft>
              <a:buSzPts val="7500"/>
              <a:buNone/>
              <a:defRPr/>
            </a:lvl1pPr>
          </a:lstStyle>
          <a:p/>
        </p:txBody>
      </p:sp>
      <p:sp>
        <p:nvSpPr>
          <p:cNvPr id="72" name="Google Shape;72;g21403208218_1_145"/>
          <p:cNvSpPr txBox="1"/>
          <p:nvPr>
            <p:ph idx="12" type="sldNum"/>
          </p:nvPr>
        </p:nvSpPr>
        <p:spPr>
          <a:xfrm>
            <a:off x="34712060" y="19100467"/>
            <a:ext cx="2248200" cy="1612200"/>
          </a:xfrm>
          <a:prstGeom prst="rect">
            <a:avLst/>
          </a:prstGeom>
          <a:noFill/>
          <a:ln>
            <a:noFill/>
          </a:ln>
        </p:spPr>
        <p:txBody>
          <a:bodyPr anchorCtr="0" anchor="ctr" bIns="381475" lIns="381475" spcFirstLastPara="1" rIns="381475" wrap="square" tIns="381475">
            <a:normAutofit/>
          </a:bodyPr>
          <a:lstStyle>
            <a:lvl1pPr indent="0" lvl="0"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g21403208218_1_145"/>
          <p:cNvSpPr/>
          <p:nvPr/>
        </p:nvSpPr>
        <p:spPr>
          <a:xfrm flipH="1">
            <a:off x="801181" y="610817"/>
            <a:ext cx="35861100" cy="19846200"/>
          </a:xfrm>
          <a:prstGeom prst="rect">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g21403208218_1_145"/>
          <p:cNvSpPr/>
          <p:nvPr/>
        </p:nvSpPr>
        <p:spPr>
          <a:xfrm>
            <a:off x="-3761280" y="-2850555"/>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g21403208218_1_145"/>
          <p:cNvSpPr/>
          <p:nvPr/>
        </p:nvSpPr>
        <p:spPr>
          <a:xfrm rot="10800000">
            <a:off x="33801883" y="18325779"/>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6" name="Shape 76"/>
        <p:cNvGrpSpPr/>
        <p:nvPr/>
      </p:nvGrpSpPr>
      <p:grpSpPr>
        <a:xfrm>
          <a:off x="0" y="0"/>
          <a:ext cx="0" cy="0"/>
          <a:chOff x="0" y="0"/>
          <a:chExt cx="0" cy="0"/>
        </a:xfrm>
      </p:grpSpPr>
      <p:sp>
        <p:nvSpPr>
          <p:cNvPr id="77" name="Google Shape;77;g21403208218_1_151"/>
          <p:cNvSpPr/>
          <p:nvPr/>
        </p:nvSpPr>
        <p:spPr>
          <a:xfrm flipH="1">
            <a:off x="801181" y="610817"/>
            <a:ext cx="35861100" cy="19846200"/>
          </a:xfrm>
          <a:prstGeom prst="rect">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g21403208218_1_151"/>
          <p:cNvSpPr txBox="1"/>
          <p:nvPr>
            <p:ph hasCustomPrompt="1" type="title"/>
          </p:nvPr>
        </p:nvSpPr>
        <p:spPr>
          <a:xfrm>
            <a:off x="1277050" y="4530672"/>
            <a:ext cx="34909200" cy="8042400"/>
          </a:xfrm>
          <a:prstGeom prst="rect">
            <a:avLst/>
          </a:prstGeom>
          <a:noFill/>
          <a:ln>
            <a:noFill/>
          </a:ln>
        </p:spPr>
        <p:txBody>
          <a:bodyPr anchorCtr="0" anchor="b" bIns="381475" lIns="381475" spcFirstLastPara="1" rIns="381475" wrap="square" tIns="381475">
            <a:normAutofit/>
          </a:bodyPr>
          <a:lstStyle>
            <a:lvl1pPr lvl="0" algn="ctr">
              <a:lnSpc>
                <a:spcPct val="100000"/>
              </a:lnSpc>
              <a:spcBef>
                <a:spcPts val="0"/>
              </a:spcBef>
              <a:spcAft>
                <a:spcPts val="0"/>
              </a:spcAft>
              <a:buSzPts val="50100"/>
              <a:buNone/>
              <a:defRPr sz="50100"/>
            </a:lvl1pPr>
            <a:lvl2pPr lvl="1" algn="ctr">
              <a:lnSpc>
                <a:spcPct val="100000"/>
              </a:lnSpc>
              <a:spcBef>
                <a:spcPts val="0"/>
              </a:spcBef>
              <a:spcAft>
                <a:spcPts val="0"/>
              </a:spcAft>
              <a:buSzPts val="50100"/>
              <a:buNone/>
              <a:defRPr sz="50100"/>
            </a:lvl2pPr>
            <a:lvl3pPr lvl="2" algn="ctr">
              <a:lnSpc>
                <a:spcPct val="100000"/>
              </a:lnSpc>
              <a:spcBef>
                <a:spcPts val="0"/>
              </a:spcBef>
              <a:spcAft>
                <a:spcPts val="0"/>
              </a:spcAft>
              <a:buSzPts val="50100"/>
              <a:buNone/>
              <a:defRPr sz="50100"/>
            </a:lvl3pPr>
            <a:lvl4pPr lvl="3" algn="ctr">
              <a:lnSpc>
                <a:spcPct val="100000"/>
              </a:lnSpc>
              <a:spcBef>
                <a:spcPts val="0"/>
              </a:spcBef>
              <a:spcAft>
                <a:spcPts val="0"/>
              </a:spcAft>
              <a:buSzPts val="50100"/>
              <a:buNone/>
              <a:defRPr sz="50100"/>
            </a:lvl4pPr>
            <a:lvl5pPr lvl="4" algn="ctr">
              <a:lnSpc>
                <a:spcPct val="100000"/>
              </a:lnSpc>
              <a:spcBef>
                <a:spcPts val="0"/>
              </a:spcBef>
              <a:spcAft>
                <a:spcPts val="0"/>
              </a:spcAft>
              <a:buSzPts val="50100"/>
              <a:buNone/>
              <a:defRPr sz="50100"/>
            </a:lvl5pPr>
            <a:lvl6pPr lvl="5" algn="ctr">
              <a:lnSpc>
                <a:spcPct val="100000"/>
              </a:lnSpc>
              <a:spcBef>
                <a:spcPts val="0"/>
              </a:spcBef>
              <a:spcAft>
                <a:spcPts val="0"/>
              </a:spcAft>
              <a:buSzPts val="50100"/>
              <a:buNone/>
              <a:defRPr sz="50100"/>
            </a:lvl6pPr>
            <a:lvl7pPr lvl="6" algn="ctr">
              <a:lnSpc>
                <a:spcPct val="100000"/>
              </a:lnSpc>
              <a:spcBef>
                <a:spcPts val="0"/>
              </a:spcBef>
              <a:spcAft>
                <a:spcPts val="0"/>
              </a:spcAft>
              <a:buSzPts val="50100"/>
              <a:buNone/>
              <a:defRPr sz="50100"/>
            </a:lvl7pPr>
            <a:lvl8pPr lvl="7" algn="ctr">
              <a:lnSpc>
                <a:spcPct val="100000"/>
              </a:lnSpc>
              <a:spcBef>
                <a:spcPts val="0"/>
              </a:spcBef>
              <a:spcAft>
                <a:spcPts val="0"/>
              </a:spcAft>
              <a:buSzPts val="50100"/>
              <a:buNone/>
              <a:defRPr sz="50100"/>
            </a:lvl8pPr>
            <a:lvl9pPr lvl="8" algn="ctr">
              <a:lnSpc>
                <a:spcPct val="100000"/>
              </a:lnSpc>
              <a:spcBef>
                <a:spcPts val="0"/>
              </a:spcBef>
              <a:spcAft>
                <a:spcPts val="0"/>
              </a:spcAft>
              <a:buSzPts val="50100"/>
              <a:buNone/>
              <a:defRPr sz="50100"/>
            </a:lvl9pPr>
          </a:lstStyle>
          <a:p>
            <a:r>
              <a:t>xx%</a:t>
            </a:r>
          </a:p>
        </p:txBody>
      </p:sp>
      <p:sp>
        <p:nvSpPr>
          <p:cNvPr id="79" name="Google Shape;79;g21403208218_1_151"/>
          <p:cNvSpPr txBox="1"/>
          <p:nvPr>
            <p:ph idx="1" type="body"/>
          </p:nvPr>
        </p:nvSpPr>
        <p:spPr>
          <a:xfrm>
            <a:off x="1277050" y="12911467"/>
            <a:ext cx="34909200" cy="5328000"/>
          </a:xfrm>
          <a:prstGeom prst="rect">
            <a:avLst/>
          </a:prstGeom>
          <a:noFill/>
          <a:ln>
            <a:noFill/>
          </a:ln>
        </p:spPr>
        <p:txBody>
          <a:bodyPr anchorCtr="0" anchor="t" bIns="381475" lIns="381475" spcFirstLastPara="1" rIns="381475" wrap="square" tIns="381475">
            <a:normAutofit/>
          </a:bodyPr>
          <a:lstStyle>
            <a:lvl1pPr indent="-704850" lvl="0" marL="457200" algn="ctr">
              <a:lnSpc>
                <a:spcPct val="115000"/>
              </a:lnSpc>
              <a:spcBef>
                <a:spcPts val="0"/>
              </a:spcBef>
              <a:spcAft>
                <a:spcPts val="0"/>
              </a:spcAft>
              <a:buSzPts val="7500"/>
              <a:buChar char="●"/>
              <a:defRPr/>
            </a:lvl1pPr>
            <a:lvl2pPr indent="-596900" lvl="1" marL="914400" algn="ctr">
              <a:lnSpc>
                <a:spcPct val="115000"/>
              </a:lnSpc>
              <a:spcBef>
                <a:spcPts val="0"/>
              </a:spcBef>
              <a:spcAft>
                <a:spcPts val="0"/>
              </a:spcAft>
              <a:buSzPts val="5800"/>
              <a:buChar char="○"/>
              <a:defRPr/>
            </a:lvl2pPr>
            <a:lvl3pPr indent="-596900" lvl="2" marL="1371600" algn="ctr">
              <a:lnSpc>
                <a:spcPct val="115000"/>
              </a:lnSpc>
              <a:spcBef>
                <a:spcPts val="0"/>
              </a:spcBef>
              <a:spcAft>
                <a:spcPts val="0"/>
              </a:spcAft>
              <a:buSzPts val="5800"/>
              <a:buChar char="■"/>
              <a:defRPr/>
            </a:lvl3pPr>
            <a:lvl4pPr indent="-596900" lvl="3" marL="1828800" algn="ctr">
              <a:lnSpc>
                <a:spcPct val="115000"/>
              </a:lnSpc>
              <a:spcBef>
                <a:spcPts val="0"/>
              </a:spcBef>
              <a:spcAft>
                <a:spcPts val="0"/>
              </a:spcAft>
              <a:buSzPts val="5800"/>
              <a:buChar char="●"/>
              <a:defRPr/>
            </a:lvl4pPr>
            <a:lvl5pPr indent="-596900" lvl="4" marL="2286000" algn="ctr">
              <a:lnSpc>
                <a:spcPct val="115000"/>
              </a:lnSpc>
              <a:spcBef>
                <a:spcPts val="0"/>
              </a:spcBef>
              <a:spcAft>
                <a:spcPts val="0"/>
              </a:spcAft>
              <a:buSzPts val="5800"/>
              <a:buChar char="○"/>
              <a:defRPr/>
            </a:lvl5pPr>
            <a:lvl6pPr indent="-596900" lvl="5" marL="2743200" algn="ctr">
              <a:lnSpc>
                <a:spcPct val="115000"/>
              </a:lnSpc>
              <a:spcBef>
                <a:spcPts val="0"/>
              </a:spcBef>
              <a:spcAft>
                <a:spcPts val="0"/>
              </a:spcAft>
              <a:buSzPts val="5800"/>
              <a:buChar char="■"/>
              <a:defRPr/>
            </a:lvl6pPr>
            <a:lvl7pPr indent="-596900" lvl="6" marL="3200400" algn="ctr">
              <a:lnSpc>
                <a:spcPct val="115000"/>
              </a:lnSpc>
              <a:spcBef>
                <a:spcPts val="0"/>
              </a:spcBef>
              <a:spcAft>
                <a:spcPts val="0"/>
              </a:spcAft>
              <a:buSzPts val="5800"/>
              <a:buChar char="●"/>
              <a:defRPr/>
            </a:lvl7pPr>
            <a:lvl8pPr indent="-596900" lvl="7" marL="3657600" algn="ctr">
              <a:lnSpc>
                <a:spcPct val="115000"/>
              </a:lnSpc>
              <a:spcBef>
                <a:spcPts val="0"/>
              </a:spcBef>
              <a:spcAft>
                <a:spcPts val="0"/>
              </a:spcAft>
              <a:buSzPts val="5800"/>
              <a:buChar char="○"/>
              <a:defRPr/>
            </a:lvl8pPr>
            <a:lvl9pPr indent="-596900" lvl="8" marL="4114800" algn="ctr">
              <a:lnSpc>
                <a:spcPct val="115000"/>
              </a:lnSpc>
              <a:spcBef>
                <a:spcPts val="0"/>
              </a:spcBef>
              <a:spcAft>
                <a:spcPts val="0"/>
              </a:spcAft>
              <a:buSzPts val="5800"/>
              <a:buChar char="■"/>
              <a:defRPr/>
            </a:lvl9pPr>
          </a:lstStyle>
          <a:p/>
        </p:txBody>
      </p:sp>
      <p:sp>
        <p:nvSpPr>
          <p:cNvPr id="80" name="Google Shape;80;g21403208218_1_151"/>
          <p:cNvSpPr txBox="1"/>
          <p:nvPr>
            <p:ph idx="12" type="sldNum"/>
          </p:nvPr>
        </p:nvSpPr>
        <p:spPr>
          <a:xfrm>
            <a:off x="34712060" y="19100467"/>
            <a:ext cx="2248200" cy="1612200"/>
          </a:xfrm>
          <a:prstGeom prst="rect">
            <a:avLst/>
          </a:prstGeom>
          <a:noFill/>
          <a:ln>
            <a:noFill/>
          </a:ln>
        </p:spPr>
        <p:txBody>
          <a:bodyPr anchorCtr="0" anchor="ctr" bIns="381475" lIns="381475" spcFirstLastPara="1" rIns="381475" wrap="square" tIns="381475">
            <a:normAutofit/>
          </a:bodyPr>
          <a:lstStyle>
            <a:lvl1pPr indent="0" lvl="0"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g21403208218_1_151"/>
          <p:cNvSpPr/>
          <p:nvPr/>
        </p:nvSpPr>
        <p:spPr>
          <a:xfrm>
            <a:off x="-3761280" y="-2850555"/>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g21403208218_1_151"/>
          <p:cNvSpPr/>
          <p:nvPr/>
        </p:nvSpPr>
        <p:spPr>
          <a:xfrm rot="10800000">
            <a:off x="33801883" y="18325779"/>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g21403208218_1_158"/>
          <p:cNvSpPr txBox="1"/>
          <p:nvPr>
            <p:ph idx="12" type="sldNum"/>
          </p:nvPr>
        </p:nvSpPr>
        <p:spPr>
          <a:xfrm>
            <a:off x="34712060" y="19100467"/>
            <a:ext cx="2248200" cy="1612200"/>
          </a:xfrm>
          <a:prstGeom prst="rect">
            <a:avLst/>
          </a:prstGeom>
          <a:noFill/>
          <a:ln>
            <a:noFill/>
          </a:ln>
        </p:spPr>
        <p:txBody>
          <a:bodyPr anchorCtr="0" anchor="ctr" bIns="381475" lIns="381475" spcFirstLastPara="1" rIns="381475" wrap="square" tIns="381475">
            <a:normAutofit/>
          </a:bodyPr>
          <a:lstStyle>
            <a:lvl1pPr indent="0" lvl="0"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5" name="Google Shape;85;g21403208218_1_158"/>
          <p:cNvSpPr/>
          <p:nvPr/>
        </p:nvSpPr>
        <p:spPr>
          <a:xfrm flipH="1">
            <a:off x="801181" y="610817"/>
            <a:ext cx="35861100" cy="19846200"/>
          </a:xfrm>
          <a:prstGeom prst="rect">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21403208218_1_158"/>
          <p:cNvSpPr/>
          <p:nvPr/>
        </p:nvSpPr>
        <p:spPr>
          <a:xfrm>
            <a:off x="-3761280" y="-2850555"/>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g21403208218_1_158"/>
          <p:cNvSpPr/>
          <p:nvPr/>
        </p:nvSpPr>
        <p:spPr>
          <a:xfrm rot="10800000">
            <a:off x="33801883" y="18325779"/>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15" name="Shape 15"/>
        <p:cNvGrpSpPr/>
        <p:nvPr/>
      </p:nvGrpSpPr>
      <p:grpSpPr>
        <a:xfrm>
          <a:off x="0" y="0"/>
          <a:ext cx="0" cy="0"/>
          <a:chOff x="0" y="0"/>
          <a:chExt cx="0" cy="0"/>
        </a:xfrm>
      </p:grpSpPr>
      <p:sp>
        <p:nvSpPr>
          <p:cNvPr id="16" name="Google Shape;16;g21403208218_1_84"/>
          <p:cNvSpPr/>
          <p:nvPr/>
        </p:nvSpPr>
        <p:spPr>
          <a:xfrm>
            <a:off x="0" y="4668178"/>
            <a:ext cx="37463400" cy="11731200"/>
          </a:xfrm>
          <a:prstGeom prst="rect">
            <a:avLst/>
          </a:prstGeom>
          <a:solidFill>
            <a:schemeClr val="lt2"/>
          </a:solidFill>
          <a:ln>
            <a:noFill/>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g21403208218_1_84"/>
          <p:cNvSpPr txBox="1"/>
          <p:nvPr>
            <p:ph type="ctrTitle"/>
          </p:nvPr>
        </p:nvSpPr>
        <p:spPr>
          <a:xfrm>
            <a:off x="6621949" y="6181151"/>
            <a:ext cx="24219600" cy="5625000"/>
          </a:xfrm>
          <a:prstGeom prst="rect">
            <a:avLst/>
          </a:prstGeom>
          <a:noFill/>
          <a:ln>
            <a:noFill/>
          </a:ln>
        </p:spPr>
        <p:txBody>
          <a:bodyPr anchorCtr="0" anchor="b" bIns="381475" lIns="381475" spcFirstLastPara="1" rIns="381475" wrap="square" tIns="381475">
            <a:normAutofit/>
          </a:bodyPr>
          <a:lstStyle>
            <a:lvl1pPr lvl="0" algn="ctr">
              <a:lnSpc>
                <a:spcPct val="70000"/>
              </a:lnSpc>
              <a:spcBef>
                <a:spcPts val="0"/>
              </a:spcBef>
              <a:spcAft>
                <a:spcPts val="0"/>
              </a:spcAft>
              <a:buSzPts val="21800"/>
              <a:buNone/>
              <a:defRPr sz="21800"/>
            </a:lvl1pPr>
            <a:lvl2pPr lvl="1" algn="ctr">
              <a:lnSpc>
                <a:spcPct val="100000"/>
              </a:lnSpc>
              <a:spcBef>
                <a:spcPts val="0"/>
              </a:spcBef>
              <a:spcAft>
                <a:spcPts val="0"/>
              </a:spcAft>
              <a:buSzPts val="21800"/>
              <a:buNone/>
              <a:defRPr sz="21800"/>
            </a:lvl2pPr>
            <a:lvl3pPr lvl="2" algn="ctr">
              <a:lnSpc>
                <a:spcPct val="100000"/>
              </a:lnSpc>
              <a:spcBef>
                <a:spcPts val="0"/>
              </a:spcBef>
              <a:spcAft>
                <a:spcPts val="0"/>
              </a:spcAft>
              <a:buSzPts val="21800"/>
              <a:buNone/>
              <a:defRPr sz="21800"/>
            </a:lvl3pPr>
            <a:lvl4pPr lvl="3" algn="ctr">
              <a:lnSpc>
                <a:spcPct val="100000"/>
              </a:lnSpc>
              <a:spcBef>
                <a:spcPts val="0"/>
              </a:spcBef>
              <a:spcAft>
                <a:spcPts val="0"/>
              </a:spcAft>
              <a:buSzPts val="21800"/>
              <a:buNone/>
              <a:defRPr sz="21800"/>
            </a:lvl4pPr>
            <a:lvl5pPr lvl="4" algn="ctr">
              <a:lnSpc>
                <a:spcPct val="100000"/>
              </a:lnSpc>
              <a:spcBef>
                <a:spcPts val="0"/>
              </a:spcBef>
              <a:spcAft>
                <a:spcPts val="0"/>
              </a:spcAft>
              <a:buSzPts val="21800"/>
              <a:buNone/>
              <a:defRPr sz="21800"/>
            </a:lvl5pPr>
            <a:lvl6pPr lvl="5" algn="ctr">
              <a:lnSpc>
                <a:spcPct val="100000"/>
              </a:lnSpc>
              <a:spcBef>
                <a:spcPts val="0"/>
              </a:spcBef>
              <a:spcAft>
                <a:spcPts val="0"/>
              </a:spcAft>
              <a:buSzPts val="21800"/>
              <a:buNone/>
              <a:defRPr sz="21800"/>
            </a:lvl6pPr>
            <a:lvl7pPr lvl="6" algn="ctr">
              <a:lnSpc>
                <a:spcPct val="100000"/>
              </a:lnSpc>
              <a:spcBef>
                <a:spcPts val="0"/>
              </a:spcBef>
              <a:spcAft>
                <a:spcPts val="0"/>
              </a:spcAft>
              <a:buSzPts val="21800"/>
              <a:buNone/>
              <a:defRPr sz="21800"/>
            </a:lvl7pPr>
            <a:lvl8pPr lvl="7" algn="ctr">
              <a:lnSpc>
                <a:spcPct val="100000"/>
              </a:lnSpc>
              <a:spcBef>
                <a:spcPts val="0"/>
              </a:spcBef>
              <a:spcAft>
                <a:spcPts val="0"/>
              </a:spcAft>
              <a:buSzPts val="21800"/>
              <a:buNone/>
              <a:defRPr sz="21800"/>
            </a:lvl8pPr>
            <a:lvl9pPr lvl="8" algn="ctr">
              <a:lnSpc>
                <a:spcPct val="100000"/>
              </a:lnSpc>
              <a:spcBef>
                <a:spcPts val="0"/>
              </a:spcBef>
              <a:spcAft>
                <a:spcPts val="0"/>
              </a:spcAft>
              <a:buSzPts val="21800"/>
              <a:buNone/>
              <a:defRPr sz="21800"/>
            </a:lvl9pPr>
          </a:lstStyle>
          <a:p/>
        </p:txBody>
      </p:sp>
      <p:sp>
        <p:nvSpPr>
          <p:cNvPr id="18" name="Google Shape;18;g21403208218_1_84"/>
          <p:cNvSpPr txBox="1"/>
          <p:nvPr>
            <p:ph idx="1" type="subTitle"/>
          </p:nvPr>
        </p:nvSpPr>
        <p:spPr>
          <a:xfrm>
            <a:off x="7354875" y="13235128"/>
            <a:ext cx="22753500" cy="1742100"/>
          </a:xfrm>
          <a:prstGeom prst="rect">
            <a:avLst/>
          </a:prstGeom>
          <a:noFill/>
          <a:ln>
            <a:noFill/>
          </a:ln>
        </p:spPr>
        <p:txBody>
          <a:bodyPr anchorCtr="0" anchor="ctr" bIns="381475" lIns="381475" spcFirstLastPara="1" rIns="381475" wrap="square" tIns="381475">
            <a:normAutofit/>
          </a:bodyPr>
          <a:lstStyle>
            <a:lvl1pPr lvl="0" algn="ctr">
              <a:lnSpc>
                <a:spcPct val="100000"/>
              </a:lnSpc>
              <a:spcBef>
                <a:spcPts val="0"/>
              </a:spcBef>
              <a:spcAft>
                <a:spcPts val="0"/>
              </a:spcAft>
              <a:buSzPts val="11600"/>
              <a:buNone/>
              <a:defRPr sz="6700">
                <a:latin typeface="Montserrat"/>
                <a:ea typeface="Montserrat"/>
                <a:cs typeface="Montserrat"/>
                <a:sym typeface="Montserrat"/>
              </a:defRPr>
            </a:lvl1pPr>
            <a:lvl2pPr lvl="1" algn="ctr">
              <a:lnSpc>
                <a:spcPct val="100000"/>
              </a:lnSpc>
              <a:spcBef>
                <a:spcPts val="0"/>
              </a:spcBef>
              <a:spcAft>
                <a:spcPts val="0"/>
              </a:spcAft>
              <a:buSzPts val="11600"/>
              <a:buNone/>
              <a:defRPr sz="11600"/>
            </a:lvl2pPr>
            <a:lvl3pPr lvl="2" algn="ctr">
              <a:lnSpc>
                <a:spcPct val="100000"/>
              </a:lnSpc>
              <a:spcBef>
                <a:spcPts val="0"/>
              </a:spcBef>
              <a:spcAft>
                <a:spcPts val="0"/>
              </a:spcAft>
              <a:buSzPts val="11600"/>
              <a:buNone/>
              <a:defRPr sz="11600"/>
            </a:lvl3pPr>
            <a:lvl4pPr lvl="3" algn="ctr">
              <a:lnSpc>
                <a:spcPct val="100000"/>
              </a:lnSpc>
              <a:spcBef>
                <a:spcPts val="0"/>
              </a:spcBef>
              <a:spcAft>
                <a:spcPts val="0"/>
              </a:spcAft>
              <a:buSzPts val="11600"/>
              <a:buNone/>
              <a:defRPr sz="11600"/>
            </a:lvl4pPr>
            <a:lvl5pPr lvl="4" algn="ctr">
              <a:lnSpc>
                <a:spcPct val="100000"/>
              </a:lnSpc>
              <a:spcBef>
                <a:spcPts val="0"/>
              </a:spcBef>
              <a:spcAft>
                <a:spcPts val="0"/>
              </a:spcAft>
              <a:buSzPts val="11600"/>
              <a:buNone/>
              <a:defRPr sz="11600"/>
            </a:lvl5pPr>
            <a:lvl6pPr lvl="5" algn="ctr">
              <a:lnSpc>
                <a:spcPct val="100000"/>
              </a:lnSpc>
              <a:spcBef>
                <a:spcPts val="0"/>
              </a:spcBef>
              <a:spcAft>
                <a:spcPts val="0"/>
              </a:spcAft>
              <a:buSzPts val="11600"/>
              <a:buNone/>
              <a:defRPr sz="11600"/>
            </a:lvl6pPr>
            <a:lvl7pPr lvl="6" algn="ctr">
              <a:lnSpc>
                <a:spcPct val="100000"/>
              </a:lnSpc>
              <a:spcBef>
                <a:spcPts val="0"/>
              </a:spcBef>
              <a:spcAft>
                <a:spcPts val="0"/>
              </a:spcAft>
              <a:buSzPts val="11600"/>
              <a:buNone/>
              <a:defRPr sz="11600"/>
            </a:lvl7pPr>
            <a:lvl8pPr lvl="7" algn="ctr">
              <a:lnSpc>
                <a:spcPct val="100000"/>
              </a:lnSpc>
              <a:spcBef>
                <a:spcPts val="0"/>
              </a:spcBef>
              <a:spcAft>
                <a:spcPts val="0"/>
              </a:spcAft>
              <a:buSzPts val="11600"/>
              <a:buNone/>
              <a:defRPr sz="11600"/>
            </a:lvl8pPr>
            <a:lvl9pPr lvl="8" algn="ctr">
              <a:lnSpc>
                <a:spcPct val="100000"/>
              </a:lnSpc>
              <a:spcBef>
                <a:spcPts val="0"/>
              </a:spcBef>
              <a:spcAft>
                <a:spcPts val="0"/>
              </a:spcAft>
              <a:buSzPts val="11600"/>
              <a:buNone/>
              <a:defRPr sz="11600"/>
            </a:lvl9pPr>
          </a:lstStyle>
          <a:p/>
        </p:txBody>
      </p:sp>
      <p:sp>
        <p:nvSpPr>
          <p:cNvPr id="19" name="Google Shape;19;g21403208218_1_84"/>
          <p:cNvSpPr/>
          <p:nvPr/>
        </p:nvSpPr>
        <p:spPr>
          <a:xfrm>
            <a:off x="-3761280" y="-2850555"/>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g21403208218_1_84"/>
          <p:cNvSpPr/>
          <p:nvPr/>
        </p:nvSpPr>
        <p:spPr>
          <a:xfrm rot="10800000">
            <a:off x="33801883" y="18325779"/>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g21403208218_1_84"/>
          <p:cNvSpPr/>
          <p:nvPr/>
        </p:nvSpPr>
        <p:spPr>
          <a:xfrm flipH="1">
            <a:off x="801181" y="610817"/>
            <a:ext cx="35861100" cy="19846200"/>
          </a:xfrm>
          <a:prstGeom prst="rect">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g21403208218_1_91"/>
          <p:cNvSpPr txBox="1"/>
          <p:nvPr>
            <p:ph type="title"/>
          </p:nvPr>
        </p:nvSpPr>
        <p:spPr>
          <a:xfrm>
            <a:off x="1277050" y="8809850"/>
            <a:ext cx="34909200" cy="3447900"/>
          </a:xfrm>
          <a:prstGeom prst="rect">
            <a:avLst/>
          </a:prstGeom>
          <a:noFill/>
          <a:ln>
            <a:noFill/>
          </a:ln>
        </p:spPr>
        <p:txBody>
          <a:bodyPr anchorCtr="0" anchor="ctr" bIns="381475" lIns="381475" spcFirstLastPara="1" rIns="381475" wrap="square" tIns="381475">
            <a:normAutofit/>
          </a:bodyPr>
          <a:lstStyle>
            <a:lvl1pPr lvl="0" algn="ctr">
              <a:lnSpc>
                <a:spcPct val="100000"/>
              </a:lnSpc>
              <a:spcBef>
                <a:spcPts val="0"/>
              </a:spcBef>
              <a:spcAft>
                <a:spcPts val="0"/>
              </a:spcAft>
              <a:buSzPts val="15100"/>
              <a:buNone/>
              <a:defRPr sz="15100"/>
            </a:lvl1pPr>
            <a:lvl2pPr lvl="1" algn="ctr">
              <a:lnSpc>
                <a:spcPct val="100000"/>
              </a:lnSpc>
              <a:spcBef>
                <a:spcPts val="0"/>
              </a:spcBef>
              <a:spcAft>
                <a:spcPts val="0"/>
              </a:spcAft>
              <a:buSzPts val="15100"/>
              <a:buNone/>
              <a:defRPr sz="15100"/>
            </a:lvl2pPr>
            <a:lvl3pPr lvl="2" algn="ctr">
              <a:lnSpc>
                <a:spcPct val="100000"/>
              </a:lnSpc>
              <a:spcBef>
                <a:spcPts val="0"/>
              </a:spcBef>
              <a:spcAft>
                <a:spcPts val="0"/>
              </a:spcAft>
              <a:buSzPts val="15100"/>
              <a:buNone/>
              <a:defRPr sz="15100"/>
            </a:lvl3pPr>
            <a:lvl4pPr lvl="3" algn="ctr">
              <a:lnSpc>
                <a:spcPct val="100000"/>
              </a:lnSpc>
              <a:spcBef>
                <a:spcPts val="0"/>
              </a:spcBef>
              <a:spcAft>
                <a:spcPts val="0"/>
              </a:spcAft>
              <a:buSzPts val="15100"/>
              <a:buNone/>
              <a:defRPr sz="15100"/>
            </a:lvl4pPr>
            <a:lvl5pPr lvl="4" algn="ctr">
              <a:lnSpc>
                <a:spcPct val="100000"/>
              </a:lnSpc>
              <a:spcBef>
                <a:spcPts val="0"/>
              </a:spcBef>
              <a:spcAft>
                <a:spcPts val="0"/>
              </a:spcAft>
              <a:buSzPts val="15100"/>
              <a:buNone/>
              <a:defRPr sz="15100"/>
            </a:lvl5pPr>
            <a:lvl6pPr lvl="5" algn="ctr">
              <a:lnSpc>
                <a:spcPct val="100000"/>
              </a:lnSpc>
              <a:spcBef>
                <a:spcPts val="0"/>
              </a:spcBef>
              <a:spcAft>
                <a:spcPts val="0"/>
              </a:spcAft>
              <a:buSzPts val="15100"/>
              <a:buNone/>
              <a:defRPr sz="15100"/>
            </a:lvl6pPr>
            <a:lvl7pPr lvl="6" algn="ctr">
              <a:lnSpc>
                <a:spcPct val="100000"/>
              </a:lnSpc>
              <a:spcBef>
                <a:spcPts val="0"/>
              </a:spcBef>
              <a:spcAft>
                <a:spcPts val="0"/>
              </a:spcAft>
              <a:buSzPts val="15100"/>
              <a:buNone/>
              <a:defRPr sz="15100"/>
            </a:lvl7pPr>
            <a:lvl8pPr lvl="7" algn="ctr">
              <a:lnSpc>
                <a:spcPct val="100000"/>
              </a:lnSpc>
              <a:spcBef>
                <a:spcPts val="0"/>
              </a:spcBef>
              <a:spcAft>
                <a:spcPts val="0"/>
              </a:spcAft>
              <a:buSzPts val="15100"/>
              <a:buNone/>
              <a:defRPr sz="15100"/>
            </a:lvl8pPr>
            <a:lvl9pPr lvl="8" algn="ctr">
              <a:lnSpc>
                <a:spcPct val="100000"/>
              </a:lnSpc>
              <a:spcBef>
                <a:spcPts val="0"/>
              </a:spcBef>
              <a:spcAft>
                <a:spcPts val="0"/>
              </a:spcAft>
              <a:buSzPts val="15100"/>
              <a:buNone/>
              <a:defRPr sz="15100"/>
            </a:lvl9pPr>
          </a:lstStyle>
          <a:p/>
        </p:txBody>
      </p:sp>
      <p:sp>
        <p:nvSpPr>
          <p:cNvPr id="24" name="Google Shape;24;g21403208218_1_91"/>
          <p:cNvSpPr txBox="1"/>
          <p:nvPr>
            <p:ph idx="12" type="sldNum"/>
          </p:nvPr>
        </p:nvSpPr>
        <p:spPr>
          <a:xfrm>
            <a:off x="34712060" y="19100467"/>
            <a:ext cx="2248200" cy="1612200"/>
          </a:xfrm>
          <a:prstGeom prst="rect">
            <a:avLst/>
          </a:prstGeom>
          <a:noFill/>
          <a:ln>
            <a:noFill/>
          </a:ln>
        </p:spPr>
        <p:txBody>
          <a:bodyPr anchorCtr="0" anchor="ctr" bIns="381475" lIns="381475" spcFirstLastPara="1" rIns="381475" wrap="square" tIns="381475">
            <a:normAutofit/>
          </a:bodyPr>
          <a:lstStyle>
            <a:lvl1pPr indent="0" lvl="0"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g21403208218_1_91"/>
          <p:cNvSpPr/>
          <p:nvPr/>
        </p:nvSpPr>
        <p:spPr>
          <a:xfrm flipH="1">
            <a:off x="801181" y="610817"/>
            <a:ext cx="35861100" cy="19846200"/>
          </a:xfrm>
          <a:prstGeom prst="rect">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26" name="Shape 26"/>
        <p:cNvGrpSpPr/>
        <p:nvPr/>
      </p:nvGrpSpPr>
      <p:grpSpPr>
        <a:xfrm>
          <a:off x="0" y="0"/>
          <a:ext cx="0" cy="0"/>
          <a:chOff x="0" y="0"/>
          <a:chExt cx="0" cy="0"/>
        </a:xfrm>
      </p:grpSpPr>
      <p:sp>
        <p:nvSpPr>
          <p:cNvPr id="27" name="Google Shape;27;g21403208218_1_95"/>
          <p:cNvSpPr/>
          <p:nvPr/>
        </p:nvSpPr>
        <p:spPr>
          <a:xfrm>
            <a:off x="0" y="309340"/>
            <a:ext cx="37463400" cy="21942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g21403208218_1_95"/>
          <p:cNvSpPr/>
          <p:nvPr/>
        </p:nvSpPr>
        <p:spPr>
          <a:xfrm>
            <a:off x="801219" y="610817"/>
            <a:ext cx="35861100" cy="19846200"/>
          </a:xfrm>
          <a:prstGeom prst="rect">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g21403208218_1_95"/>
          <p:cNvSpPr txBox="1"/>
          <p:nvPr>
            <p:ph idx="1" type="body"/>
          </p:nvPr>
        </p:nvSpPr>
        <p:spPr>
          <a:xfrm>
            <a:off x="2548617" y="4168430"/>
            <a:ext cx="32366400" cy="14545500"/>
          </a:xfrm>
          <a:prstGeom prst="rect">
            <a:avLst/>
          </a:prstGeom>
          <a:noFill/>
          <a:ln>
            <a:noFill/>
          </a:ln>
        </p:spPr>
        <p:txBody>
          <a:bodyPr anchorCtr="0" anchor="t" bIns="381475" lIns="381475" spcFirstLastPara="1" rIns="381475" wrap="square" tIns="381475">
            <a:normAutofit/>
          </a:bodyPr>
          <a:lstStyle>
            <a:lvl1pPr indent="-361950" lvl="0" marL="457200" algn="l">
              <a:lnSpc>
                <a:spcPct val="100000"/>
              </a:lnSpc>
              <a:spcBef>
                <a:spcPts val="0"/>
              </a:spcBef>
              <a:spcAft>
                <a:spcPts val="0"/>
              </a:spcAft>
              <a:buClr>
                <a:schemeClr val="dk1"/>
              </a:buClr>
              <a:buSzPts val="2100"/>
              <a:buFont typeface="Roboto"/>
              <a:buChar char="●"/>
              <a:defRPr sz="5200">
                <a:solidFill>
                  <a:schemeClr val="dk1"/>
                </a:solidFill>
              </a:defRPr>
            </a:lvl1pPr>
            <a:lvl2pPr indent="-279400" lvl="1" marL="914400" algn="l">
              <a:lnSpc>
                <a:spcPct val="115000"/>
              </a:lnSpc>
              <a:spcBef>
                <a:spcPts val="0"/>
              </a:spcBef>
              <a:spcAft>
                <a:spcPts val="0"/>
              </a:spcAft>
              <a:buClr>
                <a:schemeClr val="dk1"/>
              </a:buClr>
              <a:buSzPts val="800"/>
              <a:buFont typeface="Roboto"/>
              <a:buChar char="○"/>
              <a:defRPr>
                <a:solidFill>
                  <a:schemeClr val="dk1"/>
                </a:solidFill>
              </a:defRPr>
            </a:lvl2pPr>
            <a:lvl3pPr indent="-279400" lvl="2" marL="1371600" algn="l">
              <a:lnSpc>
                <a:spcPct val="115000"/>
              </a:lnSpc>
              <a:spcBef>
                <a:spcPts val="0"/>
              </a:spcBef>
              <a:spcAft>
                <a:spcPts val="0"/>
              </a:spcAft>
              <a:buClr>
                <a:schemeClr val="dk1"/>
              </a:buClr>
              <a:buSzPts val="800"/>
              <a:buFont typeface="Roboto"/>
              <a:buChar char="■"/>
              <a:defRPr>
                <a:solidFill>
                  <a:schemeClr val="dk1"/>
                </a:solidFill>
              </a:defRPr>
            </a:lvl3pPr>
            <a:lvl4pPr indent="-279400" lvl="3" marL="1828800" algn="l">
              <a:lnSpc>
                <a:spcPct val="115000"/>
              </a:lnSpc>
              <a:spcBef>
                <a:spcPts val="0"/>
              </a:spcBef>
              <a:spcAft>
                <a:spcPts val="0"/>
              </a:spcAft>
              <a:buClr>
                <a:schemeClr val="dk1"/>
              </a:buClr>
              <a:buSzPts val="800"/>
              <a:buFont typeface="Roboto"/>
              <a:buChar char="●"/>
              <a:defRPr>
                <a:solidFill>
                  <a:schemeClr val="dk1"/>
                </a:solidFill>
              </a:defRPr>
            </a:lvl4pPr>
            <a:lvl5pPr indent="-279400" lvl="4" marL="2286000" algn="l">
              <a:lnSpc>
                <a:spcPct val="115000"/>
              </a:lnSpc>
              <a:spcBef>
                <a:spcPts val="0"/>
              </a:spcBef>
              <a:spcAft>
                <a:spcPts val="0"/>
              </a:spcAft>
              <a:buClr>
                <a:schemeClr val="dk1"/>
              </a:buClr>
              <a:buSzPts val="800"/>
              <a:buFont typeface="Roboto"/>
              <a:buChar char="○"/>
              <a:defRPr>
                <a:solidFill>
                  <a:schemeClr val="dk1"/>
                </a:solidFill>
              </a:defRPr>
            </a:lvl5pPr>
            <a:lvl6pPr indent="-279400" lvl="5" marL="2743200" algn="l">
              <a:lnSpc>
                <a:spcPct val="115000"/>
              </a:lnSpc>
              <a:spcBef>
                <a:spcPts val="0"/>
              </a:spcBef>
              <a:spcAft>
                <a:spcPts val="0"/>
              </a:spcAft>
              <a:buClr>
                <a:schemeClr val="dk1"/>
              </a:buClr>
              <a:buSzPts val="800"/>
              <a:buFont typeface="Roboto"/>
              <a:buChar char="■"/>
              <a:defRPr>
                <a:solidFill>
                  <a:schemeClr val="dk1"/>
                </a:solidFill>
              </a:defRPr>
            </a:lvl6pPr>
            <a:lvl7pPr indent="-279400" lvl="6" marL="3200400" algn="l">
              <a:lnSpc>
                <a:spcPct val="115000"/>
              </a:lnSpc>
              <a:spcBef>
                <a:spcPts val="0"/>
              </a:spcBef>
              <a:spcAft>
                <a:spcPts val="0"/>
              </a:spcAft>
              <a:buClr>
                <a:schemeClr val="dk1"/>
              </a:buClr>
              <a:buSzPts val="800"/>
              <a:buFont typeface="Roboto"/>
              <a:buChar char="●"/>
              <a:defRPr>
                <a:solidFill>
                  <a:schemeClr val="dk1"/>
                </a:solidFill>
              </a:defRPr>
            </a:lvl7pPr>
            <a:lvl8pPr indent="-279400" lvl="7" marL="3657600" algn="l">
              <a:lnSpc>
                <a:spcPct val="115000"/>
              </a:lnSpc>
              <a:spcBef>
                <a:spcPts val="0"/>
              </a:spcBef>
              <a:spcAft>
                <a:spcPts val="0"/>
              </a:spcAft>
              <a:buClr>
                <a:schemeClr val="dk1"/>
              </a:buClr>
              <a:buSzPts val="800"/>
              <a:buFont typeface="Roboto"/>
              <a:buChar char="○"/>
              <a:defRPr>
                <a:solidFill>
                  <a:schemeClr val="dk1"/>
                </a:solidFill>
              </a:defRPr>
            </a:lvl8pPr>
            <a:lvl9pPr indent="-279400" lvl="8" marL="4114800" algn="l">
              <a:lnSpc>
                <a:spcPct val="115000"/>
              </a:lnSpc>
              <a:spcBef>
                <a:spcPts val="0"/>
              </a:spcBef>
              <a:spcAft>
                <a:spcPts val="0"/>
              </a:spcAft>
              <a:buClr>
                <a:schemeClr val="dk1"/>
              </a:buClr>
              <a:buSzPts val="800"/>
              <a:buFont typeface="Roboto"/>
              <a:buChar char="■"/>
              <a:defRPr>
                <a:solidFill>
                  <a:schemeClr val="dk1"/>
                </a:solidFill>
              </a:defRPr>
            </a:lvl9pPr>
          </a:lstStyle>
          <a:p/>
        </p:txBody>
      </p:sp>
      <p:sp>
        <p:nvSpPr>
          <p:cNvPr id="30" name="Google Shape;30;g21403208218_1_95"/>
          <p:cNvSpPr txBox="1"/>
          <p:nvPr>
            <p:ph idx="12" type="sldNum"/>
          </p:nvPr>
        </p:nvSpPr>
        <p:spPr>
          <a:xfrm>
            <a:off x="34712060" y="19100467"/>
            <a:ext cx="2248200" cy="1612200"/>
          </a:xfrm>
          <a:prstGeom prst="rect">
            <a:avLst/>
          </a:prstGeom>
          <a:noFill/>
          <a:ln>
            <a:noFill/>
          </a:ln>
        </p:spPr>
        <p:txBody>
          <a:bodyPr anchorCtr="0" anchor="ctr" bIns="381475" lIns="381475" spcFirstLastPara="1" rIns="381475" wrap="square" tIns="381475">
            <a:normAutofit/>
          </a:bodyPr>
          <a:lstStyle>
            <a:lvl1pPr indent="0" lvl="0"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g21403208218_1_95"/>
          <p:cNvSpPr txBox="1"/>
          <p:nvPr>
            <p:ph type="title"/>
          </p:nvPr>
        </p:nvSpPr>
        <p:spPr>
          <a:xfrm>
            <a:off x="743414" y="802997"/>
            <a:ext cx="34909200" cy="1821900"/>
          </a:xfrm>
          <a:prstGeom prst="rect">
            <a:avLst/>
          </a:prstGeom>
          <a:noFill/>
          <a:ln>
            <a:noFill/>
          </a:ln>
        </p:spPr>
        <p:txBody>
          <a:bodyPr anchorCtr="0" anchor="b" bIns="381475" lIns="381475" spcFirstLastPara="1" rIns="381475" wrap="square" tIns="381475">
            <a:normAutofit/>
          </a:bodyPr>
          <a:lstStyle>
            <a:lvl1pPr lvl="0" algn="ctr">
              <a:lnSpc>
                <a:spcPct val="100000"/>
              </a:lnSpc>
              <a:spcBef>
                <a:spcPts val="0"/>
              </a:spcBef>
              <a:spcAft>
                <a:spcPts val="0"/>
              </a:spcAft>
              <a:buSzPts val="10300"/>
              <a:buNone/>
              <a:defRPr sz="12100"/>
            </a:lvl1pPr>
            <a:lvl2pPr lvl="1" algn="l">
              <a:lnSpc>
                <a:spcPct val="100000"/>
              </a:lnSpc>
              <a:spcBef>
                <a:spcPts val="0"/>
              </a:spcBef>
              <a:spcAft>
                <a:spcPts val="0"/>
              </a:spcAft>
              <a:buSzPts val="11600"/>
              <a:buNone/>
              <a:defRPr/>
            </a:lvl2pPr>
            <a:lvl3pPr lvl="2" algn="l">
              <a:lnSpc>
                <a:spcPct val="100000"/>
              </a:lnSpc>
              <a:spcBef>
                <a:spcPts val="0"/>
              </a:spcBef>
              <a:spcAft>
                <a:spcPts val="0"/>
              </a:spcAft>
              <a:buSzPts val="11600"/>
              <a:buNone/>
              <a:defRPr/>
            </a:lvl3pPr>
            <a:lvl4pPr lvl="3" algn="l">
              <a:lnSpc>
                <a:spcPct val="100000"/>
              </a:lnSpc>
              <a:spcBef>
                <a:spcPts val="0"/>
              </a:spcBef>
              <a:spcAft>
                <a:spcPts val="0"/>
              </a:spcAft>
              <a:buSzPts val="11600"/>
              <a:buNone/>
              <a:defRPr/>
            </a:lvl4pPr>
            <a:lvl5pPr lvl="4" algn="l">
              <a:lnSpc>
                <a:spcPct val="100000"/>
              </a:lnSpc>
              <a:spcBef>
                <a:spcPts val="0"/>
              </a:spcBef>
              <a:spcAft>
                <a:spcPts val="0"/>
              </a:spcAft>
              <a:buSzPts val="11600"/>
              <a:buNone/>
              <a:defRPr/>
            </a:lvl5pPr>
            <a:lvl6pPr lvl="5" algn="l">
              <a:lnSpc>
                <a:spcPct val="100000"/>
              </a:lnSpc>
              <a:spcBef>
                <a:spcPts val="0"/>
              </a:spcBef>
              <a:spcAft>
                <a:spcPts val="0"/>
              </a:spcAft>
              <a:buSzPts val="11600"/>
              <a:buNone/>
              <a:defRPr/>
            </a:lvl6pPr>
            <a:lvl7pPr lvl="6" algn="l">
              <a:lnSpc>
                <a:spcPct val="100000"/>
              </a:lnSpc>
              <a:spcBef>
                <a:spcPts val="0"/>
              </a:spcBef>
              <a:spcAft>
                <a:spcPts val="0"/>
              </a:spcAft>
              <a:buSzPts val="11600"/>
              <a:buNone/>
              <a:defRPr/>
            </a:lvl7pPr>
            <a:lvl8pPr lvl="7" algn="l">
              <a:lnSpc>
                <a:spcPct val="100000"/>
              </a:lnSpc>
              <a:spcBef>
                <a:spcPts val="0"/>
              </a:spcBef>
              <a:spcAft>
                <a:spcPts val="0"/>
              </a:spcAft>
              <a:buSzPts val="11600"/>
              <a:buNone/>
              <a:defRPr/>
            </a:lvl8pPr>
            <a:lvl9pPr lvl="8" algn="l">
              <a:lnSpc>
                <a:spcPct val="100000"/>
              </a:lnSpc>
              <a:spcBef>
                <a:spcPts val="0"/>
              </a:spcBef>
              <a:spcAft>
                <a:spcPts val="0"/>
              </a:spcAft>
              <a:buSzPts val="11600"/>
              <a:buNone/>
              <a:defRPr/>
            </a:lvl9pPr>
          </a:lstStyle>
          <a:p/>
        </p:txBody>
      </p:sp>
      <p:sp>
        <p:nvSpPr>
          <p:cNvPr id="32" name="Google Shape;32;g21403208218_1_95"/>
          <p:cNvSpPr/>
          <p:nvPr/>
        </p:nvSpPr>
        <p:spPr>
          <a:xfrm>
            <a:off x="-3761280" y="-2850555"/>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g21403208218_1_95"/>
          <p:cNvSpPr/>
          <p:nvPr/>
        </p:nvSpPr>
        <p:spPr>
          <a:xfrm rot="10800000">
            <a:off x="33801883" y="18325779"/>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 name="Shape 34"/>
        <p:cNvGrpSpPr/>
        <p:nvPr/>
      </p:nvGrpSpPr>
      <p:grpSpPr>
        <a:xfrm>
          <a:off x="0" y="0"/>
          <a:ext cx="0" cy="0"/>
          <a:chOff x="0" y="0"/>
          <a:chExt cx="0" cy="0"/>
        </a:xfrm>
      </p:grpSpPr>
      <p:sp>
        <p:nvSpPr>
          <p:cNvPr id="35" name="Google Shape;35;g21403208218_1_103"/>
          <p:cNvSpPr/>
          <p:nvPr/>
        </p:nvSpPr>
        <p:spPr>
          <a:xfrm>
            <a:off x="0" y="309340"/>
            <a:ext cx="37463400" cy="21942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g21403208218_1_103"/>
          <p:cNvSpPr/>
          <p:nvPr/>
        </p:nvSpPr>
        <p:spPr>
          <a:xfrm flipH="1">
            <a:off x="801181" y="610817"/>
            <a:ext cx="35861100" cy="19846200"/>
          </a:xfrm>
          <a:prstGeom prst="rect">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21403208218_1_103"/>
          <p:cNvSpPr/>
          <p:nvPr/>
        </p:nvSpPr>
        <p:spPr>
          <a:xfrm>
            <a:off x="-3761280" y="-2850555"/>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g21403208218_1_103"/>
          <p:cNvSpPr/>
          <p:nvPr/>
        </p:nvSpPr>
        <p:spPr>
          <a:xfrm rot="10800000">
            <a:off x="33801883" y="18325779"/>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g21403208218_1_103"/>
          <p:cNvSpPr txBox="1"/>
          <p:nvPr>
            <p:ph idx="1" type="body"/>
          </p:nvPr>
        </p:nvSpPr>
        <p:spPr>
          <a:xfrm>
            <a:off x="1277050" y="4720521"/>
            <a:ext cx="16387800" cy="13993500"/>
          </a:xfrm>
          <a:prstGeom prst="rect">
            <a:avLst/>
          </a:prstGeom>
          <a:noFill/>
          <a:ln>
            <a:noFill/>
          </a:ln>
        </p:spPr>
        <p:txBody>
          <a:bodyPr anchorCtr="0" anchor="t" bIns="381475" lIns="381475" spcFirstLastPara="1" rIns="381475" wrap="square" tIns="381475">
            <a:normAutofit/>
          </a:bodyPr>
          <a:lstStyle>
            <a:lvl1pPr indent="-596900" lvl="0" marL="457200" algn="l">
              <a:lnSpc>
                <a:spcPct val="115000"/>
              </a:lnSpc>
              <a:spcBef>
                <a:spcPts val="0"/>
              </a:spcBef>
              <a:spcAft>
                <a:spcPts val="0"/>
              </a:spcAft>
              <a:buSzPts val="5800"/>
              <a:buChar char="●"/>
              <a:defRPr sz="5800"/>
            </a:lvl1pPr>
            <a:lvl2pPr indent="-552450" lvl="1" marL="914400" algn="l">
              <a:lnSpc>
                <a:spcPct val="115000"/>
              </a:lnSpc>
              <a:spcBef>
                <a:spcPts val="0"/>
              </a:spcBef>
              <a:spcAft>
                <a:spcPts val="0"/>
              </a:spcAft>
              <a:buSzPts val="5100"/>
              <a:buChar char="○"/>
              <a:defRPr sz="5100"/>
            </a:lvl2pPr>
            <a:lvl3pPr indent="-552450" lvl="2" marL="1371600" algn="l">
              <a:lnSpc>
                <a:spcPct val="115000"/>
              </a:lnSpc>
              <a:spcBef>
                <a:spcPts val="0"/>
              </a:spcBef>
              <a:spcAft>
                <a:spcPts val="0"/>
              </a:spcAft>
              <a:buSzPts val="5100"/>
              <a:buChar char="■"/>
              <a:defRPr sz="5100"/>
            </a:lvl3pPr>
            <a:lvl4pPr indent="-552450" lvl="3" marL="1828800" algn="l">
              <a:lnSpc>
                <a:spcPct val="115000"/>
              </a:lnSpc>
              <a:spcBef>
                <a:spcPts val="0"/>
              </a:spcBef>
              <a:spcAft>
                <a:spcPts val="0"/>
              </a:spcAft>
              <a:buSzPts val="5100"/>
              <a:buChar char="●"/>
              <a:defRPr sz="5100"/>
            </a:lvl4pPr>
            <a:lvl5pPr indent="-552450" lvl="4" marL="2286000" algn="l">
              <a:lnSpc>
                <a:spcPct val="115000"/>
              </a:lnSpc>
              <a:spcBef>
                <a:spcPts val="0"/>
              </a:spcBef>
              <a:spcAft>
                <a:spcPts val="0"/>
              </a:spcAft>
              <a:buSzPts val="5100"/>
              <a:buChar char="○"/>
              <a:defRPr sz="5100"/>
            </a:lvl5pPr>
            <a:lvl6pPr indent="-552450" lvl="5" marL="2743200" algn="l">
              <a:lnSpc>
                <a:spcPct val="115000"/>
              </a:lnSpc>
              <a:spcBef>
                <a:spcPts val="0"/>
              </a:spcBef>
              <a:spcAft>
                <a:spcPts val="0"/>
              </a:spcAft>
              <a:buSzPts val="5100"/>
              <a:buChar char="■"/>
              <a:defRPr sz="5100"/>
            </a:lvl6pPr>
            <a:lvl7pPr indent="-552450" lvl="6" marL="3200400" algn="l">
              <a:lnSpc>
                <a:spcPct val="115000"/>
              </a:lnSpc>
              <a:spcBef>
                <a:spcPts val="0"/>
              </a:spcBef>
              <a:spcAft>
                <a:spcPts val="0"/>
              </a:spcAft>
              <a:buSzPts val="5100"/>
              <a:buChar char="●"/>
              <a:defRPr sz="5100"/>
            </a:lvl7pPr>
            <a:lvl8pPr indent="-552450" lvl="7" marL="3657600" algn="l">
              <a:lnSpc>
                <a:spcPct val="115000"/>
              </a:lnSpc>
              <a:spcBef>
                <a:spcPts val="0"/>
              </a:spcBef>
              <a:spcAft>
                <a:spcPts val="0"/>
              </a:spcAft>
              <a:buSzPts val="5100"/>
              <a:buChar char="○"/>
              <a:defRPr sz="5100"/>
            </a:lvl8pPr>
            <a:lvl9pPr indent="-552450" lvl="8" marL="4114800" algn="l">
              <a:lnSpc>
                <a:spcPct val="115000"/>
              </a:lnSpc>
              <a:spcBef>
                <a:spcPts val="0"/>
              </a:spcBef>
              <a:spcAft>
                <a:spcPts val="0"/>
              </a:spcAft>
              <a:buSzPts val="5100"/>
              <a:buChar char="■"/>
              <a:defRPr sz="5100"/>
            </a:lvl9pPr>
          </a:lstStyle>
          <a:p/>
        </p:txBody>
      </p:sp>
      <p:sp>
        <p:nvSpPr>
          <p:cNvPr id="40" name="Google Shape;40;g21403208218_1_103"/>
          <p:cNvSpPr txBox="1"/>
          <p:nvPr>
            <p:ph idx="2" type="body"/>
          </p:nvPr>
        </p:nvSpPr>
        <p:spPr>
          <a:xfrm>
            <a:off x="19798571" y="4720521"/>
            <a:ext cx="16387800" cy="13993500"/>
          </a:xfrm>
          <a:prstGeom prst="rect">
            <a:avLst/>
          </a:prstGeom>
          <a:noFill/>
          <a:ln>
            <a:noFill/>
          </a:ln>
        </p:spPr>
        <p:txBody>
          <a:bodyPr anchorCtr="0" anchor="t" bIns="381475" lIns="381475" spcFirstLastPara="1" rIns="381475" wrap="square" tIns="381475">
            <a:normAutofit/>
          </a:bodyPr>
          <a:lstStyle>
            <a:lvl1pPr indent="-596900" lvl="0" marL="457200" algn="l">
              <a:lnSpc>
                <a:spcPct val="115000"/>
              </a:lnSpc>
              <a:spcBef>
                <a:spcPts val="0"/>
              </a:spcBef>
              <a:spcAft>
                <a:spcPts val="0"/>
              </a:spcAft>
              <a:buSzPts val="5800"/>
              <a:buChar char="●"/>
              <a:defRPr sz="5800"/>
            </a:lvl1pPr>
            <a:lvl2pPr indent="-552450" lvl="1" marL="914400" algn="l">
              <a:lnSpc>
                <a:spcPct val="115000"/>
              </a:lnSpc>
              <a:spcBef>
                <a:spcPts val="0"/>
              </a:spcBef>
              <a:spcAft>
                <a:spcPts val="0"/>
              </a:spcAft>
              <a:buSzPts val="5100"/>
              <a:buChar char="○"/>
              <a:defRPr sz="5100"/>
            </a:lvl2pPr>
            <a:lvl3pPr indent="-552450" lvl="2" marL="1371600" algn="l">
              <a:lnSpc>
                <a:spcPct val="115000"/>
              </a:lnSpc>
              <a:spcBef>
                <a:spcPts val="0"/>
              </a:spcBef>
              <a:spcAft>
                <a:spcPts val="0"/>
              </a:spcAft>
              <a:buSzPts val="5100"/>
              <a:buChar char="■"/>
              <a:defRPr sz="5100"/>
            </a:lvl3pPr>
            <a:lvl4pPr indent="-552450" lvl="3" marL="1828800" algn="l">
              <a:lnSpc>
                <a:spcPct val="115000"/>
              </a:lnSpc>
              <a:spcBef>
                <a:spcPts val="0"/>
              </a:spcBef>
              <a:spcAft>
                <a:spcPts val="0"/>
              </a:spcAft>
              <a:buSzPts val="5100"/>
              <a:buChar char="●"/>
              <a:defRPr sz="5100"/>
            </a:lvl4pPr>
            <a:lvl5pPr indent="-552450" lvl="4" marL="2286000" algn="l">
              <a:lnSpc>
                <a:spcPct val="115000"/>
              </a:lnSpc>
              <a:spcBef>
                <a:spcPts val="0"/>
              </a:spcBef>
              <a:spcAft>
                <a:spcPts val="0"/>
              </a:spcAft>
              <a:buSzPts val="5100"/>
              <a:buChar char="○"/>
              <a:defRPr sz="5100"/>
            </a:lvl5pPr>
            <a:lvl6pPr indent="-552450" lvl="5" marL="2743200" algn="l">
              <a:lnSpc>
                <a:spcPct val="115000"/>
              </a:lnSpc>
              <a:spcBef>
                <a:spcPts val="0"/>
              </a:spcBef>
              <a:spcAft>
                <a:spcPts val="0"/>
              </a:spcAft>
              <a:buSzPts val="5100"/>
              <a:buChar char="■"/>
              <a:defRPr sz="5100"/>
            </a:lvl6pPr>
            <a:lvl7pPr indent="-552450" lvl="6" marL="3200400" algn="l">
              <a:lnSpc>
                <a:spcPct val="115000"/>
              </a:lnSpc>
              <a:spcBef>
                <a:spcPts val="0"/>
              </a:spcBef>
              <a:spcAft>
                <a:spcPts val="0"/>
              </a:spcAft>
              <a:buSzPts val="5100"/>
              <a:buChar char="●"/>
              <a:defRPr sz="5100"/>
            </a:lvl7pPr>
            <a:lvl8pPr indent="-552450" lvl="7" marL="3657600" algn="l">
              <a:lnSpc>
                <a:spcPct val="115000"/>
              </a:lnSpc>
              <a:spcBef>
                <a:spcPts val="0"/>
              </a:spcBef>
              <a:spcAft>
                <a:spcPts val="0"/>
              </a:spcAft>
              <a:buSzPts val="5100"/>
              <a:buChar char="○"/>
              <a:defRPr sz="5100"/>
            </a:lvl8pPr>
            <a:lvl9pPr indent="-552450" lvl="8" marL="4114800" algn="l">
              <a:lnSpc>
                <a:spcPct val="115000"/>
              </a:lnSpc>
              <a:spcBef>
                <a:spcPts val="0"/>
              </a:spcBef>
              <a:spcAft>
                <a:spcPts val="0"/>
              </a:spcAft>
              <a:buSzPts val="5100"/>
              <a:buChar char="■"/>
              <a:defRPr sz="5100"/>
            </a:lvl9pPr>
          </a:lstStyle>
          <a:p/>
        </p:txBody>
      </p:sp>
      <p:sp>
        <p:nvSpPr>
          <p:cNvPr id="41" name="Google Shape;41;g21403208218_1_103"/>
          <p:cNvSpPr txBox="1"/>
          <p:nvPr>
            <p:ph idx="12" type="sldNum"/>
          </p:nvPr>
        </p:nvSpPr>
        <p:spPr>
          <a:xfrm>
            <a:off x="34712060" y="19100467"/>
            <a:ext cx="2248200" cy="1612200"/>
          </a:xfrm>
          <a:prstGeom prst="rect">
            <a:avLst/>
          </a:prstGeom>
          <a:noFill/>
          <a:ln>
            <a:noFill/>
          </a:ln>
        </p:spPr>
        <p:txBody>
          <a:bodyPr anchorCtr="0" anchor="ctr" bIns="381475" lIns="381475" spcFirstLastPara="1" rIns="381475" wrap="square" tIns="381475">
            <a:normAutofit/>
          </a:bodyPr>
          <a:lstStyle>
            <a:lvl1pPr indent="0" lvl="0"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2" name="Google Shape;42;g21403208218_1_103"/>
          <p:cNvSpPr txBox="1"/>
          <p:nvPr>
            <p:ph type="title"/>
          </p:nvPr>
        </p:nvSpPr>
        <p:spPr>
          <a:xfrm>
            <a:off x="743414" y="802997"/>
            <a:ext cx="34909200" cy="1821900"/>
          </a:xfrm>
          <a:prstGeom prst="rect">
            <a:avLst/>
          </a:prstGeom>
          <a:noFill/>
          <a:ln>
            <a:noFill/>
          </a:ln>
        </p:spPr>
        <p:txBody>
          <a:bodyPr anchorCtr="0" anchor="b" bIns="381475" lIns="381475" spcFirstLastPara="1" rIns="381475" wrap="square" tIns="381475">
            <a:normAutofit/>
          </a:bodyPr>
          <a:lstStyle>
            <a:lvl1pPr lvl="0" algn="ctr">
              <a:lnSpc>
                <a:spcPct val="100000"/>
              </a:lnSpc>
              <a:spcBef>
                <a:spcPts val="0"/>
              </a:spcBef>
              <a:spcAft>
                <a:spcPts val="0"/>
              </a:spcAft>
              <a:buSzPts val="10300"/>
              <a:buNone/>
              <a:defRPr sz="12100"/>
            </a:lvl1pPr>
            <a:lvl2pPr lvl="1" algn="l">
              <a:lnSpc>
                <a:spcPct val="100000"/>
              </a:lnSpc>
              <a:spcBef>
                <a:spcPts val="0"/>
              </a:spcBef>
              <a:spcAft>
                <a:spcPts val="0"/>
              </a:spcAft>
              <a:buSzPts val="11600"/>
              <a:buNone/>
              <a:defRPr/>
            </a:lvl2pPr>
            <a:lvl3pPr lvl="2" algn="l">
              <a:lnSpc>
                <a:spcPct val="100000"/>
              </a:lnSpc>
              <a:spcBef>
                <a:spcPts val="0"/>
              </a:spcBef>
              <a:spcAft>
                <a:spcPts val="0"/>
              </a:spcAft>
              <a:buSzPts val="11600"/>
              <a:buNone/>
              <a:defRPr/>
            </a:lvl3pPr>
            <a:lvl4pPr lvl="3" algn="l">
              <a:lnSpc>
                <a:spcPct val="100000"/>
              </a:lnSpc>
              <a:spcBef>
                <a:spcPts val="0"/>
              </a:spcBef>
              <a:spcAft>
                <a:spcPts val="0"/>
              </a:spcAft>
              <a:buSzPts val="11600"/>
              <a:buNone/>
              <a:defRPr/>
            </a:lvl4pPr>
            <a:lvl5pPr lvl="4" algn="l">
              <a:lnSpc>
                <a:spcPct val="100000"/>
              </a:lnSpc>
              <a:spcBef>
                <a:spcPts val="0"/>
              </a:spcBef>
              <a:spcAft>
                <a:spcPts val="0"/>
              </a:spcAft>
              <a:buSzPts val="11600"/>
              <a:buNone/>
              <a:defRPr/>
            </a:lvl5pPr>
            <a:lvl6pPr lvl="5" algn="l">
              <a:lnSpc>
                <a:spcPct val="100000"/>
              </a:lnSpc>
              <a:spcBef>
                <a:spcPts val="0"/>
              </a:spcBef>
              <a:spcAft>
                <a:spcPts val="0"/>
              </a:spcAft>
              <a:buSzPts val="11600"/>
              <a:buNone/>
              <a:defRPr/>
            </a:lvl6pPr>
            <a:lvl7pPr lvl="6" algn="l">
              <a:lnSpc>
                <a:spcPct val="100000"/>
              </a:lnSpc>
              <a:spcBef>
                <a:spcPts val="0"/>
              </a:spcBef>
              <a:spcAft>
                <a:spcPts val="0"/>
              </a:spcAft>
              <a:buSzPts val="11600"/>
              <a:buNone/>
              <a:defRPr/>
            </a:lvl7pPr>
            <a:lvl8pPr lvl="7" algn="l">
              <a:lnSpc>
                <a:spcPct val="100000"/>
              </a:lnSpc>
              <a:spcBef>
                <a:spcPts val="0"/>
              </a:spcBef>
              <a:spcAft>
                <a:spcPts val="0"/>
              </a:spcAft>
              <a:buSzPts val="11600"/>
              <a:buNone/>
              <a:defRPr/>
            </a:lvl8pPr>
            <a:lvl9pPr lvl="8" algn="l">
              <a:lnSpc>
                <a:spcPct val="100000"/>
              </a:lnSpc>
              <a:spcBef>
                <a:spcPts val="0"/>
              </a:spcBef>
              <a:spcAft>
                <a:spcPts val="0"/>
              </a:spcAft>
              <a:buSzPts val="116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bg>
      <p:bgPr>
        <a:solidFill>
          <a:schemeClr val="lt1"/>
        </a:solidFill>
      </p:bgPr>
    </p:bg>
    <p:spTree>
      <p:nvGrpSpPr>
        <p:cNvPr id="43" name="Shape 43"/>
        <p:cNvGrpSpPr/>
        <p:nvPr/>
      </p:nvGrpSpPr>
      <p:grpSpPr>
        <a:xfrm>
          <a:off x="0" y="0"/>
          <a:ext cx="0" cy="0"/>
          <a:chOff x="0" y="0"/>
          <a:chExt cx="0" cy="0"/>
        </a:xfrm>
      </p:grpSpPr>
      <p:sp>
        <p:nvSpPr>
          <p:cNvPr id="44" name="Google Shape;44;g21403208218_1_118"/>
          <p:cNvSpPr/>
          <p:nvPr/>
        </p:nvSpPr>
        <p:spPr>
          <a:xfrm flipH="1">
            <a:off x="801181" y="610817"/>
            <a:ext cx="35861100" cy="19846200"/>
          </a:xfrm>
          <a:prstGeom prst="rect">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21403208218_1_118"/>
          <p:cNvSpPr txBox="1"/>
          <p:nvPr>
            <p:ph idx="12" type="sldNum"/>
          </p:nvPr>
        </p:nvSpPr>
        <p:spPr>
          <a:xfrm>
            <a:off x="34712060" y="19100467"/>
            <a:ext cx="2248200" cy="1612200"/>
          </a:xfrm>
          <a:prstGeom prst="rect">
            <a:avLst/>
          </a:prstGeom>
          <a:noFill/>
          <a:ln>
            <a:noFill/>
          </a:ln>
        </p:spPr>
        <p:txBody>
          <a:bodyPr anchorCtr="0" anchor="ctr" bIns="381475" lIns="381475" spcFirstLastPara="1" rIns="381475" wrap="square" tIns="381475">
            <a:normAutofit/>
          </a:bodyPr>
          <a:lstStyle>
            <a:lvl1pPr indent="0" lvl="0"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g21403208218_1_118"/>
          <p:cNvSpPr txBox="1"/>
          <p:nvPr/>
        </p:nvSpPr>
        <p:spPr>
          <a:xfrm>
            <a:off x="13125117" y="20512905"/>
            <a:ext cx="11213100" cy="570600"/>
          </a:xfrm>
          <a:prstGeom prst="rect">
            <a:avLst/>
          </a:prstGeom>
          <a:noFill/>
          <a:ln>
            <a:noFill/>
          </a:ln>
        </p:spPr>
        <p:txBody>
          <a:bodyPr anchorCtr="0" anchor="ctr" bIns="136250" lIns="136250" spcFirstLastPara="1" rIns="136250" wrap="square" tIns="136250">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dk1"/>
                </a:solidFill>
                <a:latin typeface="Montserrat"/>
                <a:ea typeface="Montserrat"/>
                <a:cs typeface="Montserrat"/>
                <a:sym typeface="Montserrat"/>
              </a:rPr>
              <a:t>This template was created by </a:t>
            </a:r>
            <a:r>
              <a:rPr b="1" i="0" lang="en" sz="3000" u="sng" cap="none" strike="noStrike">
                <a:solidFill>
                  <a:schemeClr val="dk1"/>
                </a:solidFill>
                <a:latin typeface="Montserrat"/>
                <a:ea typeface="Montserrat"/>
                <a:cs typeface="Montserrat"/>
                <a:sym typeface="Montserrat"/>
                <a:hlinkClick r:id="rId2">
                  <a:extLst>
                    <a:ext uri="{A12FA001-AC4F-418D-AE19-62706E023703}">
                      <ahyp:hlinkClr val="tx"/>
                    </a:ext>
                  </a:extLst>
                </a:hlinkClick>
              </a:rPr>
              <a:t>Slidesgo</a:t>
            </a:r>
            <a:endParaRPr b="0" i="0" sz="3000" u="none" cap="none" strike="noStrike">
              <a:solidFill>
                <a:schemeClr val="dk1"/>
              </a:solidFill>
              <a:latin typeface="Montserrat"/>
              <a:ea typeface="Montserrat"/>
              <a:cs typeface="Montserrat"/>
              <a:sym typeface="Montserrat"/>
            </a:endParaRPr>
          </a:p>
        </p:txBody>
      </p:sp>
      <p:sp>
        <p:nvSpPr>
          <p:cNvPr id="47" name="Google Shape;47;g21403208218_1_118"/>
          <p:cNvSpPr txBox="1"/>
          <p:nvPr>
            <p:ph type="title"/>
          </p:nvPr>
        </p:nvSpPr>
        <p:spPr>
          <a:xfrm>
            <a:off x="743414" y="802997"/>
            <a:ext cx="34909200" cy="1821900"/>
          </a:xfrm>
          <a:prstGeom prst="rect">
            <a:avLst/>
          </a:prstGeom>
          <a:noFill/>
          <a:ln>
            <a:noFill/>
          </a:ln>
        </p:spPr>
        <p:txBody>
          <a:bodyPr anchorCtr="0" anchor="b" bIns="381475" lIns="381475" spcFirstLastPara="1" rIns="381475" wrap="square" tIns="381475">
            <a:normAutofit/>
          </a:bodyPr>
          <a:lstStyle>
            <a:lvl1pPr lvl="0" algn="ctr">
              <a:lnSpc>
                <a:spcPct val="100000"/>
              </a:lnSpc>
              <a:spcBef>
                <a:spcPts val="0"/>
              </a:spcBef>
              <a:spcAft>
                <a:spcPts val="0"/>
              </a:spcAft>
              <a:buSzPts val="10300"/>
              <a:buNone/>
              <a:defRPr sz="12100"/>
            </a:lvl1pPr>
            <a:lvl2pPr lvl="1" algn="l">
              <a:lnSpc>
                <a:spcPct val="100000"/>
              </a:lnSpc>
              <a:spcBef>
                <a:spcPts val="0"/>
              </a:spcBef>
              <a:spcAft>
                <a:spcPts val="0"/>
              </a:spcAft>
              <a:buSzPts val="11600"/>
              <a:buNone/>
              <a:defRPr/>
            </a:lvl2pPr>
            <a:lvl3pPr lvl="2" algn="l">
              <a:lnSpc>
                <a:spcPct val="100000"/>
              </a:lnSpc>
              <a:spcBef>
                <a:spcPts val="0"/>
              </a:spcBef>
              <a:spcAft>
                <a:spcPts val="0"/>
              </a:spcAft>
              <a:buSzPts val="11600"/>
              <a:buNone/>
              <a:defRPr/>
            </a:lvl3pPr>
            <a:lvl4pPr lvl="3" algn="l">
              <a:lnSpc>
                <a:spcPct val="100000"/>
              </a:lnSpc>
              <a:spcBef>
                <a:spcPts val="0"/>
              </a:spcBef>
              <a:spcAft>
                <a:spcPts val="0"/>
              </a:spcAft>
              <a:buSzPts val="11600"/>
              <a:buNone/>
              <a:defRPr/>
            </a:lvl4pPr>
            <a:lvl5pPr lvl="4" algn="l">
              <a:lnSpc>
                <a:spcPct val="100000"/>
              </a:lnSpc>
              <a:spcBef>
                <a:spcPts val="0"/>
              </a:spcBef>
              <a:spcAft>
                <a:spcPts val="0"/>
              </a:spcAft>
              <a:buSzPts val="11600"/>
              <a:buNone/>
              <a:defRPr/>
            </a:lvl5pPr>
            <a:lvl6pPr lvl="5" algn="l">
              <a:lnSpc>
                <a:spcPct val="100000"/>
              </a:lnSpc>
              <a:spcBef>
                <a:spcPts val="0"/>
              </a:spcBef>
              <a:spcAft>
                <a:spcPts val="0"/>
              </a:spcAft>
              <a:buSzPts val="11600"/>
              <a:buNone/>
              <a:defRPr/>
            </a:lvl6pPr>
            <a:lvl7pPr lvl="6" algn="l">
              <a:lnSpc>
                <a:spcPct val="100000"/>
              </a:lnSpc>
              <a:spcBef>
                <a:spcPts val="0"/>
              </a:spcBef>
              <a:spcAft>
                <a:spcPts val="0"/>
              </a:spcAft>
              <a:buSzPts val="11600"/>
              <a:buNone/>
              <a:defRPr/>
            </a:lvl7pPr>
            <a:lvl8pPr lvl="7" algn="l">
              <a:lnSpc>
                <a:spcPct val="100000"/>
              </a:lnSpc>
              <a:spcBef>
                <a:spcPts val="0"/>
              </a:spcBef>
              <a:spcAft>
                <a:spcPts val="0"/>
              </a:spcAft>
              <a:buSzPts val="11600"/>
              <a:buNone/>
              <a:defRPr/>
            </a:lvl8pPr>
            <a:lvl9pPr lvl="8" algn="l">
              <a:lnSpc>
                <a:spcPct val="100000"/>
              </a:lnSpc>
              <a:spcBef>
                <a:spcPts val="0"/>
              </a:spcBef>
              <a:spcAft>
                <a:spcPts val="0"/>
              </a:spcAft>
              <a:buSzPts val="116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8" name="Shape 48"/>
        <p:cNvGrpSpPr/>
        <p:nvPr/>
      </p:nvGrpSpPr>
      <p:grpSpPr>
        <a:xfrm>
          <a:off x="0" y="0"/>
          <a:ext cx="0" cy="0"/>
          <a:chOff x="0" y="0"/>
          <a:chExt cx="0" cy="0"/>
        </a:xfrm>
      </p:grpSpPr>
      <p:sp>
        <p:nvSpPr>
          <p:cNvPr id="49" name="Google Shape;49;g21403208218_1_123"/>
          <p:cNvSpPr/>
          <p:nvPr/>
        </p:nvSpPr>
        <p:spPr>
          <a:xfrm flipH="1">
            <a:off x="801181" y="610817"/>
            <a:ext cx="35861100" cy="19846200"/>
          </a:xfrm>
          <a:prstGeom prst="rect">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g21403208218_1_123"/>
          <p:cNvSpPr txBox="1"/>
          <p:nvPr>
            <p:ph idx="1" type="body"/>
          </p:nvPr>
        </p:nvSpPr>
        <p:spPr>
          <a:xfrm>
            <a:off x="1277034" y="3596932"/>
            <a:ext cx="20766900" cy="15117600"/>
          </a:xfrm>
          <a:prstGeom prst="rect">
            <a:avLst/>
          </a:prstGeom>
          <a:noFill/>
          <a:ln>
            <a:noFill/>
          </a:ln>
        </p:spPr>
        <p:txBody>
          <a:bodyPr anchorCtr="0" anchor="t" bIns="381475" lIns="381475" spcFirstLastPara="1" rIns="381475" wrap="square" tIns="381475">
            <a:normAutofit/>
          </a:bodyPr>
          <a:lstStyle>
            <a:lvl1pPr indent="-552450" lvl="0" marL="457200" algn="l">
              <a:lnSpc>
                <a:spcPct val="115000"/>
              </a:lnSpc>
              <a:spcBef>
                <a:spcPts val="0"/>
              </a:spcBef>
              <a:spcAft>
                <a:spcPts val="0"/>
              </a:spcAft>
              <a:buSzPts val="5100"/>
              <a:buChar char="●"/>
              <a:defRPr sz="5100"/>
            </a:lvl1pPr>
            <a:lvl2pPr indent="-552450" lvl="1" marL="914400" algn="l">
              <a:lnSpc>
                <a:spcPct val="115000"/>
              </a:lnSpc>
              <a:spcBef>
                <a:spcPts val="0"/>
              </a:spcBef>
              <a:spcAft>
                <a:spcPts val="0"/>
              </a:spcAft>
              <a:buSzPts val="5100"/>
              <a:buChar char="○"/>
              <a:defRPr sz="5100"/>
            </a:lvl2pPr>
            <a:lvl3pPr indent="-552450" lvl="2" marL="1371600" algn="l">
              <a:lnSpc>
                <a:spcPct val="115000"/>
              </a:lnSpc>
              <a:spcBef>
                <a:spcPts val="0"/>
              </a:spcBef>
              <a:spcAft>
                <a:spcPts val="0"/>
              </a:spcAft>
              <a:buSzPts val="5100"/>
              <a:buChar char="■"/>
              <a:defRPr sz="5100"/>
            </a:lvl3pPr>
            <a:lvl4pPr indent="-552450" lvl="3" marL="1828800" algn="l">
              <a:lnSpc>
                <a:spcPct val="115000"/>
              </a:lnSpc>
              <a:spcBef>
                <a:spcPts val="0"/>
              </a:spcBef>
              <a:spcAft>
                <a:spcPts val="0"/>
              </a:spcAft>
              <a:buSzPts val="5100"/>
              <a:buChar char="●"/>
              <a:defRPr sz="5100"/>
            </a:lvl4pPr>
            <a:lvl5pPr indent="-552450" lvl="4" marL="2286000" algn="l">
              <a:lnSpc>
                <a:spcPct val="115000"/>
              </a:lnSpc>
              <a:spcBef>
                <a:spcPts val="0"/>
              </a:spcBef>
              <a:spcAft>
                <a:spcPts val="0"/>
              </a:spcAft>
              <a:buSzPts val="5100"/>
              <a:buChar char="○"/>
              <a:defRPr sz="5100"/>
            </a:lvl5pPr>
            <a:lvl6pPr indent="-552450" lvl="5" marL="2743200" algn="l">
              <a:lnSpc>
                <a:spcPct val="115000"/>
              </a:lnSpc>
              <a:spcBef>
                <a:spcPts val="0"/>
              </a:spcBef>
              <a:spcAft>
                <a:spcPts val="0"/>
              </a:spcAft>
              <a:buSzPts val="5100"/>
              <a:buChar char="■"/>
              <a:defRPr sz="5100"/>
            </a:lvl6pPr>
            <a:lvl7pPr indent="-552450" lvl="6" marL="3200400" algn="l">
              <a:lnSpc>
                <a:spcPct val="115000"/>
              </a:lnSpc>
              <a:spcBef>
                <a:spcPts val="0"/>
              </a:spcBef>
              <a:spcAft>
                <a:spcPts val="0"/>
              </a:spcAft>
              <a:buSzPts val="5100"/>
              <a:buChar char="●"/>
              <a:defRPr sz="5100"/>
            </a:lvl7pPr>
            <a:lvl8pPr indent="-552450" lvl="7" marL="3657600" algn="l">
              <a:lnSpc>
                <a:spcPct val="115000"/>
              </a:lnSpc>
              <a:spcBef>
                <a:spcPts val="0"/>
              </a:spcBef>
              <a:spcAft>
                <a:spcPts val="0"/>
              </a:spcAft>
              <a:buSzPts val="5100"/>
              <a:buChar char="○"/>
              <a:defRPr sz="5100"/>
            </a:lvl8pPr>
            <a:lvl9pPr indent="-552450" lvl="8" marL="4114800" algn="l">
              <a:lnSpc>
                <a:spcPct val="115000"/>
              </a:lnSpc>
              <a:spcBef>
                <a:spcPts val="0"/>
              </a:spcBef>
              <a:spcAft>
                <a:spcPts val="0"/>
              </a:spcAft>
              <a:buSzPts val="5100"/>
              <a:buChar char="■"/>
              <a:defRPr sz="5100"/>
            </a:lvl9pPr>
          </a:lstStyle>
          <a:p/>
        </p:txBody>
      </p:sp>
      <p:sp>
        <p:nvSpPr>
          <p:cNvPr id="51" name="Google Shape;51;g21403208218_1_123"/>
          <p:cNvSpPr txBox="1"/>
          <p:nvPr>
            <p:ph idx="12" type="sldNum"/>
          </p:nvPr>
        </p:nvSpPr>
        <p:spPr>
          <a:xfrm>
            <a:off x="34712060" y="19100467"/>
            <a:ext cx="2248200" cy="1612200"/>
          </a:xfrm>
          <a:prstGeom prst="rect">
            <a:avLst/>
          </a:prstGeom>
          <a:noFill/>
          <a:ln>
            <a:noFill/>
          </a:ln>
        </p:spPr>
        <p:txBody>
          <a:bodyPr anchorCtr="0" anchor="ctr" bIns="381475" lIns="381475" spcFirstLastPara="1" rIns="381475" wrap="square" tIns="381475">
            <a:normAutofit/>
          </a:bodyPr>
          <a:lstStyle>
            <a:lvl1pPr indent="0" lvl="0"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g21403208218_1_123"/>
          <p:cNvSpPr/>
          <p:nvPr/>
        </p:nvSpPr>
        <p:spPr>
          <a:xfrm>
            <a:off x="0" y="309340"/>
            <a:ext cx="37463400" cy="2194200"/>
          </a:xfrm>
          <a:prstGeom prst="rect">
            <a:avLst/>
          </a:prstGeom>
          <a:solidFill>
            <a:schemeClr val="lt2"/>
          </a:solidFill>
          <a:ln cap="flat" cmpd="sng" w="9525">
            <a:solidFill>
              <a:schemeClr val="lt2"/>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g21403208218_1_123"/>
          <p:cNvSpPr txBox="1"/>
          <p:nvPr>
            <p:ph type="title"/>
          </p:nvPr>
        </p:nvSpPr>
        <p:spPr>
          <a:xfrm>
            <a:off x="743414" y="802997"/>
            <a:ext cx="34909200" cy="1821900"/>
          </a:xfrm>
          <a:prstGeom prst="rect">
            <a:avLst/>
          </a:prstGeom>
          <a:noFill/>
          <a:ln>
            <a:noFill/>
          </a:ln>
        </p:spPr>
        <p:txBody>
          <a:bodyPr anchorCtr="0" anchor="b" bIns="381475" lIns="381475" spcFirstLastPara="1" rIns="381475" wrap="square" tIns="381475">
            <a:normAutofit/>
          </a:bodyPr>
          <a:lstStyle>
            <a:lvl1pPr lvl="0" algn="ctr">
              <a:lnSpc>
                <a:spcPct val="100000"/>
              </a:lnSpc>
              <a:spcBef>
                <a:spcPts val="0"/>
              </a:spcBef>
              <a:spcAft>
                <a:spcPts val="0"/>
              </a:spcAft>
              <a:buSzPts val="11600"/>
              <a:buNone/>
              <a:defRPr sz="12100"/>
            </a:lvl1pPr>
            <a:lvl2pPr lvl="1" algn="l">
              <a:lnSpc>
                <a:spcPct val="100000"/>
              </a:lnSpc>
              <a:spcBef>
                <a:spcPts val="0"/>
              </a:spcBef>
              <a:spcAft>
                <a:spcPts val="0"/>
              </a:spcAft>
              <a:buSzPts val="11600"/>
              <a:buNone/>
              <a:defRPr/>
            </a:lvl2pPr>
            <a:lvl3pPr lvl="2" algn="l">
              <a:lnSpc>
                <a:spcPct val="100000"/>
              </a:lnSpc>
              <a:spcBef>
                <a:spcPts val="0"/>
              </a:spcBef>
              <a:spcAft>
                <a:spcPts val="0"/>
              </a:spcAft>
              <a:buSzPts val="11600"/>
              <a:buNone/>
              <a:defRPr/>
            </a:lvl3pPr>
            <a:lvl4pPr lvl="3" algn="l">
              <a:lnSpc>
                <a:spcPct val="100000"/>
              </a:lnSpc>
              <a:spcBef>
                <a:spcPts val="0"/>
              </a:spcBef>
              <a:spcAft>
                <a:spcPts val="0"/>
              </a:spcAft>
              <a:buSzPts val="11600"/>
              <a:buNone/>
              <a:defRPr/>
            </a:lvl4pPr>
            <a:lvl5pPr lvl="4" algn="l">
              <a:lnSpc>
                <a:spcPct val="100000"/>
              </a:lnSpc>
              <a:spcBef>
                <a:spcPts val="0"/>
              </a:spcBef>
              <a:spcAft>
                <a:spcPts val="0"/>
              </a:spcAft>
              <a:buSzPts val="11600"/>
              <a:buNone/>
              <a:defRPr/>
            </a:lvl5pPr>
            <a:lvl6pPr lvl="5" algn="l">
              <a:lnSpc>
                <a:spcPct val="100000"/>
              </a:lnSpc>
              <a:spcBef>
                <a:spcPts val="0"/>
              </a:spcBef>
              <a:spcAft>
                <a:spcPts val="0"/>
              </a:spcAft>
              <a:buSzPts val="11600"/>
              <a:buNone/>
              <a:defRPr/>
            </a:lvl6pPr>
            <a:lvl7pPr lvl="6" algn="l">
              <a:lnSpc>
                <a:spcPct val="100000"/>
              </a:lnSpc>
              <a:spcBef>
                <a:spcPts val="0"/>
              </a:spcBef>
              <a:spcAft>
                <a:spcPts val="0"/>
              </a:spcAft>
              <a:buSzPts val="11600"/>
              <a:buNone/>
              <a:defRPr/>
            </a:lvl7pPr>
            <a:lvl8pPr lvl="7" algn="l">
              <a:lnSpc>
                <a:spcPct val="100000"/>
              </a:lnSpc>
              <a:spcBef>
                <a:spcPts val="0"/>
              </a:spcBef>
              <a:spcAft>
                <a:spcPts val="0"/>
              </a:spcAft>
              <a:buSzPts val="11600"/>
              <a:buNone/>
              <a:defRPr/>
            </a:lvl8pPr>
            <a:lvl9pPr lvl="8" algn="l">
              <a:lnSpc>
                <a:spcPct val="100000"/>
              </a:lnSpc>
              <a:spcBef>
                <a:spcPts val="0"/>
              </a:spcBef>
              <a:spcAft>
                <a:spcPts val="0"/>
              </a:spcAft>
              <a:buSzPts val="11600"/>
              <a:buNone/>
              <a:defRPr/>
            </a:lvl9pPr>
          </a:lstStyle>
          <a:p/>
        </p:txBody>
      </p:sp>
      <p:sp>
        <p:nvSpPr>
          <p:cNvPr id="54" name="Google Shape;54;g21403208218_1_123"/>
          <p:cNvSpPr/>
          <p:nvPr/>
        </p:nvSpPr>
        <p:spPr>
          <a:xfrm>
            <a:off x="-3761280" y="-2850555"/>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g21403208218_1_123"/>
          <p:cNvSpPr/>
          <p:nvPr/>
        </p:nvSpPr>
        <p:spPr>
          <a:xfrm rot="10800000">
            <a:off x="33801883" y="18325779"/>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6" name="Shape 56"/>
        <p:cNvGrpSpPr/>
        <p:nvPr/>
      </p:nvGrpSpPr>
      <p:grpSpPr>
        <a:xfrm>
          <a:off x="0" y="0"/>
          <a:ext cx="0" cy="0"/>
          <a:chOff x="0" y="0"/>
          <a:chExt cx="0" cy="0"/>
        </a:xfrm>
      </p:grpSpPr>
      <p:sp>
        <p:nvSpPr>
          <p:cNvPr id="57" name="Google Shape;57;g21403208218_1_131"/>
          <p:cNvSpPr txBox="1"/>
          <p:nvPr>
            <p:ph type="title"/>
          </p:nvPr>
        </p:nvSpPr>
        <p:spPr>
          <a:xfrm>
            <a:off x="2008577" y="1843808"/>
            <a:ext cx="26089200" cy="16755900"/>
          </a:xfrm>
          <a:prstGeom prst="rect">
            <a:avLst/>
          </a:prstGeom>
          <a:noFill/>
          <a:ln>
            <a:noFill/>
          </a:ln>
        </p:spPr>
        <p:txBody>
          <a:bodyPr anchorCtr="0" anchor="ctr" bIns="381475" lIns="381475" spcFirstLastPara="1" rIns="381475" wrap="square" tIns="381475">
            <a:normAutofit/>
          </a:bodyPr>
          <a:lstStyle>
            <a:lvl1pPr lvl="0" algn="l">
              <a:lnSpc>
                <a:spcPct val="100000"/>
              </a:lnSpc>
              <a:spcBef>
                <a:spcPts val="0"/>
              </a:spcBef>
              <a:spcAft>
                <a:spcPts val="0"/>
              </a:spcAft>
              <a:buSzPts val="20000"/>
              <a:buNone/>
              <a:defRPr sz="20000"/>
            </a:lvl1pPr>
            <a:lvl2pPr lvl="1" algn="l">
              <a:lnSpc>
                <a:spcPct val="100000"/>
              </a:lnSpc>
              <a:spcBef>
                <a:spcPts val="0"/>
              </a:spcBef>
              <a:spcAft>
                <a:spcPts val="0"/>
              </a:spcAft>
              <a:buSzPts val="20000"/>
              <a:buNone/>
              <a:defRPr sz="20000"/>
            </a:lvl2pPr>
            <a:lvl3pPr lvl="2" algn="l">
              <a:lnSpc>
                <a:spcPct val="100000"/>
              </a:lnSpc>
              <a:spcBef>
                <a:spcPts val="0"/>
              </a:spcBef>
              <a:spcAft>
                <a:spcPts val="0"/>
              </a:spcAft>
              <a:buSzPts val="20000"/>
              <a:buNone/>
              <a:defRPr sz="20000"/>
            </a:lvl3pPr>
            <a:lvl4pPr lvl="3" algn="l">
              <a:lnSpc>
                <a:spcPct val="100000"/>
              </a:lnSpc>
              <a:spcBef>
                <a:spcPts val="0"/>
              </a:spcBef>
              <a:spcAft>
                <a:spcPts val="0"/>
              </a:spcAft>
              <a:buSzPts val="20000"/>
              <a:buNone/>
              <a:defRPr sz="20000"/>
            </a:lvl4pPr>
            <a:lvl5pPr lvl="4" algn="l">
              <a:lnSpc>
                <a:spcPct val="100000"/>
              </a:lnSpc>
              <a:spcBef>
                <a:spcPts val="0"/>
              </a:spcBef>
              <a:spcAft>
                <a:spcPts val="0"/>
              </a:spcAft>
              <a:buSzPts val="20000"/>
              <a:buNone/>
              <a:defRPr sz="20000"/>
            </a:lvl5pPr>
            <a:lvl6pPr lvl="5" algn="l">
              <a:lnSpc>
                <a:spcPct val="100000"/>
              </a:lnSpc>
              <a:spcBef>
                <a:spcPts val="0"/>
              </a:spcBef>
              <a:spcAft>
                <a:spcPts val="0"/>
              </a:spcAft>
              <a:buSzPts val="20000"/>
              <a:buNone/>
              <a:defRPr sz="20000"/>
            </a:lvl6pPr>
            <a:lvl7pPr lvl="6" algn="l">
              <a:lnSpc>
                <a:spcPct val="100000"/>
              </a:lnSpc>
              <a:spcBef>
                <a:spcPts val="0"/>
              </a:spcBef>
              <a:spcAft>
                <a:spcPts val="0"/>
              </a:spcAft>
              <a:buSzPts val="20000"/>
              <a:buNone/>
              <a:defRPr sz="20000"/>
            </a:lvl7pPr>
            <a:lvl8pPr lvl="7" algn="l">
              <a:lnSpc>
                <a:spcPct val="100000"/>
              </a:lnSpc>
              <a:spcBef>
                <a:spcPts val="0"/>
              </a:spcBef>
              <a:spcAft>
                <a:spcPts val="0"/>
              </a:spcAft>
              <a:buSzPts val="20000"/>
              <a:buNone/>
              <a:defRPr sz="20000"/>
            </a:lvl8pPr>
            <a:lvl9pPr lvl="8" algn="l">
              <a:lnSpc>
                <a:spcPct val="100000"/>
              </a:lnSpc>
              <a:spcBef>
                <a:spcPts val="0"/>
              </a:spcBef>
              <a:spcAft>
                <a:spcPts val="0"/>
              </a:spcAft>
              <a:buSzPts val="20000"/>
              <a:buNone/>
              <a:defRPr sz="20000"/>
            </a:lvl9pPr>
          </a:lstStyle>
          <a:p/>
        </p:txBody>
      </p:sp>
      <p:sp>
        <p:nvSpPr>
          <p:cNvPr id="58" name="Google Shape;58;g21403208218_1_131"/>
          <p:cNvSpPr txBox="1"/>
          <p:nvPr>
            <p:ph idx="12" type="sldNum"/>
          </p:nvPr>
        </p:nvSpPr>
        <p:spPr>
          <a:xfrm>
            <a:off x="34712060" y="19100467"/>
            <a:ext cx="2248200" cy="1612200"/>
          </a:xfrm>
          <a:prstGeom prst="rect">
            <a:avLst/>
          </a:prstGeom>
          <a:noFill/>
          <a:ln>
            <a:noFill/>
          </a:ln>
        </p:spPr>
        <p:txBody>
          <a:bodyPr anchorCtr="0" anchor="ctr" bIns="381475" lIns="381475" spcFirstLastPara="1" rIns="381475" wrap="square" tIns="381475">
            <a:normAutofit/>
          </a:bodyPr>
          <a:lstStyle>
            <a:lvl1pPr indent="0" lvl="0"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g21403208218_1_131"/>
          <p:cNvSpPr/>
          <p:nvPr/>
        </p:nvSpPr>
        <p:spPr>
          <a:xfrm flipH="1">
            <a:off x="801181" y="610817"/>
            <a:ext cx="35861100" cy="19846200"/>
          </a:xfrm>
          <a:prstGeom prst="rect">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g21403208218_1_131"/>
          <p:cNvSpPr/>
          <p:nvPr/>
        </p:nvSpPr>
        <p:spPr>
          <a:xfrm>
            <a:off x="-3761280" y="-2850555"/>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g21403208218_1_131"/>
          <p:cNvSpPr/>
          <p:nvPr/>
        </p:nvSpPr>
        <p:spPr>
          <a:xfrm rot="10800000">
            <a:off x="33801883" y="18325779"/>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 name="Shape 62"/>
        <p:cNvGrpSpPr/>
        <p:nvPr/>
      </p:nvGrpSpPr>
      <p:grpSpPr>
        <a:xfrm>
          <a:off x="0" y="0"/>
          <a:ext cx="0" cy="0"/>
          <a:chOff x="0" y="0"/>
          <a:chExt cx="0" cy="0"/>
        </a:xfrm>
      </p:grpSpPr>
      <p:sp>
        <p:nvSpPr>
          <p:cNvPr id="63" name="Google Shape;63;g21403208218_1_137"/>
          <p:cNvSpPr/>
          <p:nvPr/>
        </p:nvSpPr>
        <p:spPr>
          <a:xfrm>
            <a:off x="18731700" y="-512"/>
            <a:ext cx="18731700" cy="21067800"/>
          </a:xfrm>
          <a:prstGeom prst="rect">
            <a:avLst/>
          </a:prstGeom>
          <a:solidFill>
            <a:schemeClr val="lt2"/>
          </a:solidFill>
          <a:ln>
            <a:noFill/>
          </a:ln>
        </p:spPr>
        <p:txBody>
          <a:bodyPr anchorCtr="0" anchor="ctr" bIns="381475" lIns="381475" spcFirstLastPara="1" rIns="381475" wrap="square" tIns="3814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g21403208218_1_137"/>
          <p:cNvSpPr/>
          <p:nvPr/>
        </p:nvSpPr>
        <p:spPr>
          <a:xfrm rot="10800000">
            <a:off x="33801883" y="18325779"/>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g21403208218_1_137"/>
          <p:cNvSpPr/>
          <p:nvPr/>
        </p:nvSpPr>
        <p:spPr>
          <a:xfrm flipH="1">
            <a:off x="801181" y="610817"/>
            <a:ext cx="35861100" cy="19846200"/>
          </a:xfrm>
          <a:prstGeom prst="rect">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g21403208218_1_137"/>
          <p:cNvSpPr txBox="1"/>
          <p:nvPr>
            <p:ph type="title"/>
          </p:nvPr>
        </p:nvSpPr>
        <p:spPr>
          <a:xfrm>
            <a:off x="1087766" y="5051067"/>
            <a:ext cx="16573200" cy="6071700"/>
          </a:xfrm>
          <a:prstGeom prst="rect">
            <a:avLst/>
          </a:prstGeom>
          <a:noFill/>
          <a:ln>
            <a:noFill/>
          </a:ln>
        </p:spPr>
        <p:txBody>
          <a:bodyPr anchorCtr="0" anchor="b" bIns="381475" lIns="381475" spcFirstLastPara="1" rIns="381475" wrap="square" tIns="381475">
            <a:normAutofit/>
          </a:bodyPr>
          <a:lstStyle>
            <a:lvl1pPr lvl="0" algn="ctr">
              <a:lnSpc>
                <a:spcPct val="100000"/>
              </a:lnSpc>
              <a:spcBef>
                <a:spcPts val="0"/>
              </a:spcBef>
              <a:spcAft>
                <a:spcPts val="0"/>
              </a:spcAft>
              <a:buSzPts val="17600"/>
              <a:buNone/>
              <a:defRPr sz="17600"/>
            </a:lvl1pPr>
            <a:lvl2pPr lvl="1" algn="ctr">
              <a:lnSpc>
                <a:spcPct val="100000"/>
              </a:lnSpc>
              <a:spcBef>
                <a:spcPts val="0"/>
              </a:spcBef>
              <a:spcAft>
                <a:spcPts val="0"/>
              </a:spcAft>
              <a:buSzPts val="17600"/>
              <a:buNone/>
              <a:defRPr sz="17600"/>
            </a:lvl2pPr>
            <a:lvl3pPr lvl="2" algn="ctr">
              <a:lnSpc>
                <a:spcPct val="100000"/>
              </a:lnSpc>
              <a:spcBef>
                <a:spcPts val="0"/>
              </a:spcBef>
              <a:spcAft>
                <a:spcPts val="0"/>
              </a:spcAft>
              <a:buSzPts val="17600"/>
              <a:buNone/>
              <a:defRPr sz="17600"/>
            </a:lvl3pPr>
            <a:lvl4pPr lvl="3" algn="ctr">
              <a:lnSpc>
                <a:spcPct val="100000"/>
              </a:lnSpc>
              <a:spcBef>
                <a:spcPts val="0"/>
              </a:spcBef>
              <a:spcAft>
                <a:spcPts val="0"/>
              </a:spcAft>
              <a:buSzPts val="17600"/>
              <a:buNone/>
              <a:defRPr sz="17600"/>
            </a:lvl4pPr>
            <a:lvl5pPr lvl="4" algn="ctr">
              <a:lnSpc>
                <a:spcPct val="100000"/>
              </a:lnSpc>
              <a:spcBef>
                <a:spcPts val="0"/>
              </a:spcBef>
              <a:spcAft>
                <a:spcPts val="0"/>
              </a:spcAft>
              <a:buSzPts val="17600"/>
              <a:buNone/>
              <a:defRPr sz="17600"/>
            </a:lvl5pPr>
            <a:lvl6pPr lvl="5" algn="ctr">
              <a:lnSpc>
                <a:spcPct val="100000"/>
              </a:lnSpc>
              <a:spcBef>
                <a:spcPts val="0"/>
              </a:spcBef>
              <a:spcAft>
                <a:spcPts val="0"/>
              </a:spcAft>
              <a:buSzPts val="17600"/>
              <a:buNone/>
              <a:defRPr sz="17600"/>
            </a:lvl6pPr>
            <a:lvl7pPr lvl="6" algn="ctr">
              <a:lnSpc>
                <a:spcPct val="100000"/>
              </a:lnSpc>
              <a:spcBef>
                <a:spcPts val="0"/>
              </a:spcBef>
              <a:spcAft>
                <a:spcPts val="0"/>
              </a:spcAft>
              <a:buSzPts val="17600"/>
              <a:buNone/>
              <a:defRPr sz="17600"/>
            </a:lvl7pPr>
            <a:lvl8pPr lvl="7" algn="ctr">
              <a:lnSpc>
                <a:spcPct val="100000"/>
              </a:lnSpc>
              <a:spcBef>
                <a:spcPts val="0"/>
              </a:spcBef>
              <a:spcAft>
                <a:spcPts val="0"/>
              </a:spcAft>
              <a:buSzPts val="17600"/>
              <a:buNone/>
              <a:defRPr sz="17600"/>
            </a:lvl8pPr>
            <a:lvl9pPr lvl="8" algn="ctr">
              <a:lnSpc>
                <a:spcPct val="100000"/>
              </a:lnSpc>
              <a:spcBef>
                <a:spcPts val="0"/>
              </a:spcBef>
              <a:spcAft>
                <a:spcPts val="0"/>
              </a:spcAft>
              <a:buSzPts val="17600"/>
              <a:buNone/>
              <a:defRPr sz="17600"/>
            </a:lvl9pPr>
          </a:lstStyle>
          <a:p/>
        </p:txBody>
      </p:sp>
      <p:sp>
        <p:nvSpPr>
          <p:cNvPr id="67" name="Google Shape;67;g21403208218_1_137"/>
          <p:cNvSpPr txBox="1"/>
          <p:nvPr>
            <p:ph idx="1" type="subTitle"/>
          </p:nvPr>
        </p:nvSpPr>
        <p:spPr>
          <a:xfrm>
            <a:off x="1087766" y="11481354"/>
            <a:ext cx="16573200" cy="5058900"/>
          </a:xfrm>
          <a:prstGeom prst="rect">
            <a:avLst/>
          </a:prstGeom>
          <a:noFill/>
          <a:ln>
            <a:noFill/>
          </a:ln>
        </p:spPr>
        <p:txBody>
          <a:bodyPr anchorCtr="0" anchor="t" bIns="381475" lIns="381475" spcFirstLastPara="1" rIns="381475" wrap="square" tIns="381475">
            <a:normAutofit/>
          </a:bodyPr>
          <a:lstStyle>
            <a:lvl1pPr lvl="0" algn="ctr">
              <a:lnSpc>
                <a:spcPct val="100000"/>
              </a:lnSpc>
              <a:spcBef>
                <a:spcPts val="0"/>
              </a:spcBef>
              <a:spcAft>
                <a:spcPts val="0"/>
              </a:spcAft>
              <a:buSzPts val="8800"/>
              <a:buFont typeface="Montserrat"/>
              <a:buNone/>
              <a:defRPr sz="8800">
                <a:latin typeface="Montserrat"/>
                <a:ea typeface="Montserrat"/>
                <a:cs typeface="Montserrat"/>
                <a:sym typeface="Montserrat"/>
              </a:defRPr>
            </a:lvl1pPr>
            <a:lvl2pPr lvl="1" algn="ctr">
              <a:lnSpc>
                <a:spcPct val="100000"/>
              </a:lnSpc>
              <a:spcBef>
                <a:spcPts val="0"/>
              </a:spcBef>
              <a:spcAft>
                <a:spcPts val="0"/>
              </a:spcAft>
              <a:buSzPts val="8800"/>
              <a:buFont typeface="Montserrat"/>
              <a:buNone/>
              <a:defRPr sz="8800">
                <a:latin typeface="Montserrat"/>
                <a:ea typeface="Montserrat"/>
                <a:cs typeface="Montserrat"/>
                <a:sym typeface="Montserrat"/>
              </a:defRPr>
            </a:lvl2pPr>
            <a:lvl3pPr lvl="2" algn="ctr">
              <a:lnSpc>
                <a:spcPct val="100000"/>
              </a:lnSpc>
              <a:spcBef>
                <a:spcPts val="0"/>
              </a:spcBef>
              <a:spcAft>
                <a:spcPts val="0"/>
              </a:spcAft>
              <a:buSzPts val="8800"/>
              <a:buFont typeface="Montserrat"/>
              <a:buNone/>
              <a:defRPr sz="8800">
                <a:latin typeface="Montserrat"/>
                <a:ea typeface="Montserrat"/>
                <a:cs typeface="Montserrat"/>
                <a:sym typeface="Montserrat"/>
              </a:defRPr>
            </a:lvl3pPr>
            <a:lvl4pPr lvl="3" algn="ctr">
              <a:lnSpc>
                <a:spcPct val="100000"/>
              </a:lnSpc>
              <a:spcBef>
                <a:spcPts val="0"/>
              </a:spcBef>
              <a:spcAft>
                <a:spcPts val="0"/>
              </a:spcAft>
              <a:buSzPts val="8800"/>
              <a:buFont typeface="Montserrat"/>
              <a:buNone/>
              <a:defRPr sz="8800">
                <a:latin typeface="Montserrat"/>
                <a:ea typeface="Montserrat"/>
                <a:cs typeface="Montserrat"/>
                <a:sym typeface="Montserrat"/>
              </a:defRPr>
            </a:lvl4pPr>
            <a:lvl5pPr lvl="4" algn="ctr">
              <a:lnSpc>
                <a:spcPct val="100000"/>
              </a:lnSpc>
              <a:spcBef>
                <a:spcPts val="0"/>
              </a:spcBef>
              <a:spcAft>
                <a:spcPts val="0"/>
              </a:spcAft>
              <a:buSzPts val="8800"/>
              <a:buFont typeface="Montserrat"/>
              <a:buNone/>
              <a:defRPr sz="8800">
                <a:latin typeface="Montserrat"/>
                <a:ea typeface="Montserrat"/>
                <a:cs typeface="Montserrat"/>
                <a:sym typeface="Montserrat"/>
              </a:defRPr>
            </a:lvl5pPr>
            <a:lvl6pPr lvl="5" algn="ctr">
              <a:lnSpc>
                <a:spcPct val="100000"/>
              </a:lnSpc>
              <a:spcBef>
                <a:spcPts val="0"/>
              </a:spcBef>
              <a:spcAft>
                <a:spcPts val="0"/>
              </a:spcAft>
              <a:buSzPts val="8800"/>
              <a:buFont typeface="Montserrat"/>
              <a:buNone/>
              <a:defRPr sz="8800">
                <a:latin typeface="Montserrat"/>
                <a:ea typeface="Montserrat"/>
                <a:cs typeface="Montserrat"/>
                <a:sym typeface="Montserrat"/>
              </a:defRPr>
            </a:lvl6pPr>
            <a:lvl7pPr lvl="6" algn="ctr">
              <a:lnSpc>
                <a:spcPct val="100000"/>
              </a:lnSpc>
              <a:spcBef>
                <a:spcPts val="0"/>
              </a:spcBef>
              <a:spcAft>
                <a:spcPts val="0"/>
              </a:spcAft>
              <a:buSzPts val="8800"/>
              <a:buFont typeface="Montserrat"/>
              <a:buNone/>
              <a:defRPr sz="8800">
                <a:latin typeface="Montserrat"/>
                <a:ea typeface="Montserrat"/>
                <a:cs typeface="Montserrat"/>
                <a:sym typeface="Montserrat"/>
              </a:defRPr>
            </a:lvl7pPr>
            <a:lvl8pPr lvl="7" algn="ctr">
              <a:lnSpc>
                <a:spcPct val="100000"/>
              </a:lnSpc>
              <a:spcBef>
                <a:spcPts val="0"/>
              </a:spcBef>
              <a:spcAft>
                <a:spcPts val="0"/>
              </a:spcAft>
              <a:buSzPts val="8800"/>
              <a:buFont typeface="Montserrat"/>
              <a:buNone/>
              <a:defRPr sz="8800">
                <a:latin typeface="Montserrat"/>
                <a:ea typeface="Montserrat"/>
                <a:cs typeface="Montserrat"/>
                <a:sym typeface="Montserrat"/>
              </a:defRPr>
            </a:lvl8pPr>
            <a:lvl9pPr lvl="8" algn="ctr">
              <a:lnSpc>
                <a:spcPct val="100000"/>
              </a:lnSpc>
              <a:spcBef>
                <a:spcPts val="0"/>
              </a:spcBef>
              <a:spcAft>
                <a:spcPts val="0"/>
              </a:spcAft>
              <a:buSzPts val="8800"/>
              <a:buFont typeface="Montserrat"/>
              <a:buNone/>
              <a:defRPr sz="8800">
                <a:latin typeface="Montserrat"/>
                <a:ea typeface="Montserrat"/>
                <a:cs typeface="Montserrat"/>
                <a:sym typeface="Montserrat"/>
              </a:defRPr>
            </a:lvl9pPr>
          </a:lstStyle>
          <a:p/>
        </p:txBody>
      </p:sp>
      <p:sp>
        <p:nvSpPr>
          <p:cNvPr id="68" name="Google Shape;68;g21403208218_1_137"/>
          <p:cNvSpPr txBox="1"/>
          <p:nvPr>
            <p:ph idx="2" type="body"/>
          </p:nvPr>
        </p:nvSpPr>
        <p:spPr>
          <a:xfrm>
            <a:off x="20237365" y="2965801"/>
            <a:ext cx="15720600" cy="15135000"/>
          </a:xfrm>
          <a:prstGeom prst="rect">
            <a:avLst/>
          </a:prstGeom>
          <a:noFill/>
          <a:ln>
            <a:noFill/>
          </a:ln>
        </p:spPr>
        <p:txBody>
          <a:bodyPr anchorCtr="0" anchor="ctr" bIns="381475" lIns="381475" spcFirstLastPara="1" rIns="381475" wrap="square" tIns="381475">
            <a:normAutofit/>
          </a:bodyPr>
          <a:lstStyle>
            <a:lvl1pPr indent="-704850" lvl="0" marL="457200" algn="l">
              <a:lnSpc>
                <a:spcPct val="115000"/>
              </a:lnSpc>
              <a:spcBef>
                <a:spcPts val="0"/>
              </a:spcBef>
              <a:spcAft>
                <a:spcPts val="0"/>
              </a:spcAft>
              <a:buSzPts val="7500"/>
              <a:buChar char="●"/>
              <a:defRPr/>
            </a:lvl1pPr>
            <a:lvl2pPr indent="-596900" lvl="1" marL="914400" algn="l">
              <a:lnSpc>
                <a:spcPct val="115000"/>
              </a:lnSpc>
              <a:spcBef>
                <a:spcPts val="0"/>
              </a:spcBef>
              <a:spcAft>
                <a:spcPts val="0"/>
              </a:spcAft>
              <a:buSzPts val="5800"/>
              <a:buChar char="○"/>
              <a:defRPr/>
            </a:lvl2pPr>
            <a:lvl3pPr indent="-596900" lvl="2" marL="1371600" algn="l">
              <a:lnSpc>
                <a:spcPct val="115000"/>
              </a:lnSpc>
              <a:spcBef>
                <a:spcPts val="0"/>
              </a:spcBef>
              <a:spcAft>
                <a:spcPts val="0"/>
              </a:spcAft>
              <a:buSzPts val="5800"/>
              <a:buChar char="■"/>
              <a:defRPr/>
            </a:lvl3pPr>
            <a:lvl4pPr indent="-596900" lvl="3" marL="1828800" algn="l">
              <a:lnSpc>
                <a:spcPct val="115000"/>
              </a:lnSpc>
              <a:spcBef>
                <a:spcPts val="0"/>
              </a:spcBef>
              <a:spcAft>
                <a:spcPts val="0"/>
              </a:spcAft>
              <a:buSzPts val="5800"/>
              <a:buChar char="●"/>
              <a:defRPr/>
            </a:lvl4pPr>
            <a:lvl5pPr indent="-596900" lvl="4" marL="2286000" algn="l">
              <a:lnSpc>
                <a:spcPct val="115000"/>
              </a:lnSpc>
              <a:spcBef>
                <a:spcPts val="0"/>
              </a:spcBef>
              <a:spcAft>
                <a:spcPts val="0"/>
              </a:spcAft>
              <a:buSzPts val="5800"/>
              <a:buChar char="○"/>
              <a:defRPr/>
            </a:lvl5pPr>
            <a:lvl6pPr indent="-596900" lvl="5" marL="2743200" algn="l">
              <a:lnSpc>
                <a:spcPct val="115000"/>
              </a:lnSpc>
              <a:spcBef>
                <a:spcPts val="0"/>
              </a:spcBef>
              <a:spcAft>
                <a:spcPts val="0"/>
              </a:spcAft>
              <a:buSzPts val="5800"/>
              <a:buChar char="■"/>
              <a:defRPr/>
            </a:lvl6pPr>
            <a:lvl7pPr indent="-596900" lvl="6" marL="3200400" algn="l">
              <a:lnSpc>
                <a:spcPct val="115000"/>
              </a:lnSpc>
              <a:spcBef>
                <a:spcPts val="0"/>
              </a:spcBef>
              <a:spcAft>
                <a:spcPts val="0"/>
              </a:spcAft>
              <a:buSzPts val="5800"/>
              <a:buChar char="●"/>
              <a:defRPr/>
            </a:lvl7pPr>
            <a:lvl8pPr indent="-596900" lvl="7" marL="3657600" algn="l">
              <a:lnSpc>
                <a:spcPct val="115000"/>
              </a:lnSpc>
              <a:spcBef>
                <a:spcPts val="0"/>
              </a:spcBef>
              <a:spcAft>
                <a:spcPts val="0"/>
              </a:spcAft>
              <a:buSzPts val="5800"/>
              <a:buChar char="○"/>
              <a:defRPr/>
            </a:lvl8pPr>
            <a:lvl9pPr indent="-596900" lvl="8" marL="4114800" algn="l">
              <a:lnSpc>
                <a:spcPct val="115000"/>
              </a:lnSpc>
              <a:spcBef>
                <a:spcPts val="0"/>
              </a:spcBef>
              <a:spcAft>
                <a:spcPts val="0"/>
              </a:spcAft>
              <a:buSzPts val="5800"/>
              <a:buChar char="■"/>
              <a:defRPr/>
            </a:lvl9pPr>
          </a:lstStyle>
          <a:p/>
        </p:txBody>
      </p:sp>
      <p:sp>
        <p:nvSpPr>
          <p:cNvPr id="69" name="Google Shape;69;g21403208218_1_137"/>
          <p:cNvSpPr/>
          <p:nvPr/>
        </p:nvSpPr>
        <p:spPr>
          <a:xfrm>
            <a:off x="-3761280" y="-2850555"/>
            <a:ext cx="7501800" cy="5625000"/>
          </a:xfrm>
          <a:prstGeom prst="pie">
            <a:avLst>
              <a:gd fmla="val 0" name="adj1"/>
              <a:gd fmla="val 5427933" name="adj2"/>
            </a:avLst>
          </a:prstGeom>
          <a:noFill/>
          <a:ln cap="flat" cmpd="sng" w="9525">
            <a:solidFill>
              <a:schemeClr val="dk1"/>
            </a:solidFill>
            <a:prstDash val="solid"/>
            <a:round/>
            <a:headEnd len="sm" w="sm" type="none"/>
            <a:tailEnd len="sm" w="sm" type="none"/>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1403208218_1_80"/>
          <p:cNvSpPr txBox="1"/>
          <p:nvPr>
            <p:ph type="title"/>
          </p:nvPr>
        </p:nvSpPr>
        <p:spPr>
          <a:xfrm>
            <a:off x="1277050" y="1879071"/>
            <a:ext cx="34909200" cy="2345700"/>
          </a:xfrm>
          <a:prstGeom prst="rect">
            <a:avLst/>
          </a:prstGeom>
          <a:noFill/>
          <a:ln>
            <a:noFill/>
          </a:ln>
        </p:spPr>
        <p:txBody>
          <a:bodyPr anchorCtr="0" anchor="t" bIns="381475" lIns="381475" spcFirstLastPara="1" rIns="381475" wrap="square" tIns="381475">
            <a:normAutofit/>
          </a:bodyPr>
          <a:lstStyle>
            <a:lvl1pPr lvl="0" marR="0" rtl="0" algn="l">
              <a:lnSpc>
                <a:spcPct val="100000"/>
              </a:lnSpc>
              <a:spcBef>
                <a:spcPts val="0"/>
              </a:spcBef>
              <a:spcAft>
                <a:spcPts val="0"/>
              </a:spcAft>
              <a:buClr>
                <a:schemeClr val="dk1"/>
              </a:buClr>
              <a:buSzPts val="11600"/>
              <a:buFont typeface="Antic Didone"/>
              <a:buNone/>
              <a:defRPr b="0" i="0" sz="11600" u="none" cap="none" strike="noStrike">
                <a:solidFill>
                  <a:schemeClr val="dk1"/>
                </a:solidFill>
                <a:latin typeface="Antic Didone"/>
                <a:ea typeface="Antic Didone"/>
                <a:cs typeface="Antic Didone"/>
                <a:sym typeface="Antic Didone"/>
              </a:defRPr>
            </a:lvl1pPr>
            <a:lvl2pPr lvl="1" marR="0" rtl="0" algn="l">
              <a:lnSpc>
                <a:spcPct val="100000"/>
              </a:lnSpc>
              <a:spcBef>
                <a:spcPts val="0"/>
              </a:spcBef>
              <a:spcAft>
                <a:spcPts val="0"/>
              </a:spcAft>
              <a:buClr>
                <a:schemeClr val="dk1"/>
              </a:buClr>
              <a:buSzPts val="11600"/>
              <a:buFont typeface="Bebas Neue"/>
              <a:buNone/>
              <a:defRPr b="0" i="0" sz="11600" u="none" cap="none" strike="noStrike">
                <a:solidFill>
                  <a:schemeClr val="dk1"/>
                </a:solidFill>
                <a:latin typeface="Bebas Neue"/>
                <a:ea typeface="Bebas Neue"/>
                <a:cs typeface="Bebas Neue"/>
                <a:sym typeface="Bebas Neue"/>
              </a:defRPr>
            </a:lvl2pPr>
            <a:lvl3pPr lvl="2" marR="0" rtl="0" algn="l">
              <a:lnSpc>
                <a:spcPct val="100000"/>
              </a:lnSpc>
              <a:spcBef>
                <a:spcPts val="0"/>
              </a:spcBef>
              <a:spcAft>
                <a:spcPts val="0"/>
              </a:spcAft>
              <a:buClr>
                <a:schemeClr val="dk1"/>
              </a:buClr>
              <a:buSzPts val="11600"/>
              <a:buFont typeface="Bebas Neue"/>
              <a:buNone/>
              <a:defRPr b="0" i="0" sz="11600" u="none" cap="none" strike="noStrike">
                <a:solidFill>
                  <a:schemeClr val="dk1"/>
                </a:solidFill>
                <a:latin typeface="Bebas Neue"/>
                <a:ea typeface="Bebas Neue"/>
                <a:cs typeface="Bebas Neue"/>
                <a:sym typeface="Bebas Neue"/>
              </a:defRPr>
            </a:lvl3pPr>
            <a:lvl4pPr lvl="3" marR="0" rtl="0" algn="l">
              <a:lnSpc>
                <a:spcPct val="100000"/>
              </a:lnSpc>
              <a:spcBef>
                <a:spcPts val="0"/>
              </a:spcBef>
              <a:spcAft>
                <a:spcPts val="0"/>
              </a:spcAft>
              <a:buClr>
                <a:schemeClr val="dk1"/>
              </a:buClr>
              <a:buSzPts val="11600"/>
              <a:buFont typeface="Bebas Neue"/>
              <a:buNone/>
              <a:defRPr b="0" i="0" sz="11600" u="none" cap="none" strike="noStrike">
                <a:solidFill>
                  <a:schemeClr val="dk1"/>
                </a:solidFill>
                <a:latin typeface="Bebas Neue"/>
                <a:ea typeface="Bebas Neue"/>
                <a:cs typeface="Bebas Neue"/>
                <a:sym typeface="Bebas Neue"/>
              </a:defRPr>
            </a:lvl4pPr>
            <a:lvl5pPr lvl="4" marR="0" rtl="0" algn="l">
              <a:lnSpc>
                <a:spcPct val="100000"/>
              </a:lnSpc>
              <a:spcBef>
                <a:spcPts val="0"/>
              </a:spcBef>
              <a:spcAft>
                <a:spcPts val="0"/>
              </a:spcAft>
              <a:buClr>
                <a:schemeClr val="dk1"/>
              </a:buClr>
              <a:buSzPts val="11600"/>
              <a:buFont typeface="Bebas Neue"/>
              <a:buNone/>
              <a:defRPr b="0" i="0" sz="11600" u="none" cap="none" strike="noStrike">
                <a:solidFill>
                  <a:schemeClr val="dk1"/>
                </a:solidFill>
                <a:latin typeface="Bebas Neue"/>
                <a:ea typeface="Bebas Neue"/>
                <a:cs typeface="Bebas Neue"/>
                <a:sym typeface="Bebas Neue"/>
              </a:defRPr>
            </a:lvl5pPr>
            <a:lvl6pPr lvl="5" marR="0" rtl="0" algn="l">
              <a:lnSpc>
                <a:spcPct val="100000"/>
              </a:lnSpc>
              <a:spcBef>
                <a:spcPts val="0"/>
              </a:spcBef>
              <a:spcAft>
                <a:spcPts val="0"/>
              </a:spcAft>
              <a:buClr>
                <a:schemeClr val="dk1"/>
              </a:buClr>
              <a:buSzPts val="11600"/>
              <a:buFont typeface="Bebas Neue"/>
              <a:buNone/>
              <a:defRPr b="0" i="0" sz="11600" u="none" cap="none" strike="noStrike">
                <a:solidFill>
                  <a:schemeClr val="dk1"/>
                </a:solidFill>
                <a:latin typeface="Bebas Neue"/>
                <a:ea typeface="Bebas Neue"/>
                <a:cs typeface="Bebas Neue"/>
                <a:sym typeface="Bebas Neue"/>
              </a:defRPr>
            </a:lvl6pPr>
            <a:lvl7pPr lvl="6" marR="0" rtl="0" algn="l">
              <a:lnSpc>
                <a:spcPct val="100000"/>
              </a:lnSpc>
              <a:spcBef>
                <a:spcPts val="0"/>
              </a:spcBef>
              <a:spcAft>
                <a:spcPts val="0"/>
              </a:spcAft>
              <a:buClr>
                <a:schemeClr val="dk1"/>
              </a:buClr>
              <a:buSzPts val="11600"/>
              <a:buFont typeface="Bebas Neue"/>
              <a:buNone/>
              <a:defRPr b="0" i="0" sz="11600" u="none" cap="none" strike="noStrike">
                <a:solidFill>
                  <a:schemeClr val="dk1"/>
                </a:solidFill>
                <a:latin typeface="Bebas Neue"/>
                <a:ea typeface="Bebas Neue"/>
                <a:cs typeface="Bebas Neue"/>
                <a:sym typeface="Bebas Neue"/>
              </a:defRPr>
            </a:lvl7pPr>
            <a:lvl8pPr lvl="7" marR="0" rtl="0" algn="l">
              <a:lnSpc>
                <a:spcPct val="100000"/>
              </a:lnSpc>
              <a:spcBef>
                <a:spcPts val="0"/>
              </a:spcBef>
              <a:spcAft>
                <a:spcPts val="0"/>
              </a:spcAft>
              <a:buClr>
                <a:schemeClr val="dk1"/>
              </a:buClr>
              <a:buSzPts val="11600"/>
              <a:buFont typeface="Bebas Neue"/>
              <a:buNone/>
              <a:defRPr b="0" i="0" sz="11600" u="none" cap="none" strike="noStrike">
                <a:solidFill>
                  <a:schemeClr val="dk1"/>
                </a:solidFill>
                <a:latin typeface="Bebas Neue"/>
                <a:ea typeface="Bebas Neue"/>
                <a:cs typeface="Bebas Neue"/>
                <a:sym typeface="Bebas Neue"/>
              </a:defRPr>
            </a:lvl8pPr>
            <a:lvl9pPr lvl="8" marR="0" rtl="0" algn="l">
              <a:lnSpc>
                <a:spcPct val="100000"/>
              </a:lnSpc>
              <a:spcBef>
                <a:spcPts val="0"/>
              </a:spcBef>
              <a:spcAft>
                <a:spcPts val="0"/>
              </a:spcAft>
              <a:buClr>
                <a:schemeClr val="dk1"/>
              </a:buClr>
              <a:buSzPts val="11600"/>
              <a:buFont typeface="Bebas Neue"/>
              <a:buNone/>
              <a:defRPr b="0" i="0" sz="11600" u="none" cap="none" strike="noStrike">
                <a:solidFill>
                  <a:schemeClr val="dk1"/>
                </a:solidFill>
                <a:latin typeface="Bebas Neue"/>
                <a:ea typeface="Bebas Neue"/>
                <a:cs typeface="Bebas Neue"/>
                <a:sym typeface="Bebas Neue"/>
              </a:defRPr>
            </a:lvl9pPr>
          </a:lstStyle>
          <a:p/>
        </p:txBody>
      </p:sp>
      <p:sp>
        <p:nvSpPr>
          <p:cNvPr id="7" name="Google Shape;7;g21403208218_1_80"/>
          <p:cNvSpPr txBox="1"/>
          <p:nvPr>
            <p:ph idx="1" type="body"/>
          </p:nvPr>
        </p:nvSpPr>
        <p:spPr>
          <a:xfrm>
            <a:off x="1277050" y="4720521"/>
            <a:ext cx="34909200" cy="13993500"/>
          </a:xfrm>
          <a:prstGeom prst="rect">
            <a:avLst/>
          </a:prstGeom>
          <a:noFill/>
          <a:ln>
            <a:noFill/>
          </a:ln>
        </p:spPr>
        <p:txBody>
          <a:bodyPr anchorCtr="0" anchor="t" bIns="381475" lIns="381475" spcFirstLastPara="1" rIns="381475" wrap="square" tIns="381475">
            <a:normAutofit/>
          </a:bodyPr>
          <a:lstStyle>
            <a:lvl1pPr indent="-704850" lvl="0" marL="457200" marR="0" rtl="0" algn="l">
              <a:lnSpc>
                <a:spcPct val="115000"/>
              </a:lnSpc>
              <a:spcBef>
                <a:spcPts val="0"/>
              </a:spcBef>
              <a:spcAft>
                <a:spcPts val="0"/>
              </a:spcAft>
              <a:buClr>
                <a:schemeClr val="dk1"/>
              </a:buClr>
              <a:buSzPts val="7500"/>
              <a:buFont typeface="Montserrat"/>
              <a:buChar char="●"/>
              <a:defRPr b="0" i="0" sz="7500" u="none" cap="none" strike="noStrike">
                <a:solidFill>
                  <a:schemeClr val="dk1"/>
                </a:solidFill>
                <a:latin typeface="Montserrat"/>
                <a:ea typeface="Montserrat"/>
                <a:cs typeface="Montserrat"/>
                <a:sym typeface="Montserrat"/>
              </a:defRPr>
            </a:lvl1pPr>
            <a:lvl2pPr indent="-596900" lvl="1" marL="914400" marR="0" rtl="0" algn="l">
              <a:lnSpc>
                <a:spcPct val="115000"/>
              </a:lnSpc>
              <a:spcBef>
                <a:spcPts val="0"/>
              </a:spcBef>
              <a:spcAft>
                <a:spcPts val="0"/>
              </a:spcAft>
              <a:buClr>
                <a:schemeClr val="dk1"/>
              </a:buClr>
              <a:buSzPts val="5800"/>
              <a:buFont typeface="Montserrat"/>
              <a:buChar char="○"/>
              <a:defRPr b="0" i="0" sz="5800" u="none" cap="none" strike="noStrike">
                <a:solidFill>
                  <a:schemeClr val="dk1"/>
                </a:solidFill>
                <a:latin typeface="Montserrat"/>
                <a:ea typeface="Montserrat"/>
                <a:cs typeface="Montserrat"/>
                <a:sym typeface="Montserrat"/>
              </a:defRPr>
            </a:lvl2pPr>
            <a:lvl3pPr indent="-596900" lvl="2" marL="1371600" marR="0" rtl="0" algn="l">
              <a:lnSpc>
                <a:spcPct val="115000"/>
              </a:lnSpc>
              <a:spcBef>
                <a:spcPts val="0"/>
              </a:spcBef>
              <a:spcAft>
                <a:spcPts val="0"/>
              </a:spcAft>
              <a:buClr>
                <a:schemeClr val="dk1"/>
              </a:buClr>
              <a:buSzPts val="5800"/>
              <a:buFont typeface="Montserrat"/>
              <a:buChar char="■"/>
              <a:defRPr b="0" i="0" sz="5800" u="none" cap="none" strike="noStrike">
                <a:solidFill>
                  <a:schemeClr val="dk1"/>
                </a:solidFill>
                <a:latin typeface="Montserrat"/>
                <a:ea typeface="Montserrat"/>
                <a:cs typeface="Montserrat"/>
                <a:sym typeface="Montserrat"/>
              </a:defRPr>
            </a:lvl3pPr>
            <a:lvl4pPr indent="-596900" lvl="3" marL="1828800" marR="0" rtl="0" algn="l">
              <a:lnSpc>
                <a:spcPct val="115000"/>
              </a:lnSpc>
              <a:spcBef>
                <a:spcPts val="0"/>
              </a:spcBef>
              <a:spcAft>
                <a:spcPts val="0"/>
              </a:spcAft>
              <a:buClr>
                <a:schemeClr val="dk1"/>
              </a:buClr>
              <a:buSzPts val="5800"/>
              <a:buFont typeface="Montserrat"/>
              <a:buChar char="●"/>
              <a:defRPr b="0" i="0" sz="5800" u="none" cap="none" strike="noStrike">
                <a:solidFill>
                  <a:schemeClr val="dk1"/>
                </a:solidFill>
                <a:latin typeface="Montserrat"/>
                <a:ea typeface="Montserrat"/>
                <a:cs typeface="Montserrat"/>
                <a:sym typeface="Montserrat"/>
              </a:defRPr>
            </a:lvl4pPr>
            <a:lvl5pPr indent="-596900" lvl="4" marL="2286000" marR="0" rtl="0" algn="l">
              <a:lnSpc>
                <a:spcPct val="115000"/>
              </a:lnSpc>
              <a:spcBef>
                <a:spcPts val="0"/>
              </a:spcBef>
              <a:spcAft>
                <a:spcPts val="0"/>
              </a:spcAft>
              <a:buClr>
                <a:schemeClr val="dk1"/>
              </a:buClr>
              <a:buSzPts val="5800"/>
              <a:buFont typeface="Montserrat"/>
              <a:buChar char="○"/>
              <a:defRPr b="0" i="0" sz="5800" u="none" cap="none" strike="noStrike">
                <a:solidFill>
                  <a:schemeClr val="dk1"/>
                </a:solidFill>
                <a:latin typeface="Montserrat"/>
                <a:ea typeface="Montserrat"/>
                <a:cs typeface="Montserrat"/>
                <a:sym typeface="Montserrat"/>
              </a:defRPr>
            </a:lvl5pPr>
            <a:lvl6pPr indent="-596900" lvl="5" marL="2743200" marR="0" rtl="0" algn="l">
              <a:lnSpc>
                <a:spcPct val="115000"/>
              </a:lnSpc>
              <a:spcBef>
                <a:spcPts val="0"/>
              </a:spcBef>
              <a:spcAft>
                <a:spcPts val="0"/>
              </a:spcAft>
              <a:buClr>
                <a:schemeClr val="dk1"/>
              </a:buClr>
              <a:buSzPts val="5800"/>
              <a:buFont typeface="Montserrat"/>
              <a:buChar char="■"/>
              <a:defRPr b="0" i="0" sz="5800" u="none" cap="none" strike="noStrike">
                <a:solidFill>
                  <a:schemeClr val="dk1"/>
                </a:solidFill>
                <a:latin typeface="Montserrat"/>
                <a:ea typeface="Montserrat"/>
                <a:cs typeface="Montserrat"/>
                <a:sym typeface="Montserrat"/>
              </a:defRPr>
            </a:lvl6pPr>
            <a:lvl7pPr indent="-596900" lvl="6" marL="3200400" marR="0" rtl="0" algn="l">
              <a:lnSpc>
                <a:spcPct val="115000"/>
              </a:lnSpc>
              <a:spcBef>
                <a:spcPts val="0"/>
              </a:spcBef>
              <a:spcAft>
                <a:spcPts val="0"/>
              </a:spcAft>
              <a:buClr>
                <a:schemeClr val="dk1"/>
              </a:buClr>
              <a:buSzPts val="5800"/>
              <a:buFont typeface="Montserrat"/>
              <a:buChar char="●"/>
              <a:defRPr b="0" i="0" sz="5800" u="none" cap="none" strike="noStrike">
                <a:solidFill>
                  <a:schemeClr val="dk1"/>
                </a:solidFill>
                <a:latin typeface="Montserrat"/>
                <a:ea typeface="Montserrat"/>
                <a:cs typeface="Montserrat"/>
                <a:sym typeface="Montserrat"/>
              </a:defRPr>
            </a:lvl7pPr>
            <a:lvl8pPr indent="-596900" lvl="7" marL="3657600" marR="0" rtl="0" algn="l">
              <a:lnSpc>
                <a:spcPct val="115000"/>
              </a:lnSpc>
              <a:spcBef>
                <a:spcPts val="0"/>
              </a:spcBef>
              <a:spcAft>
                <a:spcPts val="0"/>
              </a:spcAft>
              <a:buClr>
                <a:schemeClr val="dk1"/>
              </a:buClr>
              <a:buSzPts val="5800"/>
              <a:buFont typeface="Montserrat"/>
              <a:buChar char="○"/>
              <a:defRPr b="0" i="0" sz="5800" u="none" cap="none" strike="noStrike">
                <a:solidFill>
                  <a:schemeClr val="dk1"/>
                </a:solidFill>
                <a:latin typeface="Montserrat"/>
                <a:ea typeface="Montserrat"/>
                <a:cs typeface="Montserrat"/>
                <a:sym typeface="Montserrat"/>
              </a:defRPr>
            </a:lvl8pPr>
            <a:lvl9pPr indent="-596900" lvl="8" marL="4114800" marR="0" rtl="0" algn="l">
              <a:lnSpc>
                <a:spcPct val="115000"/>
              </a:lnSpc>
              <a:spcBef>
                <a:spcPts val="0"/>
              </a:spcBef>
              <a:spcAft>
                <a:spcPts val="0"/>
              </a:spcAft>
              <a:buClr>
                <a:schemeClr val="dk1"/>
              </a:buClr>
              <a:buSzPts val="5800"/>
              <a:buFont typeface="Montserrat"/>
              <a:buChar char="■"/>
              <a:defRPr b="0" i="0" sz="5800" u="none" cap="none" strike="noStrike">
                <a:solidFill>
                  <a:schemeClr val="dk1"/>
                </a:solidFill>
                <a:latin typeface="Montserrat"/>
                <a:ea typeface="Montserrat"/>
                <a:cs typeface="Montserrat"/>
                <a:sym typeface="Montserrat"/>
              </a:defRPr>
            </a:lvl9pPr>
          </a:lstStyle>
          <a:p/>
        </p:txBody>
      </p:sp>
      <p:sp>
        <p:nvSpPr>
          <p:cNvPr id="8" name="Google Shape;8;g21403208218_1_80"/>
          <p:cNvSpPr txBox="1"/>
          <p:nvPr>
            <p:ph idx="12" type="sldNum"/>
          </p:nvPr>
        </p:nvSpPr>
        <p:spPr>
          <a:xfrm>
            <a:off x="34712060" y="19100467"/>
            <a:ext cx="2248200" cy="1612200"/>
          </a:xfrm>
          <a:prstGeom prst="rect">
            <a:avLst/>
          </a:prstGeom>
          <a:noFill/>
          <a:ln>
            <a:noFill/>
          </a:ln>
        </p:spPr>
        <p:txBody>
          <a:bodyPr anchorCtr="0" anchor="ctr" bIns="381475" lIns="381475" spcFirstLastPara="1" rIns="381475" wrap="square" tIns="381475">
            <a:normAutofit/>
          </a:bodyPr>
          <a:lstStyle>
            <a:lvl1pPr indent="0" lvl="0" marL="0" marR="0" rtl="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200"/>
              <a:buFont typeface="Arial"/>
              <a:buNone/>
              <a:defRPr b="0" i="0" sz="4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5.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image" Target="../media/image12.jp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1.png"/><Relationship Id="rId8" Type="http://schemas.openxmlformats.org/officeDocument/2006/relationships/image" Target="../media/image6.png"/></Relationships>
</file>

<file path=ppt/slides/_rels/slide2.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7.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doi.org/10.1038/s41598-022-05756-0" TargetMode="External"/><Relationship Id="rId4" Type="http://schemas.openxmlformats.org/officeDocument/2006/relationships/hyperlink" Target="https://doi.org/10.1002/biot.201700159" TargetMode="External"/><Relationship Id="rId9" Type="http://schemas.openxmlformats.org/officeDocument/2006/relationships/hyperlink" Target="https://www.optum.com/health-articles/article/healthy-mind/surprising-link-between-your-microbiome-and-mental-health/#:~:text=The%20gut%20makes%20neurotransmitters.,movement%20to%20motivation%20to%20emotions" TargetMode="External"/><Relationship Id="rId5" Type="http://schemas.openxmlformats.org/officeDocument/2006/relationships/hyperlink" Target="https://doi.org/10.3390/ijerph110504745" TargetMode="External"/><Relationship Id="rId6" Type="http://schemas.openxmlformats.org/officeDocument/2006/relationships/hyperlink" Target="https://doi.org/10.1016/j.jff.2019.103669" TargetMode="External"/><Relationship Id="rId7" Type="http://schemas.openxmlformats.org/officeDocument/2006/relationships/hyperlink" Target="https://doi.org/10.1128/microbiolspec.bad-0020-2017" TargetMode="External"/><Relationship Id="rId8" Type="http://schemas.openxmlformats.org/officeDocument/2006/relationships/hyperlink" Target="https://mhanational.org/issues/state-mental-health-americ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6F1"/>
        </a:solidFill>
      </p:bgPr>
    </p:bg>
    <p:spTree>
      <p:nvGrpSpPr>
        <p:cNvPr id="91" name="Shape 91"/>
        <p:cNvGrpSpPr/>
        <p:nvPr/>
      </p:nvGrpSpPr>
      <p:grpSpPr>
        <a:xfrm>
          <a:off x="0" y="0"/>
          <a:ext cx="0" cy="0"/>
          <a:chOff x="0" y="0"/>
          <a:chExt cx="0" cy="0"/>
        </a:xfrm>
      </p:grpSpPr>
      <p:sp>
        <p:nvSpPr>
          <p:cNvPr id="92" name="Google Shape;92;p1"/>
          <p:cNvSpPr txBox="1"/>
          <p:nvPr>
            <p:ph type="title"/>
          </p:nvPr>
        </p:nvSpPr>
        <p:spPr>
          <a:xfrm>
            <a:off x="14300" y="491575"/>
            <a:ext cx="37542300" cy="2340000"/>
          </a:xfrm>
          <a:prstGeom prst="rect">
            <a:avLst/>
          </a:prstGeom>
          <a:noFill/>
          <a:ln>
            <a:noFill/>
          </a:ln>
        </p:spPr>
        <p:txBody>
          <a:bodyPr anchorCtr="0" anchor="b" bIns="381475" lIns="381475" spcFirstLastPara="1" rIns="381475" wrap="square" tIns="381475">
            <a:noAutofit/>
          </a:bodyPr>
          <a:lstStyle/>
          <a:p>
            <a:pPr indent="0" lvl="0" marL="0" rtl="0" algn="ctr">
              <a:lnSpc>
                <a:spcPct val="100000"/>
              </a:lnSpc>
              <a:spcBef>
                <a:spcPts val="0"/>
              </a:spcBef>
              <a:spcAft>
                <a:spcPts val="0"/>
              </a:spcAft>
              <a:buSzPts val="1500"/>
              <a:buNone/>
            </a:pPr>
            <a:r>
              <a:rPr lang="en" sz="11000">
                <a:solidFill>
                  <a:srgbClr val="862E41"/>
                </a:solidFill>
                <a:latin typeface="Abril Fatface"/>
                <a:ea typeface="Abril Fatface"/>
                <a:cs typeface="Abril Fatface"/>
                <a:sym typeface="Abril Fatface"/>
              </a:rPr>
              <a:t> SynthMind Meals</a:t>
            </a:r>
            <a:endParaRPr sz="11000">
              <a:solidFill>
                <a:srgbClr val="862E41"/>
              </a:solidFill>
              <a:latin typeface="Abril Fatface"/>
              <a:ea typeface="Abril Fatface"/>
              <a:cs typeface="Abril Fatface"/>
              <a:sym typeface="Abril Fatface"/>
            </a:endParaRPr>
          </a:p>
        </p:txBody>
      </p:sp>
      <p:sp>
        <p:nvSpPr>
          <p:cNvPr id="93" name="Google Shape;93;p1"/>
          <p:cNvSpPr txBox="1"/>
          <p:nvPr>
            <p:ph idx="4294967295" type="subTitle"/>
          </p:nvPr>
        </p:nvSpPr>
        <p:spPr>
          <a:xfrm>
            <a:off x="5166435" y="2555810"/>
            <a:ext cx="26703300" cy="1638000"/>
          </a:xfrm>
          <a:prstGeom prst="rect">
            <a:avLst/>
          </a:prstGeom>
          <a:noFill/>
          <a:ln>
            <a:noFill/>
          </a:ln>
        </p:spPr>
        <p:txBody>
          <a:bodyPr anchorCtr="0" anchor="ctr" bIns="381475" lIns="381475" spcFirstLastPara="1" rIns="381475" wrap="square" tIns="381475">
            <a:noAutofit/>
          </a:bodyPr>
          <a:lstStyle/>
          <a:p>
            <a:pPr indent="0" lvl="0" marL="0" marR="0" rtl="0" algn="ctr">
              <a:lnSpc>
                <a:spcPct val="100000"/>
              </a:lnSpc>
              <a:spcBef>
                <a:spcPts val="0"/>
              </a:spcBef>
              <a:spcAft>
                <a:spcPts val="0"/>
              </a:spcAft>
              <a:buClr>
                <a:srgbClr val="000000"/>
              </a:buClr>
              <a:buSzPts val="1500"/>
              <a:buFont typeface="Arial"/>
              <a:buNone/>
            </a:pPr>
            <a:r>
              <a:rPr i="1" lang="en" sz="5800">
                <a:solidFill>
                  <a:srgbClr val="862E41"/>
                </a:solidFill>
                <a:latin typeface="Antic Didone"/>
                <a:ea typeface="Antic Didone"/>
                <a:cs typeface="Antic Didone"/>
                <a:sym typeface="Antic Didone"/>
              </a:rPr>
              <a:t>Creating Meals Plans with Engineered </a:t>
            </a:r>
            <a:r>
              <a:rPr b="0" i="1" lang="en" sz="5800" u="none" cap="none" strike="noStrike">
                <a:solidFill>
                  <a:srgbClr val="862E41"/>
                </a:solidFill>
                <a:latin typeface="Antic Didone"/>
                <a:ea typeface="Antic Didone"/>
                <a:cs typeface="Antic Didone"/>
                <a:sym typeface="Antic Didone"/>
              </a:rPr>
              <a:t>Gut Microbes for Neurotransmitter Production to Improve Mental Health</a:t>
            </a:r>
            <a:endParaRPr b="0" i="1" sz="5800" u="none" cap="none" strike="noStrike">
              <a:solidFill>
                <a:srgbClr val="862E41"/>
              </a:solidFill>
              <a:latin typeface="Montserrat"/>
              <a:ea typeface="Montserrat"/>
              <a:cs typeface="Montserrat"/>
              <a:sym typeface="Montserrat"/>
            </a:endParaRPr>
          </a:p>
        </p:txBody>
      </p:sp>
      <p:sp>
        <p:nvSpPr>
          <p:cNvPr id="94" name="Google Shape;94;p1"/>
          <p:cNvSpPr/>
          <p:nvPr/>
        </p:nvSpPr>
        <p:spPr>
          <a:xfrm>
            <a:off x="-18736" y="2137938"/>
            <a:ext cx="4621200" cy="264900"/>
          </a:xfrm>
          <a:prstGeom prst="rect">
            <a:avLst/>
          </a:prstGeom>
          <a:solidFill>
            <a:srgbClr val="862E41"/>
          </a:solidFill>
          <a:ln>
            <a:noFill/>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
          <p:cNvSpPr txBox="1"/>
          <p:nvPr/>
        </p:nvSpPr>
        <p:spPr>
          <a:xfrm>
            <a:off x="1319700" y="6848635"/>
            <a:ext cx="10415100" cy="5389388"/>
          </a:xfrm>
          <a:prstGeom prst="rect">
            <a:avLst/>
          </a:prstGeom>
          <a:solidFill>
            <a:schemeClr val="dk2"/>
          </a:solidFill>
          <a:ln cap="flat" cmpd="sng" w="76200">
            <a:solidFill>
              <a:schemeClr val="dk1"/>
            </a:solidFill>
            <a:prstDash val="solid"/>
            <a:round/>
            <a:headEnd len="sm" w="sm" type="none"/>
            <a:tailEnd len="sm" w="sm" type="none"/>
          </a:ln>
        </p:spPr>
        <p:txBody>
          <a:bodyPr anchorCtr="0" anchor="t" bIns="136250" lIns="136250" spcFirstLastPara="1" rIns="136250" wrap="square" tIns="136250">
            <a:noAutofit/>
          </a:bodyPr>
          <a:lstStyle/>
          <a:p>
            <a:pPr indent="0" lvl="0" marL="0" marR="0" rtl="0" algn="ctr">
              <a:lnSpc>
                <a:spcPct val="100000"/>
              </a:lnSpc>
              <a:spcBef>
                <a:spcPts val="0"/>
              </a:spcBef>
              <a:spcAft>
                <a:spcPts val="0"/>
              </a:spcAft>
              <a:buClr>
                <a:srgbClr val="000000"/>
              </a:buClr>
              <a:buSzPts val="4500"/>
              <a:buFont typeface="Arial"/>
              <a:buNone/>
            </a:pPr>
            <a:r>
              <a:rPr b="1" i="1" lang="en" sz="4500" u="none" cap="none" strike="noStrike">
                <a:solidFill>
                  <a:srgbClr val="862E41"/>
                </a:solidFill>
                <a:latin typeface="Barlow"/>
                <a:ea typeface="Barlow"/>
                <a:cs typeface="Barlow"/>
                <a:sym typeface="Barlow"/>
              </a:rPr>
              <a:t>PROBLEM:</a:t>
            </a:r>
            <a:endParaRPr b="1" i="0" sz="3800" u="none" cap="none" strike="noStrike">
              <a:solidFill>
                <a:srgbClr val="862E41"/>
              </a:solidFill>
              <a:latin typeface="Barlow"/>
              <a:ea typeface="Barlow"/>
              <a:cs typeface="Barlow"/>
              <a:sym typeface="Barlow"/>
            </a:endParaRPr>
          </a:p>
          <a:p>
            <a:pPr indent="-469900" lvl="0" marL="914400" marR="0" rtl="0" algn="l">
              <a:lnSpc>
                <a:spcPct val="100000"/>
              </a:lnSpc>
              <a:spcBef>
                <a:spcPts val="0"/>
              </a:spcBef>
              <a:spcAft>
                <a:spcPts val="0"/>
              </a:spcAft>
              <a:buClr>
                <a:schemeClr val="dk1"/>
              </a:buClr>
              <a:buSzPts val="3800"/>
              <a:buFont typeface="Barlow"/>
              <a:buChar char="●"/>
            </a:pPr>
            <a:r>
              <a:rPr b="0" i="0" lang="en" sz="3800" u="none" cap="none" strike="noStrike">
                <a:solidFill>
                  <a:srgbClr val="862E41"/>
                </a:solidFill>
                <a:latin typeface="Barlow"/>
                <a:ea typeface="Barlow"/>
                <a:cs typeface="Barlow"/>
                <a:sym typeface="Barlow"/>
              </a:rPr>
              <a:t>Increasing acknowledgement of the prevalence of mental health within society</a:t>
            </a:r>
            <a:endParaRPr b="0" i="0" sz="3800" u="none" cap="none" strike="noStrike">
              <a:solidFill>
                <a:srgbClr val="862E41"/>
              </a:solidFill>
              <a:latin typeface="Barlow"/>
              <a:ea typeface="Barlow"/>
              <a:cs typeface="Barlow"/>
              <a:sym typeface="Barlow"/>
            </a:endParaRPr>
          </a:p>
          <a:p>
            <a:pPr indent="-469900" lvl="0" marL="914400" marR="0" rtl="0" algn="l">
              <a:lnSpc>
                <a:spcPct val="100000"/>
              </a:lnSpc>
              <a:spcBef>
                <a:spcPts val="0"/>
              </a:spcBef>
              <a:spcAft>
                <a:spcPts val="0"/>
              </a:spcAft>
              <a:buClr>
                <a:schemeClr val="dk1"/>
              </a:buClr>
              <a:buSzPts val="3800"/>
              <a:buFont typeface="Barlow"/>
              <a:buChar char="●"/>
            </a:pPr>
            <a:r>
              <a:rPr b="0" i="0" lang="en" sz="3800" u="none" cap="none" strike="noStrike">
                <a:solidFill>
                  <a:srgbClr val="862E41"/>
                </a:solidFill>
                <a:latin typeface="Barlow"/>
                <a:ea typeface="Barlow"/>
                <a:cs typeface="Barlow"/>
                <a:sym typeface="Barlow"/>
              </a:rPr>
              <a:t>Mental and substance use disorders are now the leading cause of disability</a:t>
            </a:r>
            <a:endParaRPr/>
          </a:p>
          <a:p>
            <a:pPr indent="0" lvl="0" marL="444500" marR="0" rtl="0" algn="l">
              <a:lnSpc>
                <a:spcPct val="100000"/>
              </a:lnSpc>
              <a:spcBef>
                <a:spcPts val="0"/>
              </a:spcBef>
              <a:spcAft>
                <a:spcPts val="0"/>
              </a:spcAft>
              <a:buNone/>
            </a:pPr>
            <a:r>
              <a:t/>
            </a:r>
            <a:endParaRPr b="0" i="0" sz="4800" u="none" cap="none" strike="noStrike">
              <a:solidFill>
                <a:srgbClr val="000000"/>
              </a:solidFill>
              <a:latin typeface="Arial"/>
              <a:ea typeface="Arial"/>
              <a:cs typeface="Arial"/>
              <a:sym typeface="Arial"/>
            </a:endParaRPr>
          </a:p>
          <a:p>
            <a:pPr indent="0" lvl="0" marL="444500" marR="0" rtl="0" algn="l">
              <a:lnSpc>
                <a:spcPct val="100000"/>
              </a:lnSpc>
              <a:spcBef>
                <a:spcPts val="0"/>
              </a:spcBef>
              <a:spcAft>
                <a:spcPts val="0"/>
              </a:spcAft>
              <a:buNone/>
            </a:pPr>
            <a:r>
              <a:t/>
            </a:r>
            <a:endParaRPr b="0" i="1" sz="3800" u="none" cap="none" strike="noStrike">
              <a:solidFill>
                <a:srgbClr val="862E41"/>
              </a:solidFill>
              <a:latin typeface="Barlow"/>
              <a:ea typeface="Barlow"/>
              <a:cs typeface="Barlow"/>
              <a:sym typeface="Barlow"/>
            </a:endParaRPr>
          </a:p>
        </p:txBody>
      </p:sp>
      <p:sp>
        <p:nvSpPr>
          <p:cNvPr id="96" name="Google Shape;96;p1"/>
          <p:cNvSpPr txBox="1"/>
          <p:nvPr/>
        </p:nvSpPr>
        <p:spPr>
          <a:xfrm>
            <a:off x="1368525" y="12432325"/>
            <a:ext cx="10415100" cy="7522800"/>
          </a:xfrm>
          <a:prstGeom prst="rect">
            <a:avLst/>
          </a:prstGeom>
          <a:solidFill>
            <a:schemeClr val="dk2"/>
          </a:solidFill>
          <a:ln cap="flat" cmpd="sng" w="76200">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500"/>
              <a:buFont typeface="Arial"/>
              <a:buNone/>
            </a:pPr>
            <a:r>
              <a:rPr b="1" i="1" lang="en" sz="4500" u="none" cap="none" strike="noStrike">
                <a:solidFill>
                  <a:srgbClr val="862E41"/>
                </a:solidFill>
                <a:latin typeface="Barlow"/>
                <a:ea typeface="Barlow"/>
                <a:cs typeface="Barlow"/>
                <a:sym typeface="Barlow"/>
              </a:rPr>
              <a:t>GOAL:</a:t>
            </a:r>
            <a:endParaRPr b="1" i="1" sz="4500" u="none" cap="none" strike="noStrike">
              <a:solidFill>
                <a:srgbClr val="862E4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4500"/>
              <a:buFont typeface="Arial"/>
              <a:buNone/>
            </a:pPr>
            <a:r>
              <a:rPr b="1" i="1" lang="en" sz="4500" u="none" cap="none" strike="noStrike">
                <a:solidFill>
                  <a:srgbClr val="862E41"/>
                </a:solidFill>
                <a:latin typeface="Barlow"/>
                <a:ea typeface="Barlow"/>
                <a:cs typeface="Barlow"/>
                <a:sym typeface="Barlow"/>
              </a:rPr>
              <a:t>	</a:t>
            </a:r>
            <a:r>
              <a:rPr lang="en" sz="3600">
                <a:latin typeface="Barlow"/>
                <a:ea typeface="Barlow"/>
                <a:cs typeface="Barlow"/>
                <a:sym typeface="Barlow"/>
              </a:rPr>
              <a:t>We can manipulate and regulate the biosynthesis, release, and reuptake of neurotransmitters by using </a:t>
            </a:r>
            <a:r>
              <a:rPr lang="en" sz="3600">
                <a:solidFill>
                  <a:srgbClr val="0D0D0D"/>
                </a:solidFill>
                <a:latin typeface="Barlow"/>
                <a:ea typeface="Barlow"/>
                <a:cs typeface="Barlow"/>
                <a:sym typeface="Barlow"/>
              </a:rPr>
              <a:t>naturally occurring microbes in the gut</a:t>
            </a:r>
            <a:r>
              <a:rPr lang="en" sz="3600">
                <a:latin typeface="Barlow"/>
                <a:ea typeface="Barlow"/>
                <a:cs typeface="Barlow"/>
                <a:sym typeface="Barlow"/>
              </a:rPr>
              <a:t>, which we can in turn use to help those with mental health illnesses. We can implement these microbes into meal plans that consumers can purchase from the grocery store, increasing accessibility of treatment. This way people can simultaneously find nourishment and improvement to their mental health.</a:t>
            </a:r>
            <a:endParaRPr/>
          </a:p>
          <a:p>
            <a:pPr indent="0" lvl="0" marL="0" marR="0" rtl="0" algn="ctr">
              <a:lnSpc>
                <a:spcPct val="100000"/>
              </a:lnSpc>
              <a:spcBef>
                <a:spcPts val="0"/>
              </a:spcBef>
              <a:spcAft>
                <a:spcPts val="0"/>
              </a:spcAft>
              <a:buClr>
                <a:srgbClr val="000000"/>
              </a:buClr>
              <a:buSzPts val="4500"/>
              <a:buFont typeface="Arial"/>
              <a:buNone/>
            </a:pPr>
            <a:r>
              <a:t/>
            </a:r>
            <a:endParaRPr b="0" i="1" sz="3600" u="none" cap="none" strike="noStrike">
              <a:solidFill>
                <a:srgbClr val="862E4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4500"/>
              <a:buFont typeface="Arial"/>
              <a:buNone/>
            </a:pPr>
            <a:r>
              <a:t/>
            </a:r>
            <a:endParaRPr b="0" i="1" sz="3600" u="none" cap="none" strike="noStrike">
              <a:solidFill>
                <a:srgbClr val="862E41"/>
              </a:solidFill>
              <a:latin typeface="Barlow"/>
              <a:ea typeface="Barlow"/>
              <a:cs typeface="Barlow"/>
              <a:sym typeface="Barlow"/>
            </a:endParaRPr>
          </a:p>
        </p:txBody>
      </p:sp>
      <p:sp>
        <p:nvSpPr>
          <p:cNvPr id="97" name="Google Shape;97;p1"/>
          <p:cNvSpPr txBox="1"/>
          <p:nvPr/>
        </p:nvSpPr>
        <p:spPr>
          <a:xfrm>
            <a:off x="1319700" y="5573260"/>
            <a:ext cx="10415100" cy="1185300"/>
          </a:xfrm>
          <a:prstGeom prst="rect">
            <a:avLst/>
          </a:prstGeom>
          <a:solidFill>
            <a:srgbClr val="862E4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500"/>
              <a:buFont typeface="Arial"/>
              <a:buNone/>
            </a:pPr>
            <a:r>
              <a:rPr b="1" i="0" lang="en" sz="6500" u="none" cap="none" strike="noStrike">
                <a:solidFill>
                  <a:schemeClr val="dk2"/>
                </a:solidFill>
                <a:latin typeface="Barlow"/>
                <a:ea typeface="Barlow"/>
                <a:cs typeface="Barlow"/>
                <a:sym typeface="Barlow"/>
              </a:rPr>
              <a:t>Introduction</a:t>
            </a:r>
            <a:endParaRPr b="0" i="0" sz="6500" u="none" cap="none" strike="noStrike">
              <a:solidFill>
                <a:schemeClr val="dk2"/>
              </a:solidFill>
              <a:latin typeface="Barlow"/>
              <a:ea typeface="Barlow"/>
              <a:cs typeface="Barlow"/>
              <a:sym typeface="Barlow"/>
            </a:endParaRPr>
          </a:p>
        </p:txBody>
      </p:sp>
      <p:sp>
        <p:nvSpPr>
          <p:cNvPr id="98" name="Google Shape;98;p1"/>
          <p:cNvSpPr txBox="1"/>
          <p:nvPr/>
        </p:nvSpPr>
        <p:spPr>
          <a:xfrm>
            <a:off x="23284929" y="4172842"/>
            <a:ext cx="12673500" cy="1185300"/>
          </a:xfrm>
          <a:prstGeom prst="rect">
            <a:avLst/>
          </a:prstGeom>
          <a:solidFill>
            <a:srgbClr val="862E4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500"/>
              <a:buFont typeface="Arial"/>
              <a:buNone/>
            </a:pPr>
            <a:r>
              <a:rPr b="1" i="0" lang="en" sz="6500" u="none" cap="none" strike="noStrike">
                <a:solidFill>
                  <a:schemeClr val="lt1"/>
                </a:solidFill>
                <a:latin typeface="Barlow"/>
                <a:ea typeface="Barlow"/>
                <a:cs typeface="Barlow"/>
                <a:sym typeface="Barlow"/>
              </a:rPr>
              <a:t>Project Design</a:t>
            </a:r>
            <a:endParaRPr b="0" i="0" sz="6500" u="none" cap="none" strike="noStrike">
              <a:solidFill>
                <a:schemeClr val="lt1"/>
              </a:solidFill>
              <a:latin typeface="Barlow"/>
              <a:ea typeface="Barlow"/>
              <a:cs typeface="Barlow"/>
              <a:sym typeface="Barlow"/>
            </a:endParaRPr>
          </a:p>
        </p:txBody>
      </p:sp>
      <p:sp>
        <p:nvSpPr>
          <p:cNvPr id="99" name="Google Shape;99;p1"/>
          <p:cNvSpPr txBox="1"/>
          <p:nvPr/>
        </p:nvSpPr>
        <p:spPr>
          <a:xfrm>
            <a:off x="12081163" y="5719562"/>
            <a:ext cx="10852500" cy="13203600"/>
          </a:xfrm>
          <a:prstGeom prst="rect">
            <a:avLst/>
          </a:prstGeom>
          <a:solidFill>
            <a:schemeClr val="dk2"/>
          </a:solidFill>
          <a:ln cap="flat" cmpd="sng" w="7620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500"/>
              <a:buFont typeface="Arial"/>
              <a:buNone/>
            </a:pPr>
            <a:r>
              <a:t/>
            </a:r>
            <a:endParaRPr b="1" i="0" sz="3800" u="none" cap="none" strike="noStrike">
              <a:solidFill>
                <a:schemeClr val="dk1"/>
              </a:solidFill>
              <a:latin typeface="Barlow"/>
              <a:ea typeface="Barlow"/>
              <a:cs typeface="Barlow"/>
              <a:sym typeface="Barlow"/>
            </a:endParaRPr>
          </a:p>
          <a:p>
            <a:pPr indent="-228600" lvl="0" marL="914400" marR="0" rtl="0" algn="l">
              <a:lnSpc>
                <a:spcPct val="100000"/>
              </a:lnSpc>
              <a:spcBef>
                <a:spcPts val="0"/>
              </a:spcBef>
              <a:spcAft>
                <a:spcPts val="0"/>
              </a:spcAft>
              <a:buClr>
                <a:schemeClr val="dk1"/>
              </a:buClr>
              <a:buSzPts val="3800"/>
              <a:buFont typeface="Barlow"/>
              <a:buNone/>
            </a:pPr>
            <a:r>
              <a:t/>
            </a:r>
            <a:endParaRPr b="0" i="1" sz="3800" u="none" cap="none" strike="noStrike">
              <a:solidFill>
                <a:schemeClr val="dk1"/>
              </a:solidFill>
              <a:latin typeface="Barlow"/>
              <a:ea typeface="Barlow"/>
              <a:cs typeface="Barlow"/>
              <a:sym typeface="Barlow"/>
            </a:endParaRPr>
          </a:p>
          <a:p>
            <a:pPr indent="-228600" lvl="0" marL="914400" marR="0" rtl="0" algn="l">
              <a:lnSpc>
                <a:spcPct val="100000"/>
              </a:lnSpc>
              <a:spcBef>
                <a:spcPts val="0"/>
              </a:spcBef>
              <a:spcAft>
                <a:spcPts val="0"/>
              </a:spcAft>
              <a:buClr>
                <a:schemeClr val="dk1"/>
              </a:buClr>
              <a:buSzPts val="3800"/>
              <a:buFont typeface="Barlow"/>
              <a:buNone/>
            </a:pPr>
            <a:r>
              <a:t/>
            </a:r>
            <a:endParaRPr b="0" i="1" sz="3800" u="none" cap="none" strike="noStrike">
              <a:solidFill>
                <a:schemeClr val="dk1"/>
              </a:solidFill>
              <a:latin typeface="Barlow"/>
              <a:ea typeface="Barlow"/>
              <a:cs typeface="Barlow"/>
              <a:sym typeface="Barlow"/>
            </a:endParaRPr>
          </a:p>
          <a:p>
            <a:pPr indent="-228600" lvl="0" marL="914400" marR="0" rtl="0" algn="l">
              <a:lnSpc>
                <a:spcPct val="100000"/>
              </a:lnSpc>
              <a:spcBef>
                <a:spcPts val="0"/>
              </a:spcBef>
              <a:spcAft>
                <a:spcPts val="0"/>
              </a:spcAft>
              <a:buClr>
                <a:schemeClr val="dk1"/>
              </a:buClr>
              <a:buSzPts val="3800"/>
              <a:buFont typeface="Barlow"/>
              <a:buNone/>
            </a:pPr>
            <a:r>
              <a:t/>
            </a:r>
            <a:endParaRPr b="0" i="1" sz="3800" u="none" cap="none" strike="noStrike">
              <a:solidFill>
                <a:schemeClr val="dk1"/>
              </a:solidFill>
              <a:latin typeface="Barlow"/>
              <a:ea typeface="Barlow"/>
              <a:cs typeface="Barlow"/>
              <a:sym typeface="Barlow"/>
            </a:endParaRPr>
          </a:p>
          <a:p>
            <a:pPr indent="-228600" lvl="0" marL="914400" marR="0" rtl="0" algn="l">
              <a:lnSpc>
                <a:spcPct val="100000"/>
              </a:lnSpc>
              <a:spcBef>
                <a:spcPts val="0"/>
              </a:spcBef>
              <a:spcAft>
                <a:spcPts val="0"/>
              </a:spcAft>
              <a:buClr>
                <a:schemeClr val="dk1"/>
              </a:buClr>
              <a:buSzPts val="3800"/>
              <a:buFont typeface="Barlow"/>
              <a:buNone/>
            </a:pPr>
            <a:r>
              <a:t/>
            </a:r>
            <a:endParaRPr b="0" i="1" sz="3800" u="none" cap="none" strike="noStrike">
              <a:solidFill>
                <a:schemeClr val="dk1"/>
              </a:solidFill>
              <a:latin typeface="Barlow"/>
              <a:ea typeface="Barlow"/>
              <a:cs typeface="Barlow"/>
              <a:sym typeface="Barlow"/>
            </a:endParaRPr>
          </a:p>
          <a:p>
            <a:pPr indent="-228600" lvl="0" marL="914400" marR="0" rtl="0" algn="l">
              <a:lnSpc>
                <a:spcPct val="100000"/>
              </a:lnSpc>
              <a:spcBef>
                <a:spcPts val="0"/>
              </a:spcBef>
              <a:spcAft>
                <a:spcPts val="0"/>
              </a:spcAft>
              <a:buClr>
                <a:schemeClr val="dk1"/>
              </a:buClr>
              <a:buSzPts val="3800"/>
              <a:buFont typeface="Barlow"/>
              <a:buNone/>
            </a:pPr>
            <a:r>
              <a:t/>
            </a:r>
            <a:endParaRPr b="0" i="1" sz="3800" u="none" cap="none" strike="noStrike">
              <a:solidFill>
                <a:schemeClr val="dk1"/>
              </a:solidFill>
              <a:latin typeface="Barlow"/>
              <a:ea typeface="Barlow"/>
              <a:cs typeface="Barlow"/>
              <a:sym typeface="Barlow"/>
            </a:endParaRPr>
          </a:p>
          <a:p>
            <a:pPr indent="-228600" lvl="0" marL="914400" marR="0" rtl="0" algn="l">
              <a:lnSpc>
                <a:spcPct val="100000"/>
              </a:lnSpc>
              <a:spcBef>
                <a:spcPts val="0"/>
              </a:spcBef>
              <a:spcAft>
                <a:spcPts val="0"/>
              </a:spcAft>
              <a:buClr>
                <a:schemeClr val="dk1"/>
              </a:buClr>
              <a:buSzPts val="3800"/>
              <a:buFont typeface="Barlow"/>
              <a:buNone/>
            </a:pPr>
            <a:r>
              <a:t/>
            </a:r>
            <a:endParaRPr b="0" i="1" sz="3800" u="none" cap="none" strike="noStrike">
              <a:solidFill>
                <a:schemeClr val="dk1"/>
              </a:solidFill>
              <a:latin typeface="Barlow"/>
              <a:ea typeface="Barlow"/>
              <a:cs typeface="Barlow"/>
              <a:sym typeface="Barlow"/>
            </a:endParaRPr>
          </a:p>
          <a:p>
            <a:pPr indent="-228600" lvl="0" marL="914400" marR="0" rtl="0" algn="l">
              <a:lnSpc>
                <a:spcPct val="100000"/>
              </a:lnSpc>
              <a:spcBef>
                <a:spcPts val="0"/>
              </a:spcBef>
              <a:spcAft>
                <a:spcPts val="0"/>
              </a:spcAft>
              <a:buClr>
                <a:schemeClr val="dk1"/>
              </a:buClr>
              <a:buSzPts val="3800"/>
              <a:buFont typeface="Barlow"/>
              <a:buNone/>
            </a:pPr>
            <a:r>
              <a:t/>
            </a:r>
            <a:endParaRPr b="0" i="1" sz="3800" u="none" cap="none" strike="noStrike">
              <a:solidFill>
                <a:schemeClr val="dk1"/>
              </a:solidFill>
              <a:latin typeface="Barlow"/>
              <a:ea typeface="Barlow"/>
              <a:cs typeface="Barlow"/>
              <a:sym typeface="Barlow"/>
            </a:endParaRPr>
          </a:p>
          <a:p>
            <a:pPr indent="-228600" lvl="0" marL="914400" marR="0" rtl="0" algn="l">
              <a:lnSpc>
                <a:spcPct val="100000"/>
              </a:lnSpc>
              <a:spcBef>
                <a:spcPts val="0"/>
              </a:spcBef>
              <a:spcAft>
                <a:spcPts val="0"/>
              </a:spcAft>
              <a:buClr>
                <a:schemeClr val="dk1"/>
              </a:buClr>
              <a:buSzPts val="3800"/>
              <a:buFont typeface="Barlow"/>
              <a:buNone/>
            </a:pPr>
            <a:r>
              <a:t/>
            </a:r>
            <a:endParaRPr b="0" i="1" sz="3800" u="none" cap="none" strike="noStrike">
              <a:solidFill>
                <a:schemeClr val="dk1"/>
              </a:solidFill>
              <a:latin typeface="Barlow"/>
              <a:ea typeface="Barlow"/>
              <a:cs typeface="Barlow"/>
              <a:sym typeface="Barlow"/>
            </a:endParaRPr>
          </a:p>
          <a:p>
            <a:pPr indent="-228600" lvl="0" marL="914400" marR="0" rtl="0" algn="l">
              <a:lnSpc>
                <a:spcPct val="100000"/>
              </a:lnSpc>
              <a:spcBef>
                <a:spcPts val="0"/>
              </a:spcBef>
              <a:spcAft>
                <a:spcPts val="0"/>
              </a:spcAft>
              <a:buClr>
                <a:schemeClr val="dk1"/>
              </a:buClr>
              <a:buSzPts val="3800"/>
              <a:buFont typeface="Barlow"/>
              <a:buNone/>
            </a:pPr>
            <a:r>
              <a:t/>
            </a:r>
            <a:endParaRPr b="0" i="1" sz="3800" u="none" cap="none" strike="noStrike">
              <a:solidFill>
                <a:schemeClr val="dk1"/>
              </a:solidFill>
              <a:latin typeface="Barlow"/>
              <a:ea typeface="Barlow"/>
              <a:cs typeface="Barlow"/>
              <a:sym typeface="Barlow"/>
            </a:endParaRPr>
          </a:p>
          <a:p>
            <a:pPr indent="-228600" lvl="0" marL="914400" marR="0" rtl="0" algn="l">
              <a:lnSpc>
                <a:spcPct val="100000"/>
              </a:lnSpc>
              <a:spcBef>
                <a:spcPts val="0"/>
              </a:spcBef>
              <a:spcAft>
                <a:spcPts val="0"/>
              </a:spcAft>
              <a:buClr>
                <a:schemeClr val="dk1"/>
              </a:buClr>
              <a:buSzPts val="3800"/>
              <a:buFont typeface="Barlow"/>
              <a:buNone/>
            </a:pPr>
            <a:r>
              <a:t/>
            </a:r>
            <a:endParaRPr b="0" i="1" sz="38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None/>
            </a:pPr>
            <a:r>
              <a:t/>
            </a:r>
            <a:endParaRPr b="0" i="0" sz="4800" u="none" cap="none" strike="noStrike">
              <a:solidFill>
                <a:srgbClr val="000000"/>
              </a:solidFill>
              <a:latin typeface="Arial"/>
              <a:ea typeface="Arial"/>
              <a:cs typeface="Arial"/>
              <a:sym typeface="Arial"/>
            </a:endParaRPr>
          </a:p>
          <a:p>
            <a:pPr indent="0" lvl="0" marL="444500" marR="0" rtl="0" algn="l">
              <a:lnSpc>
                <a:spcPct val="100000"/>
              </a:lnSpc>
              <a:spcBef>
                <a:spcPts val="0"/>
              </a:spcBef>
              <a:spcAft>
                <a:spcPts val="0"/>
              </a:spcAft>
              <a:buNone/>
            </a:pPr>
            <a:r>
              <a:t/>
            </a:r>
            <a:endParaRPr b="0" i="1" sz="3800" u="none" cap="none" strike="noStrike">
              <a:solidFill>
                <a:schemeClr val="dk1"/>
              </a:solidFill>
              <a:latin typeface="Barlow"/>
              <a:ea typeface="Barlow"/>
              <a:cs typeface="Barlow"/>
              <a:sym typeface="Barlow"/>
            </a:endParaRPr>
          </a:p>
          <a:p>
            <a:pPr indent="-228600" lvl="0" marL="914400" marR="0" rtl="0" algn="l">
              <a:lnSpc>
                <a:spcPct val="100000"/>
              </a:lnSpc>
              <a:spcBef>
                <a:spcPts val="0"/>
              </a:spcBef>
              <a:spcAft>
                <a:spcPts val="0"/>
              </a:spcAft>
              <a:buClr>
                <a:schemeClr val="dk1"/>
              </a:buClr>
              <a:buSzPts val="3800"/>
              <a:buFont typeface="Barlow"/>
              <a:buNone/>
            </a:pPr>
            <a:r>
              <a:t/>
            </a:r>
            <a:endParaRPr b="0" i="1" sz="3800" u="none" cap="none" strike="noStrike">
              <a:solidFill>
                <a:schemeClr val="dk1"/>
              </a:solidFill>
              <a:latin typeface="Barlow"/>
              <a:ea typeface="Barlow"/>
              <a:cs typeface="Barlow"/>
              <a:sym typeface="Barlow"/>
            </a:endParaRPr>
          </a:p>
          <a:p>
            <a:pPr indent="-228600" lvl="0" marL="914400" marR="0" rtl="0" algn="l">
              <a:lnSpc>
                <a:spcPct val="100000"/>
              </a:lnSpc>
              <a:spcBef>
                <a:spcPts val="0"/>
              </a:spcBef>
              <a:spcAft>
                <a:spcPts val="0"/>
              </a:spcAft>
              <a:buClr>
                <a:schemeClr val="dk1"/>
              </a:buClr>
              <a:buSzPts val="3800"/>
              <a:buFont typeface="Barlow"/>
              <a:buNone/>
            </a:pPr>
            <a:r>
              <a:t/>
            </a:r>
            <a:endParaRPr b="0" i="1" sz="3800" u="none" cap="none" strike="noStrike">
              <a:solidFill>
                <a:schemeClr val="dk1"/>
              </a:solidFill>
              <a:latin typeface="Barlow"/>
              <a:ea typeface="Barlow"/>
              <a:cs typeface="Barlow"/>
              <a:sym typeface="Barlow"/>
            </a:endParaRPr>
          </a:p>
          <a:p>
            <a:pPr indent="-228600" lvl="0" marL="914400" marR="0" rtl="0" algn="l">
              <a:lnSpc>
                <a:spcPct val="100000"/>
              </a:lnSpc>
              <a:spcBef>
                <a:spcPts val="0"/>
              </a:spcBef>
              <a:spcAft>
                <a:spcPts val="0"/>
              </a:spcAft>
              <a:buClr>
                <a:schemeClr val="dk1"/>
              </a:buClr>
              <a:buSzPts val="3800"/>
              <a:buFont typeface="Barlow"/>
              <a:buNone/>
            </a:pPr>
            <a:r>
              <a:t/>
            </a:r>
            <a:endParaRPr b="0" i="1" sz="3800" u="none" cap="none" strike="noStrike">
              <a:solidFill>
                <a:schemeClr val="dk1"/>
              </a:solidFill>
              <a:latin typeface="Barlow"/>
              <a:ea typeface="Barlow"/>
              <a:cs typeface="Barlow"/>
              <a:sym typeface="Barlow"/>
            </a:endParaRPr>
          </a:p>
          <a:p>
            <a:pPr indent="0" lvl="0" marL="444500" marR="0" rtl="0" algn="l">
              <a:lnSpc>
                <a:spcPct val="100000"/>
              </a:lnSpc>
              <a:spcBef>
                <a:spcPts val="0"/>
              </a:spcBef>
              <a:spcAft>
                <a:spcPts val="0"/>
              </a:spcAft>
              <a:buNone/>
            </a:pPr>
            <a:r>
              <a:t/>
            </a:r>
            <a:endParaRPr b="0" i="1" sz="3800" u="none" cap="none" strike="noStrike">
              <a:solidFill>
                <a:schemeClr val="dk1"/>
              </a:solidFill>
              <a:latin typeface="Barlow"/>
              <a:ea typeface="Barlow"/>
              <a:cs typeface="Barlow"/>
              <a:sym typeface="Barlow"/>
            </a:endParaRPr>
          </a:p>
          <a:p>
            <a:pPr indent="0" lvl="0" marL="444500" marR="0" rtl="0" algn="l">
              <a:lnSpc>
                <a:spcPct val="100000"/>
              </a:lnSpc>
              <a:spcBef>
                <a:spcPts val="0"/>
              </a:spcBef>
              <a:spcAft>
                <a:spcPts val="0"/>
              </a:spcAft>
              <a:buNone/>
            </a:pPr>
            <a:r>
              <a:t/>
            </a:r>
            <a:endParaRPr b="0" i="1" sz="3800" u="none" cap="none" strike="noStrike">
              <a:solidFill>
                <a:schemeClr val="dk1"/>
              </a:solidFill>
              <a:latin typeface="Barlow"/>
              <a:ea typeface="Barlow"/>
              <a:cs typeface="Barlow"/>
              <a:sym typeface="Barlow"/>
            </a:endParaRPr>
          </a:p>
          <a:p>
            <a:pPr indent="-228600" lvl="0" marL="914400" marR="0" rtl="0" algn="l">
              <a:lnSpc>
                <a:spcPct val="100000"/>
              </a:lnSpc>
              <a:spcBef>
                <a:spcPts val="0"/>
              </a:spcBef>
              <a:spcAft>
                <a:spcPts val="0"/>
              </a:spcAft>
              <a:buClr>
                <a:schemeClr val="dk1"/>
              </a:buClr>
              <a:buSzPts val="3800"/>
              <a:buFont typeface="Barlow"/>
              <a:buNone/>
            </a:pPr>
            <a:r>
              <a:t/>
            </a:r>
            <a:endParaRPr b="0" i="1" sz="3800" u="none" cap="none" strike="noStrike">
              <a:solidFill>
                <a:schemeClr val="dk1"/>
              </a:solidFill>
              <a:latin typeface="Barlow"/>
              <a:ea typeface="Barlow"/>
              <a:cs typeface="Barlow"/>
              <a:sym typeface="Barlow"/>
            </a:endParaRPr>
          </a:p>
          <a:p>
            <a:pPr indent="0" lvl="0" marL="444500" marR="0" rtl="0" algn="l">
              <a:lnSpc>
                <a:spcPct val="100000"/>
              </a:lnSpc>
              <a:spcBef>
                <a:spcPts val="0"/>
              </a:spcBef>
              <a:spcAft>
                <a:spcPts val="0"/>
              </a:spcAft>
              <a:buNone/>
            </a:pPr>
            <a:r>
              <a:t/>
            </a:r>
            <a:endParaRPr b="0" i="1" sz="3800" u="none" cap="none" strike="noStrike">
              <a:solidFill>
                <a:schemeClr val="dk1"/>
              </a:solidFill>
              <a:latin typeface="Barlow"/>
              <a:ea typeface="Barlow"/>
              <a:cs typeface="Barlow"/>
              <a:sym typeface="Barlow"/>
            </a:endParaRPr>
          </a:p>
          <a:p>
            <a:pPr indent="0" lvl="0" marL="444500" marR="0" rtl="0" algn="l">
              <a:lnSpc>
                <a:spcPct val="100000"/>
              </a:lnSpc>
              <a:spcBef>
                <a:spcPts val="0"/>
              </a:spcBef>
              <a:spcAft>
                <a:spcPts val="0"/>
              </a:spcAft>
              <a:buNone/>
            </a:pPr>
            <a:r>
              <a:t/>
            </a:r>
            <a:endParaRPr b="0" i="1" sz="3800" u="none" cap="none" strike="noStrike">
              <a:solidFill>
                <a:schemeClr val="dk1"/>
              </a:solidFill>
              <a:latin typeface="Barlow"/>
              <a:ea typeface="Barlow"/>
              <a:cs typeface="Barlow"/>
              <a:sym typeface="Barlow"/>
            </a:endParaRPr>
          </a:p>
          <a:p>
            <a:pPr indent="0" lvl="0" marL="444500" marR="0" rtl="0" algn="l">
              <a:lnSpc>
                <a:spcPct val="100000"/>
              </a:lnSpc>
              <a:spcBef>
                <a:spcPts val="0"/>
              </a:spcBef>
              <a:spcAft>
                <a:spcPts val="0"/>
              </a:spcAft>
              <a:buNone/>
            </a:pPr>
            <a:r>
              <a:t/>
            </a:r>
            <a:endParaRPr b="0" i="1" sz="3800" u="none" cap="none" strike="noStrike">
              <a:solidFill>
                <a:schemeClr val="dk1"/>
              </a:solidFill>
              <a:latin typeface="Barlow"/>
              <a:ea typeface="Barlow"/>
              <a:cs typeface="Barlow"/>
              <a:sym typeface="Barlow"/>
            </a:endParaRPr>
          </a:p>
        </p:txBody>
      </p:sp>
      <p:sp>
        <p:nvSpPr>
          <p:cNvPr id="100" name="Google Shape;100;p1"/>
          <p:cNvSpPr/>
          <p:nvPr/>
        </p:nvSpPr>
        <p:spPr>
          <a:xfrm>
            <a:off x="33673842" y="3271963"/>
            <a:ext cx="4621216" cy="264761"/>
          </a:xfrm>
          <a:prstGeom prst="rect">
            <a:avLst/>
          </a:prstGeom>
          <a:solidFill>
            <a:srgbClr val="862E41"/>
          </a:solidFill>
          <a:ln>
            <a:noFill/>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0" y="0"/>
            <a:ext cx="374634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b="0" l="0" r="0" t="0"/>
          <a:stretch/>
        </p:blipFill>
        <p:spPr>
          <a:xfrm>
            <a:off x="1745151" y="10233576"/>
            <a:ext cx="526995" cy="900561"/>
          </a:xfrm>
          <a:prstGeom prst="rect">
            <a:avLst/>
          </a:prstGeom>
          <a:solidFill>
            <a:srgbClr val="D2AAB9"/>
          </a:solidFill>
          <a:ln>
            <a:noFill/>
          </a:ln>
        </p:spPr>
      </p:pic>
      <p:pic>
        <p:nvPicPr>
          <p:cNvPr id="103" name="Google Shape;103;p1"/>
          <p:cNvPicPr preferRelativeResize="0"/>
          <p:nvPr/>
        </p:nvPicPr>
        <p:blipFill rotWithShape="1">
          <a:blip r:embed="rId3">
            <a:alphaModFix/>
          </a:blip>
          <a:srcRect b="0" l="0" r="0" t="0"/>
          <a:stretch/>
        </p:blipFill>
        <p:spPr>
          <a:xfrm>
            <a:off x="2142893" y="10233576"/>
            <a:ext cx="526995" cy="900561"/>
          </a:xfrm>
          <a:prstGeom prst="rect">
            <a:avLst/>
          </a:prstGeom>
          <a:noFill/>
          <a:ln>
            <a:noFill/>
          </a:ln>
        </p:spPr>
      </p:pic>
      <p:pic>
        <p:nvPicPr>
          <p:cNvPr id="104" name="Google Shape;104;p1"/>
          <p:cNvPicPr preferRelativeResize="0"/>
          <p:nvPr/>
        </p:nvPicPr>
        <p:blipFill rotWithShape="1">
          <a:blip r:embed="rId3">
            <a:alphaModFix/>
          </a:blip>
          <a:srcRect b="0" l="0" r="0" t="0"/>
          <a:stretch/>
        </p:blipFill>
        <p:spPr>
          <a:xfrm>
            <a:off x="2489256" y="10247431"/>
            <a:ext cx="526995" cy="900561"/>
          </a:xfrm>
          <a:prstGeom prst="rect">
            <a:avLst/>
          </a:prstGeom>
          <a:noFill/>
          <a:ln>
            <a:noFill/>
          </a:ln>
        </p:spPr>
      </p:pic>
      <p:pic>
        <p:nvPicPr>
          <p:cNvPr id="105" name="Google Shape;105;p1"/>
          <p:cNvPicPr preferRelativeResize="0"/>
          <p:nvPr/>
        </p:nvPicPr>
        <p:blipFill rotWithShape="1">
          <a:blip r:embed="rId3">
            <a:alphaModFix/>
          </a:blip>
          <a:srcRect b="0" l="0" r="0" t="0"/>
          <a:stretch/>
        </p:blipFill>
        <p:spPr>
          <a:xfrm>
            <a:off x="2851761" y="10247431"/>
            <a:ext cx="526995" cy="900561"/>
          </a:xfrm>
          <a:prstGeom prst="rect">
            <a:avLst/>
          </a:prstGeom>
          <a:noFill/>
          <a:ln>
            <a:noFill/>
          </a:ln>
        </p:spPr>
      </p:pic>
      <p:pic>
        <p:nvPicPr>
          <p:cNvPr id="106" name="Google Shape;106;p1"/>
          <p:cNvPicPr preferRelativeResize="0"/>
          <p:nvPr/>
        </p:nvPicPr>
        <p:blipFill rotWithShape="1">
          <a:blip r:embed="rId3">
            <a:alphaModFix/>
          </a:blip>
          <a:srcRect b="0" l="0" r="0" t="0"/>
          <a:stretch/>
        </p:blipFill>
        <p:spPr>
          <a:xfrm>
            <a:off x="3205122" y="10261285"/>
            <a:ext cx="526995" cy="900561"/>
          </a:xfrm>
          <a:prstGeom prst="rect">
            <a:avLst/>
          </a:prstGeom>
          <a:noFill/>
          <a:ln>
            <a:noFill/>
          </a:ln>
        </p:spPr>
      </p:pic>
      <p:sp>
        <p:nvSpPr>
          <p:cNvPr id="107" name="Google Shape;107;p1"/>
          <p:cNvSpPr txBox="1"/>
          <p:nvPr/>
        </p:nvSpPr>
        <p:spPr>
          <a:xfrm>
            <a:off x="1395736" y="11196201"/>
            <a:ext cx="283504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000000"/>
                </a:solidFill>
                <a:latin typeface="Barlow"/>
                <a:ea typeface="Barlow"/>
                <a:cs typeface="Barlow"/>
                <a:sym typeface="Barlow"/>
              </a:rPr>
              <a:t>1 in every 5 adults experience mental illness</a:t>
            </a:r>
            <a:endParaRPr/>
          </a:p>
        </p:txBody>
      </p:sp>
      <p:sp>
        <p:nvSpPr>
          <p:cNvPr id="108" name="Google Shape;108;p1"/>
          <p:cNvSpPr txBox="1"/>
          <p:nvPr/>
        </p:nvSpPr>
        <p:spPr>
          <a:xfrm>
            <a:off x="4498572" y="10024868"/>
            <a:ext cx="3656466" cy="19236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4000" u="none" cap="none" strike="noStrike">
                <a:solidFill>
                  <a:srgbClr val="1E334A"/>
                </a:solidFill>
                <a:latin typeface="Arial"/>
                <a:ea typeface="Arial"/>
                <a:cs typeface="Arial"/>
                <a:sym typeface="Arial"/>
              </a:rPr>
              <a:t>OVER</a:t>
            </a:r>
            <a:r>
              <a:rPr b="1" i="0" lang="en" sz="3000" u="none" cap="none" strike="noStrike">
                <a:solidFill>
                  <a:srgbClr val="1E334A"/>
                </a:solidFill>
                <a:latin typeface="Arial"/>
                <a:ea typeface="Arial"/>
                <a:cs typeface="Arial"/>
                <a:sym typeface="Arial"/>
              </a:rPr>
              <a:t> </a:t>
            </a:r>
            <a:r>
              <a:rPr b="1" i="0" lang="en" sz="6500" u="none" cap="none" strike="noStrike">
                <a:solidFill>
                  <a:srgbClr val="1E334A"/>
                </a:solidFill>
                <a:latin typeface="Arial"/>
                <a:ea typeface="Arial"/>
                <a:cs typeface="Arial"/>
                <a:sym typeface="Arial"/>
              </a:rPr>
              <a:t>70%</a:t>
            </a:r>
            <a:endParaRPr/>
          </a:p>
          <a:p>
            <a:pPr indent="0" lvl="0" marL="0" marR="0" rtl="0" algn="ctr">
              <a:lnSpc>
                <a:spcPct val="100000"/>
              </a:lnSpc>
              <a:spcBef>
                <a:spcPts val="0"/>
              </a:spcBef>
              <a:spcAft>
                <a:spcPts val="0"/>
              </a:spcAft>
              <a:buNone/>
            </a:pPr>
            <a:r>
              <a:rPr b="0" i="0" lang="en" sz="1800" u="none" cap="none" strike="noStrike">
                <a:solidFill>
                  <a:srgbClr val="202124"/>
                </a:solidFill>
                <a:latin typeface="Barlow"/>
                <a:ea typeface="Barlow"/>
                <a:cs typeface="Barlow"/>
                <a:sym typeface="Barlow"/>
              </a:rPr>
              <a:t>of those suffering from a mental illness worldwide lack the necessary treatment options</a:t>
            </a:r>
            <a:endParaRPr b="1" i="0" sz="6500" u="none" cap="none" strike="noStrike">
              <a:solidFill>
                <a:srgbClr val="1E334A"/>
              </a:solidFill>
              <a:latin typeface="Barlow"/>
              <a:ea typeface="Barlow"/>
              <a:cs typeface="Barlow"/>
              <a:sym typeface="Barlow"/>
            </a:endParaRPr>
          </a:p>
        </p:txBody>
      </p:sp>
      <p:sp>
        <p:nvSpPr>
          <p:cNvPr id="109" name="Google Shape;109;p1"/>
          <p:cNvSpPr txBox="1"/>
          <p:nvPr/>
        </p:nvSpPr>
        <p:spPr>
          <a:xfrm>
            <a:off x="8362956" y="9991336"/>
            <a:ext cx="3052838" cy="16466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6500" u="none" cap="none" strike="noStrike">
                <a:solidFill>
                  <a:srgbClr val="1E334A"/>
                </a:solidFill>
                <a:latin typeface="Arial"/>
                <a:ea typeface="Arial"/>
                <a:cs typeface="Arial"/>
                <a:sym typeface="Arial"/>
              </a:rPr>
              <a:t>17%</a:t>
            </a:r>
            <a:endParaRPr/>
          </a:p>
          <a:p>
            <a:pPr indent="0" lvl="0" marL="0" marR="0" rtl="0" algn="ctr">
              <a:lnSpc>
                <a:spcPct val="100000"/>
              </a:lnSpc>
              <a:spcBef>
                <a:spcPts val="0"/>
              </a:spcBef>
              <a:spcAft>
                <a:spcPts val="0"/>
              </a:spcAft>
              <a:buNone/>
            </a:pPr>
            <a:r>
              <a:rPr b="0" i="0" lang="en" sz="1800" u="none" cap="none" strike="noStrike">
                <a:solidFill>
                  <a:srgbClr val="202124"/>
                </a:solidFill>
                <a:latin typeface="Barlow"/>
                <a:ea typeface="Barlow"/>
                <a:cs typeface="Barlow"/>
                <a:sym typeface="Barlow"/>
              </a:rPr>
              <a:t>Of youth (6-18) experience a mental health disorder</a:t>
            </a:r>
            <a:endParaRPr b="1" i="0" sz="6500" u="none" cap="none" strike="noStrike">
              <a:solidFill>
                <a:srgbClr val="1E334A"/>
              </a:solidFill>
              <a:latin typeface="Barlow"/>
              <a:ea typeface="Barlow"/>
              <a:cs typeface="Barlow"/>
              <a:sym typeface="Barlow"/>
            </a:endParaRPr>
          </a:p>
        </p:txBody>
      </p:sp>
      <p:sp>
        <p:nvSpPr>
          <p:cNvPr id="110" name="Google Shape;110;p1"/>
          <p:cNvSpPr/>
          <p:nvPr/>
        </p:nvSpPr>
        <p:spPr>
          <a:xfrm>
            <a:off x="23293125" y="5681650"/>
            <a:ext cx="13016100" cy="7522800"/>
          </a:xfrm>
          <a:prstGeom prst="rect">
            <a:avLst/>
          </a:prstGeom>
          <a:solidFill>
            <a:schemeClr val="accent1"/>
          </a:solidFill>
          <a:ln cap="flat" cmpd="sng" w="762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sz="3800" u="sng">
              <a:solidFill>
                <a:schemeClr val="dk1"/>
              </a:solidFill>
              <a:latin typeface="Barlow"/>
              <a:ea typeface="Barlow"/>
              <a:cs typeface="Barlow"/>
              <a:sym typeface="Barlow"/>
            </a:endParaRPr>
          </a:p>
          <a:p>
            <a:pPr indent="0" lvl="0" marL="0" marR="0" rtl="0" algn="ctr">
              <a:lnSpc>
                <a:spcPct val="100000"/>
              </a:lnSpc>
              <a:spcBef>
                <a:spcPts val="0"/>
              </a:spcBef>
              <a:spcAft>
                <a:spcPts val="0"/>
              </a:spcAft>
              <a:buNone/>
            </a:pPr>
            <a:r>
              <a:t/>
            </a:r>
            <a:endParaRPr b="1" sz="3800" u="sng">
              <a:solidFill>
                <a:schemeClr val="dk1"/>
              </a:solidFill>
              <a:latin typeface="Barlow"/>
              <a:ea typeface="Barlow"/>
              <a:cs typeface="Barlow"/>
              <a:sym typeface="Barlow"/>
            </a:endParaRPr>
          </a:p>
          <a:p>
            <a:pPr indent="0" lvl="0" marL="0" marR="0" rtl="0" algn="ctr">
              <a:lnSpc>
                <a:spcPct val="100000"/>
              </a:lnSpc>
              <a:spcBef>
                <a:spcPts val="0"/>
              </a:spcBef>
              <a:spcAft>
                <a:spcPts val="0"/>
              </a:spcAft>
              <a:buNone/>
            </a:pPr>
            <a:r>
              <a:rPr b="1" lang="en" sz="3800" u="sng">
                <a:solidFill>
                  <a:schemeClr val="dk1"/>
                </a:solidFill>
                <a:latin typeface="Barlow"/>
                <a:ea typeface="Barlow"/>
                <a:cs typeface="Barlow"/>
                <a:sym typeface="Barlow"/>
              </a:rPr>
              <a:t>Next Steps/ Future Research</a:t>
            </a:r>
            <a:endParaRPr b="1" sz="3800" u="sng">
              <a:solidFill>
                <a:schemeClr val="dk1"/>
              </a:solidFill>
              <a:latin typeface="Barlow"/>
              <a:ea typeface="Barlow"/>
              <a:cs typeface="Barlow"/>
              <a:sym typeface="Barlow"/>
            </a:endParaRPr>
          </a:p>
          <a:p>
            <a:pPr indent="0" lvl="0" marL="0" marR="0" rtl="0" algn="ctr">
              <a:lnSpc>
                <a:spcPct val="100000"/>
              </a:lnSpc>
              <a:spcBef>
                <a:spcPts val="0"/>
              </a:spcBef>
              <a:spcAft>
                <a:spcPts val="0"/>
              </a:spcAft>
              <a:buNone/>
            </a:pPr>
            <a:r>
              <a:t/>
            </a:r>
            <a:endParaRPr b="1" sz="3800" u="sng">
              <a:solidFill>
                <a:schemeClr val="dk1"/>
              </a:solidFill>
              <a:latin typeface="Barlow"/>
              <a:ea typeface="Barlow"/>
              <a:cs typeface="Barlow"/>
              <a:sym typeface="Barlow"/>
            </a:endParaRPr>
          </a:p>
          <a:p>
            <a:pPr indent="-469900" lvl="0" marL="457200" marR="0" rtl="0" algn="ctr">
              <a:lnSpc>
                <a:spcPct val="100000"/>
              </a:lnSpc>
              <a:spcBef>
                <a:spcPts val="0"/>
              </a:spcBef>
              <a:spcAft>
                <a:spcPts val="0"/>
              </a:spcAft>
              <a:buClr>
                <a:schemeClr val="dk1"/>
              </a:buClr>
              <a:buSzPts val="3800"/>
              <a:buFont typeface="Barlow"/>
              <a:buAutoNum type="arabicPeriod"/>
            </a:pPr>
            <a:r>
              <a:rPr lang="en" sz="3800">
                <a:solidFill>
                  <a:schemeClr val="dk1"/>
                </a:solidFill>
                <a:latin typeface="Barlow"/>
                <a:ea typeface="Barlow"/>
                <a:cs typeface="Barlow"/>
                <a:sym typeface="Barlow"/>
              </a:rPr>
              <a:t>Extract DNA from Streptococcus spp., Lactobacillus plantarum, Enterococcus spp., Escherichia spp., Klebsiella pneumonia, and Morganella morganii</a:t>
            </a:r>
            <a:endParaRPr sz="3800">
              <a:solidFill>
                <a:schemeClr val="dk1"/>
              </a:solidFill>
              <a:latin typeface="Barlow"/>
              <a:ea typeface="Barlow"/>
              <a:cs typeface="Barlow"/>
              <a:sym typeface="Barlow"/>
            </a:endParaRPr>
          </a:p>
          <a:p>
            <a:pPr indent="-469900" lvl="0" marL="457200" rtl="0" algn="ctr">
              <a:spcBef>
                <a:spcPts val="0"/>
              </a:spcBef>
              <a:spcAft>
                <a:spcPts val="0"/>
              </a:spcAft>
              <a:buClr>
                <a:schemeClr val="dk1"/>
              </a:buClr>
              <a:buSzPts val="3800"/>
              <a:buFont typeface="Barlow"/>
              <a:buAutoNum type="arabicPeriod"/>
            </a:pPr>
            <a:r>
              <a:rPr lang="en" sz="3800">
                <a:solidFill>
                  <a:srgbClr val="0D0D0D"/>
                </a:solidFill>
                <a:highlight>
                  <a:srgbClr val="FFFFFF"/>
                </a:highlight>
                <a:latin typeface="Barlow"/>
                <a:ea typeface="Barlow"/>
                <a:cs typeface="Barlow"/>
                <a:sym typeface="Barlow"/>
              </a:rPr>
              <a:t>Find effective methods to integrate our modified samples into food for human consumption</a:t>
            </a:r>
            <a:endParaRPr sz="3800">
              <a:solidFill>
                <a:srgbClr val="0D0D0D"/>
              </a:solidFill>
              <a:highlight>
                <a:srgbClr val="FFFFFF"/>
              </a:highlight>
              <a:latin typeface="Barlow"/>
              <a:ea typeface="Barlow"/>
              <a:cs typeface="Barlow"/>
              <a:sym typeface="Barlow"/>
            </a:endParaRPr>
          </a:p>
          <a:p>
            <a:pPr indent="0" lvl="0" marL="457200" rtl="0" algn="ctr">
              <a:spcBef>
                <a:spcPts val="0"/>
              </a:spcBef>
              <a:spcAft>
                <a:spcPts val="0"/>
              </a:spcAft>
              <a:buNone/>
            </a:pPr>
            <a:r>
              <a:rPr lang="en" sz="3800">
                <a:solidFill>
                  <a:srgbClr val="0D0D0D"/>
                </a:solidFill>
                <a:highlight>
                  <a:srgbClr val="FFFFFF"/>
                </a:highlight>
                <a:latin typeface="Barlow"/>
                <a:ea typeface="Barlow"/>
                <a:cs typeface="Barlow"/>
                <a:sym typeface="Barlow"/>
              </a:rPr>
              <a:t>3. </a:t>
            </a:r>
            <a:r>
              <a:rPr lang="en" sz="3800">
                <a:solidFill>
                  <a:srgbClr val="0D0D0D"/>
                </a:solidFill>
                <a:highlight>
                  <a:schemeClr val="dk2"/>
                </a:highlight>
                <a:latin typeface="Barlow"/>
                <a:ea typeface="Barlow"/>
                <a:cs typeface="Barlow"/>
                <a:sym typeface="Barlow"/>
              </a:rPr>
              <a:t>Research ways to make our project safe for human consumption and take steps to understand the human body’s response after consuming our meals</a:t>
            </a:r>
            <a:endParaRPr sz="3800">
              <a:solidFill>
                <a:srgbClr val="0D0D0D"/>
              </a:solidFill>
              <a:highlight>
                <a:srgbClr val="FFFFFF"/>
              </a:highlight>
              <a:latin typeface="Barlow"/>
              <a:ea typeface="Barlow"/>
              <a:cs typeface="Barlow"/>
              <a:sym typeface="Barlow"/>
            </a:endParaRPr>
          </a:p>
          <a:p>
            <a:pPr indent="0" lvl="0" marL="0" rtl="0" algn="ctr">
              <a:spcBef>
                <a:spcPts val="0"/>
              </a:spcBef>
              <a:spcAft>
                <a:spcPts val="0"/>
              </a:spcAft>
              <a:buNone/>
            </a:pPr>
            <a:r>
              <a:t/>
            </a:r>
            <a:endParaRPr sz="3800">
              <a:solidFill>
                <a:srgbClr val="0D0D0D"/>
              </a:solidFill>
              <a:highlight>
                <a:srgbClr val="FFFFFF"/>
              </a:highlight>
              <a:latin typeface="Barlow"/>
              <a:ea typeface="Barlow"/>
              <a:cs typeface="Barlow"/>
              <a:sym typeface="Barlow"/>
            </a:endParaRPr>
          </a:p>
          <a:p>
            <a:pPr indent="0" lvl="0" marL="0" rtl="0" algn="ctr">
              <a:spcBef>
                <a:spcPts val="0"/>
              </a:spcBef>
              <a:spcAft>
                <a:spcPts val="0"/>
              </a:spcAft>
              <a:buNone/>
            </a:pPr>
            <a:r>
              <a:t/>
            </a:r>
            <a:endParaRPr sz="3800">
              <a:solidFill>
                <a:srgbClr val="0D0D0D"/>
              </a:solidFill>
              <a:highlight>
                <a:srgbClr val="FFFFFF"/>
              </a:highlight>
              <a:latin typeface="Barlow"/>
              <a:ea typeface="Barlow"/>
              <a:cs typeface="Barlow"/>
              <a:sym typeface="Barlow"/>
            </a:endParaRPr>
          </a:p>
          <a:p>
            <a:pPr indent="0" lvl="0" marL="0" rtl="0" algn="l">
              <a:spcBef>
                <a:spcPts val="0"/>
              </a:spcBef>
              <a:spcAft>
                <a:spcPts val="0"/>
              </a:spcAft>
              <a:buNone/>
            </a:pPr>
            <a:r>
              <a:t/>
            </a:r>
            <a:endParaRPr sz="3800">
              <a:solidFill>
                <a:srgbClr val="0D0D0D"/>
              </a:solidFill>
              <a:highlight>
                <a:srgbClr val="FFFFFF"/>
              </a:highlight>
              <a:latin typeface="Barlow"/>
              <a:ea typeface="Barlow"/>
              <a:cs typeface="Barlow"/>
              <a:sym typeface="Barlow"/>
            </a:endParaRPr>
          </a:p>
          <a:p>
            <a:pPr indent="0" lvl="0" marL="457200" marR="0" rtl="0" algn="l">
              <a:lnSpc>
                <a:spcPct val="100000"/>
              </a:lnSpc>
              <a:spcBef>
                <a:spcPts val="0"/>
              </a:spcBef>
              <a:spcAft>
                <a:spcPts val="0"/>
              </a:spcAft>
              <a:buNone/>
            </a:pPr>
            <a:r>
              <a:t/>
            </a:r>
            <a:endParaRPr sz="3800">
              <a:solidFill>
                <a:srgbClr val="0D0D0D"/>
              </a:solidFill>
              <a:highlight>
                <a:srgbClr val="FFFFFF"/>
              </a:highlight>
              <a:latin typeface="Barlow"/>
              <a:ea typeface="Barlow"/>
              <a:cs typeface="Barlow"/>
              <a:sym typeface="Barlow"/>
            </a:endParaRPr>
          </a:p>
        </p:txBody>
      </p:sp>
      <p:sp>
        <p:nvSpPr>
          <p:cNvPr id="111" name="Google Shape;111;p1"/>
          <p:cNvSpPr txBox="1"/>
          <p:nvPr/>
        </p:nvSpPr>
        <p:spPr>
          <a:xfrm>
            <a:off x="1295281" y="4308408"/>
            <a:ext cx="2133504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12"/>
              <a:buFont typeface="Arial"/>
              <a:buNone/>
            </a:pPr>
            <a:r>
              <a:rPr lang="en" sz="3000">
                <a:latin typeface="Abhaya Libre"/>
                <a:ea typeface="Abhaya Libre"/>
                <a:cs typeface="Abhaya Libre"/>
                <a:sym typeface="Abhaya Libre"/>
              </a:rPr>
              <a:t>Shashank Ramireddy, </a:t>
            </a:r>
            <a:r>
              <a:rPr b="0" i="0" lang="en" sz="3000" u="none" cap="none" strike="noStrike">
                <a:solidFill>
                  <a:srgbClr val="000000"/>
                </a:solidFill>
                <a:latin typeface="Abhaya Libre"/>
                <a:ea typeface="Abhaya Libre"/>
                <a:cs typeface="Abhaya Libre"/>
                <a:sym typeface="Abhaya Libre"/>
              </a:rPr>
              <a:t>Yun Xin Lin, Eshawnive Kallu, Veda Vudithyala, Kanishq Palla, Harrison Turner, Vedant Kalipatnapu,  Amey Saokar, Korah Kenyatta-Simmons, Sarah Verma</a:t>
            </a:r>
            <a:endParaRPr/>
          </a:p>
        </p:txBody>
      </p:sp>
      <p:pic>
        <p:nvPicPr>
          <p:cNvPr id="112" name="Google Shape;112;p1"/>
          <p:cNvPicPr preferRelativeResize="0"/>
          <p:nvPr/>
        </p:nvPicPr>
        <p:blipFill rotWithShape="1">
          <a:blip r:embed="rId4">
            <a:alphaModFix/>
          </a:blip>
          <a:srcRect b="0" l="0" r="0" t="0"/>
          <a:stretch/>
        </p:blipFill>
        <p:spPr>
          <a:xfrm>
            <a:off x="12085189" y="5431177"/>
            <a:ext cx="4025854" cy="7470796"/>
          </a:xfrm>
          <a:prstGeom prst="rect">
            <a:avLst/>
          </a:prstGeom>
          <a:noFill/>
          <a:ln>
            <a:noFill/>
          </a:ln>
        </p:spPr>
      </p:pic>
      <p:sp>
        <p:nvSpPr>
          <p:cNvPr id="113" name="Google Shape;113;p1"/>
          <p:cNvSpPr txBox="1"/>
          <p:nvPr/>
        </p:nvSpPr>
        <p:spPr>
          <a:xfrm>
            <a:off x="14491450" y="8332450"/>
            <a:ext cx="30528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3000" u="none" cap="none" strike="noStrike">
                <a:solidFill>
                  <a:srgbClr val="862E41"/>
                </a:solidFill>
                <a:latin typeface="Abhaya Libre"/>
                <a:ea typeface="Abhaya Libre"/>
                <a:cs typeface="Abhaya Libre"/>
                <a:sym typeface="Abhaya Libre"/>
              </a:rPr>
              <a:t>1. Identify neurotransmitter-</a:t>
            </a:r>
            <a:r>
              <a:rPr b="1" lang="en" sz="3000">
                <a:solidFill>
                  <a:srgbClr val="862E41"/>
                </a:solidFill>
                <a:latin typeface="Abhaya Libre"/>
                <a:ea typeface="Abhaya Libre"/>
                <a:cs typeface="Abhaya Libre"/>
                <a:sym typeface="Abhaya Libre"/>
              </a:rPr>
              <a:t>producing</a:t>
            </a:r>
            <a:r>
              <a:rPr b="1" i="0" lang="en" sz="3000" u="none" cap="none" strike="noStrike">
                <a:solidFill>
                  <a:srgbClr val="862E41"/>
                </a:solidFill>
                <a:latin typeface="Abhaya Libre"/>
                <a:ea typeface="Abhaya Libre"/>
                <a:cs typeface="Abhaya Libre"/>
                <a:sym typeface="Abhaya Libre"/>
              </a:rPr>
              <a:t> microbes</a:t>
            </a:r>
            <a:endParaRPr b="1" i="0" sz="3000" u="none" cap="none" strike="noStrike">
              <a:solidFill>
                <a:srgbClr val="862E41"/>
              </a:solidFill>
              <a:latin typeface="Abhaya Libre"/>
              <a:ea typeface="Abhaya Libre"/>
              <a:cs typeface="Abhaya Libre"/>
              <a:sym typeface="Abhaya Libre"/>
            </a:endParaRPr>
          </a:p>
        </p:txBody>
      </p:sp>
      <p:sp>
        <p:nvSpPr>
          <p:cNvPr id="114" name="Google Shape;114;p1"/>
          <p:cNvSpPr txBox="1"/>
          <p:nvPr/>
        </p:nvSpPr>
        <p:spPr>
          <a:xfrm>
            <a:off x="12346375" y="8381975"/>
            <a:ext cx="17802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500" u="none" cap="none" strike="noStrike">
                <a:solidFill>
                  <a:schemeClr val="dk1"/>
                </a:solidFill>
                <a:highlight>
                  <a:schemeClr val="dk2"/>
                </a:highlight>
                <a:latin typeface="Barlow"/>
                <a:ea typeface="Barlow"/>
                <a:cs typeface="Barlow"/>
                <a:sym typeface="Barlow"/>
              </a:rPr>
              <a:t>Gut microflora</a:t>
            </a:r>
            <a:endParaRPr b="0" i="0" sz="2500" u="none" cap="none" strike="noStrike">
              <a:solidFill>
                <a:schemeClr val="dk1"/>
              </a:solidFill>
              <a:highlight>
                <a:schemeClr val="dk2"/>
              </a:highlight>
              <a:latin typeface="Arial"/>
              <a:ea typeface="Arial"/>
              <a:cs typeface="Arial"/>
              <a:sym typeface="Arial"/>
            </a:endParaRPr>
          </a:p>
        </p:txBody>
      </p:sp>
      <p:pic>
        <p:nvPicPr>
          <p:cNvPr id="115" name="Google Shape;115;p1"/>
          <p:cNvPicPr preferRelativeResize="0"/>
          <p:nvPr/>
        </p:nvPicPr>
        <p:blipFill rotWithShape="1">
          <a:blip r:embed="rId5">
            <a:alphaModFix/>
          </a:blip>
          <a:srcRect b="0" l="0" r="0" t="0"/>
          <a:stretch/>
        </p:blipFill>
        <p:spPr>
          <a:xfrm rot="996180">
            <a:off x="13392588" y="12237786"/>
            <a:ext cx="4321497" cy="6812972"/>
          </a:xfrm>
          <a:prstGeom prst="rect">
            <a:avLst/>
          </a:prstGeom>
          <a:noFill/>
          <a:ln>
            <a:noFill/>
          </a:ln>
        </p:spPr>
      </p:pic>
      <p:sp>
        <p:nvSpPr>
          <p:cNvPr id="116" name="Google Shape;116;p1"/>
          <p:cNvSpPr txBox="1"/>
          <p:nvPr/>
        </p:nvSpPr>
        <p:spPr>
          <a:xfrm>
            <a:off x="12419550" y="13062475"/>
            <a:ext cx="32100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 sz="3000">
                <a:solidFill>
                  <a:srgbClr val="862E41"/>
                </a:solidFill>
                <a:latin typeface="Abhaya Libre"/>
                <a:ea typeface="Abhaya Libre"/>
                <a:cs typeface="Abhaya Libre"/>
                <a:sym typeface="Abhaya Libre"/>
              </a:rPr>
              <a:t>2. Extract plasmid DNA of a lactobacillus bacteria and insert neurotransmitter-producing gene.</a:t>
            </a:r>
            <a:endParaRPr b="1" sz="3000">
              <a:solidFill>
                <a:srgbClr val="862E41"/>
              </a:solidFill>
              <a:latin typeface="Abhaya Libre"/>
              <a:ea typeface="Abhaya Libre"/>
              <a:cs typeface="Abhaya Libre"/>
              <a:sym typeface="Abhaya Libre"/>
            </a:endParaRPr>
          </a:p>
        </p:txBody>
      </p:sp>
      <p:sp>
        <p:nvSpPr>
          <p:cNvPr id="117" name="Google Shape;117;p1"/>
          <p:cNvSpPr txBox="1"/>
          <p:nvPr/>
        </p:nvSpPr>
        <p:spPr>
          <a:xfrm>
            <a:off x="16347460" y="17308543"/>
            <a:ext cx="5929800" cy="1339200"/>
          </a:xfrm>
          <a:prstGeom prst="rect">
            <a:avLst/>
          </a:prstGeom>
          <a:noFill/>
          <a:ln>
            <a:noFill/>
          </a:ln>
        </p:spPr>
        <p:txBody>
          <a:bodyPr anchorCtr="0" anchor="t" bIns="45700" lIns="91425" spcFirstLastPara="1" rIns="91425" wrap="square" tIns="45700">
            <a:spAutoFit/>
          </a:bodyPr>
          <a:lstStyle/>
          <a:p>
            <a:pPr indent="0" lvl="1" marL="457200" marR="0" rtl="0" algn="r">
              <a:lnSpc>
                <a:spcPct val="100000"/>
              </a:lnSpc>
              <a:spcBef>
                <a:spcPts val="0"/>
              </a:spcBef>
              <a:spcAft>
                <a:spcPts val="0"/>
              </a:spcAft>
              <a:buNone/>
            </a:pPr>
            <a:r>
              <a:rPr i="0" lang="en" sz="2700" u="none" cap="none" strike="noStrike">
                <a:solidFill>
                  <a:srgbClr val="862E41"/>
                </a:solidFill>
                <a:latin typeface="Abhaya Libre"/>
                <a:ea typeface="Abhaya Libre"/>
                <a:cs typeface="Abhaya Libre"/>
                <a:sym typeface="Abhaya Libre"/>
              </a:rPr>
              <a:t>*Use feedback control mechanisms that enable microbes to sense and respond to neurotransmitter levels </a:t>
            </a:r>
            <a:endParaRPr sz="2700">
              <a:latin typeface="Abhaya Libre"/>
              <a:ea typeface="Abhaya Libre"/>
              <a:cs typeface="Abhaya Libre"/>
              <a:sym typeface="Abhaya Libre"/>
            </a:endParaRPr>
          </a:p>
        </p:txBody>
      </p:sp>
      <p:grpSp>
        <p:nvGrpSpPr>
          <p:cNvPr id="118" name="Google Shape;118;p1"/>
          <p:cNvGrpSpPr/>
          <p:nvPr/>
        </p:nvGrpSpPr>
        <p:grpSpPr>
          <a:xfrm>
            <a:off x="15629271" y="15957263"/>
            <a:ext cx="4273576" cy="1638020"/>
            <a:chOff x="16690500" y="15516575"/>
            <a:chExt cx="2585345" cy="1358000"/>
          </a:xfrm>
        </p:grpSpPr>
        <p:cxnSp>
          <p:nvCxnSpPr>
            <p:cNvPr id="119" name="Google Shape;119;p1"/>
            <p:cNvCxnSpPr/>
            <p:nvPr/>
          </p:nvCxnSpPr>
          <p:spPr>
            <a:xfrm flipH="1" rot="10800000">
              <a:off x="16690500" y="15693175"/>
              <a:ext cx="2551200" cy="1181400"/>
            </a:xfrm>
            <a:prstGeom prst="curvedConnector3">
              <a:avLst>
                <a:gd fmla="val 50000" name="adj1"/>
              </a:avLst>
            </a:prstGeom>
            <a:noFill/>
            <a:ln cap="flat" cmpd="sng" w="28575">
              <a:solidFill>
                <a:srgbClr val="0D0D0D"/>
              </a:solidFill>
              <a:prstDash val="solid"/>
              <a:round/>
              <a:headEnd len="sm" w="sm" type="none"/>
              <a:tailEnd len="med" w="med" type="triangle"/>
            </a:ln>
          </p:spPr>
        </p:cxnSp>
        <p:sp>
          <p:nvSpPr>
            <p:cNvPr id="120" name="Google Shape;120;p1"/>
            <p:cNvSpPr/>
            <p:nvPr/>
          </p:nvSpPr>
          <p:spPr>
            <a:xfrm rot="5107355">
              <a:off x="18989782" y="15590667"/>
              <a:ext cx="338727" cy="205217"/>
            </a:xfrm>
            <a:prstGeom prst="triangle">
              <a:avLst>
                <a:gd fmla="val 50000" name="adj"/>
              </a:avLst>
            </a:prstGeom>
            <a:solidFill>
              <a:srgbClr val="0D0D0D"/>
            </a:solidFill>
            <a:ln cap="flat" cmpd="sng" w="19050">
              <a:solidFill>
                <a:srgbClr val="0D0D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121" name="Google Shape;121;p1"/>
          <p:cNvPicPr preferRelativeResize="0"/>
          <p:nvPr/>
        </p:nvPicPr>
        <p:blipFill rotWithShape="1">
          <a:blip r:embed="rId6">
            <a:alphaModFix/>
          </a:blip>
          <a:srcRect b="0" l="0" r="0" t="0"/>
          <a:stretch/>
        </p:blipFill>
        <p:spPr>
          <a:xfrm>
            <a:off x="20319302" y="15205165"/>
            <a:ext cx="1780200" cy="1977110"/>
          </a:xfrm>
          <a:prstGeom prst="rect">
            <a:avLst/>
          </a:prstGeom>
          <a:noFill/>
          <a:ln>
            <a:noFill/>
          </a:ln>
        </p:spPr>
      </p:pic>
      <p:sp>
        <p:nvSpPr>
          <p:cNvPr id="122" name="Google Shape;122;p1"/>
          <p:cNvSpPr txBox="1"/>
          <p:nvPr/>
        </p:nvSpPr>
        <p:spPr>
          <a:xfrm>
            <a:off x="15278100" y="10871200"/>
            <a:ext cx="3828300" cy="1154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 sz="2300" u="none" cap="none" strike="noStrike">
                <a:solidFill>
                  <a:srgbClr val="862E41"/>
                </a:solidFill>
                <a:latin typeface="Abhaya Libre"/>
                <a:ea typeface="Abhaya Libre"/>
                <a:cs typeface="Abhaya Libre"/>
                <a:sym typeface="Abhaya Libre"/>
              </a:rPr>
              <a:t>Neurotransmitter </a:t>
            </a:r>
            <a:r>
              <a:rPr b="0" i="1" lang="en" sz="2300" u="sng" cap="none" strike="noStrike">
                <a:solidFill>
                  <a:srgbClr val="862E41"/>
                </a:solidFill>
                <a:latin typeface="Abhaya Libre"/>
                <a:ea typeface="Abhaya Libre"/>
                <a:cs typeface="Abhaya Libre"/>
                <a:sym typeface="Abhaya Libre"/>
              </a:rPr>
              <a:t>producing bacteria</a:t>
            </a:r>
            <a:r>
              <a:rPr b="0" i="1" lang="en" sz="2300" u="none" cap="none" strike="noStrike">
                <a:solidFill>
                  <a:srgbClr val="862E41"/>
                </a:solidFill>
                <a:latin typeface="Abhaya Libre"/>
                <a:ea typeface="Abhaya Libre"/>
                <a:cs typeface="Abhaya Libre"/>
                <a:sym typeface="Abhaya Libre"/>
              </a:rPr>
              <a:t>: Streptococcus spp., Lactobacillus plantarum, </a:t>
            </a:r>
            <a:endParaRPr b="0" i="0" sz="2300" u="none" cap="none" strike="noStrike">
              <a:solidFill>
                <a:srgbClr val="000000"/>
              </a:solidFill>
              <a:latin typeface="Arial"/>
              <a:ea typeface="Arial"/>
              <a:cs typeface="Arial"/>
              <a:sym typeface="Arial"/>
            </a:endParaRPr>
          </a:p>
        </p:txBody>
      </p:sp>
      <p:pic>
        <p:nvPicPr>
          <p:cNvPr descr="Grocery Store Clipart in Minimalist Art Style: 4K &amp; Vector" id="123" name="Google Shape;123;p1"/>
          <p:cNvPicPr preferRelativeResize="0"/>
          <p:nvPr/>
        </p:nvPicPr>
        <p:blipFill rotWithShape="1">
          <a:blip r:embed="rId7">
            <a:alphaModFix/>
          </a:blip>
          <a:srcRect b="0" l="0" r="0" t="0"/>
          <a:stretch/>
        </p:blipFill>
        <p:spPr>
          <a:xfrm>
            <a:off x="16290850" y="4941359"/>
            <a:ext cx="4434858" cy="4434858"/>
          </a:xfrm>
          <a:prstGeom prst="rect">
            <a:avLst/>
          </a:prstGeom>
          <a:noFill/>
          <a:ln>
            <a:noFill/>
          </a:ln>
        </p:spPr>
      </p:pic>
      <p:pic>
        <p:nvPicPr>
          <p:cNvPr id="124" name="Google Shape;124;p1"/>
          <p:cNvPicPr preferRelativeResize="0"/>
          <p:nvPr/>
        </p:nvPicPr>
        <p:blipFill rotWithShape="1">
          <a:blip r:embed="rId8">
            <a:alphaModFix/>
          </a:blip>
          <a:srcRect b="0" l="0" r="0" t="0"/>
          <a:stretch/>
        </p:blipFill>
        <p:spPr>
          <a:xfrm>
            <a:off x="19903403" y="5341082"/>
            <a:ext cx="3209925" cy="3209925"/>
          </a:xfrm>
          <a:prstGeom prst="rect">
            <a:avLst/>
          </a:prstGeom>
          <a:noFill/>
          <a:ln>
            <a:noFill/>
          </a:ln>
        </p:spPr>
      </p:pic>
      <p:sp>
        <p:nvSpPr>
          <p:cNvPr id="125" name="Google Shape;125;p1"/>
          <p:cNvSpPr txBox="1"/>
          <p:nvPr/>
        </p:nvSpPr>
        <p:spPr>
          <a:xfrm>
            <a:off x="16834150" y="7874650"/>
            <a:ext cx="5562900" cy="3309300"/>
          </a:xfrm>
          <a:prstGeom prst="rect">
            <a:avLst/>
          </a:prstGeom>
          <a:noFill/>
          <a:ln>
            <a:noFill/>
          </a:ln>
        </p:spPr>
        <p:txBody>
          <a:bodyPr anchorCtr="0" anchor="t" bIns="45700" lIns="91425" spcFirstLastPara="1" rIns="91425" wrap="square" tIns="45700">
            <a:spAutoFit/>
          </a:bodyPr>
          <a:lstStyle/>
          <a:p>
            <a:pPr indent="0" lvl="1" marL="457200" marR="0" rtl="0" algn="r">
              <a:lnSpc>
                <a:spcPct val="100000"/>
              </a:lnSpc>
              <a:spcBef>
                <a:spcPts val="0"/>
              </a:spcBef>
              <a:spcAft>
                <a:spcPts val="0"/>
              </a:spcAft>
              <a:buNone/>
            </a:pPr>
            <a:r>
              <a:rPr b="1" i="0" lang="en" sz="3000" u="none" cap="none" strike="noStrike">
                <a:solidFill>
                  <a:srgbClr val="862E41"/>
                </a:solidFill>
                <a:latin typeface="Abhaya Libre"/>
                <a:ea typeface="Abhaya Libre"/>
                <a:cs typeface="Abhaya Libre"/>
                <a:sym typeface="Abhaya Libre"/>
              </a:rPr>
              <a:t>4. Work with nutritionists/</a:t>
            </a:r>
            <a:r>
              <a:rPr b="1" lang="en" sz="3000">
                <a:solidFill>
                  <a:srgbClr val="862E41"/>
                </a:solidFill>
                <a:latin typeface="Abhaya Libre"/>
                <a:ea typeface="Abhaya Libre"/>
                <a:cs typeface="Abhaya Libre"/>
                <a:sym typeface="Abhaya Libre"/>
              </a:rPr>
              <a:t>dietitians</a:t>
            </a:r>
            <a:r>
              <a:rPr b="1" i="0" lang="en" sz="3000" u="none" cap="none" strike="noStrike">
                <a:solidFill>
                  <a:srgbClr val="862E41"/>
                </a:solidFill>
                <a:latin typeface="Abhaya Libre"/>
                <a:ea typeface="Abhaya Libre"/>
                <a:cs typeface="Abhaya Libre"/>
                <a:sym typeface="Abhaya Libre"/>
              </a:rPr>
              <a:t> to integrate the engineered microbes into meal plans/food packages in a safe and effective way, introduce to retail stores</a:t>
            </a:r>
            <a:endParaRPr b="1" i="0" sz="3000" u="none" cap="none" strike="noStrike">
              <a:solidFill>
                <a:srgbClr val="862E41"/>
              </a:solidFill>
              <a:latin typeface="Abhaya Libre"/>
              <a:ea typeface="Abhaya Libre"/>
              <a:cs typeface="Abhaya Libre"/>
              <a:sym typeface="Abhaya Libre"/>
            </a:endParaRPr>
          </a:p>
          <a:p>
            <a:pPr indent="0" lvl="1" marL="457200" marR="0" rtl="0" algn="l">
              <a:lnSpc>
                <a:spcPct val="100000"/>
              </a:lnSpc>
              <a:spcBef>
                <a:spcPts val="0"/>
              </a:spcBef>
              <a:spcAft>
                <a:spcPts val="0"/>
              </a:spcAft>
              <a:buNone/>
            </a:pPr>
            <a:r>
              <a:t/>
            </a:r>
            <a:endParaRPr b="0" i="0" sz="2900" u="none" cap="none" strike="noStrike">
              <a:solidFill>
                <a:srgbClr val="862E41"/>
              </a:solidFill>
              <a:latin typeface="Abhaya Libre"/>
              <a:ea typeface="Abhaya Libre"/>
              <a:cs typeface="Abhaya Libre"/>
              <a:sym typeface="Abhaya Libre"/>
            </a:endParaRPr>
          </a:p>
        </p:txBody>
      </p:sp>
      <p:grpSp>
        <p:nvGrpSpPr>
          <p:cNvPr id="126" name="Google Shape;126;p1"/>
          <p:cNvGrpSpPr/>
          <p:nvPr/>
        </p:nvGrpSpPr>
        <p:grpSpPr>
          <a:xfrm>
            <a:off x="21080553" y="10778036"/>
            <a:ext cx="257700" cy="1013100"/>
            <a:chOff x="20978828" y="10152986"/>
            <a:chExt cx="257700" cy="1013100"/>
          </a:xfrm>
        </p:grpSpPr>
        <p:cxnSp>
          <p:nvCxnSpPr>
            <p:cNvPr id="127" name="Google Shape;127;p1"/>
            <p:cNvCxnSpPr/>
            <p:nvPr/>
          </p:nvCxnSpPr>
          <p:spPr>
            <a:xfrm rot="10800000">
              <a:off x="21107664" y="10152986"/>
              <a:ext cx="0" cy="1013100"/>
            </a:xfrm>
            <a:prstGeom prst="straightConnector1">
              <a:avLst/>
            </a:prstGeom>
            <a:noFill/>
            <a:ln cap="flat" cmpd="sng" w="28575">
              <a:solidFill>
                <a:srgbClr val="0D0D0D"/>
              </a:solidFill>
              <a:prstDash val="solid"/>
              <a:round/>
              <a:headEnd len="sm" w="sm" type="none"/>
              <a:tailEnd len="med" w="med" type="triangle"/>
            </a:ln>
          </p:spPr>
        </p:cxnSp>
        <p:sp>
          <p:nvSpPr>
            <p:cNvPr id="128" name="Google Shape;128;p1"/>
            <p:cNvSpPr/>
            <p:nvPr/>
          </p:nvSpPr>
          <p:spPr>
            <a:xfrm rot="-183395">
              <a:off x="20983902" y="10171631"/>
              <a:ext cx="247552" cy="195882"/>
            </a:xfrm>
            <a:prstGeom prst="triangle">
              <a:avLst>
                <a:gd fmla="val 50000" name="adj"/>
              </a:avLst>
            </a:prstGeom>
            <a:solidFill>
              <a:srgbClr val="0D0D0D"/>
            </a:solidFill>
            <a:ln cap="flat" cmpd="sng" w="19050">
              <a:solidFill>
                <a:srgbClr val="0D0D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29" name="Google Shape;129;p1"/>
          <p:cNvSpPr/>
          <p:nvPr/>
        </p:nvSpPr>
        <p:spPr>
          <a:xfrm>
            <a:off x="23615900" y="13853125"/>
            <a:ext cx="12673500" cy="5749800"/>
          </a:xfrm>
          <a:prstGeom prst="flowChartInternalStorage">
            <a:avLst/>
          </a:prstGeom>
          <a:gradFill>
            <a:gsLst>
              <a:gs pos="0">
                <a:srgbClr val="3B6492"/>
              </a:gs>
              <a:gs pos="100000">
                <a:srgbClr val="182432"/>
              </a:gs>
            </a:gsLst>
            <a:path path="circle">
              <a:fillToRect l="100%" t="100%"/>
            </a:path>
            <a:tileRect b="-100%" r="-10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
          <p:cNvSpPr/>
          <p:nvPr/>
        </p:nvSpPr>
        <p:spPr>
          <a:xfrm>
            <a:off x="23535875" y="13552225"/>
            <a:ext cx="12289500" cy="5749800"/>
          </a:xfrm>
          <a:prstGeom prst="rect">
            <a:avLst/>
          </a:prstGeom>
          <a:solidFill>
            <a:schemeClr val="accent1"/>
          </a:solidFill>
          <a:ln cap="flat" cmpd="sng" w="762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3600">
              <a:solidFill>
                <a:schemeClr val="dk1"/>
              </a:solidFill>
              <a:latin typeface="Barlow"/>
              <a:ea typeface="Barlow"/>
              <a:cs typeface="Barlow"/>
              <a:sym typeface="Barlow"/>
            </a:endParaRPr>
          </a:p>
        </p:txBody>
      </p:sp>
      <p:sp>
        <p:nvSpPr>
          <p:cNvPr id="131" name="Google Shape;131;p1"/>
          <p:cNvSpPr txBox="1"/>
          <p:nvPr/>
        </p:nvSpPr>
        <p:spPr>
          <a:xfrm>
            <a:off x="18725862" y="11562525"/>
            <a:ext cx="4026000" cy="40944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rgbClr val="000000"/>
              </a:buClr>
              <a:buFont typeface="Arial"/>
              <a:buNone/>
            </a:pPr>
            <a:r>
              <a:rPr b="1" lang="en" sz="3000">
                <a:solidFill>
                  <a:srgbClr val="862E41"/>
                </a:solidFill>
                <a:latin typeface="Abhaya Libre"/>
                <a:ea typeface="Abhaya Libre"/>
                <a:cs typeface="Abhaya Libre"/>
                <a:sym typeface="Abhaya Libre"/>
              </a:rPr>
              <a:t>3. </a:t>
            </a:r>
            <a:r>
              <a:rPr b="1" lang="en" sz="3000">
                <a:solidFill>
                  <a:srgbClr val="862E41"/>
                </a:solidFill>
                <a:highlight>
                  <a:srgbClr val="FFFFFF"/>
                </a:highlight>
                <a:latin typeface="Abhaya Libre"/>
                <a:ea typeface="Abhaya Libre"/>
                <a:cs typeface="Abhaya Libre"/>
                <a:sym typeface="Abhaya Libre"/>
              </a:rPr>
              <a:t>Introduce the modified plasmid back into Lactobacillus cells through transformation. </a:t>
            </a:r>
            <a:r>
              <a:rPr b="1" lang="en" sz="3000">
                <a:solidFill>
                  <a:srgbClr val="862E41"/>
                </a:solidFill>
                <a:latin typeface="Abhaya Libre"/>
                <a:ea typeface="Abhaya Libre"/>
                <a:cs typeface="Abhaya Libre"/>
                <a:sym typeface="Abhaya Libre"/>
              </a:rPr>
              <a:t>Use an e. Coli culture to replicate probiotics </a:t>
            </a:r>
            <a:endParaRPr b="1" sz="3000">
              <a:solidFill>
                <a:srgbClr val="862E41"/>
              </a:solidFill>
              <a:latin typeface="Abhaya Libre"/>
              <a:ea typeface="Abhaya Libre"/>
              <a:cs typeface="Abhaya Libre"/>
              <a:sym typeface="Abhaya Libre"/>
            </a:endParaRPr>
          </a:p>
          <a:p>
            <a:pPr indent="0" lvl="1" marL="457200" rtl="0" algn="r">
              <a:spcBef>
                <a:spcPts val="0"/>
              </a:spcBef>
              <a:spcAft>
                <a:spcPts val="0"/>
              </a:spcAft>
              <a:buNone/>
            </a:pPr>
            <a:r>
              <a:t/>
            </a:r>
            <a:endParaRPr b="1" sz="2500">
              <a:solidFill>
                <a:srgbClr val="862E41"/>
              </a:solidFill>
              <a:latin typeface="Abhaya Libre"/>
              <a:ea typeface="Abhaya Libre"/>
              <a:cs typeface="Abhaya Libre"/>
              <a:sym typeface="Abhaya Libre"/>
            </a:endParaRPr>
          </a:p>
          <a:p>
            <a:pPr indent="0" lvl="1" marL="457200" marR="0" rtl="0" algn="l">
              <a:lnSpc>
                <a:spcPct val="100000"/>
              </a:lnSpc>
              <a:spcBef>
                <a:spcPts val="0"/>
              </a:spcBef>
              <a:spcAft>
                <a:spcPts val="0"/>
              </a:spcAft>
              <a:buNone/>
            </a:pPr>
            <a:r>
              <a:t/>
            </a:r>
            <a:endParaRPr b="0" i="0" sz="2500" u="none" cap="none" strike="noStrike">
              <a:solidFill>
                <a:srgbClr val="862E41"/>
              </a:solidFill>
              <a:latin typeface="Abhaya Libre"/>
              <a:ea typeface="Abhaya Libre"/>
              <a:cs typeface="Abhaya Libre"/>
              <a:sym typeface="Abhaya Libre"/>
            </a:endParaRPr>
          </a:p>
        </p:txBody>
      </p:sp>
      <p:sp>
        <p:nvSpPr>
          <p:cNvPr id="132" name="Google Shape;132;p1"/>
          <p:cNvSpPr txBox="1"/>
          <p:nvPr/>
        </p:nvSpPr>
        <p:spPr>
          <a:xfrm>
            <a:off x="22951625" y="17381650"/>
            <a:ext cx="13458000" cy="300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Font typeface="Arial"/>
              <a:buNone/>
            </a:pPr>
            <a:r>
              <a:rPr lang="en" sz="3600">
                <a:solidFill>
                  <a:schemeClr val="dk1"/>
                </a:solidFill>
                <a:latin typeface="Barlow"/>
                <a:ea typeface="Barlow"/>
                <a:cs typeface="Barlow"/>
                <a:sym typeface="Barlow"/>
              </a:rPr>
              <a:t>Hunter Brown - Associate Program Manager at BioMADE</a:t>
            </a:r>
            <a:endParaRPr sz="3600">
              <a:solidFill>
                <a:schemeClr val="dk1"/>
              </a:solidFill>
              <a:latin typeface="Barlow"/>
              <a:ea typeface="Barlow"/>
              <a:cs typeface="Barlow"/>
              <a:sym typeface="Barlow"/>
            </a:endParaRPr>
          </a:p>
          <a:p>
            <a:pPr indent="0" lvl="0" marL="0" rtl="0" algn="ctr">
              <a:spcBef>
                <a:spcPts val="0"/>
              </a:spcBef>
              <a:spcAft>
                <a:spcPts val="0"/>
              </a:spcAft>
              <a:buClr>
                <a:srgbClr val="000000"/>
              </a:buClr>
              <a:buFont typeface="Arial"/>
              <a:buNone/>
            </a:pPr>
            <a:r>
              <a:rPr lang="en" sz="3600">
                <a:solidFill>
                  <a:schemeClr val="dk1"/>
                </a:solidFill>
                <a:latin typeface="Barlow"/>
                <a:ea typeface="Barlow"/>
                <a:cs typeface="Barlow"/>
                <a:sym typeface="Barlow"/>
              </a:rPr>
              <a:t>Catherine Sharer - Advisor</a:t>
            </a:r>
            <a:endParaRPr sz="3600">
              <a:solidFill>
                <a:schemeClr val="dk1"/>
              </a:solidFill>
              <a:latin typeface="Barlow"/>
              <a:ea typeface="Barlow"/>
              <a:cs typeface="Barlow"/>
              <a:sym typeface="Barlow"/>
            </a:endParaRPr>
          </a:p>
          <a:p>
            <a:pPr indent="0" lvl="0" marL="0" rtl="0" algn="ctr">
              <a:spcBef>
                <a:spcPts val="0"/>
              </a:spcBef>
              <a:spcAft>
                <a:spcPts val="0"/>
              </a:spcAft>
              <a:buClr>
                <a:srgbClr val="000000"/>
              </a:buClr>
              <a:buFont typeface="Arial"/>
              <a:buNone/>
            </a:pPr>
            <a:r>
              <a:rPr lang="en" sz="3600">
                <a:solidFill>
                  <a:schemeClr val="dk1"/>
                </a:solidFill>
                <a:latin typeface="Barlow"/>
                <a:ea typeface="Barlow"/>
                <a:cs typeface="Barlow"/>
                <a:sym typeface="Barlow"/>
              </a:rPr>
              <a:t>Pam Seeley - Advisor</a:t>
            </a:r>
            <a:endParaRPr sz="3600">
              <a:solidFill>
                <a:schemeClr val="dk1"/>
              </a:solidFill>
              <a:latin typeface="Barlow"/>
              <a:ea typeface="Barlow"/>
              <a:cs typeface="Barlow"/>
              <a:sym typeface="Barlow"/>
            </a:endParaRPr>
          </a:p>
          <a:p>
            <a:pPr indent="0" lvl="0" marL="0" rtl="0" algn="l">
              <a:spcBef>
                <a:spcPts val="0"/>
              </a:spcBef>
              <a:spcAft>
                <a:spcPts val="0"/>
              </a:spcAft>
              <a:buNone/>
            </a:pPr>
            <a:r>
              <a:t/>
            </a:r>
            <a:endParaRPr sz="7500">
              <a:solidFill>
                <a:schemeClr val="dk1"/>
              </a:solidFill>
              <a:latin typeface="Montserrat"/>
              <a:ea typeface="Montserrat"/>
              <a:cs typeface="Montserrat"/>
              <a:sym typeface="Montserrat"/>
            </a:endParaRPr>
          </a:p>
        </p:txBody>
      </p:sp>
      <p:sp>
        <p:nvSpPr>
          <p:cNvPr id="133" name="Google Shape;133;p1"/>
          <p:cNvSpPr txBox="1"/>
          <p:nvPr/>
        </p:nvSpPr>
        <p:spPr>
          <a:xfrm>
            <a:off x="23892625" y="13933213"/>
            <a:ext cx="5929800" cy="1970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3300">
                <a:solidFill>
                  <a:srgbClr val="0D0D0D"/>
                </a:solidFill>
                <a:latin typeface="Barlow"/>
                <a:ea typeface="Barlow"/>
                <a:cs typeface="Barlow"/>
                <a:sym typeface="Barlow"/>
              </a:rPr>
              <a:t>We are a team of 10 high school students from Lambert High School</a:t>
            </a:r>
            <a:endParaRPr sz="3300">
              <a:solidFill>
                <a:srgbClr val="0D0D0D"/>
              </a:solidFill>
              <a:latin typeface="Barlow"/>
              <a:ea typeface="Barlow"/>
              <a:cs typeface="Barlow"/>
              <a:sym typeface="Barlow"/>
            </a:endParaRPr>
          </a:p>
          <a:p>
            <a:pPr indent="0" lvl="0" marL="0" rtl="0" algn="r">
              <a:spcBef>
                <a:spcPts val="0"/>
              </a:spcBef>
              <a:spcAft>
                <a:spcPts val="0"/>
              </a:spcAft>
              <a:buNone/>
            </a:pPr>
            <a:r>
              <a:rPr lang="en" sz="1700">
                <a:solidFill>
                  <a:srgbClr val="0D0D0D"/>
                </a:solidFill>
                <a:latin typeface="Barlow"/>
                <a:ea typeface="Barlow"/>
                <a:cs typeface="Barlow"/>
                <a:sym typeface="Barlow"/>
              </a:rPr>
              <a:t>(some students missing)</a:t>
            </a:r>
            <a:endParaRPr sz="1700">
              <a:solidFill>
                <a:srgbClr val="0D0D0D"/>
              </a:solidFill>
              <a:latin typeface="Barlow"/>
              <a:ea typeface="Barlow"/>
              <a:cs typeface="Barlow"/>
              <a:sym typeface="Barlow"/>
            </a:endParaRPr>
          </a:p>
        </p:txBody>
      </p:sp>
      <p:pic>
        <p:nvPicPr>
          <p:cNvPr id="134" name="Google Shape;134;p1"/>
          <p:cNvPicPr preferRelativeResize="0"/>
          <p:nvPr/>
        </p:nvPicPr>
        <p:blipFill>
          <a:blip r:embed="rId9">
            <a:alphaModFix/>
          </a:blip>
          <a:stretch>
            <a:fillRect/>
          </a:stretch>
        </p:blipFill>
        <p:spPr>
          <a:xfrm>
            <a:off x="30056000" y="13754500"/>
            <a:ext cx="5207501" cy="3627149"/>
          </a:xfrm>
          <a:prstGeom prst="rect">
            <a:avLst/>
          </a:prstGeom>
          <a:noFill/>
          <a:ln>
            <a:noFill/>
          </a:ln>
        </p:spPr>
      </p:pic>
      <p:pic>
        <p:nvPicPr>
          <p:cNvPr id="135" name="Google Shape;135;p1"/>
          <p:cNvPicPr preferRelativeResize="0"/>
          <p:nvPr/>
        </p:nvPicPr>
        <p:blipFill>
          <a:blip r:embed="rId10">
            <a:alphaModFix/>
          </a:blip>
          <a:stretch>
            <a:fillRect/>
          </a:stretch>
        </p:blipFill>
        <p:spPr>
          <a:xfrm>
            <a:off x="681050" y="225689"/>
            <a:ext cx="5929800" cy="2330110"/>
          </a:xfrm>
          <a:prstGeom prst="rect">
            <a:avLst/>
          </a:prstGeom>
          <a:noFill/>
          <a:ln>
            <a:noFill/>
          </a:ln>
        </p:spPr>
      </p:pic>
      <p:pic>
        <p:nvPicPr>
          <p:cNvPr id="136" name="Google Shape;136;p1"/>
          <p:cNvPicPr preferRelativeResize="0"/>
          <p:nvPr/>
        </p:nvPicPr>
        <p:blipFill rotWithShape="1">
          <a:blip r:embed="rId11">
            <a:alphaModFix/>
          </a:blip>
          <a:srcRect b="0" l="0" r="0" t="0"/>
          <a:stretch/>
        </p:blipFill>
        <p:spPr>
          <a:xfrm>
            <a:off x="31869725" y="953761"/>
            <a:ext cx="4621200" cy="953089"/>
          </a:xfrm>
          <a:prstGeom prst="rect">
            <a:avLst/>
          </a:prstGeom>
          <a:noFill/>
          <a:ln>
            <a:noFill/>
          </a:ln>
        </p:spPr>
      </p:pic>
      <p:pic>
        <p:nvPicPr>
          <p:cNvPr id="137" name="Google Shape;137;p1"/>
          <p:cNvPicPr preferRelativeResize="0"/>
          <p:nvPr/>
        </p:nvPicPr>
        <p:blipFill>
          <a:blip r:embed="rId12">
            <a:alphaModFix/>
          </a:blip>
          <a:stretch>
            <a:fillRect/>
          </a:stretch>
        </p:blipFill>
        <p:spPr>
          <a:xfrm>
            <a:off x="6284400" y="19749425"/>
            <a:ext cx="24894604" cy="1358000"/>
          </a:xfrm>
          <a:prstGeom prst="rect">
            <a:avLst/>
          </a:prstGeom>
          <a:noFill/>
          <a:ln>
            <a:noFill/>
          </a:ln>
        </p:spPr>
      </p:pic>
      <p:sp>
        <p:nvSpPr>
          <p:cNvPr id="138" name="Google Shape;138;p1"/>
          <p:cNvSpPr txBox="1"/>
          <p:nvPr/>
        </p:nvSpPr>
        <p:spPr>
          <a:xfrm>
            <a:off x="15962175" y="11848325"/>
            <a:ext cx="3210000" cy="1600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2300">
                <a:solidFill>
                  <a:srgbClr val="862E41"/>
                </a:solidFill>
                <a:latin typeface="Abhaya Libre"/>
                <a:ea typeface="Abhaya Libre"/>
                <a:cs typeface="Abhaya Libre"/>
                <a:sym typeface="Abhaya Libre"/>
              </a:rPr>
              <a:t>Enterococcus spp., Escherichia spp., Klebsiella pneumonia,</a:t>
            </a:r>
            <a:r>
              <a:rPr lang="en" sz="2300">
                <a:solidFill>
                  <a:srgbClr val="862E41"/>
                </a:solidFill>
                <a:latin typeface="Abhaya Libre"/>
                <a:ea typeface="Abhaya Libre"/>
                <a:cs typeface="Abhaya Libre"/>
                <a:sym typeface="Abhaya Libre"/>
              </a:rPr>
              <a:t> and </a:t>
            </a:r>
            <a:r>
              <a:rPr i="1" lang="en" sz="2300">
                <a:solidFill>
                  <a:srgbClr val="862E41"/>
                </a:solidFill>
                <a:latin typeface="Abhaya Libre"/>
                <a:ea typeface="Abhaya Libre"/>
                <a:cs typeface="Abhaya Libre"/>
                <a:sym typeface="Abhaya Libre"/>
              </a:rPr>
              <a:t>Morganella morganii</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6F1"/>
        </a:solidFill>
      </p:bgPr>
    </p:bg>
    <p:spTree>
      <p:nvGrpSpPr>
        <p:cNvPr id="142" name="Shape 142"/>
        <p:cNvGrpSpPr/>
        <p:nvPr/>
      </p:nvGrpSpPr>
      <p:grpSpPr>
        <a:xfrm>
          <a:off x="0" y="0"/>
          <a:ext cx="0" cy="0"/>
          <a:chOff x="0" y="0"/>
          <a:chExt cx="0" cy="0"/>
        </a:xfrm>
      </p:grpSpPr>
      <p:sp>
        <p:nvSpPr>
          <p:cNvPr id="143" name="Google Shape;143;g2bdc07d599f_0_9"/>
          <p:cNvSpPr txBox="1"/>
          <p:nvPr>
            <p:ph type="title"/>
          </p:nvPr>
        </p:nvSpPr>
        <p:spPr>
          <a:xfrm>
            <a:off x="14300" y="491575"/>
            <a:ext cx="37542300" cy="2340000"/>
          </a:xfrm>
          <a:prstGeom prst="rect">
            <a:avLst/>
          </a:prstGeom>
          <a:noFill/>
          <a:ln>
            <a:noFill/>
          </a:ln>
        </p:spPr>
        <p:txBody>
          <a:bodyPr anchorCtr="0" anchor="b" bIns="381475" lIns="381475" spcFirstLastPara="1" rIns="381475" wrap="square" tIns="381475">
            <a:noAutofit/>
          </a:bodyPr>
          <a:lstStyle/>
          <a:p>
            <a:pPr indent="0" lvl="0" marL="0" rtl="0" algn="ctr">
              <a:lnSpc>
                <a:spcPct val="100000"/>
              </a:lnSpc>
              <a:spcBef>
                <a:spcPts val="0"/>
              </a:spcBef>
              <a:spcAft>
                <a:spcPts val="0"/>
              </a:spcAft>
              <a:buSzPts val="1500"/>
              <a:buNone/>
            </a:pPr>
            <a:r>
              <a:rPr lang="en" sz="11000">
                <a:solidFill>
                  <a:srgbClr val="862E41"/>
                </a:solidFill>
                <a:latin typeface="Abril Fatface"/>
                <a:ea typeface="Abril Fatface"/>
                <a:cs typeface="Abril Fatface"/>
                <a:sym typeface="Abril Fatface"/>
              </a:rPr>
              <a:t> SynthMind Meals</a:t>
            </a:r>
            <a:endParaRPr sz="11000">
              <a:solidFill>
                <a:srgbClr val="862E41"/>
              </a:solidFill>
              <a:latin typeface="Abril Fatface"/>
              <a:ea typeface="Abril Fatface"/>
              <a:cs typeface="Abril Fatface"/>
              <a:sym typeface="Abril Fatface"/>
            </a:endParaRPr>
          </a:p>
        </p:txBody>
      </p:sp>
      <p:sp>
        <p:nvSpPr>
          <p:cNvPr id="144" name="Google Shape;144;g2bdc07d599f_0_9"/>
          <p:cNvSpPr txBox="1"/>
          <p:nvPr>
            <p:ph idx="4294967295" type="subTitle"/>
          </p:nvPr>
        </p:nvSpPr>
        <p:spPr>
          <a:xfrm>
            <a:off x="5166435" y="2555810"/>
            <a:ext cx="26703300" cy="1638000"/>
          </a:xfrm>
          <a:prstGeom prst="rect">
            <a:avLst/>
          </a:prstGeom>
          <a:noFill/>
          <a:ln>
            <a:noFill/>
          </a:ln>
        </p:spPr>
        <p:txBody>
          <a:bodyPr anchorCtr="0" anchor="ctr" bIns="381475" lIns="381475" spcFirstLastPara="1" rIns="381475" wrap="square" tIns="381475">
            <a:noAutofit/>
          </a:bodyPr>
          <a:lstStyle/>
          <a:p>
            <a:pPr indent="0" lvl="0" marL="0" marR="0" rtl="0" algn="ctr">
              <a:lnSpc>
                <a:spcPct val="100000"/>
              </a:lnSpc>
              <a:spcBef>
                <a:spcPts val="0"/>
              </a:spcBef>
              <a:spcAft>
                <a:spcPts val="0"/>
              </a:spcAft>
              <a:buClr>
                <a:srgbClr val="000000"/>
              </a:buClr>
              <a:buSzPts val="1500"/>
              <a:buFont typeface="Arial"/>
              <a:buNone/>
            </a:pPr>
            <a:r>
              <a:rPr i="1" lang="en" sz="5800">
                <a:solidFill>
                  <a:srgbClr val="862E41"/>
                </a:solidFill>
                <a:latin typeface="Antic Didone"/>
                <a:ea typeface="Antic Didone"/>
                <a:cs typeface="Antic Didone"/>
                <a:sym typeface="Antic Didone"/>
              </a:rPr>
              <a:t>Creating Meals Plans with Engineered </a:t>
            </a:r>
            <a:r>
              <a:rPr b="0" i="1" lang="en" sz="5800" u="none" cap="none" strike="noStrike">
                <a:solidFill>
                  <a:srgbClr val="862E41"/>
                </a:solidFill>
                <a:latin typeface="Antic Didone"/>
                <a:ea typeface="Antic Didone"/>
                <a:cs typeface="Antic Didone"/>
                <a:sym typeface="Antic Didone"/>
              </a:rPr>
              <a:t>Gut Microbes for Neurotransmitter Production to Improve Mental Health</a:t>
            </a:r>
            <a:endParaRPr b="0" i="1" sz="5800" u="none" cap="none" strike="noStrike">
              <a:solidFill>
                <a:srgbClr val="862E41"/>
              </a:solidFill>
              <a:latin typeface="Montserrat"/>
              <a:ea typeface="Montserrat"/>
              <a:cs typeface="Montserrat"/>
              <a:sym typeface="Montserrat"/>
            </a:endParaRPr>
          </a:p>
        </p:txBody>
      </p:sp>
      <p:sp>
        <p:nvSpPr>
          <p:cNvPr id="145" name="Google Shape;145;g2bdc07d599f_0_9"/>
          <p:cNvSpPr/>
          <p:nvPr/>
        </p:nvSpPr>
        <p:spPr>
          <a:xfrm>
            <a:off x="-94936" y="2137938"/>
            <a:ext cx="4621200" cy="264900"/>
          </a:xfrm>
          <a:prstGeom prst="rect">
            <a:avLst/>
          </a:prstGeom>
          <a:solidFill>
            <a:srgbClr val="862E41"/>
          </a:solidFill>
          <a:ln>
            <a:noFill/>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2bdc07d599f_0_9"/>
          <p:cNvSpPr txBox="1"/>
          <p:nvPr/>
        </p:nvSpPr>
        <p:spPr>
          <a:xfrm>
            <a:off x="1319700" y="5573260"/>
            <a:ext cx="10415100" cy="1185300"/>
          </a:xfrm>
          <a:prstGeom prst="rect">
            <a:avLst/>
          </a:prstGeom>
          <a:solidFill>
            <a:srgbClr val="862E4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500"/>
              <a:buFont typeface="Arial"/>
              <a:buNone/>
            </a:pPr>
            <a:r>
              <a:rPr b="1" lang="en" sz="6500">
                <a:solidFill>
                  <a:schemeClr val="dk2"/>
                </a:solidFill>
                <a:latin typeface="Barlow"/>
                <a:ea typeface="Barlow"/>
                <a:cs typeface="Barlow"/>
                <a:sym typeface="Barlow"/>
              </a:rPr>
              <a:t>References</a:t>
            </a:r>
            <a:endParaRPr b="0" i="0" sz="6500" u="none" cap="none" strike="noStrike">
              <a:solidFill>
                <a:schemeClr val="dk2"/>
              </a:solidFill>
              <a:latin typeface="Barlow"/>
              <a:ea typeface="Barlow"/>
              <a:cs typeface="Barlow"/>
              <a:sym typeface="Barlow"/>
            </a:endParaRPr>
          </a:p>
        </p:txBody>
      </p:sp>
      <p:sp>
        <p:nvSpPr>
          <p:cNvPr id="147" name="Google Shape;147;g2bdc07d599f_0_9"/>
          <p:cNvSpPr/>
          <p:nvPr/>
        </p:nvSpPr>
        <p:spPr>
          <a:xfrm>
            <a:off x="33673842" y="3271963"/>
            <a:ext cx="4621200" cy="264900"/>
          </a:xfrm>
          <a:prstGeom prst="rect">
            <a:avLst/>
          </a:prstGeom>
          <a:solidFill>
            <a:srgbClr val="862E41"/>
          </a:solidFill>
          <a:ln>
            <a:noFill/>
          </a:ln>
        </p:spPr>
        <p:txBody>
          <a:bodyPr anchorCtr="0" anchor="ctr" bIns="136250" lIns="136250" spcFirstLastPara="1" rIns="136250" wrap="square" tIns="1362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2bdc07d599f_0_9"/>
          <p:cNvSpPr/>
          <p:nvPr/>
        </p:nvSpPr>
        <p:spPr>
          <a:xfrm>
            <a:off x="0" y="0"/>
            <a:ext cx="374634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g2bdc07d599f_0_9"/>
          <p:cNvSpPr txBox="1"/>
          <p:nvPr/>
        </p:nvSpPr>
        <p:spPr>
          <a:xfrm>
            <a:off x="1295271" y="4460800"/>
            <a:ext cx="350901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12"/>
              <a:buFont typeface="Arial"/>
              <a:buNone/>
            </a:pPr>
            <a:r>
              <a:rPr b="0" i="0" lang="en" sz="3000" u="none" cap="none" strike="noStrike">
                <a:solidFill>
                  <a:srgbClr val="000000"/>
                </a:solidFill>
                <a:latin typeface="Abhaya Libre"/>
                <a:ea typeface="Abhaya Libre"/>
                <a:cs typeface="Abhaya Libre"/>
                <a:sym typeface="Abhaya Libre"/>
              </a:rPr>
              <a:t>Yun Xin Lin, Eshawnive Kallu, Veda Vudithyala, Kanishq Palla, Harrison Turner, Vedant Kalipatnapu,  Amey Saokar, Korah Kenyatta-Simmons, Sarah Verma, Shashank Ramireddy</a:t>
            </a:r>
            <a:endParaRPr/>
          </a:p>
        </p:txBody>
      </p:sp>
      <p:sp>
        <p:nvSpPr>
          <p:cNvPr id="150" name="Google Shape;150;g2bdc07d599f_0_9"/>
          <p:cNvSpPr txBox="1"/>
          <p:nvPr/>
        </p:nvSpPr>
        <p:spPr>
          <a:xfrm>
            <a:off x="1583300" y="6044300"/>
            <a:ext cx="34556700" cy="13160400"/>
          </a:xfrm>
          <a:prstGeom prst="rect">
            <a:avLst/>
          </a:prstGeom>
          <a:noFill/>
          <a:ln>
            <a:noFill/>
          </a:ln>
        </p:spPr>
        <p:txBody>
          <a:bodyPr anchorCtr="0" anchor="t" bIns="91425" lIns="91425" spcFirstLastPara="1" rIns="91425" wrap="square" tIns="91425">
            <a:spAutoFit/>
          </a:bodyPr>
          <a:lstStyle/>
          <a:p>
            <a:pPr indent="-457200" lvl="0" marL="0" rtl="0" algn="l">
              <a:lnSpc>
                <a:spcPct val="200000"/>
              </a:lnSpc>
              <a:spcBef>
                <a:spcPts val="0"/>
              </a:spcBef>
              <a:spcAft>
                <a:spcPts val="0"/>
              </a:spcAft>
              <a:buNone/>
            </a:pPr>
            <a:r>
              <a:t/>
            </a:r>
            <a:endParaRPr sz="3400">
              <a:latin typeface="Abhaya Libre"/>
              <a:ea typeface="Abhaya Libre"/>
              <a:cs typeface="Abhaya Libre"/>
              <a:sym typeface="Abhaya Libre"/>
            </a:endParaRPr>
          </a:p>
          <a:p>
            <a:pPr indent="-457200" lvl="0" marL="457200" rtl="0" algn="l">
              <a:lnSpc>
                <a:spcPct val="200000"/>
              </a:lnSpc>
              <a:spcBef>
                <a:spcPts val="0"/>
              </a:spcBef>
              <a:spcAft>
                <a:spcPts val="0"/>
              </a:spcAft>
              <a:buNone/>
            </a:pPr>
            <a:r>
              <a:rPr lang="en" sz="3100">
                <a:solidFill>
                  <a:schemeClr val="dk1"/>
                </a:solidFill>
                <a:latin typeface="Abhaya Libre"/>
                <a:ea typeface="Abhaya Libre"/>
                <a:cs typeface="Abhaya Libre"/>
                <a:sym typeface="Abhaya Libre"/>
              </a:rPr>
              <a:t>Barandouzi, Z. A., Lee, J., Del Carmen Rosas, M., Chen, J., Henderson, W. A., Starkweather, A., &amp; Cong, X. (2022). Associations of neurotransmitters and the gut microbiome with emotional distress in mixed type of irritable bowel syndrome. </a:t>
            </a:r>
            <a:r>
              <a:rPr i="1" lang="en" sz="3100">
                <a:solidFill>
                  <a:schemeClr val="dk1"/>
                </a:solidFill>
                <a:latin typeface="Abhaya Libre"/>
                <a:ea typeface="Abhaya Libre"/>
                <a:cs typeface="Abhaya Libre"/>
                <a:sym typeface="Abhaya Libre"/>
              </a:rPr>
              <a:t>Scientific Reports</a:t>
            </a:r>
            <a:r>
              <a:rPr lang="en" sz="3100">
                <a:solidFill>
                  <a:schemeClr val="dk1"/>
                </a:solidFill>
                <a:latin typeface="Abhaya Libre"/>
                <a:ea typeface="Abhaya Libre"/>
                <a:cs typeface="Abhaya Libre"/>
                <a:sym typeface="Abhaya Libre"/>
              </a:rPr>
              <a:t>, </a:t>
            </a:r>
            <a:r>
              <a:rPr i="1" lang="en" sz="3100">
                <a:solidFill>
                  <a:schemeClr val="dk1"/>
                </a:solidFill>
                <a:latin typeface="Abhaya Libre"/>
                <a:ea typeface="Abhaya Libre"/>
                <a:cs typeface="Abhaya Libre"/>
                <a:sym typeface="Abhaya Libre"/>
              </a:rPr>
              <a:t>12</a:t>
            </a:r>
            <a:r>
              <a:rPr lang="en" sz="3100">
                <a:solidFill>
                  <a:schemeClr val="dk1"/>
                </a:solidFill>
                <a:latin typeface="Abhaya Libre"/>
                <a:ea typeface="Abhaya Libre"/>
                <a:cs typeface="Abhaya Libre"/>
                <a:sym typeface="Abhaya Libre"/>
              </a:rPr>
              <a:t>(1). </a:t>
            </a:r>
            <a:r>
              <a:rPr lang="en" sz="3100" u="sng">
                <a:solidFill>
                  <a:schemeClr val="dk1"/>
                </a:solidFill>
                <a:latin typeface="Abhaya Libre"/>
                <a:ea typeface="Abhaya Libre"/>
                <a:cs typeface="Abhaya Libre"/>
                <a:sym typeface="Abhaya Libre"/>
                <a:hlinkClick r:id="rId3">
                  <a:extLst>
                    <a:ext uri="{A12FA001-AC4F-418D-AE19-62706E023703}">
                      <ahyp:hlinkClr val="tx"/>
                    </a:ext>
                  </a:extLst>
                </a:hlinkClick>
              </a:rPr>
              <a:t>https://doi.org/10.1038/s41598-022-05756-0</a:t>
            </a:r>
            <a:endParaRPr sz="3100">
              <a:solidFill>
                <a:schemeClr val="dk1"/>
              </a:solidFill>
              <a:latin typeface="Abhaya Libre"/>
              <a:ea typeface="Abhaya Libre"/>
              <a:cs typeface="Abhaya Libre"/>
              <a:sym typeface="Abhaya Libre"/>
            </a:endParaRPr>
          </a:p>
          <a:p>
            <a:pPr indent="-457200" lvl="0" marL="457200" rtl="0" algn="l">
              <a:lnSpc>
                <a:spcPct val="200000"/>
              </a:lnSpc>
              <a:spcBef>
                <a:spcPts val="0"/>
              </a:spcBef>
              <a:spcAft>
                <a:spcPts val="0"/>
              </a:spcAft>
              <a:buNone/>
            </a:pPr>
            <a:r>
              <a:rPr lang="en" sz="3100">
                <a:solidFill>
                  <a:schemeClr val="dk1"/>
                </a:solidFill>
                <a:latin typeface="Abhaya Libre"/>
                <a:ea typeface="Abhaya Libre"/>
                <a:cs typeface="Abhaya Libre"/>
                <a:sym typeface="Abhaya Libre"/>
              </a:rPr>
              <a:t>Dou, Jennifer, and Matthew R. Bennett. “Synthetic Biology and the Gut Microbiome.” </a:t>
            </a:r>
            <a:r>
              <a:rPr i="1" lang="en" sz="3100">
                <a:solidFill>
                  <a:schemeClr val="dk1"/>
                </a:solidFill>
                <a:latin typeface="Abhaya Libre"/>
                <a:ea typeface="Abhaya Libre"/>
                <a:cs typeface="Abhaya Libre"/>
                <a:sym typeface="Abhaya Libre"/>
              </a:rPr>
              <a:t>Biotechnology Journal</a:t>
            </a:r>
            <a:r>
              <a:rPr lang="en" sz="3100">
                <a:solidFill>
                  <a:schemeClr val="dk1"/>
                </a:solidFill>
                <a:latin typeface="Abhaya Libre"/>
                <a:ea typeface="Abhaya Libre"/>
                <a:cs typeface="Abhaya Libre"/>
                <a:sym typeface="Abhaya Libre"/>
              </a:rPr>
              <a:t>, vol. 13, no. 5, 1 May 2018, p. e1700159, www.ncbi.nlm.nih.gov/pmc/articles/PMC5882594/, </a:t>
            </a:r>
            <a:r>
              <a:rPr lang="en" sz="3100" u="sng">
                <a:solidFill>
                  <a:schemeClr val="dk1"/>
                </a:solidFill>
                <a:latin typeface="Abhaya Libre"/>
                <a:ea typeface="Abhaya Libre"/>
                <a:cs typeface="Abhaya Libre"/>
                <a:sym typeface="Abhaya Libre"/>
                <a:hlinkClick r:id="rId4">
                  <a:extLst>
                    <a:ext uri="{A12FA001-AC4F-418D-AE19-62706E023703}">
                      <ahyp:hlinkClr val="tx"/>
                    </a:ext>
                  </a:extLst>
                </a:hlinkClick>
              </a:rPr>
              <a:t>https://doi.org/10.1002/biot.201700159</a:t>
            </a:r>
            <a:r>
              <a:rPr lang="en" sz="3100">
                <a:solidFill>
                  <a:schemeClr val="dk1"/>
                </a:solidFill>
                <a:latin typeface="Abhaya Libre"/>
                <a:ea typeface="Abhaya Libre"/>
                <a:cs typeface="Abhaya Libre"/>
                <a:sym typeface="Abhaya Libre"/>
              </a:rPr>
              <a:t>.</a:t>
            </a:r>
            <a:endParaRPr sz="3100">
              <a:solidFill>
                <a:schemeClr val="dk1"/>
              </a:solidFill>
              <a:latin typeface="Abhaya Libre"/>
              <a:ea typeface="Abhaya Libre"/>
              <a:cs typeface="Abhaya Libre"/>
              <a:sym typeface="Abhaya Libre"/>
            </a:endParaRPr>
          </a:p>
          <a:p>
            <a:pPr indent="-457200" lvl="0" marL="457200" rtl="0" algn="l">
              <a:lnSpc>
                <a:spcPct val="200000"/>
              </a:lnSpc>
              <a:spcBef>
                <a:spcPts val="0"/>
              </a:spcBef>
              <a:spcAft>
                <a:spcPts val="0"/>
              </a:spcAft>
              <a:buNone/>
            </a:pPr>
            <a:r>
              <a:rPr lang="en" sz="3100">
                <a:solidFill>
                  <a:schemeClr val="dk1"/>
                </a:solidFill>
                <a:latin typeface="Abhaya Libre"/>
                <a:ea typeface="Abhaya Libre"/>
                <a:cs typeface="Abhaya Libre"/>
                <a:sym typeface="Abhaya Libre"/>
              </a:rPr>
              <a:t>Fijan, Sabina. “Microorganisms with Claimed Probiotic Properties: An Overview of Recent Literature.” </a:t>
            </a:r>
            <a:r>
              <a:rPr i="1" lang="en" sz="3100">
                <a:solidFill>
                  <a:schemeClr val="dk1"/>
                </a:solidFill>
                <a:latin typeface="Abhaya Libre"/>
                <a:ea typeface="Abhaya Libre"/>
                <a:cs typeface="Abhaya Libre"/>
                <a:sym typeface="Abhaya Libre"/>
              </a:rPr>
              <a:t>International Journal of Environmental Research and Public Health</a:t>
            </a:r>
            <a:r>
              <a:rPr lang="en" sz="3100">
                <a:solidFill>
                  <a:schemeClr val="dk1"/>
                </a:solidFill>
                <a:latin typeface="Abhaya Libre"/>
                <a:ea typeface="Abhaya Libre"/>
                <a:cs typeface="Abhaya Libre"/>
                <a:sym typeface="Abhaya Libre"/>
              </a:rPr>
              <a:t>, vol. 11, no. 5, 5 May 2014, pp. 4745–4767, </a:t>
            </a:r>
            <a:r>
              <a:rPr lang="en" sz="3100" u="sng">
                <a:solidFill>
                  <a:schemeClr val="dk1"/>
                </a:solidFill>
                <a:latin typeface="Abhaya Libre"/>
                <a:ea typeface="Abhaya Libre"/>
                <a:cs typeface="Abhaya Libre"/>
                <a:sym typeface="Abhaya Libre"/>
                <a:hlinkClick r:id="rId5">
                  <a:extLst>
                    <a:ext uri="{A12FA001-AC4F-418D-AE19-62706E023703}">
                      <ahyp:hlinkClr val="tx"/>
                    </a:ext>
                  </a:extLst>
                </a:hlinkClick>
              </a:rPr>
              <a:t>https://doi.org/10.3390/ijerph110504745</a:t>
            </a:r>
            <a:r>
              <a:rPr lang="en" sz="3100">
                <a:solidFill>
                  <a:schemeClr val="dk1"/>
                </a:solidFill>
                <a:latin typeface="Abhaya Libre"/>
                <a:ea typeface="Abhaya Libre"/>
                <a:cs typeface="Abhaya Libre"/>
                <a:sym typeface="Abhaya Libre"/>
              </a:rPr>
              <a:t>.</a:t>
            </a:r>
            <a:endParaRPr sz="3100">
              <a:solidFill>
                <a:schemeClr val="dk1"/>
              </a:solidFill>
              <a:latin typeface="Abhaya Libre"/>
              <a:ea typeface="Abhaya Libre"/>
              <a:cs typeface="Abhaya Libre"/>
              <a:sym typeface="Abhaya Libre"/>
            </a:endParaRPr>
          </a:p>
          <a:p>
            <a:pPr indent="-457200" lvl="0" marL="457200" rtl="0" algn="l">
              <a:lnSpc>
                <a:spcPct val="200000"/>
              </a:lnSpc>
              <a:spcBef>
                <a:spcPts val="0"/>
              </a:spcBef>
              <a:spcAft>
                <a:spcPts val="0"/>
              </a:spcAft>
              <a:buNone/>
            </a:pPr>
            <a:r>
              <a:rPr lang="en" sz="3100">
                <a:solidFill>
                  <a:schemeClr val="dk1"/>
                </a:solidFill>
                <a:latin typeface="Abhaya Libre"/>
                <a:ea typeface="Abhaya Libre"/>
                <a:cs typeface="Abhaya Libre"/>
                <a:sym typeface="Abhaya Libre"/>
              </a:rPr>
              <a:t>Diez-Gutiérrez, L., Vicente, L. S., Barrón, L. J. R., Del Carmen Villarán, M., &amp; Chávarri, M. (2020). Gamma-aminobutyric acid and probiotics: Multiple health benefits and their future in the global functional food and nutraceuticals market. </a:t>
            </a:r>
            <a:r>
              <a:rPr i="1" lang="en" sz="3100">
                <a:solidFill>
                  <a:schemeClr val="dk1"/>
                </a:solidFill>
                <a:latin typeface="Abhaya Libre"/>
                <a:ea typeface="Abhaya Libre"/>
                <a:cs typeface="Abhaya Libre"/>
                <a:sym typeface="Abhaya Libre"/>
              </a:rPr>
              <a:t>Journal of Functional Foods</a:t>
            </a:r>
            <a:r>
              <a:rPr lang="en" sz="3100">
                <a:solidFill>
                  <a:schemeClr val="dk1"/>
                </a:solidFill>
                <a:latin typeface="Abhaya Libre"/>
                <a:ea typeface="Abhaya Libre"/>
                <a:cs typeface="Abhaya Libre"/>
                <a:sym typeface="Abhaya Libre"/>
              </a:rPr>
              <a:t>, </a:t>
            </a:r>
            <a:r>
              <a:rPr i="1" lang="en" sz="3100">
                <a:solidFill>
                  <a:schemeClr val="dk1"/>
                </a:solidFill>
                <a:latin typeface="Abhaya Libre"/>
                <a:ea typeface="Abhaya Libre"/>
                <a:cs typeface="Abhaya Libre"/>
                <a:sym typeface="Abhaya Libre"/>
              </a:rPr>
              <a:t>64</a:t>
            </a:r>
            <a:r>
              <a:rPr lang="en" sz="3100">
                <a:solidFill>
                  <a:schemeClr val="dk1"/>
                </a:solidFill>
                <a:latin typeface="Abhaya Libre"/>
                <a:ea typeface="Abhaya Libre"/>
                <a:cs typeface="Abhaya Libre"/>
                <a:sym typeface="Abhaya Libre"/>
              </a:rPr>
              <a:t>, 103669. </a:t>
            </a:r>
            <a:r>
              <a:rPr lang="en" sz="3100" u="sng">
                <a:solidFill>
                  <a:schemeClr val="dk1"/>
                </a:solidFill>
                <a:latin typeface="Abhaya Libre"/>
                <a:ea typeface="Abhaya Libre"/>
                <a:cs typeface="Abhaya Libre"/>
                <a:sym typeface="Abhaya Libre"/>
                <a:hlinkClick r:id="rId6">
                  <a:extLst>
                    <a:ext uri="{A12FA001-AC4F-418D-AE19-62706E023703}">
                      <ahyp:hlinkClr val="tx"/>
                    </a:ext>
                  </a:extLst>
                </a:hlinkClick>
              </a:rPr>
              <a:t>https://doi.org/10.1016/j.jff.2019.103669</a:t>
            </a:r>
            <a:endParaRPr sz="3100">
              <a:solidFill>
                <a:schemeClr val="dk1"/>
              </a:solidFill>
              <a:latin typeface="Abhaya Libre"/>
              <a:ea typeface="Abhaya Libre"/>
              <a:cs typeface="Abhaya Libre"/>
              <a:sym typeface="Abhaya Libre"/>
            </a:endParaRPr>
          </a:p>
          <a:p>
            <a:pPr indent="-457200" lvl="0" marL="457200" rtl="0" algn="l">
              <a:lnSpc>
                <a:spcPct val="200000"/>
              </a:lnSpc>
              <a:spcBef>
                <a:spcPts val="0"/>
              </a:spcBef>
              <a:spcAft>
                <a:spcPts val="0"/>
              </a:spcAft>
              <a:buNone/>
            </a:pPr>
            <a:r>
              <a:rPr lang="en" sz="3100">
                <a:solidFill>
                  <a:schemeClr val="dk1"/>
                </a:solidFill>
                <a:latin typeface="Abhaya Libre"/>
                <a:ea typeface="Abhaya Libre"/>
                <a:cs typeface="Abhaya Libre"/>
                <a:sym typeface="Abhaya Libre"/>
              </a:rPr>
              <a:t>Landry, Brian P., and Jeffrey J. Tabor. “Engineering Diagnostic and Therapeutic Gut Bacteria.” </a:t>
            </a:r>
            <a:r>
              <a:rPr i="1" lang="en" sz="3100">
                <a:solidFill>
                  <a:schemeClr val="dk1"/>
                </a:solidFill>
                <a:latin typeface="Abhaya Libre"/>
                <a:ea typeface="Abhaya Libre"/>
                <a:cs typeface="Abhaya Libre"/>
                <a:sym typeface="Abhaya Libre"/>
              </a:rPr>
              <a:t>Microbiology Spectrum</a:t>
            </a:r>
            <a:r>
              <a:rPr lang="en" sz="3100">
                <a:solidFill>
                  <a:schemeClr val="dk1"/>
                </a:solidFill>
                <a:latin typeface="Abhaya Libre"/>
                <a:ea typeface="Abhaya Libre"/>
                <a:cs typeface="Abhaya Libre"/>
                <a:sym typeface="Abhaya Libre"/>
              </a:rPr>
              <a:t>, vol. 5, no. 5, 22 Sept. 2017, </a:t>
            </a:r>
            <a:r>
              <a:rPr lang="en" sz="3100" u="sng">
                <a:solidFill>
                  <a:schemeClr val="dk1"/>
                </a:solidFill>
                <a:latin typeface="Abhaya Libre"/>
                <a:ea typeface="Abhaya Libre"/>
                <a:cs typeface="Abhaya Libre"/>
                <a:sym typeface="Abhaya Libre"/>
                <a:hlinkClick r:id="rId7">
                  <a:extLst>
                    <a:ext uri="{A12FA001-AC4F-418D-AE19-62706E023703}">
                      <ahyp:hlinkClr val="tx"/>
                    </a:ext>
                  </a:extLst>
                </a:hlinkClick>
              </a:rPr>
              <a:t>https://doi.org/10.1128/microbiolspec.bad-0020-2017</a:t>
            </a:r>
            <a:r>
              <a:rPr lang="en" sz="3100">
                <a:solidFill>
                  <a:schemeClr val="dk1"/>
                </a:solidFill>
                <a:latin typeface="Abhaya Libre"/>
                <a:ea typeface="Abhaya Libre"/>
                <a:cs typeface="Abhaya Libre"/>
                <a:sym typeface="Abhaya Libre"/>
              </a:rPr>
              <a:t>.</a:t>
            </a:r>
            <a:endParaRPr sz="3100">
              <a:solidFill>
                <a:schemeClr val="dk1"/>
              </a:solidFill>
              <a:latin typeface="Abhaya Libre"/>
              <a:ea typeface="Abhaya Libre"/>
              <a:cs typeface="Abhaya Libre"/>
              <a:sym typeface="Abhaya Libre"/>
            </a:endParaRPr>
          </a:p>
          <a:p>
            <a:pPr indent="-457200" lvl="0" marL="457200" rtl="0" algn="l">
              <a:lnSpc>
                <a:spcPct val="200000"/>
              </a:lnSpc>
              <a:spcBef>
                <a:spcPts val="0"/>
              </a:spcBef>
              <a:spcAft>
                <a:spcPts val="0"/>
              </a:spcAft>
              <a:buNone/>
            </a:pPr>
            <a:r>
              <a:rPr i="1" lang="en" sz="3100">
                <a:solidFill>
                  <a:schemeClr val="dk1"/>
                </a:solidFill>
                <a:latin typeface="Abhaya Libre"/>
                <a:ea typeface="Abhaya Libre"/>
                <a:cs typeface="Abhaya Libre"/>
                <a:sym typeface="Abhaya Libre"/>
              </a:rPr>
              <a:t>The state of mental health in America</a:t>
            </a:r>
            <a:r>
              <a:rPr lang="en" sz="3100">
                <a:solidFill>
                  <a:schemeClr val="dk1"/>
                </a:solidFill>
                <a:latin typeface="Abhaya Libre"/>
                <a:ea typeface="Abhaya Libre"/>
                <a:cs typeface="Abhaya Libre"/>
                <a:sym typeface="Abhaya Libre"/>
              </a:rPr>
              <a:t>. (n.d.). Mental Health America. </a:t>
            </a:r>
            <a:r>
              <a:rPr lang="en" sz="3100" u="sng">
                <a:solidFill>
                  <a:schemeClr val="dk1"/>
                </a:solidFill>
                <a:latin typeface="Abhaya Libre"/>
                <a:ea typeface="Abhaya Libre"/>
                <a:cs typeface="Abhaya Libre"/>
                <a:sym typeface="Abhaya Libre"/>
                <a:hlinkClick r:id="rId8">
                  <a:extLst>
                    <a:ext uri="{A12FA001-AC4F-418D-AE19-62706E023703}">
                      <ahyp:hlinkClr val="tx"/>
                    </a:ext>
                  </a:extLst>
                </a:hlinkClick>
              </a:rPr>
              <a:t>https://mhanational.org/issues/state-mental-health-america</a:t>
            </a:r>
            <a:endParaRPr sz="3100">
              <a:solidFill>
                <a:schemeClr val="dk1"/>
              </a:solidFill>
              <a:latin typeface="Abhaya Libre"/>
              <a:ea typeface="Abhaya Libre"/>
              <a:cs typeface="Abhaya Libre"/>
              <a:sym typeface="Abhaya Libre"/>
            </a:endParaRPr>
          </a:p>
          <a:p>
            <a:pPr indent="-457200" lvl="0" marL="457200" rtl="0" algn="l">
              <a:lnSpc>
                <a:spcPct val="200000"/>
              </a:lnSpc>
              <a:spcBef>
                <a:spcPts val="0"/>
              </a:spcBef>
              <a:spcAft>
                <a:spcPts val="0"/>
              </a:spcAft>
              <a:buNone/>
            </a:pPr>
            <a:r>
              <a:rPr i="1" lang="en" sz="3100">
                <a:solidFill>
                  <a:schemeClr val="dk1"/>
                </a:solidFill>
                <a:latin typeface="Abhaya Libre"/>
                <a:ea typeface="Abhaya Libre"/>
                <a:cs typeface="Abhaya Libre"/>
                <a:sym typeface="Abhaya Libre"/>
              </a:rPr>
              <a:t>The surprising link between your microbiome and mental health</a:t>
            </a:r>
            <a:r>
              <a:rPr lang="en" sz="3100">
                <a:solidFill>
                  <a:schemeClr val="dk1"/>
                </a:solidFill>
                <a:latin typeface="Abhaya Libre"/>
                <a:ea typeface="Abhaya Libre"/>
                <a:cs typeface="Abhaya Libre"/>
                <a:sym typeface="Abhaya Libre"/>
              </a:rPr>
              <a:t>. (n.d.). </a:t>
            </a:r>
            <a:r>
              <a:rPr lang="en" sz="3100" u="sng">
                <a:solidFill>
                  <a:schemeClr val="dk1"/>
                </a:solidFill>
                <a:latin typeface="Abhaya Libre"/>
                <a:ea typeface="Abhaya Libre"/>
                <a:cs typeface="Abhaya Libre"/>
                <a:sym typeface="Abhaya Libre"/>
                <a:hlinkClick r:id="rId9">
                  <a:extLst>
                    <a:ext uri="{A12FA001-AC4F-418D-AE19-62706E023703}">
                      <ahyp:hlinkClr val="tx"/>
                    </a:ext>
                  </a:extLst>
                </a:hlinkClick>
              </a:rPr>
              <a:t>https://www.optum.com/health-articles/article/healthy-mind/surprising-link-between-your-microbiome-and-mental-health/#:~:text=The%20gut%20makes%20neurotransmitters.,movement%20to%20motivation%20to%20emotions</a:t>
            </a:r>
            <a:r>
              <a:rPr lang="en" sz="3100">
                <a:solidFill>
                  <a:schemeClr val="dk1"/>
                </a:solidFill>
                <a:latin typeface="Abhaya Libre"/>
                <a:ea typeface="Abhaya Libre"/>
                <a:cs typeface="Abhaya Libre"/>
                <a:sym typeface="Abhaya Libre"/>
              </a:rPr>
              <a:t>.</a:t>
            </a:r>
            <a:endParaRPr sz="3400">
              <a:latin typeface="Abhaya Libre"/>
              <a:ea typeface="Abhaya Libre"/>
              <a:cs typeface="Abhaya Libre"/>
              <a:sym typeface="Abhaya Libre"/>
            </a:endParaRPr>
          </a:p>
        </p:txBody>
      </p:sp>
      <p:pic>
        <p:nvPicPr>
          <p:cNvPr id="151" name="Google Shape;151;g2bdc07d599f_0_9"/>
          <p:cNvPicPr preferRelativeResize="0"/>
          <p:nvPr/>
        </p:nvPicPr>
        <p:blipFill rotWithShape="1">
          <a:blip r:embed="rId10">
            <a:alphaModFix/>
          </a:blip>
          <a:srcRect b="0" l="0" r="0" t="0"/>
          <a:stretch/>
        </p:blipFill>
        <p:spPr>
          <a:xfrm>
            <a:off x="31869725" y="953761"/>
            <a:ext cx="4621200" cy="953089"/>
          </a:xfrm>
          <a:prstGeom prst="rect">
            <a:avLst/>
          </a:prstGeom>
          <a:noFill/>
          <a:ln>
            <a:noFill/>
          </a:ln>
        </p:spPr>
      </p:pic>
      <p:pic>
        <p:nvPicPr>
          <p:cNvPr id="152" name="Google Shape;152;g2bdc07d599f_0_9"/>
          <p:cNvPicPr preferRelativeResize="0"/>
          <p:nvPr/>
        </p:nvPicPr>
        <p:blipFill>
          <a:blip r:embed="rId11">
            <a:alphaModFix/>
          </a:blip>
          <a:stretch>
            <a:fillRect/>
          </a:stretch>
        </p:blipFill>
        <p:spPr>
          <a:xfrm>
            <a:off x="681050" y="225689"/>
            <a:ext cx="5929800" cy="2330110"/>
          </a:xfrm>
          <a:prstGeom prst="rect">
            <a:avLst/>
          </a:prstGeom>
          <a:noFill/>
          <a:ln>
            <a:noFill/>
          </a:ln>
        </p:spPr>
      </p:pic>
      <p:pic>
        <p:nvPicPr>
          <p:cNvPr id="153" name="Google Shape;153;g2bdc07d599f_0_9"/>
          <p:cNvPicPr preferRelativeResize="0"/>
          <p:nvPr/>
        </p:nvPicPr>
        <p:blipFill>
          <a:blip r:embed="rId12">
            <a:alphaModFix/>
          </a:blip>
          <a:stretch>
            <a:fillRect/>
          </a:stretch>
        </p:blipFill>
        <p:spPr>
          <a:xfrm>
            <a:off x="6284400" y="19749425"/>
            <a:ext cx="24894604" cy="13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egant Research Poster by Slidesgo">
  <a:themeElements>
    <a:clrScheme name="Simple Light">
      <a:dk1>
        <a:srgbClr val="284463"/>
      </a:dk1>
      <a:lt1>
        <a:srgbClr val="EDF1F3"/>
      </a:lt1>
      <a:dk2>
        <a:srgbClr val="FFFFFF"/>
      </a:dk2>
      <a:lt2>
        <a:srgbClr val="BAC7D6"/>
      </a:lt2>
      <a:accent1>
        <a:srgbClr val="FFFFFF"/>
      </a:accent1>
      <a:accent2>
        <a:srgbClr val="FFFFFF"/>
      </a:accent2>
      <a:accent3>
        <a:srgbClr val="FFFFFF"/>
      </a:accent3>
      <a:accent4>
        <a:srgbClr val="FFFFFF"/>
      </a:accent4>
      <a:accent5>
        <a:srgbClr val="FFFFFF"/>
      </a:accent5>
      <a:accent6>
        <a:srgbClr val="FFFFFF"/>
      </a:accent6>
      <a:hlink>
        <a:srgbClr val="2844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Stephanie Ovitt</dc:creator>
</cp:coreProperties>
</file>