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Lst>
  <p:sldSz cy="21067700" cx="37463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636">
          <p15:clr>
            <a:srgbClr val="A4A3A4"/>
          </p15:clr>
        </p15:guide>
        <p15:guide id="2" pos="11800">
          <p15:clr>
            <a:srgbClr val="A4A3A4"/>
          </p15:clr>
        </p15:guide>
      </p15:sldGuideLst>
    </p:ext>
    <p:ext uri="GoogleSlidesCustomDataVersion2">
      <go:slidesCustomData xmlns:go="http://customooxmlschemas.google.com/" r:id="rId7" roundtripDataSignature="AMtx7mj8Rrfq5ggZlmI6Sl1AN97PjudQU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636" orient="horz"/>
        <p:guide pos="1180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efd191b55a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g1efd191b55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3"/>
          <p:cNvSpPr txBox="1"/>
          <p:nvPr>
            <p:ph type="ctrTitle"/>
          </p:nvPr>
        </p:nvSpPr>
        <p:spPr>
          <a:xfrm>
            <a:off x="1277084" y="3049771"/>
            <a:ext cx="34909415" cy="8407463"/>
          </a:xfrm>
          <a:prstGeom prst="rect">
            <a:avLst/>
          </a:prstGeom>
          <a:noFill/>
          <a:ln>
            <a:noFill/>
          </a:ln>
        </p:spPr>
        <p:txBody>
          <a:bodyPr anchorCtr="0" anchor="b" bIns="371025" lIns="371025" spcFirstLastPara="1" rIns="371025" wrap="square" tIns="371025">
            <a:normAutofit/>
          </a:bodyPr>
          <a:lstStyle>
            <a:lvl1pPr lvl="0" algn="ctr">
              <a:lnSpc>
                <a:spcPct val="100000"/>
              </a:lnSpc>
              <a:spcBef>
                <a:spcPts val="0"/>
              </a:spcBef>
              <a:spcAft>
                <a:spcPts val="0"/>
              </a:spcAft>
              <a:buSzPts val="21100"/>
              <a:buNone/>
              <a:defRPr sz="13503"/>
            </a:lvl1pPr>
            <a:lvl2pPr lvl="1" algn="ctr">
              <a:lnSpc>
                <a:spcPct val="100000"/>
              </a:lnSpc>
              <a:spcBef>
                <a:spcPts val="0"/>
              </a:spcBef>
              <a:spcAft>
                <a:spcPts val="0"/>
              </a:spcAft>
              <a:buSzPts val="21100"/>
              <a:buNone/>
              <a:defRPr sz="13503"/>
            </a:lvl2pPr>
            <a:lvl3pPr lvl="2" algn="ctr">
              <a:lnSpc>
                <a:spcPct val="100000"/>
              </a:lnSpc>
              <a:spcBef>
                <a:spcPts val="0"/>
              </a:spcBef>
              <a:spcAft>
                <a:spcPts val="0"/>
              </a:spcAft>
              <a:buSzPts val="21100"/>
              <a:buNone/>
              <a:defRPr sz="13503"/>
            </a:lvl3pPr>
            <a:lvl4pPr lvl="3" algn="ctr">
              <a:lnSpc>
                <a:spcPct val="100000"/>
              </a:lnSpc>
              <a:spcBef>
                <a:spcPts val="0"/>
              </a:spcBef>
              <a:spcAft>
                <a:spcPts val="0"/>
              </a:spcAft>
              <a:buSzPts val="21100"/>
              <a:buNone/>
              <a:defRPr sz="13503"/>
            </a:lvl4pPr>
            <a:lvl5pPr lvl="4" algn="ctr">
              <a:lnSpc>
                <a:spcPct val="100000"/>
              </a:lnSpc>
              <a:spcBef>
                <a:spcPts val="0"/>
              </a:spcBef>
              <a:spcAft>
                <a:spcPts val="0"/>
              </a:spcAft>
              <a:buSzPts val="21100"/>
              <a:buNone/>
              <a:defRPr sz="13503"/>
            </a:lvl5pPr>
            <a:lvl6pPr lvl="5" algn="ctr">
              <a:lnSpc>
                <a:spcPct val="100000"/>
              </a:lnSpc>
              <a:spcBef>
                <a:spcPts val="0"/>
              </a:spcBef>
              <a:spcAft>
                <a:spcPts val="0"/>
              </a:spcAft>
              <a:buSzPts val="21100"/>
              <a:buNone/>
              <a:defRPr sz="13503"/>
            </a:lvl6pPr>
            <a:lvl7pPr lvl="6" algn="ctr">
              <a:lnSpc>
                <a:spcPct val="100000"/>
              </a:lnSpc>
              <a:spcBef>
                <a:spcPts val="0"/>
              </a:spcBef>
              <a:spcAft>
                <a:spcPts val="0"/>
              </a:spcAft>
              <a:buSzPts val="21100"/>
              <a:buNone/>
              <a:defRPr sz="13503"/>
            </a:lvl7pPr>
            <a:lvl8pPr lvl="7" algn="ctr">
              <a:lnSpc>
                <a:spcPct val="100000"/>
              </a:lnSpc>
              <a:spcBef>
                <a:spcPts val="0"/>
              </a:spcBef>
              <a:spcAft>
                <a:spcPts val="0"/>
              </a:spcAft>
              <a:buSzPts val="21100"/>
              <a:buNone/>
              <a:defRPr sz="13503"/>
            </a:lvl8pPr>
            <a:lvl9pPr lvl="8" algn="ctr">
              <a:lnSpc>
                <a:spcPct val="100000"/>
              </a:lnSpc>
              <a:spcBef>
                <a:spcPts val="0"/>
              </a:spcBef>
              <a:spcAft>
                <a:spcPts val="0"/>
              </a:spcAft>
              <a:buSzPts val="21100"/>
              <a:buNone/>
              <a:defRPr sz="13503"/>
            </a:lvl9pPr>
          </a:lstStyle>
          <a:p/>
        </p:txBody>
      </p:sp>
      <p:sp>
        <p:nvSpPr>
          <p:cNvPr id="11" name="Google Shape;11;p3"/>
          <p:cNvSpPr txBox="1"/>
          <p:nvPr>
            <p:ph idx="1" type="subTitle"/>
          </p:nvPr>
        </p:nvSpPr>
        <p:spPr>
          <a:xfrm>
            <a:off x="1277050" y="11608541"/>
            <a:ext cx="34909415" cy="3246518"/>
          </a:xfrm>
          <a:prstGeom prst="rect">
            <a:avLst/>
          </a:prstGeom>
          <a:noFill/>
          <a:ln>
            <a:noFill/>
          </a:ln>
        </p:spPr>
        <p:txBody>
          <a:bodyPr anchorCtr="0" anchor="t" bIns="371025" lIns="371025" spcFirstLastPara="1" rIns="371025" wrap="square" tIns="371025">
            <a:normAutofit/>
          </a:bodyPr>
          <a:lstStyle>
            <a:lvl1pPr lvl="0" algn="ctr">
              <a:lnSpc>
                <a:spcPct val="100000"/>
              </a:lnSpc>
              <a:spcBef>
                <a:spcPts val="0"/>
              </a:spcBef>
              <a:spcAft>
                <a:spcPts val="0"/>
              </a:spcAft>
              <a:buSzPts val="11400"/>
              <a:buNone/>
              <a:defRPr sz="7296"/>
            </a:lvl1pPr>
            <a:lvl2pPr lvl="1" algn="ctr">
              <a:lnSpc>
                <a:spcPct val="100000"/>
              </a:lnSpc>
              <a:spcBef>
                <a:spcPts val="0"/>
              </a:spcBef>
              <a:spcAft>
                <a:spcPts val="0"/>
              </a:spcAft>
              <a:buSzPts val="11400"/>
              <a:buNone/>
              <a:defRPr sz="7296"/>
            </a:lvl2pPr>
            <a:lvl3pPr lvl="2" algn="ctr">
              <a:lnSpc>
                <a:spcPct val="100000"/>
              </a:lnSpc>
              <a:spcBef>
                <a:spcPts val="0"/>
              </a:spcBef>
              <a:spcAft>
                <a:spcPts val="0"/>
              </a:spcAft>
              <a:buSzPts val="11400"/>
              <a:buNone/>
              <a:defRPr sz="7296"/>
            </a:lvl3pPr>
            <a:lvl4pPr lvl="3" algn="ctr">
              <a:lnSpc>
                <a:spcPct val="100000"/>
              </a:lnSpc>
              <a:spcBef>
                <a:spcPts val="0"/>
              </a:spcBef>
              <a:spcAft>
                <a:spcPts val="0"/>
              </a:spcAft>
              <a:buSzPts val="11400"/>
              <a:buNone/>
              <a:defRPr sz="7296"/>
            </a:lvl4pPr>
            <a:lvl5pPr lvl="4" algn="ctr">
              <a:lnSpc>
                <a:spcPct val="100000"/>
              </a:lnSpc>
              <a:spcBef>
                <a:spcPts val="0"/>
              </a:spcBef>
              <a:spcAft>
                <a:spcPts val="0"/>
              </a:spcAft>
              <a:buSzPts val="11400"/>
              <a:buNone/>
              <a:defRPr sz="7296"/>
            </a:lvl5pPr>
            <a:lvl6pPr lvl="5" algn="ctr">
              <a:lnSpc>
                <a:spcPct val="100000"/>
              </a:lnSpc>
              <a:spcBef>
                <a:spcPts val="0"/>
              </a:spcBef>
              <a:spcAft>
                <a:spcPts val="0"/>
              </a:spcAft>
              <a:buSzPts val="11400"/>
              <a:buNone/>
              <a:defRPr sz="7296"/>
            </a:lvl6pPr>
            <a:lvl7pPr lvl="6" algn="ctr">
              <a:lnSpc>
                <a:spcPct val="100000"/>
              </a:lnSpc>
              <a:spcBef>
                <a:spcPts val="0"/>
              </a:spcBef>
              <a:spcAft>
                <a:spcPts val="0"/>
              </a:spcAft>
              <a:buSzPts val="11400"/>
              <a:buNone/>
              <a:defRPr sz="7296"/>
            </a:lvl7pPr>
            <a:lvl8pPr lvl="7" algn="ctr">
              <a:lnSpc>
                <a:spcPct val="100000"/>
              </a:lnSpc>
              <a:spcBef>
                <a:spcPts val="0"/>
              </a:spcBef>
              <a:spcAft>
                <a:spcPts val="0"/>
              </a:spcAft>
              <a:buSzPts val="11400"/>
              <a:buNone/>
              <a:defRPr sz="7296"/>
            </a:lvl8pPr>
            <a:lvl9pPr lvl="8" algn="ctr">
              <a:lnSpc>
                <a:spcPct val="100000"/>
              </a:lnSpc>
              <a:spcBef>
                <a:spcPts val="0"/>
              </a:spcBef>
              <a:spcAft>
                <a:spcPts val="0"/>
              </a:spcAft>
              <a:buSzPts val="11400"/>
              <a:buNone/>
              <a:defRPr sz="7296"/>
            </a:lvl9pPr>
          </a:lstStyle>
          <a:p/>
        </p:txBody>
      </p:sp>
      <p:sp>
        <p:nvSpPr>
          <p:cNvPr id="12" name="Google Shape;12;p3"/>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2"/>
          <p:cNvSpPr txBox="1"/>
          <p:nvPr>
            <p:ph hasCustomPrompt="1" type="title"/>
          </p:nvPr>
        </p:nvSpPr>
        <p:spPr>
          <a:xfrm>
            <a:off x="1277050" y="4530674"/>
            <a:ext cx="34909415" cy="8042472"/>
          </a:xfrm>
          <a:prstGeom prst="rect">
            <a:avLst/>
          </a:prstGeom>
          <a:noFill/>
          <a:ln>
            <a:noFill/>
          </a:ln>
        </p:spPr>
        <p:txBody>
          <a:bodyPr anchorCtr="0" anchor="b" bIns="371025" lIns="371025" spcFirstLastPara="1" rIns="371025" wrap="square" tIns="371025">
            <a:normAutofit/>
          </a:bodyPr>
          <a:lstStyle>
            <a:lvl1pPr lvl="0" algn="ctr">
              <a:lnSpc>
                <a:spcPct val="100000"/>
              </a:lnSpc>
              <a:spcBef>
                <a:spcPts val="0"/>
              </a:spcBef>
              <a:spcAft>
                <a:spcPts val="0"/>
              </a:spcAft>
              <a:buSzPts val="48700"/>
              <a:buNone/>
              <a:defRPr sz="31168"/>
            </a:lvl1pPr>
            <a:lvl2pPr lvl="1" algn="ctr">
              <a:lnSpc>
                <a:spcPct val="100000"/>
              </a:lnSpc>
              <a:spcBef>
                <a:spcPts val="0"/>
              </a:spcBef>
              <a:spcAft>
                <a:spcPts val="0"/>
              </a:spcAft>
              <a:buSzPts val="48700"/>
              <a:buNone/>
              <a:defRPr sz="31168"/>
            </a:lvl2pPr>
            <a:lvl3pPr lvl="2" algn="ctr">
              <a:lnSpc>
                <a:spcPct val="100000"/>
              </a:lnSpc>
              <a:spcBef>
                <a:spcPts val="0"/>
              </a:spcBef>
              <a:spcAft>
                <a:spcPts val="0"/>
              </a:spcAft>
              <a:buSzPts val="48700"/>
              <a:buNone/>
              <a:defRPr sz="31168"/>
            </a:lvl3pPr>
            <a:lvl4pPr lvl="3" algn="ctr">
              <a:lnSpc>
                <a:spcPct val="100000"/>
              </a:lnSpc>
              <a:spcBef>
                <a:spcPts val="0"/>
              </a:spcBef>
              <a:spcAft>
                <a:spcPts val="0"/>
              </a:spcAft>
              <a:buSzPts val="48700"/>
              <a:buNone/>
              <a:defRPr sz="31168"/>
            </a:lvl4pPr>
            <a:lvl5pPr lvl="4" algn="ctr">
              <a:lnSpc>
                <a:spcPct val="100000"/>
              </a:lnSpc>
              <a:spcBef>
                <a:spcPts val="0"/>
              </a:spcBef>
              <a:spcAft>
                <a:spcPts val="0"/>
              </a:spcAft>
              <a:buSzPts val="48700"/>
              <a:buNone/>
              <a:defRPr sz="31168"/>
            </a:lvl5pPr>
            <a:lvl6pPr lvl="5" algn="ctr">
              <a:lnSpc>
                <a:spcPct val="100000"/>
              </a:lnSpc>
              <a:spcBef>
                <a:spcPts val="0"/>
              </a:spcBef>
              <a:spcAft>
                <a:spcPts val="0"/>
              </a:spcAft>
              <a:buSzPts val="48700"/>
              <a:buNone/>
              <a:defRPr sz="31168"/>
            </a:lvl6pPr>
            <a:lvl7pPr lvl="6" algn="ctr">
              <a:lnSpc>
                <a:spcPct val="100000"/>
              </a:lnSpc>
              <a:spcBef>
                <a:spcPts val="0"/>
              </a:spcBef>
              <a:spcAft>
                <a:spcPts val="0"/>
              </a:spcAft>
              <a:buSzPts val="48700"/>
              <a:buNone/>
              <a:defRPr sz="31168"/>
            </a:lvl7pPr>
            <a:lvl8pPr lvl="7" algn="ctr">
              <a:lnSpc>
                <a:spcPct val="100000"/>
              </a:lnSpc>
              <a:spcBef>
                <a:spcPts val="0"/>
              </a:spcBef>
              <a:spcAft>
                <a:spcPts val="0"/>
              </a:spcAft>
              <a:buSzPts val="48700"/>
              <a:buNone/>
              <a:defRPr sz="31168"/>
            </a:lvl8pPr>
            <a:lvl9pPr lvl="8" algn="ctr">
              <a:lnSpc>
                <a:spcPct val="100000"/>
              </a:lnSpc>
              <a:spcBef>
                <a:spcPts val="0"/>
              </a:spcBef>
              <a:spcAft>
                <a:spcPts val="0"/>
              </a:spcAft>
              <a:buSzPts val="48700"/>
              <a:buNone/>
              <a:defRPr sz="31168"/>
            </a:lvl9pPr>
          </a:lstStyle>
          <a:p>
            <a:r>
              <a:t>xx%</a:t>
            </a:r>
          </a:p>
        </p:txBody>
      </p:sp>
      <p:sp>
        <p:nvSpPr>
          <p:cNvPr id="46" name="Google Shape;46;p12"/>
          <p:cNvSpPr txBox="1"/>
          <p:nvPr>
            <p:ph idx="1" type="body"/>
          </p:nvPr>
        </p:nvSpPr>
        <p:spPr>
          <a:xfrm>
            <a:off x="1277050" y="12911475"/>
            <a:ext cx="34909415" cy="5327984"/>
          </a:xfrm>
          <a:prstGeom prst="rect">
            <a:avLst/>
          </a:prstGeom>
          <a:noFill/>
          <a:ln>
            <a:noFill/>
          </a:ln>
        </p:spPr>
        <p:txBody>
          <a:bodyPr anchorCtr="0" anchor="t" bIns="371025" lIns="371025" spcFirstLastPara="1" rIns="371025" wrap="square" tIns="371025">
            <a:normAutofit/>
          </a:bodyPr>
          <a:lstStyle>
            <a:lvl1pPr indent="-692150" lvl="0" marL="457200" algn="ctr">
              <a:lnSpc>
                <a:spcPct val="115000"/>
              </a:lnSpc>
              <a:spcBef>
                <a:spcPts val="0"/>
              </a:spcBef>
              <a:spcAft>
                <a:spcPts val="0"/>
              </a:spcAft>
              <a:buSzPts val="7300"/>
              <a:buChar char="●"/>
              <a:defRPr/>
            </a:lvl1pPr>
            <a:lvl2pPr indent="-590550" lvl="1" marL="914400" algn="ctr">
              <a:lnSpc>
                <a:spcPct val="115000"/>
              </a:lnSpc>
              <a:spcBef>
                <a:spcPts val="0"/>
              </a:spcBef>
              <a:spcAft>
                <a:spcPts val="0"/>
              </a:spcAft>
              <a:buSzPts val="5700"/>
              <a:buChar char="○"/>
              <a:defRPr/>
            </a:lvl2pPr>
            <a:lvl3pPr indent="-590550" lvl="2" marL="1371600" algn="ctr">
              <a:lnSpc>
                <a:spcPct val="115000"/>
              </a:lnSpc>
              <a:spcBef>
                <a:spcPts val="0"/>
              </a:spcBef>
              <a:spcAft>
                <a:spcPts val="0"/>
              </a:spcAft>
              <a:buSzPts val="5700"/>
              <a:buChar char="■"/>
              <a:defRPr/>
            </a:lvl3pPr>
            <a:lvl4pPr indent="-590550" lvl="3" marL="1828800" algn="ctr">
              <a:lnSpc>
                <a:spcPct val="115000"/>
              </a:lnSpc>
              <a:spcBef>
                <a:spcPts val="0"/>
              </a:spcBef>
              <a:spcAft>
                <a:spcPts val="0"/>
              </a:spcAft>
              <a:buSzPts val="5700"/>
              <a:buChar char="●"/>
              <a:defRPr/>
            </a:lvl4pPr>
            <a:lvl5pPr indent="-590550" lvl="4" marL="2286000" algn="ctr">
              <a:lnSpc>
                <a:spcPct val="115000"/>
              </a:lnSpc>
              <a:spcBef>
                <a:spcPts val="0"/>
              </a:spcBef>
              <a:spcAft>
                <a:spcPts val="0"/>
              </a:spcAft>
              <a:buSzPts val="5700"/>
              <a:buChar char="○"/>
              <a:defRPr/>
            </a:lvl5pPr>
            <a:lvl6pPr indent="-590550" lvl="5" marL="2743200" algn="ctr">
              <a:lnSpc>
                <a:spcPct val="115000"/>
              </a:lnSpc>
              <a:spcBef>
                <a:spcPts val="0"/>
              </a:spcBef>
              <a:spcAft>
                <a:spcPts val="0"/>
              </a:spcAft>
              <a:buSzPts val="5700"/>
              <a:buChar char="■"/>
              <a:defRPr/>
            </a:lvl6pPr>
            <a:lvl7pPr indent="-590550" lvl="6" marL="3200400" algn="ctr">
              <a:lnSpc>
                <a:spcPct val="115000"/>
              </a:lnSpc>
              <a:spcBef>
                <a:spcPts val="0"/>
              </a:spcBef>
              <a:spcAft>
                <a:spcPts val="0"/>
              </a:spcAft>
              <a:buSzPts val="5700"/>
              <a:buChar char="●"/>
              <a:defRPr/>
            </a:lvl7pPr>
            <a:lvl8pPr indent="-590550" lvl="7" marL="3657600" algn="ctr">
              <a:lnSpc>
                <a:spcPct val="115000"/>
              </a:lnSpc>
              <a:spcBef>
                <a:spcPts val="0"/>
              </a:spcBef>
              <a:spcAft>
                <a:spcPts val="0"/>
              </a:spcAft>
              <a:buSzPts val="5700"/>
              <a:buChar char="○"/>
              <a:defRPr/>
            </a:lvl8pPr>
            <a:lvl9pPr indent="-590550" lvl="8" marL="4114800" algn="ctr">
              <a:lnSpc>
                <a:spcPct val="115000"/>
              </a:lnSpc>
              <a:spcBef>
                <a:spcPts val="0"/>
              </a:spcBef>
              <a:spcAft>
                <a:spcPts val="0"/>
              </a:spcAft>
              <a:buSzPts val="5700"/>
              <a:buChar char="■"/>
              <a:defRPr/>
            </a:lvl9pPr>
          </a:lstStyle>
          <a:p/>
        </p:txBody>
      </p:sp>
      <p:sp>
        <p:nvSpPr>
          <p:cNvPr id="47" name="Google Shape;47;p12"/>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3"/>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4"/>
          <p:cNvSpPr txBox="1"/>
          <p:nvPr>
            <p:ph type="title"/>
          </p:nvPr>
        </p:nvSpPr>
        <p:spPr>
          <a:xfrm>
            <a:off x="1277050" y="8809855"/>
            <a:ext cx="34909415" cy="3447926"/>
          </a:xfrm>
          <a:prstGeom prst="rect">
            <a:avLst/>
          </a:prstGeom>
          <a:noFill/>
          <a:ln>
            <a:noFill/>
          </a:ln>
        </p:spPr>
        <p:txBody>
          <a:bodyPr anchorCtr="0" anchor="ctr" bIns="371025" lIns="371025" spcFirstLastPara="1" rIns="371025" wrap="square" tIns="371025">
            <a:normAutofit/>
          </a:bodyPr>
          <a:lstStyle>
            <a:lvl1pPr lvl="0" algn="ctr">
              <a:lnSpc>
                <a:spcPct val="100000"/>
              </a:lnSpc>
              <a:spcBef>
                <a:spcPts val="0"/>
              </a:spcBef>
              <a:spcAft>
                <a:spcPts val="0"/>
              </a:spcAft>
              <a:buSzPts val="14600"/>
              <a:buNone/>
              <a:defRPr sz="9344"/>
            </a:lvl1pPr>
            <a:lvl2pPr lvl="1" algn="ctr">
              <a:lnSpc>
                <a:spcPct val="100000"/>
              </a:lnSpc>
              <a:spcBef>
                <a:spcPts val="0"/>
              </a:spcBef>
              <a:spcAft>
                <a:spcPts val="0"/>
              </a:spcAft>
              <a:buSzPts val="14600"/>
              <a:buNone/>
              <a:defRPr sz="9344"/>
            </a:lvl2pPr>
            <a:lvl3pPr lvl="2" algn="ctr">
              <a:lnSpc>
                <a:spcPct val="100000"/>
              </a:lnSpc>
              <a:spcBef>
                <a:spcPts val="0"/>
              </a:spcBef>
              <a:spcAft>
                <a:spcPts val="0"/>
              </a:spcAft>
              <a:buSzPts val="14600"/>
              <a:buNone/>
              <a:defRPr sz="9344"/>
            </a:lvl3pPr>
            <a:lvl4pPr lvl="3" algn="ctr">
              <a:lnSpc>
                <a:spcPct val="100000"/>
              </a:lnSpc>
              <a:spcBef>
                <a:spcPts val="0"/>
              </a:spcBef>
              <a:spcAft>
                <a:spcPts val="0"/>
              </a:spcAft>
              <a:buSzPts val="14600"/>
              <a:buNone/>
              <a:defRPr sz="9344"/>
            </a:lvl4pPr>
            <a:lvl5pPr lvl="4" algn="ctr">
              <a:lnSpc>
                <a:spcPct val="100000"/>
              </a:lnSpc>
              <a:spcBef>
                <a:spcPts val="0"/>
              </a:spcBef>
              <a:spcAft>
                <a:spcPts val="0"/>
              </a:spcAft>
              <a:buSzPts val="14600"/>
              <a:buNone/>
              <a:defRPr sz="9344"/>
            </a:lvl5pPr>
            <a:lvl6pPr lvl="5" algn="ctr">
              <a:lnSpc>
                <a:spcPct val="100000"/>
              </a:lnSpc>
              <a:spcBef>
                <a:spcPts val="0"/>
              </a:spcBef>
              <a:spcAft>
                <a:spcPts val="0"/>
              </a:spcAft>
              <a:buSzPts val="14600"/>
              <a:buNone/>
              <a:defRPr sz="9344"/>
            </a:lvl6pPr>
            <a:lvl7pPr lvl="6" algn="ctr">
              <a:lnSpc>
                <a:spcPct val="100000"/>
              </a:lnSpc>
              <a:spcBef>
                <a:spcPts val="0"/>
              </a:spcBef>
              <a:spcAft>
                <a:spcPts val="0"/>
              </a:spcAft>
              <a:buSzPts val="14600"/>
              <a:buNone/>
              <a:defRPr sz="9344"/>
            </a:lvl7pPr>
            <a:lvl8pPr lvl="7" algn="ctr">
              <a:lnSpc>
                <a:spcPct val="100000"/>
              </a:lnSpc>
              <a:spcBef>
                <a:spcPts val="0"/>
              </a:spcBef>
              <a:spcAft>
                <a:spcPts val="0"/>
              </a:spcAft>
              <a:buSzPts val="14600"/>
              <a:buNone/>
              <a:defRPr sz="9344"/>
            </a:lvl8pPr>
            <a:lvl9pPr lvl="8" algn="ctr">
              <a:lnSpc>
                <a:spcPct val="100000"/>
              </a:lnSpc>
              <a:spcBef>
                <a:spcPts val="0"/>
              </a:spcBef>
              <a:spcAft>
                <a:spcPts val="0"/>
              </a:spcAft>
              <a:buSzPts val="14600"/>
              <a:buNone/>
              <a:defRPr sz="9344"/>
            </a:lvl9pPr>
          </a:lstStyle>
          <a:p/>
        </p:txBody>
      </p:sp>
      <p:sp>
        <p:nvSpPr>
          <p:cNvPr id="15" name="Google Shape;15;p4"/>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5"/>
          <p:cNvSpPr txBox="1"/>
          <p:nvPr>
            <p:ph type="title"/>
          </p:nvPr>
        </p:nvSpPr>
        <p:spPr>
          <a:xfrm>
            <a:off x="1277050" y="1822818"/>
            <a:ext cx="34909415" cy="2345849"/>
          </a:xfrm>
          <a:prstGeom prst="rect">
            <a:avLst/>
          </a:prstGeom>
          <a:noFill/>
          <a:ln>
            <a:noFill/>
          </a:ln>
        </p:spPr>
        <p:txBody>
          <a:bodyPr anchorCtr="0" anchor="t" bIns="371025" lIns="371025" spcFirstLastPara="1" rIns="371025" wrap="square" tIns="371025">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p:txBody>
      </p:sp>
      <p:sp>
        <p:nvSpPr>
          <p:cNvPr id="18" name="Google Shape;18;p5"/>
          <p:cNvSpPr txBox="1"/>
          <p:nvPr>
            <p:ph idx="1" type="body"/>
          </p:nvPr>
        </p:nvSpPr>
        <p:spPr>
          <a:xfrm>
            <a:off x="1277050" y="4720524"/>
            <a:ext cx="34909415" cy="13993494"/>
          </a:xfrm>
          <a:prstGeom prst="rect">
            <a:avLst/>
          </a:prstGeom>
          <a:noFill/>
          <a:ln>
            <a:noFill/>
          </a:ln>
        </p:spPr>
        <p:txBody>
          <a:bodyPr anchorCtr="0" anchor="t" bIns="371025" lIns="371025" spcFirstLastPara="1" rIns="371025" wrap="square" tIns="371025">
            <a:normAutofit/>
          </a:bodyPr>
          <a:lstStyle>
            <a:lvl1pPr indent="-692150" lvl="0" marL="457200" algn="l">
              <a:lnSpc>
                <a:spcPct val="115000"/>
              </a:lnSpc>
              <a:spcBef>
                <a:spcPts val="0"/>
              </a:spcBef>
              <a:spcAft>
                <a:spcPts val="0"/>
              </a:spcAft>
              <a:buSzPts val="7300"/>
              <a:buChar char="●"/>
              <a:defRPr/>
            </a:lvl1pPr>
            <a:lvl2pPr indent="-590550" lvl="1" marL="914400" algn="l">
              <a:lnSpc>
                <a:spcPct val="115000"/>
              </a:lnSpc>
              <a:spcBef>
                <a:spcPts val="0"/>
              </a:spcBef>
              <a:spcAft>
                <a:spcPts val="0"/>
              </a:spcAft>
              <a:buSzPts val="5700"/>
              <a:buChar char="○"/>
              <a:defRPr/>
            </a:lvl2pPr>
            <a:lvl3pPr indent="-590550" lvl="2" marL="1371600" algn="l">
              <a:lnSpc>
                <a:spcPct val="115000"/>
              </a:lnSpc>
              <a:spcBef>
                <a:spcPts val="0"/>
              </a:spcBef>
              <a:spcAft>
                <a:spcPts val="0"/>
              </a:spcAft>
              <a:buSzPts val="5700"/>
              <a:buChar char="■"/>
              <a:defRPr/>
            </a:lvl3pPr>
            <a:lvl4pPr indent="-590550" lvl="3" marL="1828800" algn="l">
              <a:lnSpc>
                <a:spcPct val="115000"/>
              </a:lnSpc>
              <a:spcBef>
                <a:spcPts val="0"/>
              </a:spcBef>
              <a:spcAft>
                <a:spcPts val="0"/>
              </a:spcAft>
              <a:buSzPts val="5700"/>
              <a:buChar char="●"/>
              <a:defRPr/>
            </a:lvl4pPr>
            <a:lvl5pPr indent="-590550" lvl="4" marL="2286000" algn="l">
              <a:lnSpc>
                <a:spcPct val="115000"/>
              </a:lnSpc>
              <a:spcBef>
                <a:spcPts val="0"/>
              </a:spcBef>
              <a:spcAft>
                <a:spcPts val="0"/>
              </a:spcAft>
              <a:buSzPts val="5700"/>
              <a:buChar char="○"/>
              <a:defRPr/>
            </a:lvl5pPr>
            <a:lvl6pPr indent="-590550" lvl="5" marL="2743200" algn="l">
              <a:lnSpc>
                <a:spcPct val="115000"/>
              </a:lnSpc>
              <a:spcBef>
                <a:spcPts val="0"/>
              </a:spcBef>
              <a:spcAft>
                <a:spcPts val="0"/>
              </a:spcAft>
              <a:buSzPts val="5700"/>
              <a:buChar char="■"/>
              <a:defRPr/>
            </a:lvl6pPr>
            <a:lvl7pPr indent="-590550" lvl="6" marL="3200400" algn="l">
              <a:lnSpc>
                <a:spcPct val="115000"/>
              </a:lnSpc>
              <a:spcBef>
                <a:spcPts val="0"/>
              </a:spcBef>
              <a:spcAft>
                <a:spcPts val="0"/>
              </a:spcAft>
              <a:buSzPts val="5700"/>
              <a:buChar char="●"/>
              <a:defRPr/>
            </a:lvl7pPr>
            <a:lvl8pPr indent="-590550" lvl="7" marL="3657600" algn="l">
              <a:lnSpc>
                <a:spcPct val="115000"/>
              </a:lnSpc>
              <a:spcBef>
                <a:spcPts val="0"/>
              </a:spcBef>
              <a:spcAft>
                <a:spcPts val="0"/>
              </a:spcAft>
              <a:buSzPts val="5700"/>
              <a:buChar char="○"/>
              <a:defRPr/>
            </a:lvl8pPr>
            <a:lvl9pPr indent="-590550" lvl="8" marL="4114800" algn="l">
              <a:lnSpc>
                <a:spcPct val="115000"/>
              </a:lnSpc>
              <a:spcBef>
                <a:spcPts val="0"/>
              </a:spcBef>
              <a:spcAft>
                <a:spcPts val="0"/>
              </a:spcAft>
              <a:buSzPts val="5700"/>
              <a:buChar char="■"/>
              <a:defRPr/>
            </a:lvl9pPr>
          </a:lstStyle>
          <a:p/>
        </p:txBody>
      </p:sp>
      <p:sp>
        <p:nvSpPr>
          <p:cNvPr id="19" name="Google Shape;19;p5"/>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6"/>
          <p:cNvSpPr txBox="1"/>
          <p:nvPr>
            <p:ph type="title"/>
          </p:nvPr>
        </p:nvSpPr>
        <p:spPr>
          <a:xfrm>
            <a:off x="1277050" y="1822818"/>
            <a:ext cx="34909415" cy="2345849"/>
          </a:xfrm>
          <a:prstGeom prst="rect">
            <a:avLst/>
          </a:prstGeom>
          <a:noFill/>
          <a:ln>
            <a:noFill/>
          </a:ln>
        </p:spPr>
        <p:txBody>
          <a:bodyPr anchorCtr="0" anchor="t" bIns="371025" lIns="371025" spcFirstLastPara="1" rIns="371025" wrap="square" tIns="371025">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p:txBody>
      </p:sp>
      <p:sp>
        <p:nvSpPr>
          <p:cNvPr id="22" name="Google Shape;22;p6"/>
          <p:cNvSpPr txBox="1"/>
          <p:nvPr>
            <p:ph idx="1" type="body"/>
          </p:nvPr>
        </p:nvSpPr>
        <p:spPr>
          <a:xfrm>
            <a:off x="1277051" y="4720524"/>
            <a:ext cx="16387939" cy="13993494"/>
          </a:xfrm>
          <a:prstGeom prst="rect">
            <a:avLst/>
          </a:prstGeom>
          <a:noFill/>
          <a:ln>
            <a:noFill/>
          </a:ln>
        </p:spPr>
        <p:txBody>
          <a:bodyPr anchorCtr="0" anchor="t" bIns="371025" lIns="371025" spcFirstLastPara="1" rIns="371025" wrap="square" tIns="371025">
            <a:normAutofit/>
          </a:bodyPr>
          <a:lstStyle>
            <a:lvl1pPr indent="-590550" lvl="0" marL="457200" algn="l">
              <a:lnSpc>
                <a:spcPct val="115000"/>
              </a:lnSpc>
              <a:spcBef>
                <a:spcPts val="0"/>
              </a:spcBef>
              <a:spcAft>
                <a:spcPts val="0"/>
              </a:spcAft>
              <a:buSzPts val="5700"/>
              <a:buChar char="●"/>
              <a:defRPr sz="3648"/>
            </a:lvl1pPr>
            <a:lvl2pPr indent="-539750" lvl="1" marL="914400" algn="l">
              <a:lnSpc>
                <a:spcPct val="115000"/>
              </a:lnSpc>
              <a:spcBef>
                <a:spcPts val="0"/>
              </a:spcBef>
              <a:spcAft>
                <a:spcPts val="0"/>
              </a:spcAft>
              <a:buSzPts val="4900"/>
              <a:buChar char="○"/>
              <a:defRPr sz="3136"/>
            </a:lvl2pPr>
            <a:lvl3pPr indent="-539750" lvl="2" marL="1371600" algn="l">
              <a:lnSpc>
                <a:spcPct val="115000"/>
              </a:lnSpc>
              <a:spcBef>
                <a:spcPts val="0"/>
              </a:spcBef>
              <a:spcAft>
                <a:spcPts val="0"/>
              </a:spcAft>
              <a:buSzPts val="4900"/>
              <a:buChar char="■"/>
              <a:defRPr sz="3136"/>
            </a:lvl3pPr>
            <a:lvl4pPr indent="-539750" lvl="3" marL="1828800" algn="l">
              <a:lnSpc>
                <a:spcPct val="115000"/>
              </a:lnSpc>
              <a:spcBef>
                <a:spcPts val="0"/>
              </a:spcBef>
              <a:spcAft>
                <a:spcPts val="0"/>
              </a:spcAft>
              <a:buSzPts val="4900"/>
              <a:buChar char="●"/>
              <a:defRPr sz="3136"/>
            </a:lvl4pPr>
            <a:lvl5pPr indent="-539750" lvl="4" marL="2286000" algn="l">
              <a:lnSpc>
                <a:spcPct val="115000"/>
              </a:lnSpc>
              <a:spcBef>
                <a:spcPts val="0"/>
              </a:spcBef>
              <a:spcAft>
                <a:spcPts val="0"/>
              </a:spcAft>
              <a:buSzPts val="4900"/>
              <a:buChar char="○"/>
              <a:defRPr sz="3136"/>
            </a:lvl5pPr>
            <a:lvl6pPr indent="-539750" lvl="5" marL="2743200" algn="l">
              <a:lnSpc>
                <a:spcPct val="115000"/>
              </a:lnSpc>
              <a:spcBef>
                <a:spcPts val="0"/>
              </a:spcBef>
              <a:spcAft>
                <a:spcPts val="0"/>
              </a:spcAft>
              <a:buSzPts val="4900"/>
              <a:buChar char="■"/>
              <a:defRPr sz="3136"/>
            </a:lvl6pPr>
            <a:lvl7pPr indent="-539750" lvl="6" marL="3200400" algn="l">
              <a:lnSpc>
                <a:spcPct val="115000"/>
              </a:lnSpc>
              <a:spcBef>
                <a:spcPts val="0"/>
              </a:spcBef>
              <a:spcAft>
                <a:spcPts val="0"/>
              </a:spcAft>
              <a:buSzPts val="4900"/>
              <a:buChar char="●"/>
              <a:defRPr sz="3136"/>
            </a:lvl7pPr>
            <a:lvl8pPr indent="-539750" lvl="7" marL="3657600" algn="l">
              <a:lnSpc>
                <a:spcPct val="115000"/>
              </a:lnSpc>
              <a:spcBef>
                <a:spcPts val="0"/>
              </a:spcBef>
              <a:spcAft>
                <a:spcPts val="0"/>
              </a:spcAft>
              <a:buSzPts val="4900"/>
              <a:buChar char="○"/>
              <a:defRPr sz="3136"/>
            </a:lvl8pPr>
            <a:lvl9pPr indent="-539750" lvl="8" marL="4114800" algn="l">
              <a:lnSpc>
                <a:spcPct val="115000"/>
              </a:lnSpc>
              <a:spcBef>
                <a:spcPts val="0"/>
              </a:spcBef>
              <a:spcAft>
                <a:spcPts val="0"/>
              </a:spcAft>
              <a:buSzPts val="4900"/>
              <a:buChar char="■"/>
              <a:defRPr sz="3136"/>
            </a:lvl9pPr>
          </a:lstStyle>
          <a:p/>
        </p:txBody>
      </p:sp>
      <p:sp>
        <p:nvSpPr>
          <p:cNvPr id="23" name="Google Shape;23;p6"/>
          <p:cNvSpPr txBox="1"/>
          <p:nvPr>
            <p:ph idx="2" type="body"/>
          </p:nvPr>
        </p:nvSpPr>
        <p:spPr>
          <a:xfrm>
            <a:off x="19798579" y="4720524"/>
            <a:ext cx="16387939" cy="13993494"/>
          </a:xfrm>
          <a:prstGeom prst="rect">
            <a:avLst/>
          </a:prstGeom>
          <a:noFill/>
          <a:ln>
            <a:noFill/>
          </a:ln>
        </p:spPr>
        <p:txBody>
          <a:bodyPr anchorCtr="0" anchor="t" bIns="371025" lIns="371025" spcFirstLastPara="1" rIns="371025" wrap="square" tIns="371025">
            <a:normAutofit/>
          </a:bodyPr>
          <a:lstStyle>
            <a:lvl1pPr indent="-590550" lvl="0" marL="457200" algn="l">
              <a:lnSpc>
                <a:spcPct val="115000"/>
              </a:lnSpc>
              <a:spcBef>
                <a:spcPts val="0"/>
              </a:spcBef>
              <a:spcAft>
                <a:spcPts val="0"/>
              </a:spcAft>
              <a:buSzPts val="5700"/>
              <a:buChar char="●"/>
              <a:defRPr sz="3648"/>
            </a:lvl1pPr>
            <a:lvl2pPr indent="-539750" lvl="1" marL="914400" algn="l">
              <a:lnSpc>
                <a:spcPct val="115000"/>
              </a:lnSpc>
              <a:spcBef>
                <a:spcPts val="0"/>
              </a:spcBef>
              <a:spcAft>
                <a:spcPts val="0"/>
              </a:spcAft>
              <a:buSzPts val="4900"/>
              <a:buChar char="○"/>
              <a:defRPr sz="3136"/>
            </a:lvl2pPr>
            <a:lvl3pPr indent="-539750" lvl="2" marL="1371600" algn="l">
              <a:lnSpc>
                <a:spcPct val="115000"/>
              </a:lnSpc>
              <a:spcBef>
                <a:spcPts val="0"/>
              </a:spcBef>
              <a:spcAft>
                <a:spcPts val="0"/>
              </a:spcAft>
              <a:buSzPts val="4900"/>
              <a:buChar char="■"/>
              <a:defRPr sz="3136"/>
            </a:lvl3pPr>
            <a:lvl4pPr indent="-539750" lvl="3" marL="1828800" algn="l">
              <a:lnSpc>
                <a:spcPct val="115000"/>
              </a:lnSpc>
              <a:spcBef>
                <a:spcPts val="0"/>
              </a:spcBef>
              <a:spcAft>
                <a:spcPts val="0"/>
              </a:spcAft>
              <a:buSzPts val="4900"/>
              <a:buChar char="●"/>
              <a:defRPr sz="3136"/>
            </a:lvl4pPr>
            <a:lvl5pPr indent="-539750" lvl="4" marL="2286000" algn="l">
              <a:lnSpc>
                <a:spcPct val="115000"/>
              </a:lnSpc>
              <a:spcBef>
                <a:spcPts val="0"/>
              </a:spcBef>
              <a:spcAft>
                <a:spcPts val="0"/>
              </a:spcAft>
              <a:buSzPts val="4900"/>
              <a:buChar char="○"/>
              <a:defRPr sz="3136"/>
            </a:lvl5pPr>
            <a:lvl6pPr indent="-539750" lvl="5" marL="2743200" algn="l">
              <a:lnSpc>
                <a:spcPct val="115000"/>
              </a:lnSpc>
              <a:spcBef>
                <a:spcPts val="0"/>
              </a:spcBef>
              <a:spcAft>
                <a:spcPts val="0"/>
              </a:spcAft>
              <a:buSzPts val="4900"/>
              <a:buChar char="■"/>
              <a:defRPr sz="3136"/>
            </a:lvl6pPr>
            <a:lvl7pPr indent="-539750" lvl="6" marL="3200400" algn="l">
              <a:lnSpc>
                <a:spcPct val="115000"/>
              </a:lnSpc>
              <a:spcBef>
                <a:spcPts val="0"/>
              </a:spcBef>
              <a:spcAft>
                <a:spcPts val="0"/>
              </a:spcAft>
              <a:buSzPts val="4900"/>
              <a:buChar char="●"/>
              <a:defRPr sz="3136"/>
            </a:lvl7pPr>
            <a:lvl8pPr indent="-539750" lvl="7" marL="3657600" algn="l">
              <a:lnSpc>
                <a:spcPct val="115000"/>
              </a:lnSpc>
              <a:spcBef>
                <a:spcPts val="0"/>
              </a:spcBef>
              <a:spcAft>
                <a:spcPts val="0"/>
              </a:spcAft>
              <a:buSzPts val="4900"/>
              <a:buChar char="○"/>
              <a:defRPr sz="3136"/>
            </a:lvl8pPr>
            <a:lvl9pPr indent="-539750" lvl="8" marL="4114800" algn="l">
              <a:lnSpc>
                <a:spcPct val="115000"/>
              </a:lnSpc>
              <a:spcBef>
                <a:spcPts val="0"/>
              </a:spcBef>
              <a:spcAft>
                <a:spcPts val="0"/>
              </a:spcAft>
              <a:buSzPts val="4900"/>
              <a:buChar char="■"/>
              <a:defRPr sz="3136"/>
            </a:lvl9pPr>
          </a:lstStyle>
          <a:p/>
        </p:txBody>
      </p:sp>
      <p:sp>
        <p:nvSpPr>
          <p:cNvPr id="24" name="Google Shape;24;p6"/>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7"/>
          <p:cNvSpPr txBox="1"/>
          <p:nvPr>
            <p:ph type="title"/>
          </p:nvPr>
        </p:nvSpPr>
        <p:spPr>
          <a:xfrm>
            <a:off x="1277050" y="1822818"/>
            <a:ext cx="34909415" cy="2345849"/>
          </a:xfrm>
          <a:prstGeom prst="rect">
            <a:avLst/>
          </a:prstGeom>
          <a:noFill/>
          <a:ln>
            <a:noFill/>
          </a:ln>
        </p:spPr>
        <p:txBody>
          <a:bodyPr anchorCtr="0" anchor="t" bIns="371025" lIns="371025" spcFirstLastPara="1" rIns="371025" wrap="square" tIns="371025">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p:txBody>
      </p:sp>
      <p:sp>
        <p:nvSpPr>
          <p:cNvPr id="27" name="Google Shape;27;p7"/>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8"/>
          <p:cNvSpPr txBox="1"/>
          <p:nvPr>
            <p:ph type="title"/>
          </p:nvPr>
        </p:nvSpPr>
        <p:spPr>
          <a:xfrm>
            <a:off x="1277051" y="2275731"/>
            <a:ext cx="11504513" cy="3095415"/>
          </a:xfrm>
          <a:prstGeom prst="rect">
            <a:avLst/>
          </a:prstGeom>
          <a:noFill/>
          <a:ln>
            <a:noFill/>
          </a:ln>
        </p:spPr>
        <p:txBody>
          <a:bodyPr anchorCtr="0" anchor="b" bIns="371025" lIns="371025" spcFirstLastPara="1" rIns="371025" wrap="square" tIns="371025">
            <a:normAutofit/>
          </a:bodyPr>
          <a:lstStyle>
            <a:lvl1pPr lvl="0" algn="l">
              <a:lnSpc>
                <a:spcPct val="100000"/>
              </a:lnSpc>
              <a:spcBef>
                <a:spcPts val="0"/>
              </a:spcBef>
              <a:spcAft>
                <a:spcPts val="0"/>
              </a:spcAft>
              <a:buSzPts val="9800"/>
              <a:buNone/>
              <a:defRPr sz="6272"/>
            </a:lvl1pPr>
            <a:lvl2pPr lvl="1" algn="l">
              <a:lnSpc>
                <a:spcPct val="100000"/>
              </a:lnSpc>
              <a:spcBef>
                <a:spcPts val="0"/>
              </a:spcBef>
              <a:spcAft>
                <a:spcPts val="0"/>
              </a:spcAft>
              <a:buSzPts val="9800"/>
              <a:buNone/>
              <a:defRPr sz="6272"/>
            </a:lvl2pPr>
            <a:lvl3pPr lvl="2" algn="l">
              <a:lnSpc>
                <a:spcPct val="100000"/>
              </a:lnSpc>
              <a:spcBef>
                <a:spcPts val="0"/>
              </a:spcBef>
              <a:spcAft>
                <a:spcPts val="0"/>
              </a:spcAft>
              <a:buSzPts val="9800"/>
              <a:buNone/>
              <a:defRPr sz="6272"/>
            </a:lvl3pPr>
            <a:lvl4pPr lvl="3" algn="l">
              <a:lnSpc>
                <a:spcPct val="100000"/>
              </a:lnSpc>
              <a:spcBef>
                <a:spcPts val="0"/>
              </a:spcBef>
              <a:spcAft>
                <a:spcPts val="0"/>
              </a:spcAft>
              <a:buSzPts val="9800"/>
              <a:buNone/>
              <a:defRPr sz="6272"/>
            </a:lvl4pPr>
            <a:lvl5pPr lvl="4" algn="l">
              <a:lnSpc>
                <a:spcPct val="100000"/>
              </a:lnSpc>
              <a:spcBef>
                <a:spcPts val="0"/>
              </a:spcBef>
              <a:spcAft>
                <a:spcPts val="0"/>
              </a:spcAft>
              <a:buSzPts val="9800"/>
              <a:buNone/>
              <a:defRPr sz="6272"/>
            </a:lvl5pPr>
            <a:lvl6pPr lvl="5" algn="l">
              <a:lnSpc>
                <a:spcPct val="100000"/>
              </a:lnSpc>
              <a:spcBef>
                <a:spcPts val="0"/>
              </a:spcBef>
              <a:spcAft>
                <a:spcPts val="0"/>
              </a:spcAft>
              <a:buSzPts val="9800"/>
              <a:buNone/>
              <a:defRPr sz="6272"/>
            </a:lvl6pPr>
            <a:lvl7pPr lvl="6" algn="l">
              <a:lnSpc>
                <a:spcPct val="100000"/>
              </a:lnSpc>
              <a:spcBef>
                <a:spcPts val="0"/>
              </a:spcBef>
              <a:spcAft>
                <a:spcPts val="0"/>
              </a:spcAft>
              <a:buSzPts val="9800"/>
              <a:buNone/>
              <a:defRPr sz="6272"/>
            </a:lvl7pPr>
            <a:lvl8pPr lvl="7" algn="l">
              <a:lnSpc>
                <a:spcPct val="100000"/>
              </a:lnSpc>
              <a:spcBef>
                <a:spcPts val="0"/>
              </a:spcBef>
              <a:spcAft>
                <a:spcPts val="0"/>
              </a:spcAft>
              <a:buSzPts val="9800"/>
              <a:buNone/>
              <a:defRPr sz="6272"/>
            </a:lvl8pPr>
            <a:lvl9pPr lvl="8" algn="l">
              <a:lnSpc>
                <a:spcPct val="100000"/>
              </a:lnSpc>
              <a:spcBef>
                <a:spcPts val="0"/>
              </a:spcBef>
              <a:spcAft>
                <a:spcPts val="0"/>
              </a:spcAft>
              <a:buSzPts val="9800"/>
              <a:buNone/>
              <a:defRPr sz="6272"/>
            </a:lvl9pPr>
          </a:lstStyle>
          <a:p/>
        </p:txBody>
      </p:sp>
      <p:sp>
        <p:nvSpPr>
          <p:cNvPr id="30" name="Google Shape;30;p8"/>
          <p:cNvSpPr txBox="1"/>
          <p:nvPr>
            <p:ph idx="1" type="body"/>
          </p:nvPr>
        </p:nvSpPr>
        <p:spPr>
          <a:xfrm>
            <a:off x="1277051" y="5691785"/>
            <a:ext cx="11504513" cy="13022745"/>
          </a:xfrm>
          <a:prstGeom prst="rect">
            <a:avLst/>
          </a:prstGeom>
          <a:noFill/>
          <a:ln>
            <a:noFill/>
          </a:ln>
        </p:spPr>
        <p:txBody>
          <a:bodyPr anchorCtr="0" anchor="t" bIns="371025" lIns="371025" spcFirstLastPara="1" rIns="371025" wrap="square" tIns="371025">
            <a:normAutofit/>
          </a:bodyPr>
          <a:lstStyle>
            <a:lvl1pPr indent="-539750" lvl="0" marL="457200" algn="l">
              <a:lnSpc>
                <a:spcPct val="115000"/>
              </a:lnSpc>
              <a:spcBef>
                <a:spcPts val="0"/>
              </a:spcBef>
              <a:spcAft>
                <a:spcPts val="0"/>
              </a:spcAft>
              <a:buSzPts val="4900"/>
              <a:buChar char="●"/>
              <a:defRPr sz="3136"/>
            </a:lvl1pPr>
            <a:lvl2pPr indent="-539750" lvl="1" marL="914400" algn="l">
              <a:lnSpc>
                <a:spcPct val="115000"/>
              </a:lnSpc>
              <a:spcBef>
                <a:spcPts val="0"/>
              </a:spcBef>
              <a:spcAft>
                <a:spcPts val="0"/>
              </a:spcAft>
              <a:buSzPts val="4900"/>
              <a:buChar char="○"/>
              <a:defRPr sz="3136"/>
            </a:lvl2pPr>
            <a:lvl3pPr indent="-539750" lvl="2" marL="1371600" algn="l">
              <a:lnSpc>
                <a:spcPct val="115000"/>
              </a:lnSpc>
              <a:spcBef>
                <a:spcPts val="0"/>
              </a:spcBef>
              <a:spcAft>
                <a:spcPts val="0"/>
              </a:spcAft>
              <a:buSzPts val="4900"/>
              <a:buChar char="■"/>
              <a:defRPr sz="3136"/>
            </a:lvl3pPr>
            <a:lvl4pPr indent="-539750" lvl="3" marL="1828800" algn="l">
              <a:lnSpc>
                <a:spcPct val="115000"/>
              </a:lnSpc>
              <a:spcBef>
                <a:spcPts val="0"/>
              </a:spcBef>
              <a:spcAft>
                <a:spcPts val="0"/>
              </a:spcAft>
              <a:buSzPts val="4900"/>
              <a:buChar char="●"/>
              <a:defRPr sz="3136"/>
            </a:lvl4pPr>
            <a:lvl5pPr indent="-539750" lvl="4" marL="2286000" algn="l">
              <a:lnSpc>
                <a:spcPct val="115000"/>
              </a:lnSpc>
              <a:spcBef>
                <a:spcPts val="0"/>
              </a:spcBef>
              <a:spcAft>
                <a:spcPts val="0"/>
              </a:spcAft>
              <a:buSzPts val="4900"/>
              <a:buChar char="○"/>
              <a:defRPr sz="3136"/>
            </a:lvl5pPr>
            <a:lvl6pPr indent="-539750" lvl="5" marL="2743200" algn="l">
              <a:lnSpc>
                <a:spcPct val="115000"/>
              </a:lnSpc>
              <a:spcBef>
                <a:spcPts val="0"/>
              </a:spcBef>
              <a:spcAft>
                <a:spcPts val="0"/>
              </a:spcAft>
              <a:buSzPts val="4900"/>
              <a:buChar char="■"/>
              <a:defRPr sz="3136"/>
            </a:lvl6pPr>
            <a:lvl7pPr indent="-539750" lvl="6" marL="3200400" algn="l">
              <a:lnSpc>
                <a:spcPct val="115000"/>
              </a:lnSpc>
              <a:spcBef>
                <a:spcPts val="0"/>
              </a:spcBef>
              <a:spcAft>
                <a:spcPts val="0"/>
              </a:spcAft>
              <a:buSzPts val="4900"/>
              <a:buChar char="●"/>
              <a:defRPr sz="3136"/>
            </a:lvl7pPr>
            <a:lvl8pPr indent="-539750" lvl="7" marL="3657600" algn="l">
              <a:lnSpc>
                <a:spcPct val="115000"/>
              </a:lnSpc>
              <a:spcBef>
                <a:spcPts val="0"/>
              </a:spcBef>
              <a:spcAft>
                <a:spcPts val="0"/>
              </a:spcAft>
              <a:buSzPts val="4900"/>
              <a:buChar char="○"/>
              <a:defRPr sz="3136"/>
            </a:lvl8pPr>
            <a:lvl9pPr indent="-539750" lvl="8" marL="4114800" algn="l">
              <a:lnSpc>
                <a:spcPct val="115000"/>
              </a:lnSpc>
              <a:spcBef>
                <a:spcPts val="0"/>
              </a:spcBef>
              <a:spcAft>
                <a:spcPts val="0"/>
              </a:spcAft>
              <a:buSzPts val="4900"/>
              <a:buChar char="■"/>
              <a:defRPr sz="3136"/>
            </a:lvl9pPr>
          </a:lstStyle>
          <a:p/>
        </p:txBody>
      </p:sp>
      <p:sp>
        <p:nvSpPr>
          <p:cNvPr id="31" name="Google Shape;31;p8"/>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9"/>
          <p:cNvSpPr txBox="1"/>
          <p:nvPr>
            <p:ph type="title"/>
          </p:nvPr>
        </p:nvSpPr>
        <p:spPr>
          <a:xfrm>
            <a:off x="2008578" y="1843809"/>
            <a:ext cx="26088982" cy="16755790"/>
          </a:xfrm>
          <a:prstGeom prst="rect">
            <a:avLst/>
          </a:prstGeom>
          <a:noFill/>
          <a:ln>
            <a:noFill/>
          </a:ln>
        </p:spPr>
        <p:txBody>
          <a:bodyPr anchorCtr="0" anchor="ctr" bIns="371025" lIns="371025" spcFirstLastPara="1" rIns="371025" wrap="square" tIns="371025">
            <a:normAutofit/>
          </a:bodyPr>
          <a:lstStyle>
            <a:lvl1pPr lvl="0" algn="l">
              <a:lnSpc>
                <a:spcPct val="100000"/>
              </a:lnSpc>
              <a:spcBef>
                <a:spcPts val="0"/>
              </a:spcBef>
              <a:spcAft>
                <a:spcPts val="0"/>
              </a:spcAft>
              <a:buSzPts val="19500"/>
              <a:buNone/>
              <a:defRPr sz="12480"/>
            </a:lvl1pPr>
            <a:lvl2pPr lvl="1" algn="l">
              <a:lnSpc>
                <a:spcPct val="100000"/>
              </a:lnSpc>
              <a:spcBef>
                <a:spcPts val="0"/>
              </a:spcBef>
              <a:spcAft>
                <a:spcPts val="0"/>
              </a:spcAft>
              <a:buSzPts val="19500"/>
              <a:buNone/>
              <a:defRPr sz="12480"/>
            </a:lvl2pPr>
            <a:lvl3pPr lvl="2" algn="l">
              <a:lnSpc>
                <a:spcPct val="100000"/>
              </a:lnSpc>
              <a:spcBef>
                <a:spcPts val="0"/>
              </a:spcBef>
              <a:spcAft>
                <a:spcPts val="0"/>
              </a:spcAft>
              <a:buSzPts val="19500"/>
              <a:buNone/>
              <a:defRPr sz="12480"/>
            </a:lvl3pPr>
            <a:lvl4pPr lvl="3" algn="l">
              <a:lnSpc>
                <a:spcPct val="100000"/>
              </a:lnSpc>
              <a:spcBef>
                <a:spcPts val="0"/>
              </a:spcBef>
              <a:spcAft>
                <a:spcPts val="0"/>
              </a:spcAft>
              <a:buSzPts val="19500"/>
              <a:buNone/>
              <a:defRPr sz="12480"/>
            </a:lvl4pPr>
            <a:lvl5pPr lvl="4" algn="l">
              <a:lnSpc>
                <a:spcPct val="100000"/>
              </a:lnSpc>
              <a:spcBef>
                <a:spcPts val="0"/>
              </a:spcBef>
              <a:spcAft>
                <a:spcPts val="0"/>
              </a:spcAft>
              <a:buSzPts val="19500"/>
              <a:buNone/>
              <a:defRPr sz="12480"/>
            </a:lvl5pPr>
            <a:lvl6pPr lvl="5" algn="l">
              <a:lnSpc>
                <a:spcPct val="100000"/>
              </a:lnSpc>
              <a:spcBef>
                <a:spcPts val="0"/>
              </a:spcBef>
              <a:spcAft>
                <a:spcPts val="0"/>
              </a:spcAft>
              <a:buSzPts val="19500"/>
              <a:buNone/>
              <a:defRPr sz="12480"/>
            </a:lvl6pPr>
            <a:lvl7pPr lvl="6" algn="l">
              <a:lnSpc>
                <a:spcPct val="100000"/>
              </a:lnSpc>
              <a:spcBef>
                <a:spcPts val="0"/>
              </a:spcBef>
              <a:spcAft>
                <a:spcPts val="0"/>
              </a:spcAft>
              <a:buSzPts val="19500"/>
              <a:buNone/>
              <a:defRPr sz="12480"/>
            </a:lvl7pPr>
            <a:lvl8pPr lvl="7" algn="l">
              <a:lnSpc>
                <a:spcPct val="100000"/>
              </a:lnSpc>
              <a:spcBef>
                <a:spcPts val="0"/>
              </a:spcBef>
              <a:spcAft>
                <a:spcPts val="0"/>
              </a:spcAft>
              <a:buSzPts val="19500"/>
              <a:buNone/>
              <a:defRPr sz="12480"/>
            </a:lvl8pPr>
            <a:lvl9pPr lvl="8" algn="l">
              <a:lnSpc>
                <a:spcPct val="100000"/>
              </a:lnSpc>
              <a:spcBef>
                <a:spcPts val="0"/>
              </a:spcBef>
              <a:spcAft>
                <a:spcPts val="0"/>
              </a:spcAft>
              <a:buSzPts val="19500"/>
              <a:buNone/>
              <a:defRPr sz="12480"/>
            </a:lvl9pPr>
          </a:lstStyle>
          <a:p/>
        </p:txBody>
      </p:sp>
      <p:sp>
        <p:nvSpPr>
          <p:cNvPr id="34" name="Google Shape;34;p9"/>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0"/>
          <p:cNvSpPr/>
          <p:nvPr/>
        </p:nvSpPr>
        <p:spPr>
          <a:xfrm>
            <a:off x="18731707" y="-511"/>
            <a:ext cx="18731707" cy="21067713"/>
          </a:xfrm>
          <a:prstGeom prst="rect">
            <a:avLst/>
          </a:prstGeom>
          <a:solidFill>
            <a:schemeClr val="lt2"/>
          </a:solidFill>
          <a:ln>
            <a:noFill/>
          </a:ln>
        </p:spPr>
        <p:txBody>
          <a:bodyPr anchorCtr="0" anchor="ctr" bIns="237450" lIns="237450" spcFirstLastPara="1" rIns="237450" wrap="square" tIns="237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896" u="none" cap="none" strike="noStrike">
              <a:solidFill>
                <a:srgbClr val="000000"/>
              </a:solidFill>
              <a:latin typeface="Arial"/>
              <a:ea typeface="Arial"/>
              <a:cs typeface="Arial"/>
              <a:sym typeface="Arial"/>
            </a:endParaRPr>
          </a:p>
        </p:txBody>
      </p:sp>
      <p:sp>
        <p:nvSpPr>
          <p:cNvPr id="37" name="Google Shape;37;p10"/>
          <p:cNvSpPr txBox="1"/>
          <p:nvPr>
            <p:ph type="title"/>
          </p:nvPr>
        </p:nvSpPr>
        <p:spPr>
          <a:xfrm>
            <a:off x="1087766" y="5051070"/>
            <a:ext cx="16573586" cy="6071406"/>
          </a:xfrm>
          <a:prstGeom prst="rect">
            <a:avLst/>
          </a:prstGeom>
          <a:noFill/>
          <a:ln>
            <a:noFill/>
          </a:ln>
        </p:spPr>
        <p:txBody>
          <a:bodyPr anchorCtr="0" anchor="b" bIns="371025" lIns="371025" spcFirstLastPara="1" rIns="371025" wrap="square" tIns="371025">
            <a:normAutofit/>
          </a:bodyPr>
          <a:lstStyle>
            <a:lvl1pPr lvl="0" algn="ctr">
              <a:lnSpc>
                <a:spcPct val="100000"/>
              </a:lnSpc>
              <a:spcBef>
                <a:spcPts val="0"/>
              </a:spcBef>
              <a:spcAft>
                <a:spcPts val="0"/>
              </a:spcAft>
              <a:buSzPts val="17100"/>
              <a:buNone/>
              <a:defRPr sz="10944"/>
            </a:lvl1pPr>
            <a:lvl2pPr lvl="1" algn="ctr">
              <a:lnSpc>
                <a:spcPct val="100000"/>
              </a:lnSpc>
              <a:spcBef>
                <a:spcPts val="0"/>
              </a:spcBef>
              <a:spcAft>
                <a:spcPts val="0"/>
              </a:spcAft>
              <a:buSzPts val="17100"/>
              <a:buNone/>
              <a:defRPr sz="10944"/>
            </a:lvl2pPr>
            <a:lvl3pPr lvl="2" algn="ctr">
              <a:lnSpc>
                <a:spcPct val="100000"/>
              </a:lnSpc>
              <a:spcBef>
                <a:spcPts val="0"/>
              </a:spcBef>
              <a:spcAft>
                <a:spcPts val="0"/>
              </a:spcAft>
              <a:buSzPts val="17100"/>
              <a:buNone/>
              <a:defRPr sz="10944"/>
            </a:lvl3pPr>
            <a:lvl4pPr lvl="3" algn="ctr">
              <a:lnSpc>
                <a:spcPct val="100000"/>
              </a:lnSpc>
              <a:spcBef>
                <a:spcPts val="0"/>
              </a:spcBef>
              <a:spcAft>
                <a:spcPts val="0"/>
              </a:spcAft>
              <a:buSzPts val="17100"/>
              <a:buNone/>
              <a:defRPr sz="10944"/>
            </a:lvl4pPr>
            <a:lvl5pPr lvl="4" algn="ctr">
              <a:lnSpc>
                <a:spcPct val="100000"/>
              </a:lnSpc>
              <a:spcBef>
                <a:spcPts val="0"/>
              </a:spcBef>
              <a:spcAft>
                <a:spcPts val="0"/>
              </a:spcAft>
              <a:buSzPts val="17100"/>
              <a:buNone/>
              <a:defRPr sz="10944"/>
            </a:lvl5pPr>
            <a:lvl6pPr lvl="5" algn="ctr">
              <a:lnSpc>
                <a:spcPct val="100000"/>
              </a:lnSpc>
              <a:spcBef>
                <a:spcPts val="0"/>
              </a:spcBef>
              <a:spcAft>
                <a:spcPts val="0"/>
              </a:spcAft>
              <a:buSzPts val="17100"/>
              <a:buNone/>
              <a:defRPr sz="10944"/>
            </a:lvl6pPr>
            <a:lvl7pPr lvl="6" algn="ctr">
              <a:lnSpc>
                <a:spcPct val="100000"/>
              </a:lnSpc>
              <a:spcBef>
                <a:spcPts val="0"/>
              </a:spcBef>
              <a:spcAft>
                <a:spcPts val="0"/>
              </a:spcAft>
              <a:buSzPts val="17100"/>
              <a:buNone/>
              <a:defRPr sz="10944"/>
            </a:lvl7pPr>
            <a:lvl8pPr lvl="7" algn="ctr">
              <a:lnSpc>
                <a:spcPct val="100000"/>
              </a:lnSpc>
              <a:spcBef>
                <a:spcPts val="0"/>
              </a:spcBef>
              <a:spcAft>
                <a:spcPts val="0"/>
              </a:spcAft>
              <a:buSzPts val="17100"/>
              <a:buNone/>
              <a:defRPr sz="10944"/>
            </a:lvl8pPr>
            <a:lvl9pPr lvl="8" algn="ctr">
              <a:lnSpc>
                <a:spcPct val="100000"/>
              </a:lnSpc>
              <a:spcBef>
                <a:spcPts val="0"/>
              </a:spcBef>
              <a:spcAft>
                <a:spcPts val="0"/>
              </a:spcAft>
              <a:buSzPts val="17100"/>
              <a:buNone/>
              <a:defRPr sz="10944"/>
            </a:lvl9pPr>
          </a:lstStyle>
          <a:p/>
        </p:txBody>
      </p:sp>
      <p:sp>
        <p:nvSpPr>
          <p:cNvPr id="38" name="Google Shape;38;p10"/>
          <p:cNvSpPr txBox="1"/>
          <p:nvPr>
            <p:ph idx="1" type="subTitle"/>
          </p:nvPr>
        </p:nvSpPr>
        <p:spPr>
          <a:xfrm>
            <a:off x="1087766" y="11481361"/>
            <a:ext cx="16573586" cy="5058993"/>
          </a:xfrm>
          <a:prstGeom prst="rect">
            <a:avLst/>
          </a:prstGeom>
          <a:noFill/>
          <a:ln>
            <a:noFill/>
          </a:ln>
        </p:spPr>
        <p:txBody>
          <a:bodyPr anchorCtr="0" anchor="t" bIns="371025" lIns="371025" spcFirstLastPara="1" rIns="371025" wrap="square" tIns="371025">
            <a:normAutofit/>
          </a:bodyPr>
          <a:lstStyle>
            <a:lvl1pPr lvl="0" algn="ctr">
              <a:lnSpc>
                <a:spcPct val="100000"/>
              </a:lnSpc>
              <a:spcBef>
                <a:spcPts val="0"/>
              </a:spcBef>
              <a:spcAft>
                <a:spcPts val="0"/>
              </a:spcAft>
              <a:buSzPts val="8500"/>
              <a:buNone/>
              <a:defRPr sz="5440"/>
            </a:lvl1pPr>
            <a:lvl2pPr lvl="1" algn="ctr">
              <a:lnSpc>
                <a:spcPct val="100000"/>
              </a:lnSpc>
              <a:spcBef>
                <a:spcPts val="0"/>
              </a:spcBef>
              <a:spcAft>
                <a:spcPts val="0"/>
              </a:spcAft>
              <a:buSzPts val="8500"/>
              <a:buNone/>
              <a:defRPr sz="5440"/>
            </a:lvl2pPr>
            <a:lvl3pPr lvl="2" algn="ctr">
              <a:lnSpc>
                <a:spcPct val="100000"/>
              </a:lnSpc>
              <a:spcBef>
                <a:spcPts val="0"/>
              </a:spcBef>
              <a:spcAft>
                <a:spcPts val="0"/>
              </a:spcAft>
              <a:buSzPts val="8500"/>
              <a:buNone/>
              <a:defRPr sz="5440"/>
            </a:lvl3pPr>
            <a:lvl4pPr lvl="3" algn="ctr">
              <a:lnSpc>
                <a:spcPct val="100000"/>
              </a:lnSpc>
              <a:spcBef>
                <a:spcPts val="0"/>
              </a:spcBef>
              <a:spcAft>
                <a:spcPts val="0"/>
              </a:spcAft>
              <a:buSzPts val="8500"/>
              <a:buNone/>
              <a:defRPr sz="5440"/>
            </a:lvl4pPr>
            <a:lvl5pPr lvl="4" algn="ctr">
              <a:lnSpc>
                <a:spcPct val="100000"/>
              </a:lnSpc>
              <a:spcBef>
                <a:spcPts val="0"/>
              </a:spcBef>
              <a:spcAft>
                <a:spcPts val="0"/>
              </a:spcAft>
              <a:buSzPts val="8500"/>
              <a:buNone/>
              <a:defRPr sz="5440"/>
            </a:lvl5pPr>
            <a:lvl6pPr lvl="5" algn="ctr">
              <a:lnSpc>
                <a:spcPct val="100000"/>
              </a:lnSpc>
              <a:spcBef>
                <a:spcPts val="0"/>
              </a:spcBef>
              <a:spcAft>
                <a:spcPts val="0"/>
              </a:spcAft>
              <a:buSzPts val="8500"/>
              <a:buNone/>
              <a:defRPr sz="5440"/>
            </a:lvl6pPr>
            <a:lvl7pPr lvl="6" algn="ctr">
              <a:lnSpc>
                <a:spcPct val="100000"/>
              </a:lnSpc>
              <a:spcBef>
                <a:spcPts val="0"/>
              </a:spcBef>
              <a:spcAft>
                <a:spcPts val="0"/>
              </a:spcAft>
              <a:buSzPts val="8500"/>
              <a:buNone/>
              <a:defRPr sz="5440"/>
            </a:lvl7pPr>
            <a:lvl8pPr lvl="7" algn="ctr">
              <a:lnSpc>
                <a:spcPct val="100000"/>
              </a:lnSpc>
              <a:spcBef>
                <a:spcPts val="0"/>
              </a:spcBef>
              <a:spcAft>
                <a:spcPts val="0"/>
              </a:spcAft>
              <a:buSzPts val="8500"/>
              <a:buNone/>
              <a:defRPr sz="5440"/>
            </a:lvl8pPr>
            <a:lvl9pPr lvl="8" algn="ctr">
              <a:lnSpc>
                <a:spcPct val="100000"/>
              </a:lnSpc>
              <a:spcBef>
                <a:spcPts val="0"/>
              </a:spcBef>
              <a:spcAft>
                <a:spcPts val="0"/>
              </a:spcAft>
              <a:buSzPts val="8500"/>
              <a:buNone/>
              <a:defRPr sz="5440"/>
            </a:lvl9pPr>
          </a:lstStyle>
          <a:p/>
        </p:txBody>
      </p:sp>
      <p:sp>
        <p:nvSpPr>
          <p:cNvPr id="39" name="Google Shape;39;p10"/>
          <p:cNvSpPr txBox="1"/>
          <p:nvPr>
            <p:ph idx="2" type="body"/>
          </p:nvPr>
        </p:nvSpPr>
        <p:spPr>
          <a:xfrm>
            <a:off x="20237372" y="2965802"/>
            <a:ext cx="15720376" cy="15135123"/>
          </a:xfrm>
          <a:prstGeom prst="rect">
            <a:avLst/>
          </a:prstGeom>
          <a:noFill/>
          <a:ln>
            <a:noFill/>
          </a:ln>
        </p:spPr>
        <p:txBody>
          <a:bodyPr anchorCtr="0" anchor="ctr" bIns="371025" lIns="371025" spcFirstLastPara="1" rIns="371025" wrap="square" tIns="371025">
            <a:normAutofit/>
          </a:bodyPr>
          <a:lstStyle>
            <a:lvl1pPr indent="-692150" lvl="0" marL="457200" algn="l">
              <a:lnSpc>
                <a:spcPct val="115000"/>
              </a:lnSpc>
              <a:spcBef>
                <a:spcPts val="0"/>
              </a:spcBef>
              <a:spcAft>
                <a:spcPts val="0"/>
              </a:spcAft>
              <a:buSzPts val="7300"/>
              <a:buChar char="●"/>
              <a:defRPr/>
            </a:lvl1pPr>
            <a:lvl2pPr indent="-590550" lvl="1" marL="914400" algn="l">
              <a:lnSpc>
                <a:spcPct val="115000"/>
              </a:lnSpc>
              <a:spcBef>
                <a:spcPts val="0"/>
              </a:spcBef>
              <a:spcAft>
                <a:spcPts val="0"/>
              </a:spcAft>
              <a:buSzPts val="5700"/>
              <a:buChar char="○"/>
              <a:defRPr/>
            </a:lvl2pPr>
            <a:lvl3pPr indent="-590550" lvl="2" marL="1371600" algn="l">
              <a:lnSpc>
                <a:spcPct val="115000"/>
              </a:lnSpc>
              <a:spcBef>
                <a:spcPts val="0"/>
              </a:spcBef>
              <a:spcAft>
                <a:spcPts val="0"/>
              </a:spcAft>
              <a:buSzPts val="5700"/>
              <a:buChar char="■"/>
              <a:defRPr/>
            </a:lvl3pPr>
            <a:lvl4pPr indent="-590550" lvl="3" marL="1828800" algn="l">
              <a:lnSpc>
                <a:spcPct val="115000"/>
              </a:lnSpc>
              <a:spcBef>
                <a:spcPts val="0"/>
              </a:spcBef>
              <a:spcAft>
                <a:spcPts val="0"/>
              </a:spcAft>
              <a:buSzPts val="5700"/>
              <a:buChar char="●"/>
              <a:defRPr/>
            </a:lvl4pPr>
            <a:lvl5pPr indent="-590550" lvl="4" marL="2286000" algn="l">
              <a:lnSpc>
                <a:spcPct val="115000"/>
              </a:lnSpc>
              <a:spcBef>
                <a:spcPts val="0"/>
              </a:spcBef>
              <a:spcAft>
                <a:spcPts val="0"/>
              </a:spcAft>
              <a:buSzPts val="5700"/>
              <a:buChar char="○"/>
              <a:defRPr/>
            </a:lvl5pPr>
            <a:lvl6pPr indent="-590550" lvl="5" marL="2743200" algn="l">
              <a:lnSpc>
                <a:spcPct val="115000"/>
              </a:lnSpc>
              <a:spcBef>
                <a:spcPts val="0"/>
              </a:spcBef>
              <a:spcAft>
                <a:spcPts val="0"/>
              </a:spcAft>
              <a:buSzPts val="5700"/>
              <a:buChar char="■"/>
              <a:defRPr/>
            </a:lvl6pPr>
            <a:lvl7pPr indent="-590550" lvl="6" marL="3200400" algn="l">
              <a:lnSpc>
                <a:spcPct val="115000"/>
              </a:lnSpc>
              <a:spcBef>
                <a:spcPts val="0"/>
              </a:spcBef>
              <a:spcAft>
                <a:spcPts val="0"/>
              </a:spcAft>
              <a:buSzPts val="5700"/>
              <a:buChar char="●"/>
              <a:defRPr/>
            </a:lvl7pPr>
            <a:lvl8pPr indent="-590550" lvl="7" marL="3657600" algn="l">
              <a:lnSpc>
                <a:spcPct val="115000"/>
              </a:lnSpc>
              <a:spcBef>
                <a:spcPts val="0"/>
              </a:spcBef>
              <a:spcAft>
                <a:spcPts val="0"/>
              </a:spcAft>
              <a:buSzPts val="5700"/>
              <a:buChar char="○"/>
              <a:defRPr/>
            </a:lvl8pPr>
            <a:lvl9pPr indent="-590550" lvl="8" marL="4114800" algn="l">
              <a:lnSpc>
                <a:spcPct val="115000"/>
              </a:lnSpc>
              <a:spcBef>
                <a:spcPts val="0"/>
              </a:spcBef>
              <a:spcAft>
                <a:spcPts val="0"/>
              </a:spcAft>
              <a:buSzPts val="5700"/>
              <a:buChar char="■"/>
              <a:defRPr/>
            </a:lvl9pPr>
          </a:lstStyle>
          <a:p/>
        </p:txBody>
      </p:sp>
      <p:sp>
        <p:nvSpPr>
          <p:cNvPr id="40" name="Google Shape;40;p10"/>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1"/>
          <p:cNvSpPr txBox="1"/>
          <p:nvPr>
            <p:ph idx="1" type="body"/>
          </p:nvPr>
        </p:nvSpPr>
        <p:spPr>
          <a:xfrm>
            <a:off x="1277051" y="17328384"/>
            <a:ext cx="24577171" cy="2478521"/>
          </a:xfrm>
          <a:prstGeom prst="rect">
            <a:avLst/>
          </a:prstGeom>
          <a:noFill/>
          <a:ln>
            <a:noFill/>
          </a:ln>
        </p:spPr>
        <p:txBody>
          <a:bodyPr anchorCtr="0" anchor="ctr" bIns="371025" lIns="371025" spcFirstLastPara="1" rIns="371025" wrap="square" tIns="371025">
            <a:normAutofit/>
          </a:bodyPr>
          <a:lstStyle>
            <a:lvl1pPr indent="-228600" lvl="0" marL="457200" algn="l">
              <a:lnSpc>
                <a:spcPct val="100000"/>
              </a:lnSpc>
              <a:spcBef>
                <a:spcPts val="0"/>
              </a:spcBef>
              <a:spcAft>
                <a:spcPts val="0"/>
              </a:spcAft>
              <a:buSzPts val="7300"/>
              <a:buNone/>
              <a:defRPr/>
            </a:lvl1pPr>
          </a:lstStyle>
          <a:p/>
        </p:txBody>
      </p:sp>
      <p:sp>
        <p:nvSpPr>
          <p:cNvPr id="43" name="Google Shape;43;p11"/>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1277050" y="1822818"/>
            <a:ext cx="34909415" cy="2345849"/>
          </a:xfrm>
          <a:prstGeom prst="rect">
            <a:avLst/>
          </a:prstGeom>
          <a:noFill/>
          <a:ln>
            <a:noFill/>
          </a:ln>
        </p:spPr>
        <p:txBody>
          <a:bodyPr anchorCtr="0" anchor="t" bIns="371025" lIns="371025" spcFirstLastPara="1" rIns="371025" wrap="square" tIns="371025">
            <a:normAutofit/>
          </a:bodyPr>
          <a:lstStyle>
            <a:lvl1pPr lvl="0"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9pPr>
          </a:lstStyle>
          <a:p/>
        </p:txBody>
      </p:sp>
      <p:sp>
        <p:nvSpPr>
          <p:cNvPr id="7" name="Google Shape;7;p2"/>
          <p:cNvSpPr txBox="1"/>
          <p:nvPr>
            <p:ph idx="1" type="body"/>
          </p:nvPr>
        </p:nvSpPr>
        <p:spPr>
          <a:xfrm>
            <a:off x="1277050" y="4720524"/>
            <a:ext cx="34909415" cy="13993494"/>
          </a:xfrm>
          <a:prstGeom prst="rect">
            <a:avLst/>
          </a:prstGeom>
          <a:noFill/>
          <a:ln>
            <a:noFill/>
          </a:ln>
        </p:spPr>
        <p:txBody>
          <a:bodyPr anchorCtr="0" anchor="t" bIns="371025" lIns="371025" spcFirstLastPara="1" rIns="371025" wrap="square" tIns="371025">
            <a:normAutofit/>
          </a:bodyPr>
          <a:lstStyle>
            <a:lvl1pPr indent="-692150" lvl="0" marL="457200" marR="0" rtl="0" algn="l">
              <a:lnSpc>
                <a:spcPct val="115000"/>
              </a:lnSpc>
              <a:spcBef>
                <a:spcPts val="0"/>
              </a:spcBef>
              <a:spcAft>
                <a:spcPts val="0"/>
              </a:spcAft>
              <a:buClr>
                <a:schemeClr val="dk2"/>
              </a:buClr>
              <a:buSzPts val="7300"/>
              <a:buFont typeface="Arial"/>
              <a:buChar char="●"/>
              <a:defRPr b="0" i="0" sz="7300" u="none" cap="none" strike="noStrike">
                <a:solidFill>
                  <a:schemeClr val="dk2"/>
                </a:solidFill>
                <a:latin typeface="Arial"/>
                <a:ea typeface="Arial"/>
                <a:cs typeface="Arial"/>
                <a:sym typeface="Arial"/>
              </a:defRPr>
            </a:lvl1pPr>
            <a:lvl2pPr indent="-590550" lvl="1" marL="9144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2pPr>
            <a:lvl3pPr indent="-590550" lvl="2" marL="13716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3pPr>
            <a:lvl4pPr indent="-590550" lvl="3" marL="18288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4pPr>
            <a:lvl5pPr indent="-590550" lvl="4" marL="22860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5pPr>
            <a:lvl6pPr indent="-590550" lvl="5" marL="27432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6pPr>
            <a:lvl7pPr indent="-590550" lvl="6" marL="32004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7pPr>
            <a:lvl8pPr indent="-590550" lvl="7" marL="36576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8pPr>
            <a:lvl9pPr indent="-590550" lvl="8" marL="41148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9pPr>
          </a:lstStyle>
          <a:p/>
        </p:txBody>
      </p:sp>
      <p:sp>
        <p:nvSpPr>
          <p:cNvPr id="8" name="Google Shape;8;p2"/>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3.png"/><Relationship Id="rId10" Type="http://schemas.openxmlformats.org/officeDocument/2006/relationships/image" Target="../media/image6.png"/><Relationship Id="rId13" Type="http://schemas.openxmlformats.org/officeDocument/2006/relationships/image" Target="../media/image1.png"/><Relationship Id="rId12"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 Id="rId4" Type="http://schemas.openxmlformats.org/officeDocument/2006/relationships/image" Target="../media/image14.png"/><Relationship Id="rId9" Type="http://schemas.openxmlformats.org/officeDocument/2006/relationships/image" Target="../media/image4.png"/><Relationship Id="rId15" Type="http://schemas.openxmlformats.org/officeDocument/2006/relationships/image" Target="../media/image13.png"/><Relationship Id="rId14" Type="http://schemas.openxmlformats.org/officeDocument/2006/relationships/image" Target="../media/image9.png"/><Relationship Id="rId17" Type="http://schemas.openxmlformats.org/officeDocument/2006/relationships/image" Target="../media/image11.jpg"/><Relationship Id="rId16" Type="http://schemas.openxmlformats.org/officeDocument/2006/relationships/image" Target="../media/image12.png"/><Relationship Id="rId5" Type="http://schemas.openxmlformats.org/officeDocument/2006/relationships/image" Target="../media/image16.png"/><Relationship Id="rId19" Type="http://schemas.openxmlformats.org/officeDocument/2006/relationships/image" Target="../media/image17.png"/><Relationship Id="rId6" Type="http://schemas.openxmlformats.org/officeDocument/2006/relationships/image" Target="../media/image7.png"/><Relationship Id="rId18" Type="http://schemas.openxmlformats.org/officeDocument/2006/relationships/image" Target="../media/image15.png"/><Relationship Id="rId7" Type="http://schemas.openxmlformats.org/officeDocument/2006/relationships/image" Target="../media/image5.jpg"/><Relationship Id="rId8"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g1efd191b55a_0_0"/>
          <p:cNvPicPr preferRelativeResize="0"/>
          <p:nvPr/>
        </p:nvPicPr>
        <p:blipFill rotWithShape="1">
          <a:blip r:embed="rId3">
            <a:alphaModFix/>
          </a:blip>
          <a:srcRect b="21909" l="9561" r="11287" t="13888"/>
          <a:stretch/>
        </p:blipFill>
        <p:spPr>
          <a:xfrm>
            <a:off x="1781434" y="18396253"/>
            <a:ext cx="5963315" cy="2446248"/>
          </a:xfrm>
          <a:prstGeom prst="rect">
            <a:avLst/>
          </a:prstGeom>
          <a:noFill/>
          <a:ln>
            <a:noFill/>
          </a:ln>
        </p:spPr>
      </p:pic>
      <p:sp>
        <p:nvSpPr>
          <p:cNvPr id="55" name="Google Shape;55;g1efd191b55a_0_0"/>
          <p:cNvSpPr txBox="1"/>
          <p:nvPr/>
        </p:nvSpPr>
        <p:spPr>
          <a:xfrm>
            <a:off x="1307300" y="7993113"/>
            <a:ext cx="10179900" cy="10426500"/>
          </a:xfrm>
          <a:prstGeom prst="rect">
            <a:avLst/>
          </a:prstGeom>
          <a:noFill/>
          <a:ln cap="flat" cmpd="sng" w="9525">
            <a:solidFill>
              <a:schemeClr val="dk1"/>
            </a:solidFill>
            <a:prstDash val="solid"/>
            <a:round/>
            <a:headEnd len="sm" w="sm" type="none"/>
            <a:tailEnd len="sm" w="sm" type="none"/>
          </a:ln>
        </p:spPr>
        <p:txBody>
          <a:bodyPr anchorCtr="0" anchor="ctr" bIns="58500" lIns="58500" spcFirstLastPara="1" rIns="58500" wrap="square" tIns="58500">
            <a:noAutofit/>
          </a:bodyPr>
          <a:lstStyle/>
          <a:p>
            <a:pPr indent="0" lvl="0" marL="0" marR="0" rtl="0" algn="ctr">
              <a:lnSpc>
                <a:spcPct val="115000"/>
              </a:lnSpc>
              <a:spcBef>
                <a:spcPts val="0"/>
              </a:spcBef>
              <a:spcAft>
                <a:spcPts val="0"/>
              </a:spcAft>
              <a:buNone/>
            </a:pPr>
            <a:r>
              <a:rPr b="1" i="0" lang="en" sz="3200" u="none" cap="none" strike="noStrike">
                <a:solidFill>
                  <a:srgbClr val="000000"/>
                </a:solidFill>
                <a:latin typeface="Arial"/>
                <a:ea typeface="Arial"/>
                <a:cs typeface="Arial"/>
                <a:sym typeface="Arial"/>
              </a:rPr>
              <a:t>Introduction/Background</a:t>
            </a:r>
            <a:endParaRPr b="1" sz="3200"/>
          </a:p>
          <a:p>
            <a:pPr indent="0" lvl="0" marL="0" rtl="0" algn="l">
              <a:lnSpc>
                <a:spcPct val="100000"/>
              </a:lnSpc>
              <a:spcBef>
                <a:spcPts val="0"/>
              </a:spcBef>
              <a:spcAft>
                <a:spcPts val="0"/>
              </a:spcAft>
              <a:buNone/>
            </a:pPr>
            <a:r>
              <a:t/>
            </a:r>
            <a:endParaRPr sz="2800"/>
          </a:p>
          <a:p>
            <a:pPr indent="0" lvl="0" marL="0" rtl="0" algn="l">
              <a:lnSpc>
                <a:spcPct val="100000"/>
              </a:lnSpc>
              <a:spcBef>
                <a:spcPts val="0"/>
              </a:spcBef>
              <a:spcAft>
                <a:spcPts val="0"/>
              </a:spcAft>
              <a:buNone/>
            </a:pPr>
            <a:r>
              <a:t/>
            </a:r>
            <a:endParaRPr sz="2800"/>
          </a:p>
          <a:p>
            <a:pPr indent="0" lvl="0" marL="0" rtl="0" algn="l">
              <a:lnSpc>
                <a:spcPct val="100000"/>
              </a:lnSpc>
              <a:spcBef>
                <a:spcPts val="0"/>
              </a:spcBef>
              <a:spcAft>
                <a:spcPts val="0"/>
              </a:spcAft>
              <a:buNone/>
            </a:pPr>
            <a:r>
              <a:t/>
            </a:r>
            <a:endParaRPr sz="2800"/>
          </a:p>
          <a:p>
            <a:pPr indent="0" lvl="0" marL="0" rtl="0" algn="l">
              <a:lnSpc>
                <a:spcPct val="100000"/>
              </a:lnSpc>
              <a:spcBef>
                <a:spcPts val="0"/>
              </a:spcBef>
              <a:spcAft>
                <a:spcPts val="0"/>
              </a:spcAft>
              <a:buNone/>
            </a:pPr>
            <a:r>
              <a:t/>
            </a:r>
            <a:endParaRPr sz="2800"/>
          </a:p>
          <a:p>
            <a:pPr indent="0" lvl="0" marL="0" rtl="0" algn="l">
              <a:lnSpc>
                <a:spcPct val="100000"/>
              </a:lnSpc>
              <a:spcBef>
                <a:spcPts val="0"/>
              </a:spcBef>
              <a:spcAft>
                <a:spcPts val="0"/>
              </a:spcAft>
              <a:buNone/>
            </a:pPr>
            <a:r>
              <a:t/>
            </a:r>
            <a:endParaRPr sz="2800"/>
          </a:p>
          <a:p>
            <a:pPr indent="0" lvl="0" marL="0" rtl="0" algn="l">
              <a:lnSpc>
                <a:spcPct val="100000"/>
              </a:lnSpc>
              <a:spcBef>
                <a:spcPts val="0"/>
              </a:spcBef>
              <a:spcAft>
                <a:spcPts val="0"/>
              </a:spcAft>
              <a:buNone/>
            </a:pPr>
            <a:r>
              <a:t/>
            </a:r>
            <a:endParaRPr sz="2800"/>
          </a:p>
          <a:p>
            <a:pPr indent="0" lvl="0" marL="0" rtl="0" algn="l">
              <a:lnSpc>
                <a:spcPct val="100000"/>
              </a:lnSpc>
              <a:spcBef>
                <a:spcPts val="0"/>
              </a:spcBef>
              <a:spcAft>
                <a:spcPts val="0"/>
              </a:spcAft>
              <a:buNone/>
            </a:pPr>
            <a:r>
              <a:t/>
            </a:r>
            <a:endParaRPr sz="2800"/>
          </a:p>
          <a:p>
            <a:pPr indent="0" lvl="0" marL="0" rtl="0" algn="l">
              <a:lnSpc>
                <a:spcPct val="100000"/>
              </a:lnSpc>
              <a:spcBef>
                <a:spcPts val="0"/>
              </a:spcBef>
              <a:spcAft>
                <a:spcPts val="0"/>
              </a:spcAft>
              <a:buNone/>
            </a:pPr>
            <a:r>
              <a:t/>
            </a:r>
            <a:endParaRPr sz="2800"/>
          </a:p>
          <a:p>
            <a:pPr indent="0" lvl="0" marL="0" rtl="0" algn="l">
              <a:lnSpc>
                <a:spcPct val="100000"/>
              </a:lnSpc>
              <a:spcBef>
                <a:spcPts val="0"/>
              </a:spcBef>
              <a:spcAft>
                <a:spcPts val="0"/>
              </a:spcAft>
              <a:buNone/>
            </a:pPr>
            <a:r>
              <a:t/>
            </a:r>
            <a:endParaRPr sz="2800"/>
          </a:p>
          <a:p>
            <a:pPr indent="0" lvl="0" marL="0" rtl="0" algn="l">
              <a:lnSpc>
                <a:spcPct val="100000"/>
              </a:lnSpc>
              <a:spcBef>
                <a:spcPts val="0"/>
              </a:spcBef>
              <a:spcAft>
                <a:spcPts val="0"/>
              </a:spcAft>
              <a:buNone/>
            </a:pPr>
            <a:r>
              <a:t/>
            </a:r>
            <a:endParaRPr sz="2800"/>
          </a:p>
          <a:p>
            <a:pPr indent="0" lvl="0" marL="0" rtl="0" algn="l">
              <a:lnSpc>
                <a:spcPct val="100000"/>
              </a:lnSpc>
              <a:spcBef>
                <a:spcPts val="0"/>
              </a:spcBef>
              <a:spcAft>
                <a:spcPts val="0"/>
              </a:spcAft>
              <a:buNone/>
            </a:pPr>
            <a:r>
              <a:t/>
            </a:r>
            <a:endParaRPr sz="2800"/>
          </a:p>
          <a:p>
            <a:pPr indent="0" lvl="0" marL="0" rtl="0" algn="l">
              <a:lnSpc>
                <a:spcPct val="100000"/>
              </a:lnSpc>
              <a:spcBef>
                <a:spcPts val="0"/>
              </a:spcBef>
              <a:spcAft>
                <a:spcPts val="0"/>
              </a:spcAft>
              <a:buNone/>
            </a:pPr>
            <a:r>
              <a:t/>
            </a:r>
            <a:endParaRPr sz="2800"/>
          </a:p>
          <a:p>
            <a:pPr indent="0" lvl="0" marL="0" rtl="0" algn="l">
              <a:lnSpc>
                <a:spcPct val="100000"/>
              </a:lnSpc>
              <a:spcBef>
                <a:spcPts val="0"/>
              </a:spcBef>
              <a:spcAft>
                <a:spcPts val="0"/>
              </a:spcAft>
              <a:buNone/>
            </a:pPr>
            <a:r>
              <a:t/>
            </a:r>
            <a:endParaRPr sz="2800"/>
          </a:p>
          <a:p>
            <a:pPr indent="0" lvl="0" marL="0" rtl="0" algn="l">
              <a:lnSpc>
                <a:spcPct val="100000"/>
              </a:lnSpc>
              <a:spcBef>
                <a:spcPts val="0"/>
              </a:spcBef>
              <a:spcAft>
                <a:spcPts val="0"/>
              </a:spcAft>
              <a:buNone/>
            </a:pPr>
            <a:r>
              <a:t/>
            </a:r>
            <a:endParaRPr sz="2800"/>
          </a:p>
          <a:p>
            <a:pPr indent="0" lvl="0" marL="0" rtl="0" algn="l">
              <a:lnSpc>
                <a:spcPct val="100000"/>
              </a:lnSpc>
              <a:spcBef>
                <a:spcPts val="0"/>
              </a:spcBef>
              <a:spcAft>
                <a:spcPts val="0"/>
              </a:spcAft>
              <a:buNone/>
            </a:pPr>
            <a:r>
              <a:t/>
            </a:r>
            <a:endParaRPr sz="2800"/>
          </a:p>
          <a:p>
            <a:pPr indent="0" lvl="0" marL="0" rtl="0" algn="l">
              <a:lnSpc>
                <a:spcPct val="100000"/>
              </a:lnSpc>
              <a:spcBef>
                <a:spcPts val="0"/>
              </a:spcBef>
              <a:spcAft>
                <a:spcPts val="0"/>
              </a:spcAft>
              <a:buNone/>
            </a:pPr>
            <a:r>
              <a:t/>
            </a:r>
            <a:endParaRPr sz="2800"/>
          </a:p>
          <a:p>
            <a:pPr indent="0" lvl="0" marL="0" rtl="0" algn="l">
              <a:lnSpc>
                <a:spcPct val="100000"/>
              </a:lnSpc>
              <a:spcBef>
                <a:spcPts val="0"/>
              </a:spcBef>
              <a:spcAft>
                <a:spcPts val="0"/>
              </a:spcAft>
              <a:buNone/>
            </a:pPr>
            <a:r>
              <a:t/>
            </a:r>
            <a:endParaRPr sz="2800"/>
          </a:p>
          <a:p>
            <a:pPr indent="0" lvl="0" marL="0" rtl="0" algn="l">
              <a:lnSpc>
                <a:spcPct val="100000"/>
              </a:lnSpc>
              <a:spcBef>
                <a:spcPts val="0"/>
              </a:spcBef>
              <a:spcAft>
                <a:spcPts val="0"/>
              </a:spcAft>
              <a:buNone/>
            </a:pPr>
            <a:r>
              <a:t/>
            </a:r>
            <a:endParaRPr sz="2800"/>
          </a:p>
          <a:p>
            <a:pPr indent="0" lvl="0" marL="0" rtl="0" algn="l">
              <a:lnSpc>
                <a:spcPct val="100000"/>
              </a:lnSpc>
              <a:spcBef>
                <a:spcPts val="0"/>
              </a:spcBef>
              <a:spcAft>
                <a:spcPts val="0"/>
              </a:spcAft>
              <a:buNone/>
            </a:pPr>
            <a:r>
              <a:t/>
            </a:r>
            <a:endParaRPr sz="2800"/>
          </a:p>
          <a:p>
            <a:pPr indent="0" lvl="0" marL="0" rtl="0" algn="l">
              <a:lnSpc>
                <a:spcPct val="100000"/>
              </a:lnSpc>
              <a:spcBef>
                <a:spcPts val="0"/>
              </a:spcBef>
              <a:spcAft>
                <a:spcPts val="0"/>
              </a:spcAft>
              <a:buNone/>
            </a:pPr>
            <a:r>
              <a:t/>
            </a:r>
            <a:endParaRPr sz="2800"/>
          </a:p>
          <a:p>
            <a:pPr indent="0" lvl="0" marL="0" rtl="0" algn="l">
              <a:lnSpc>
                <a:spcPct val="100000"/>
              </a:lnSpc>
              <a:spcBef>
                <a:spcPts val="0"/>
              </a:spcBef>
              <a:spcAft>
                <a:spcPts val="0"/>
              </a:spcAft>
              <a:buNone/>
            </a:pPr>
            <a:r>
              <a:t/>
            </a:r>
            <a:endParaRPr sz="2800"/>
          </a:p>
          <a:p>
            <a:pPr indent="0" lvl="0" marL="0" rtl="0" algn="l">
              <a:lnSpc>
                <a:spcPct val="100000"/>
              </a:lnSpc>
              <a:spcBef>
                <a:spcPts val="0"/>
              </a:spcBef>
              <a:spcAft>
                <a:spcPts val="0"/>
              </a:spcAft>
              <a:buNone/>
            </a:pPr>
            <a:r>
              <a:t/>
            </a:r>
            <a:endParaRPr sz="2800"/>
          </a:p>
        </p:txBody>
      </p:sp>
      <p:pic>
        <p:nvPicPr>
          <p:cNvPr id="56" name="Google Shape;56;g1efd191b55a_0_0"/>
          <p:cNvPicPr preferRelativeResize="0"/>
          <p:nvPr/>
        </p:nvPicPr>
        <p:blipFill rotWithShape="1">
          <a:blip r:embed="rId4">
            <a:alphaModFix/>
          </a:blip>
          <a:srcRect b="6127" l="15923" r="18545" t="7322"/>
          <a:stretch/>
        </p:blipFill>
        <p:spPr>
          <a:xfrm>
            <a:off x="25882797" y="43825"/>
            <a:ext cx="1645676" cy="2529026"/>
          </a:xfrm>
          <a:prstGeom prst="rect">
            <a:avLst/>
          </a:prstGeom>
          <a:noFill/>
          <a:ln>
            <a:noFill/>
          </a:ln>
        </p:spPr>
      </p:pic>
      <p:pic>
        <p:nvPicPr>
          <p:cNvPr id="57" name="Google Shape;57;g1efd191b55a_0_0"/>
          <p:cNvPicPr preferRelativeResize="0"/>
          <p:nvPr/>
        </p:nvPicPr>
        <p:blipFill rotWithShape="1">
          <a:blip r:embed="rId5">
            <a:alphaModFix/>
          </a:blip>
          <a:srcRect b="0" l="12103" r="0" t="7002"/>
          <a:stretch/>
        </p:blipFill>
        <p:spPr>
          <a:xfrm>
            <a:off x="8009700" y="15112400"/>
            <a:ext cx="3401400" cy="2789974"/>
          </a:xfrm>
          <a:prstGeom prst="rect">
            <a:avLst/>
          </a:prstGeom>
          <a:noFill/>
          <a:ln>
            <a:noFill/>
          </a:ln>
        </p:spPr>
      </p:pic>
      <p:sp>
        <p:nvSpPr>
          <p:cNvPr id="58" name="Google Shape;58;g1efd191b55a_0_0"/>
          <p:cNvSpPr txBox="1"/>
          <p:nvPr/>
        </p:nvSpPr>
        <p:spPr>
          <a:xfrm>
            <a:off x="1516488" y="9034650"/>
            <a:ext cx="6493200" cy="918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chemeClr val="dk1"/>
                </a:solidFill>
              </a:rPr>
              <a:t>The project aims to develop an </a:t>
            </a:r>
            <a:r>
              <a:rPr i="1" lang="en" sz="2800">
                <a:solidFill>
                  <a:schemeClr val="dk1"/>
                </a:solidFill>
              </a:rPr>
              <a:t>E. coli</a:t>
            </a:r>
            <a:r>
              <a:rPr lang="en" sz="2800">
                <a:solidFill>
                  <a:schemeClr val="dk1"/>
                </a:solidFill>
              </a:rPr>
              <a:t>-based detector to identify harmful concentrations of formaldehyde, a compound widely used in various industries but known to cause severe health issues upon exposure. </a:t>
            </a:r>
            <a:r>
              <a:rPr lang="en" sz="2800">
                <a:solidFill>
                  <a:schemeClr val="dk1"/>
                </a:solidFill>
                <a:highlight>
                  <a:schemeClr val="lt1"/>
                </a:highlight>
              </a:rPr>
              <a:t>Current approaches are often unreliable, expensive, and dangerous. However,</a:t>
            </a:r>
            <a:r>
              <a:rPr lang="en" sz="2800">
                <a:solidFill>
                  <a:schemeClr val="dk1"/>
                </a:solidFill>
              </a:rPr>
              <a:t> the proposed detector, using a formaldehyde-detecting plasmid and the plac-lacI repressor system, offers a cost-effective and accurate solution. The detector will change its color from yellow to red when formaldehyde is present in the air. In addition, frmA and frmB gene products produced by the plasmid will function as detoxification agents. After formaldehyde content in the air is cleared, the system will turn yellow again and be reusable.</a:t>
            </a:r>
            <a:endParaRPr sz="7300">
              <a:solidFill>
                <a:schemeClr val="dk2"/>
              </a:solidFill>
            </a:endParaRPr>
          </a:p>
        </p:txBody>
      </p:sp>
      <p:sp>
        <p:nvSpPr>
          <p:cNvPr id="59" name="Google Shape;59;g1efd191b55a_0_0"/>
          <p:cNvSpPr txBox="1"/>
          <p:nvPr/>
        </p:nvSpPr>
        <p:spPr>
          <a:xfrm>
            <a:off x="1356850" y="2648175"/>
            <a:ext cx="10179900" cy="4881600"/>
          </a:xfrm>
          <a:prstGeom prst="rect">
            <a:avLst/>
          </a:prstGeom>
          <a:noFill/>
          <a:ln cap="flat" cmpd="sng" w="9525">
            <a:solidFill>
              <a:schemeClr val="dk1"/>
            </a:solidFill>
            <a:prstDash val="solid"/>
            <a:round/>
            <a:headEnd len="sm" w="sm" type="none"/>
            <a:tailEnd len="sm" w="sm" type="none"/>
          </a:ln>
        </p:spPr>
        <p:txBody>
          <a:bodyPr anchorCtr="0" anchor="ctr" bIns="58500" lIns="58500" spcFirstLastPara="1" rIns="58500" wrap="square" tIns="58500">
            <a:noAutofit/>
          </a:bodyPr>
          <a:lstStyle/>
          <a:p>
            <a:pPr indent="0" lvl="0" marL="0" marR="0" rtl="0" algn="ctr">
              <a:lnSpc>
                <a:spcPct val="115000"/>
              </a:lnSpc>
              <a:spcBef>
                <a:spcPts val="0"/>
              </a:spcBef>
              <a:spcAft>
                <a:spcPts val="0"/>
              </a:spcAft>
              <a:buNone/>
            </a:pPr>
            <a:r>
              <a:rPr b="1" i="0" lang="en" sz="3200" u="none" cap="none" strike="noStrike">
                <a:solidFill>
                  <a:srgbClr val="000000"/>
                </a:solidFill>
                <a:latin typeface="Arial"/>
                <a:ea typeface="Arial"/>
                <a:cs typeface="Arial"/>
                <a:sym typeface="Arial"/>
              </a:rPr>
              <a:t>Abstract</a:t>
            </a:r>
            <a:endParaRPr b="1" i="0" sz="3200" u="none" cap="none" strike="noStrike">
              <a:solidFill>
                <a:srgbClr val="000000"/>
              </a:solidFill>
              <a:latin typeface="Arial"/>
              <a:ea typeface="Arial"/>
              <a:cs typeface="Arial"/>
              <a:sym typeface="Arial"/>
            </a:endParaRPr>
          </a:p>
          <a:p>
            <a:pPr indent="0" lvl="0" marL="0" rtl="0" algn="l">
              <a:lnSpc>
                <a:spcPct val="100000"/>
              </a:lnSpc>
              <a:spcBef>
                <a:spcPts val="0"/>
              </a:spcBef>
              <a:spcAft>
                <a:spcPts val="1500"/>
              </a:spcAft>
              <a:buSzPts val="1100"/>
              <a:buNone/>
            </a:pPr>
            <a:r>
              <a:rPr lang="en" sz="2800">
                <a:solidFill>
                  <a:schemeClr val="dk1"/>
                </a:solidFill>
                <a:highlight>
                  <a:srgbClr val="FFFFFF"/>
                </a:highlight>
              </a:rPr>
              <a:t>Our research develops an economical and efficient formaldehyde detector which t</a:t>
            </a:r>
            <a:r>
              <a:rPr lang="en" sz="2800">
                <a:solidFill>
                  <a:schemeClr val="dk1"/>
                </a:solidFill>
                <a:highlight>
                  <a:schemeClr val="lt1"/>
                </a:highlight>
              </a:rPr>
              <a:t>urns red in the presence of formaldehyde, offering a visual indicator </a:t>
            </a:r>
            <a:r>
              <a:rPr lang="en" sz="2800">
                <a:solidFill>
                  <a:schemeClr val="dk1"/>
                </a:solidFill>
                <a:highlight>
                  <a:srgbClr val="FFFFFF"/>
                </a:highlight>
              </a:rPr>
              <a:t>using the ΔfrmR strain of </a:t>
            </a:r>
            <a:r>
              <a:rPr i="1" lang="en" sz="2800">
                <a:solidFill>
                  <a:schemeClr val="dk1"/>
                </a:solidFill>
                <a:highlight>
                  <a:srgbClr val="FFFFFF"/>
                </a:highlight>
              </a:rPr>
              <a:t>Escherichia. coli</a:t>
            </a:r>
            <a:r>
              <a:rPr lang="en" sz="2800">
                <a:solidFill>
                  <a:schemeClr val="dk1"/>
                </a:solidFill>
                <a:highlight>
                  <a:srgbClr val="FFFFFF"/>
                </a:highlight>
              </a:rPr>
              <a:t>. The detector incorporates frmA and frmB genes to remediate formaldehyde in the solution, assuring its reusability when provided with sufficient nutrients. This innovative approach promises a reliable and reusable solution for formaldehyde detection, addressing a critical need for safety and health protection.</a:t>
            </a:r>
            <a:endParaRPr sz="2800">
              <a:solidFill>
                <a:schemeClr val="dk1"/>
              </a:solidFill>
              <a:highlight>
                <a:srgbClr val="FFFFFF"/>
              </a:highlight>
            </a:endParaRPr>
          </a:p>
        </p:txBody>
      </p:sp>
      <p:sp>
        <p:nvSpPr>
          <p:cNvPr id="60" name="Google Shape;60;g1efd191b55a_0_0"/>
          <p:cNvSpPr txBox="1"/>
          <p:nvPr/>
        </p:nvSpPr>
        <p:spPr>
          <a:xfrm>
            <a:off x="10903698" y="0"/>
            <a:ext cx="15656100" cy="2529000"/>
          </a:xfrm>
          <a:prstGeom prst="rect">
            <a:avLst/>
          </a:prstGeom>
          <a:noFill/>
          <a:ln>
            <a:noFill/>
          </a:ln>
        </p:spPr>
        <p:txBody>
          <a:bodyPr anchorCtr="0" anchor="ctr" bIns="58500" lIns="58500" spcFirstLastPara="1" rIns="58500" wrap="square" tIns="58500">
            <a:noAutofit/>
          </a:bodyPr>
          <a:lstStyle/>
          <a:p>
            <a:pPr indent="0" lvl="0" marL="0" rtl="0" algn="l">
              <a:lnSpc>
                <a:spcPct val="115000"/>
              </a:lnSpc>
              <a:spcBef>
                <a:spcPts val="0"/>
              </a:spcBef>
              <a:spcAft>
                <a:spcPts val="0"/>
              </a:spcAft>
              <a:buSzPts val="1100"/>
              <a:buNone/>
            </a:pPr>
            <a:r>
              <a:rPr b="1" lang="en" sz="3968"/>
              <a:t>An </a:t>
            </a:r>
            <a:r>
              <a:rPr b="1" i="1" lang="en" sz="3968"/>
              <a:t>Escherichia coli</a:t>
            </a:r>
            <a:r>
              <a:rPr b="1" lang="en" sz="3968"/>
              <a:t>-based formaldehyde detector: An economical and effective solution for safe air monitoring.</a:t>
            </a:r>
            <a:endParaRPr b="1" sz="3968"/>
          </a:p>
          <a:p>
            <a:pPr indent="0" lvl="0" marL="0" marR="0" rtl="0" algn="ctr">
              <a:lnSpc>
                <a:spcPct val="100000"/>
              </a:lnSpc>
              <a:spcBef>
                <a:spcPts val="0"/>
              </a:spcBef>
              <a:spcAft>
                <a:spcPts val="0"/>
              </a:spcAft>
              <a:buNone/>
            </a:pPr>
            <a:r>
              <a:rPr lang="en" sz="3712"/>
              <a:t>Lujiong Danzhen, Ethan Tan, Dr. Beth Pethel, Mr. Michael Stark</a:t>
            </a:r>
            <a:endParaRPr b="0" i="0" sz="3712"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lang="en" sz="3712"/>
              <a:t>Western Reserve Academy, Hudson, Ohio, United States</a:t>
            </a:r>
            <a:endParaRPr b="0" i="0" sz="3712" u="none" cap="none" strike="noStrike">
              <a:solidFill>
                <a:srgbClr val="000000"/>
              </a:solidFill>
              <a:latin typeface="Arial"/>
              <a:ea typeface="Arial"/>
              <a:cs typeface="Arial"/>
              <a:sym typeface="Arial"/>
            </a:endParaRPr>
          </a:p>
        </p:txBody>
      </p:sp>
      <p:sp>
        <p:nvSpPr>
          <p:cNvPr id="61" name="Google Shape;61;g1efd191b55a_0_0"/>
          <p:cNvSpPr txBox="1"/>
          <p:nvPr/>
        </p:nvSpPr>
        <p:spPr>
          <a:xfrm>
            <a:off x="12001499" y="2648172"/>
            <a:ext cx="11664933" cy="15748081"/>
          </a:xfrm>
          <a:prstGeom prst="rect">
            <a:avLst/>
          </a:prstGeom>
          <a:noFill/>
          <a:ln cap="flat" cmpd="sng" w="9525">
            <a:solidFill>
              <a:schemeClr val="dk1"/>
            </a:solidFill>
            <a:prstDash val="solid"/>
            <a:round/>
            <a:headEnd len="sm" w="sm" type="none"/>
            <a:tailEnd len="sm" w="sm" type="none"/>
          </a:ln>
        </p:spPr>
        <p:txBody>
          <a:bodyPr anchorCtr="0" anchor="ctr" bIns="58500" lIns="58500" spcFirstLastPara="1" rIns="58500" wrap="square" tIns="58500">
            <a:noAutofit/>
          </a:bodyPr>
          <a:lstStyle/>
          <a:p>
            <a:pPr indent="0" lvl="0" marL="0" marR="0" rtl="0" algn="ctr">
              <a:lnSpc>
                <a:spcPct val="115000"/>
              </a:lnSpc>
              <a:spcBef>
                <a:spcPts val="0"/>
              </a:spcBef>
              <a:spcAft>
                <a:spcPts val="0"/>
              </a:spcAft>
              <a:buNone/>
            </a:pPr>
            <a:r>
              <a:rPr b="1" i="0" lang="en" sz="3200" u="none" cap="none" strike="noStrike">
                <a:solidFill>
                  <a:srgbClr val="000000"/>
                </a:solidFill>
                <a:latin typeface="Arial"/>
                <a:ea typeface="Arial"/>
                <a:cs typeface="Arial"/>
                <a:sym typeface="Arial"/>
              </a:rPr>
              <a:t>Science Content</a:t>
            </a:r>
            <a:endParaRPr b="1" sz="3200"/>
          </a:p>
          <a:p>
            <a:pPr indent="0" lvl="0" marL="457200" marR="0" rtl="0" algn="l">
              <a:lnSpc>
                <a:spcPct val="100000"/>
              </a:lnSpc>
              <a:spcBef>
                <a:spcPts val="0"/>
              </a:spcBef>
              <a:spcAft>
                <a:spcPts val="0"/>
              </a:spcAft>
              <a:buNone/>
            </a:pPr>
            <a:r>
              <a:rPr lang="en" sz="2800">
                <a:solidFill>
                  <a:schemeClr val="dk1"/>
                </a:solidFill>
              </a:rPr>
              <a:t>The plasmid design contains the frmA, frmB, lacI, the ampicillin resistance, the red fluorescence (RFP), the naturally yellow appearing green fluorescence (amilGFP) genes, the lacI repressible constitutive promoter plac, and the formaldehyde sensing promoter pfrm. The promoter pfrm controls the expression of the frmA, frmB, lacI, and RFP, while plac controls the expression of the amilGFP gene. The expression of amilGFP indicates the viability of </a:t>
            </a:r>
            <a:r>
              <a:rPr i="1" lang="en" sz="2800">
                <a:solidFill>
                  <a:schemeClr val="dk1"/>
                </a:solidFill>
              </a:rPr>
              <a:t>E. coli</a:t>
            </a:r>
            <a:r>
              <a:rPr lang="en" sz="2800">
                <a:solidFill>
                  <a:schemeClr val="dk1"/>
                </a:solidFill>
              </a:rPr>
              <a:t> prior to the exposure to formaldehyde. The RFP acts is a visual indicator of formaldehyde presence. Upon formaldehyde </a:t>
            </a:r>
            <a:r>
              <a:rPr lang="en" sz="2800">
                <a:solidFill>
                  <a:schemeClr val="dk1"/>
                </a:solidFill>
              </a:rPr>
              <a:t>remediation</a:t>
            </a:r>
            <a:r>
              <a:rPr lang="en" sz="2800">
                <a:solidFill>
                  <a:schemeClr val="dk1"/>
                </a:solidFill>
              </a:rPr>
              <a:t>, the </a:t>
            </a:r>
            <a:r>
              <a:rPr i="1" lang="en" sz="2800">
                <a:solidFill>
                  <a:schemeClr val="dk1"/>
                </a:solidFill>
              </a:rPr>
              <a:t>E. coli</a:t>
            </a:r>
            <a:r>
              <a:rPr lang="en" sz="2800">
                <a:solidFill>
                  <a:schemeClr val="dk1"/>
                </a:solidFill>
              </a:rPr>
              <a:t> will change from red to yellow.</a:t>
            </a:r>
            <a:endParaRPr sz="2800">
              <a:solidFill>
                <a:schemeClr val="dk1"/>
              </a:solidFill>
            </a:endParaRPr>
          </a:p>
          <a:p>
            <a:pPr indent="0" lvl="0" marL="457200" marR="0" rtl="0" algn="l">
              <a:lnSpc>
                <a:spcPct val="100000"/>
              </a:lnSpc>
              <a:spcBef>
                <a:spcPts val="0"/>
              </a:spcBef>
              <a:spcAft>
                <a:spcPts val="0"/>
              </a:spcAft>
              <a:buNone/>
            </a:pPr>
            <a:r>
              <a:t/>
            </a:r>
            <a:endParaRPr sz="2800">
              <a:solidFill>
                <a:schemeClr val="dk1"/>
              </a:solidFill>
            </a:endParaRPr>
          </a:p>
          <a:p>
            <a:pPr indent="0" lvl="0" marL="457200" marR="0" rtl="0" algn="l">
              <a:lnSpc>
                <a:spcPct val="100000"/>
              </a:lnSpc>
              <a:spcBef>
                <a:spcPts val="0"/>
              </a:spcBef>
              <a:spcAft>
                <a:spcPts val="0"/>
              </a:spcAft>
              <a:buNone/>
            </a:pPr>
            <a:r>
              <a:t/>
            </a:r>
            <a:endParaRPr sz="2800">
              <a:solidFill>
                <a:schemeClr val="dk1"/>
              </a:solidFill>
            </a:endParaRPr>
          </a:p>
          <a:p>
            <a:pPr indent="0" lvl="0" marL="457200" marR="0" rtl="0" algn="l">
              <a:lnSpc>
                <a:spcPct val="100000"/>
              </a:lnSpc>
              <a:spcBef>
                <a:spcPts val="0"/>
              </a:spcBef>
              <a:spcAft>
                <a:spcPts val="0"/>
              </a:spcAft>
              <a:buNone/>
            </a:pPr>
            <a:r>
              <a:t/>
            </a:r>
            <a:endParaRPr sz="2800">
              <a:solidFill>
                <a:schemeClr val="dk1"/>
              </a:solidFill>
            </a:endParaRPr>
          </a:p>
          <a:p>
            <a:pPr indent="0" lvl="0" marL="457200" marR="0" rtl="0" algn="l">
              <a:lnSpc>
                <a:spcPct val="100000"/>
              </a:lnSpc>
              <a:spcBef>
                <a:spcPts val="0"/>
              </a:spcBef>
              <a:spcAft>
                <a:spcPts val="0"/>
              </a:spcAft>
              <a:buNone/>
            </a:pPr>
            <a:r>
              <a:t/>
            </a:r>
            <a:endParaRPr sz="2800">
              <a:solidFill>
                <a:schemeClr val="dk1"/>
              </a:solidFill>
            </a:endParaRPr>
          </a:p>
          <a:p>
            <a:pPr indent="0" lvl="0" marL="457200" marR="0" rtl="0" algn="l">
              <a:lnSpc>
                <a:spcPct val="100000"/>
              </a:lnSpc>
              <a:spcBef>
                <a:spcPts val="0"/>
              </a:spcBef>
              <a:spcAft>
                <a:spcPts val="0"/>
              </a:spcAft>
              <a:buNone/>
            </a:pPr>
            <a:r>
              <a:t/>
            </a:r>
            <a:endParaRPr sz="2800">
              <a:solidFill>
                <a:schemeClr val="dk1"/>
              </a:solidFill>
            </a:endParaRPr>
          </a:p>
          <a:p>
            <a:pPr indent="0" lvl="0" marL="457200" marR="0" rtl="0" algn="l">
              <a:lnSpc>
                <a:spcPct val="100000"/>
              </a:lnSpc>
              <a:spcBef>
                <a:spcPts val="0"/>
              </a:spcBef>
              <a:spcAft>
                <a:spcPts val="0"/>
              </a:spcAft>
              <a:buNone/>
            </a:pPr>
            <a:r>
              <a:t/>
            </a:r>
            <a:endParaRPr sz="2800">
              <a:solidFill>
                <a:schemeClr val="dk1"/>
              </a:solidFill>
            </a:endParaRPr>
          </a:p>
          <a:p>
            <a:pPr indent="0" lvl="0" marL="457200" marR="0" rtl="0" algn="l">
              <a:lnSpc>
                <a:spcPct val="100000"/>
              </a:lnSpc>
              <a:spcBef>
                <a:spcPts val="0"/>
              </a:spcBef>
              <a:spcAft>
                <a:spcPts val="0"/>
              </a:spcAft>
              <a:buNone/>
            </a:pPr>
            <a:r>
              <a:t/>
            </a:r>
            <a:endParaRPr sz="2800">
              <a:solidFill>
                <a:schemeClr val="dk1"/>
              </a:solidFill>
            </a:endParaRPr>
          </a:p>
          <a:p>
            <a:pPr indent="0" lvl="0" marL="457200" marR="0" rtl="0" algn="l">
              <a:lnSpc>
                <a:spcPct val="100000"/>
              </a:lnSpc>
              <a:spcBef>
                <a:spcPts val="0"/>
              </a:spcBef>
              <a:spcAft>
                <a:spcPts val="0"/>
              </a:spcAft>
              <a:buNone/>
            </a:pPr>
            <a:r>
              <a:t/>
            </a:r>
            <a:endParaRPr sz="2800">
              <a:solidFill>
                <a:schemeClr val="dk1"/>
              </a:solidFill>
            </a:endParaRPr>
          </a:p>
          <a:p>
            <a:pPr indent="0" lvl="0" marL="457200" marR="0" rtl="0" algn="l">
              <a:lnSpc>
                <a:spcPct val="100000"/>
              </a:lnSpc>
              <a:spcBef>
                <a:spcPts val="0"/>
              </a:spcBef>
              <a:spcAft>
                <a:spcPts val="0"/>
              </a:spcAft>
              <a:buNone/>
            </a:pPr>
            <a:r>
              <a:t/>
            </a:r>
            <a:endParaRPr sz="2800">
              <a:solidFill>
                <a:schemeClr val="dk1"/>
              </a:solidFill>
            </a:endParaRPr>
          </a:p>
          <a:p>
            <a:pPr indent="0" lvl="0" marL="457200" marR="0" rtl="0" algn="l">
              <a:lnSpc>
                <a:spcPct val="100000"/>
              </a:lnSpc>
              <a:spcBef>
                <a:spcPts val="0"/>
              </a:spcBef>
              <a:spcAft>
                <a:spcPts val="0"/>
              </a:spcAft>
              <a:buNone/>
            </a:pPr>
            <a:r>
              <a:t/>
            </a:r>
            <a:endParaRPr sz="2800">
              <a:solidFill>
                <a:schemeClr val="dk1"/>
              </a:solidFill>
            </a:endParaRPr>
          </a:p>
          <a:p>
            <a:pPr indent="0" lvl="0" marL="457200" marR="0" rtl="0" algn="l">
              <a:lnSpc>
                <a:spcPct val="100000"/>
              </a:lnSpc>
              <a:spcBef>
                <a:spcPts val="0"/>
              </a:spcBef>
              <a:spcAft>
                <a:spcPts val="0"/>
              </a:spcAft>
              <a:buNone/>
            </a:pPr>
            <a:r>
              <a:t/>
            </a:r>
            <a:endParaRPr sz="2800">
              <a:solidFill>
                <a:schemeClr val="dk1"/>
              </a:solidFill>
            </a:endParaRPr>
          </a:p>
          <a:p>
            <a:pPr indent="0" lvl="0" marL="457200" marR="0" rtl="0" algn="l">
              <a:lnSpc>
                <a:spcPct val="100000"/>
              </a:lnSpc>
              <a:spcBef>
                <a:spcPts val="0"/>
              </a:spcBef>
              <a:spcAft>
                <a:spcPts val="0"/>
              </a:spcAft>
              <a:buNone/>
            </a:pPr>
            <a:r>
              <a:t/>
            </a:r>
            <a:endParaRPr sz="2800">
              <a:solidFill>
                <a:schemeClr val="dk1"/>
              </a:solidFill>
            </a:endParaRPr>
          </a:p>
          <a:p>
            <a:pPr indent="0" lvl="0" marL="457200" marR="0" rtl="0" algn="l">
              <a:lnSpc>
                <a:spcPct val="100000"/>
              </a:lnSpc>
              <a:spcBef>
                <a:spcPts val="0"/>
              </a:spcBef>
              <a:spcAft>
                <a:spcPts val="0"/>
              </a:spcAft>
              <a:buNone/>
            </a:pPr>
            <a:r>
              <a:t/>
            </a:r>
            <a:endParaRPr sz="2800">
              <a:solidFill>
                <a:schemeClr val="dk1"/>
              </a:solidFill>
            </a:endParaRPr>
          </a:p>
          <a:p>
            <a:pPr indent="0" lvl="0" marL="457200" rtl="0" algn="l">
              <a:spcBef>
                <a:spcPts val="0"/>
              </a:spcBef>
              <a:spcAft>
                <a:spcPts val="0"/>
              </a:spcAft>
              <a:buNone/>
            </a:pPr>
            <a:r>
              <a:t/>
            </a:r>
            <a:endParaRPr sz="3072">
              <a:solidFill>
                <a:schemeClr val="dk1"/>
              </a:solidFill>
            </a:endParaRPr>
          </a:p>
          <a:p>
            <a:pPr indent="0" lvl="0" marL="457200" rtl="0" algn="l">
              <a:spcBef>
                <a:spcPts val="0"/>
              </a:spcBef>
              <a:spcAft>
                <a:spcPts val="0"/>
              </a:spcAft>
              <a:buNone/>
            </a:pPr>
            <a:r>
              <a:t/>
            </a:r>
            <a:endParaRPr sz="3072">
              <a:solidFill>
                <a:schemeClr val="dk1"/>
              </a:solidFill>
            </a:endParaRPr>
          </a:p>
          <a:p>
            <a:pPr indent="0" lvl="0" marL="457200" rtl="0" algn="l">
              <a:spcBef>
                <a:spcPts val="0"/>
              </a:spcBef>
              <a:spcAft>
                <a:spcPts val="0"/>
              </a:spcAft>
              <a:buNone/>
            </a:pPr>
            <a:r>
              <a:t/>
            </a:r>
            <a:endParaRPr sz="3072">
              <a:solidFill>
                <a:schemeClr val="dk1"/>
              </a:solidFill>
            </a:endParaRPr>
          </a:p>
          <a:p>
            <a:pPr indent="0" lvl="0" marL="457200" rtl="0" algn="l">
              <a:spcBef>
                <a:spcPts val="0"/>
              </a:spcBef>
              <a:spcAft>
                <a:spcPts val="0"/>
              </a:spcAft>
              <a:buNone/>
            </a:pPr>
            <a:r>
              <a:t/>
            </a:r>
            <a:endParaRPr sz="3072">
              <a:solidFill>
                <a:schemeClr val="dk1"/>
              </a:solidFill>
            </a:endParaRPr>
          </a:p>
          <a:p>
            <a:pPr indent="0" lvl="0" marL="457200" rtl="0" algn="l">
              <a:spcBef>
                <a:spcPts val="0"/>
              </a:spcBef>
              <a:spcAft>
                <a:spcPts val="0"/>
              </a:spcAft>
              <a:buNone/>
            </a:pPr>
            <a:r>
              <a:t/>
            </a:r>
            <a:endParaRPr sz="3072">
              <a:solidFill>
                <a:schemeClr val="dk1"/>
              </a:solidFill>
            </a:endParaRPr>
          </a:p>
          <a:p>
            <a:pPr indent="0" lvl="0" marL="457200" rtl="0" algn="l">
              <a:spcBef>
                <a:spcPts val="0"/>
              </a:spcBef>
              <a:spcAft>
                <a:spcPts val="0"/>
              </a:spcAft>
              <a:buNone/>
            </a:pPr>
            <a:r>
              <a:t/>
            </a:r>
            <a:endParaRPr sz="3072">
              <a:solidFill>
                <a:schemeClr val="dk1"/>
              </a:solidFill>
            </a:endParaRPr>
          </a:p>
          <a:p>
            <a:pPr indent="0" lvl="0" marL="457200" rtl="0" algn="l">
              <a:spcBef>
                <a:spcPts val="0"/>
              </a:spcBef>
              <a:spcAft>
                <a:spcPts val="0"/>
              </a:spcAft>
              <a:buNone/>
            </a:pPr>
            <a:r>
              <a:t/>
            </a:r>
            <a:endParaRPr sz="3072">
              <a:solidFill>
                <a:schemeClr val="dk1"/>
              </a:solidFill>
            </a:endParaRPr>
          </a:p>
          <a:p>
            <a:pPr indent="0" lvl="0" marL="457200" rtl="0" algn="l">
              <a:spcBef>
                <a:spcPts val="0"/>
              </a:spcBef>
              <a:spcAft>
                <a:spcPts val="0"/>
              </a:spcAft>
              <a:buNone/>
            </a:pPr>
            <a:r>
              <a:t/>
            </a:r>
            <a:endParaRPr sz="3072">
              <a:solidFill>
                <a:schemeClr val="dk1"/>
              </a:solidFill>
            </a:endParaRPr>
          </a:p>
          <a:p>
            <a:pPr indent="0" lvl="0" marL="457200" rtl="0" algn="l">
              <a:spcBef>
                <a:spcPts val="0"/>
              </a:spcBef>
              <a:spcAft>
                <a:spcPts val="0"/>
              </a:spcAft>
              <a:buNone/>
            </a:pPr>
            <a:r>
              <a:t/>
            </a:r>
            <a:endParaRPr sz="3072">
              <a:solidFill>
                <a:schemeClr val="dk1"/>
              </a:solidFill>
            </a:endParaRPr>
          </a:p>
          <a:p>
            <a:pPr indent="0" lvl="0" marL="457200" rtl="0" algn="l">
              <a:spcBef>
                <a:spcPts val="0"/>
              </a:spcBef>
              <a:spcAft>
                <a:spcPts val="0"/>
              </a:spcAft>
              <a:buNone/>
            </a:pPr>
            <a:r>
              <a:t/>
            </a:r>
            <a:endParaRPr sz="3072">
              <a:solidFill>
                <a:schemeClr val="dk1"/>
              </a:solidFill>
            </a:endParaRPr>
          </a:p>
          <a:p>
            <a:pPr indent="0" lvl="0" marL="0" rtl="0" algn="l">
              <a:spcBef>
                <a:spcPts val="0"/>
              </a:spcBef>
              <a:spcAft>
                <a:spcPts val="0"/>
              </a:spcAft>
              <a:buNone/>
            </a:pPr>
            <a:r>
              <a:t/>
            </a:r>
            <a:endParaRPr sz="3072">
              <a:solidFill>
                <a:schemeClr val="dk1"/>
              </a:solidFill>
            </a:endParaRPr>
          </a:p>
        </p:txBody>
      </p:sp>
      <p:sp>
        <p:nvSpPr>
          <p:cNvPr id="62" name="Google Shape;62;g1efd191b55a_0_0"/>
          <p:cNvSpPr txBox="1"/>
          <p:nvPr/>
        </p:nvSpPr>
        <p:spPr>
          <a:xfrm>
            <a:off x="24180625" y="2648175"/>
            <a:ext cx="11925900" cy="3593400"/>
          </a:xfrm>
          <a:prstGeom prst="rect">
            <a:avLst/>
          </a:prstGeom>
          <a:noFill/>
          <a:ln cap="flat" cmpd="sng" w="9525">
            <a:solidFill>
              <a:schemeClr val="dk1"/>
            </a:solidFill>
            <a:prstDash val="solid"/>
            <a:round/>
            <a:headEnd len="sm" w="sm" type="none"/>
            <a:tailEnd len="sm" w="sm" type="none"/>
          </a:ln>
        </p:spPr>
        <p:txBody>
          <a:bodyPr anchorCtr="0" anchor="ctr" bIns="58500" lIns="58500" spcFirstLastPara="1" rIns="58500" wrap="square" tIns="58500">
            <a:noAutofit/>
          </a:bodyPr>
          <a:lstStyle/>
          <a:p>
            <a:pPr indent="0" lvl="0" marL="0" marR="0" rtl="0" algn="l">
              <a:lnSpc>
                <a:spcPct val="100000"/>
              </a:lnSpc>
              <a:spcBef>
                <a:spcPts val="0"/>
              </a:spcBef>
              <a:spcAft>
                <a:spcPts val="0"/>
              </a:spcAft>
              <a:buNone/>
            </a:pPr>
            <a:r>
              <a:t/>
            </a:r>
            <a:endParaRPr sz="3400">
              <a:solidFill>
                <a:schemeClr val="dk1"/>
              </a:solidFill>
            </a:endParaRPr>
          </a:p>
          <a:p>
            <a:pPr indent="0" lvl="0" marL="0" marR="0" rtl="0" algn="ctr">
              <a:lnSpc>
                <a:spcPct val="115000"/>
              </a:lnSpc>
              <a:spcBef>
                <a:spcPts val="0"/>
              </a:spcBef>
              <a:spcAft>
                <a:spcPts val="0"/>
              </a:spcAft>
              <a:buNone/>
            </a:pPr>
            <a:r>
              <a:rPr b="1" lang="en" sz="3200"/>
              <a:t>N</a:t>
            </a:r>
            <a:r>
              <a:rPr b="1" i="0" lang="en" sz="3200" u="none" cap="none" strike="noStrike">
                <a:solidFill>
                  <a:srgbClr val="000000"/>
                </a:solidFill>
              </a:rPr>
              <a:t>ext </a:t>
            </a:r>
            <a:r>
              <a:rPr b="1" lang="en" sz="3200"/>
              <a:t>S</a:t>
            </a:r>
            <a:r>
              <a:rPr b="1" i="0" lang="en" sz="3200" u="none" cap="none" strike="noStrike">
                <a:solidFill>
                  <a:srgbClr val="000000"/>
                </a:solidFill>
              </a:rPr>
              <a:t>teps</a:t>
            </a:r>
            <a:endParaRPr b="1" i="0" sz="3200" u="none" cap="none" strike="noStrike">
              <a:solidFill>
                <a:srgbClr val="000000"/>
              </a:solidFill>
            </a:endParaRPr>
          </a:p>
          <a:p>
            <a:pPr indent="-406400" lvl="0" marL="457200" rtl="0" algn="l">
              <a:spcBef>
                <a:spcPts val="0"/>
              </a:spcBef>
              <a:spcAft>
                <a:spcPts val="0"/>
              </a:spcAft>
              <a:buClr>
                <a:schemeClr val="dk1"/>
              </a:buClr>
              <a:buSzPts val="2800"/>
              <a:buChar char="●"/>
            </a:pPr>
            <a:r>
              <a:rPr lang="en" sz="2800">
                <a:solidFill>
                  <a:schemeClr val="dk1"/>
                </a:solidFill>
              </a:rPr>
              <a:t>Studies should aim to determine the detectable levels of formaldehyde and the sensitivity of the detection system.</a:t>
            </a:r>
            <a:endParaRPr sz="2800">
              <a:solidFill>
                <a:schemeClr val="dk1"/>
              </a:solidFill>
            </a:endParaRPr>
          </a:p>
          <a:p>
            <a:pPr indent="-406400" lvl="0" marL="457200" rtl="0" algn="l">
              <a:spcBef>
                <a:spcPts val="0"/>
              </a:spcBef>
              <a:spcAft>
                <a:spcPts val="0"/>
              </a:spcAft>
              <a:buClr>
                <a:schemeClr val="dk1"/>
              </a:buClr>
              <a:buSzPts val="2800"/>
              <a:buChar char="●"/>
            </a:pPr>
            <a:r>
              <a:rPr lang="en" sz="2800">
                <a:solidFill>
                  <a:schemeClr val="dk1"/>
                </a:solidFill>
              </a:rPr>
              <a:t>Using a swab for formaldehyde collection on furniture surfaces may lead to inaccurate results due to limited surface area. Experiments are needed to ensure the accuracy of the detection system.</a:t>
            </a:r>
            <a:endParaRPr sz="2800">
              <a:solidFill>
                <a:schemeClr val="dk1"/>
              </a:solidFill>
            </a:endParaRPr>
          </a:p>
          <a:p>
            <a:pPr indent="-406400" lvl="0" marL="457200" rtl="0" algn="l">
              <a:spcBef>
                <a:spcPts val="0"/>
              </a:spcBef>
              <a:spcAft>
                <a:spcPts val="0"/>
              </a:spcAft>
              <a:buClr>
                <a:schemeClr val="dk1"/>
              </a:buClr>
              <a:buSzPts val="2800"/>
              <a:buChar char="●"/>
            </a:pPr>
            <a:r>
              <a:rPr lang="en" sz="2800">
                <a:solidFill>
                  <a:schemeClr val="dk1"/>
                </a:solidFill>
              </a:rPr>
              <a:t>Identifying similar gas-induced promoters may enable the detector to detect different gases.</a:t>
            </a:r>
            <a:endParaRPr sz="2800">
              <a:solidFill>
                <a:schemeClr val="dk1"/>
              </a:solidFill>
            </a:endParaRPr>
          </a:p>
          <a:p>
            <a:pPr indent="0" lvl="0" marL="0" rtl="0" algn="l">
              <a:spcBef>
                <a:spcPts val="0"/>
              </a:spcBef>
              <a:spcAft>
                <a:spcPts val="0"/>
              </a:spcAft>
              <a:buNone/>
            </a:pPr>
            <a:r>
              <a:t/>
            </a:r>
            <a:endParaRPr sz="2800">
              <a:solidFill>
                <a:schemeClr val="dk1"/>
              </a:solidFill>
            </a:endParaRPr>
          </a:p>
        </p:txBody>
      </p:sp>
      <p:pic>
        <p:nvPicPr>
          <p:cNvPr id="63" name="Google Shape;63;g1efd191b55a_0_0"/>
          <p:cNvPicPr preferRelativeResize="0"/>
          <p:nvPr/>
        </p:nvPicPr>
        <p:blipFill rotWithShape="1">
          <a:blip r:embed="rId6">
            <a:alphaModFix/>
          </a:blip>
          <a:srcRect b="-9660" l="0" r="0" t="0"/>
          <a:stretch/>
        </p:blipFill>
        <p:spPr>
          <a:xfrm>
            <a:off x="1050503" y="-141806"/>
            <a:ext cx="7090607" cy="2789978"/>
          </a:xfrm>
          <a:prstGeom prst="rect">
            <a:avLst/>
          </a:prstGeom>
          <a:noFill/>
          <a:ln>
            <a:noFill/>
          </a:ln>
        </p:spPr>
      </p:pic>
      <p:pic>
        <p:nvPicPr>
          <p:cNvPr id="64" name="Google Shape;64;g1efd191b55a_0_0"/>
          <p:cNvPicPr preferRelativeResize="0"/>
          <p:nvPr/>
        </p:nvPicPr>
        <p:blipFill rotWithShape="1">
          <a:blip r:embed="rId7">
            <a:alphaModFix/>
          </a:blip>
          <a:srcRect b="0" l="0" r="0" t="0"/>
          <a:stretch/>
        </p:blipFill>
        <p:spPr>
          <a:xfrm>
            <a:off x="15983316" y="18756850"/>
            <a:ext cx="3678297" cy="1792600"/>
          </a:xfrm>
          <a:prstGeom prst="rect">
            <a:avLst/>
          </a:prstGeom>
          <a:noFill/>
          <a:ln>
            <a:noFill/>
          </a:ln>
        </p:spPr>
      </p:pic>
      <p:pic>
        <p:nvPicPr>
          <p:cNvPr id="65" name="Google Shape;65;g1efd191b55a_0_0"/>
          <p:cNvPicPr preferRelativeResize="0"/>
          <p:nvPr/>
        </p:nvPicPr>
        <p:blipFill rotWithShape="1">
          <a:blip r:embed="rId8">
            <a:alphaModFix/>
          </a:blip>
          <a:srcRect b="0" l="0" r="0" t="0"/>
          <a:stretch/>
        </p:blipFill>
        <p:spPr>
          <a:xfrm>
            <a:off x="21690171" y="18851801"/>
            <a:ext cx="4192620" cy="1653309"/>
          </a:xfrm>
          <a:prstGeom prst="rect">
            <a:avLst/>
          </a:prstGeom>
          <a:noFill/>
          <a:ln>
            <a:noFill/>
          </a:ln>
        </p:spPr>
      </p:pic>
      <p:pic>
        <p:nvPicPr>
          <p:cNvPr id="66" name="Google Shape;66;g1efd191b55a_0_0"/>
          <p:cNvPicPr preferRelativeResize="0"/>
          <p:nvPr/>
        </p:nvPicPr>
        <p:blipFill rotWithShape="1">
          <a:blip r:embed="rId9">
            <a:alphaModFix/>
          </a:blip>
          <a:srcRect b="0" l="0" r="0" t="0"/>
          <a:stretch/>
        </p:blipFill>
        <p:spPr>
          <a:xfrm>
            <a:off x="8974352" y="18992903"/>
            <a:ext cx="5524448" cy="1792600"/>
          </a:xfrm>
          <a:prstGeom prst="rect">
            <a:avLst/>
          </a:prstGeom>
          <a:noFill/>
          <a:ln>
            <a:noFill/>
          </a:ln>
        </p:spPr>
      </p:pic>
      <p:pic>
        <p:nvPicPr>
          <p:cNvPr id="67" name="Google Shape;67;g1efd191b55a_0_0"/>
          <p:cNvPicPr preferRelativeResize="0"/>
          <p:nvPr/>
        </p:nvPicPr>
        <p:blipFill rotWithShape="1">
          <a:blip r:embed="rId10">
            <a:alphaModFix/>
          </a:blip>
          <a:srcRect b="0" l="0" r="0" t="0"/>
          <a:stretch/>
        </p:blipFill>
        <p:spPr>
          <a:xfrm>
            <a:off x="31578142" y="18851801"/>
            <a:ext cx="3925125" cy="1843210"/>
          </a:xfrm>
          <a:prstGeom prst="rect">
            <a:avLst/>
          </a:prstGeom>
          <a:noFill/>
          <a:ln>
            <a:noFill/>
          </a:ln>
        </p:spPr>
      </p:pic>
      <p:pic>
        <p:nvPicPr>
          <p:cNvPr id="68" name="Google Shape;68;g1efd191b55a_0_0"/>
          <p:cNvPicPr preferRelativeResize="0"/>
          <p:nvPr/>
        </p:nvPicPr>
        <p:blipFill rotWithShape="1">
          <a:blip r:embed="rId11">
            <a:alphaModFix/>
          </a:blip>
          <a:srcRect b="0" l="0" r="0" t="0"/>
          <a:stretch/>
        </p:blipFill>
        <p:spPr>
          <a:xfrm>
            <a:off x="30836252" y="577718"/>
            <a:ext cx="5270308" cy="950342"/>
          </a:xfrm>
          <a:prstGeom prst="rect">
            <a:avLst/>
          </a:prstGeom>
          <a:noFill/>
          <a:ln>
            <a:noFill/>
          </a:ln>
        </p:spPr>
      </p:pic>
      <p:pic>
        <p:nvPicPr>
          <p:cNvPr id="69" name="Google Shape;69;g1efd191b55a_0_0"/>
          <p:cNvPicPr preferRelativeResize="0"/>
          <p:nvPr/>
        </p:nvPicPr>
        <p:blipFill rotWithShape="1">
          <a:blip r:embed="rId12">
            <a:alphaModFix/>
          </a:blip>
          <a:srcRect b="0" l="0" r="0" t="0"/>
          <a:stretch/>
        </p:blipFill>
        <p:spPr>
          <a:xfrm>
            <a:off x="27812059" y="18756850"/>
            <a:ext cx="1836814" cy="1843210"/>
          </a:xfrm>
          <a:prstGeom prst="rect">
            <a:avLst/>
          </a:prstGeom>
          <a:noFill/>
          <a:ln>
            <a:noFill/>
          </a:ln>
        </p:spPr>
      </p:pic>
      <p:pic>
        <p:nvPicPr>
          <p:cNvPr id="70" name="Google Shape;70;g1efd191b55a_0_0"/>
          <p:cNvPicPr preferRelativeResize="0"/>
          <p:nvPr/>
        </p:nvPicPr>
        <p:blipFill rotWithShape="1">
          <a:blip r:embed="rId13">
            <a:alphaModFix/>
          </a:blip>
          <a:srcRect b="-6700" l="0" r="-10277" t="0"/>
          <a:stretch/>
        </p:blipFill>
        <p:spPr>
          <a:xfrm>
            <a:off x="18175975" y="8970649"/>
            <a:ext cx="5995702" cy="3593362"/>
          </a:xfrm>
          <a:prstGeom prst="rect">
            <a:avLst/>
          </a:prstGeom>
          <a:noFill/>
          <a:ln>
            <a:noFill/>
          </a:ln>
        </p:spPr>
      </p:pic>
      <p:pic>
        <p:nvPicPr>
          <p:cNvPr descr="No Formaldehyde Icon          " id="71" name="Google Shape;71;g1efd191b55a_0_0"/>
          <p:cNvPicPr preferRelativeResize="0"/>
          <p:nvPr/>
        </p:nvPicPr>
        <p:blipFill>
          <a:blip r:embed="rId14">
            <a:alphaModFix/>
          </a:blip>
          <a:stretch>
            <a:fillRect/>
          </a:stretch>
        </p:blipFill>
        <p:spPr>
          <a:xfrm>
            <a:off x="10182000" y="2724375"/>
            <a:ext cx="1229100" cy="1229100"/>
          </a:xfrm>
          <a:prstGeom prst="rect">
            <a:avLst/>
          </a:prstGeom>
          <a:noFill/>
          <a:ln>
            <a:noFill/>
          </a:ln>
        </p:spPr>
      </p:pic>
      <p:sp>
        <p:nvSpPr>
          <p:cNvPr id="72" name="Google Shape;72;g1efd191b55a_0_0"/>
          <p:cNvSpPr txBox="1"/>
          <p:nvPr/>
        </p:nvSpPr>
        <p:spPr>
          <a:xfrm>
            <a:off x="304800" y="304800"/>
            <a:ext cx="3000000" cy="3000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200">
                <a:highlight>
                  <a:srgbClr val="FFFFFF"/>
                </a:highlight>
              </a:rPr>
              <a:t>﻿</a:t>
            </a:r>
            <a:endParaRPr sz="1200">
              <a:highlight>
                <a:srgbClr val="FFFFFF"/>
              </a:highlight>
            </a:endParaRPr>
          </a:p>
          <a:p>
            <a:pPr indent="0" lvl="0" marL="0" rtl="0" algn="l">
              <a:spcBef>
                <a:spcPts val="0"/>
              </a:spcBef>
              <a:spcAft>
                <a:spcPts val="0"/>
              </a:spcAft>
              <a:buNone/>
            </a:pPr>
            <a:r>
              <a:rPr lang="en" sz="1200">
                <a:highlight>
                  <a:srgbClr val="FFFFFF"/>
                </a:highlight>
              </a:rPr>
              <a:t>﻿</a:t>
            </a:r>
            <a:endParaRPr/>
          </a:p>
        </p:txBody>
      </p:sp>
      <p:sp>
        <p:nvSpPr>
          <p:cNvPr id="73" name="Google Shape;73;g1efd191b55a_0_0"/>
          <p:cNvSpPr txBox="1"/>
          <p:nvPr/>
        </p:nvSpPr>
        <p:spPr>
          <a:xfrm>
            <a:off x="304800" y="304800"/>
            <a:ext cx="3000000" cy="3000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200">
                <a:highlight>
                  <a:srgbClr val="FFFFFF"/>
                </a:highlight>
              </a:rPr>
              <a:t>﻿</a:t>
            </a:r>
            <a:endParaRPr sz="1200">
              <a:highlight>
                <a:srgbClr val="FFFFFF"/>
              </a:highlight>
            </a:endParaRPr>
          </a:p>
          <a:p>
            <a:pPr indent="0" lvl="0" marL="0" rtl="0" algn="l">
              <a:spcBef>
                <a:spcPts val="0"/>
              </a:spcBef>
              <a:spcAft>
                <a:spcPts val="0"/>
              </a:spcAft>
              <a:buNone/>
            </a:pPr>
            <a:r>
              <a:rPr lang="en" sz="1200">
                <a:highlight>
                  <a:srgbClr val="FFFFFF"/>
                </a:highlight>
              </a:rPr>
              <a:t>﻿</a:t>
            </a:r>
            <a:endParaRPr/>
          </a:p>
        </p:txBody>
      </p:sp>
      <p:sp>
        <p:nvSpPr>
          <p:cNvPr id="74" name="Google Shape;74;g1efd191b55a_0_0"/>
          <p:cNvSpPr txBox="1"/>
          <p:nvPr/>
        </p:nvSpPr>
        <p:spPr>
          <a:xfrm>
            <a:off x="304800" y="304800"/>
            <a:ext cx="3000000" cy="3000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200">
                <a:highlight>
                  <a:srgbClr val="FFFFFF"/>
                </a:highlight>
              </a:rPr>
              <a:t>﻿</a:t>
            </a:r>
            <a:endParaRPr sz="1200">
              <a:highlight>
                <a:srgbClr val="FFFFFF"/>
              </a:highlight>
            </a:endParaRPr>
          </a:p>
          <a:p>
            <a:pPr indent="0" lvl="0" marL="0" rtl="0" algn="l">
              <a:spcBef>
                <a:spcPts val="0"/>
              </a:spcBef>
              <a:spcAft>
                <a:spcPts val="0"/>
              </a:spcAft>
              <a:buNone/>
            </a:pPr>
            <a:r>
              <a:rPr lang="en" sz="1200">
                <a:highlight>
                  <a:srgbClr val="FFFFFF"/>
                </a:highlight>
              </a:rPr>
              <a:t>﻿</a:t>
            </a:r>
            <a:endParaRPr/>
          </a:p>
        </p:txBody>
      </p:sp>
      <p:pic>
        <p:nvPicPr>
          <p:cNvPr id="75" name="Google Shape;75;g1efd191b55a_0_0"/>
          <p:cNvPicPr preferRelativeResize="0"/>
          <p:nvPr/>
        </p:nvPicPr>
        <p:blipFill>
          <a:blip r:embed="rId15">
            <a:alphaModFix/>
          </a:blip>
          <a:stretch>
            <a:fillRect/>
          </a:stretch>
        </p:blipFill>
        <p:spPr>
          <a:xfrm>
            <a:off x="8523150" y="12326676"/>
            <a:ext cx="2540701" cy="2446250"/>
          </a:xfrm>
          <a:prstGeom prst="rect">
            <a:avLst/>
          </a:prstGeom>
          <a:noFill/>
          <a:ln>
            <a:noFill/>
          </a:ln>
        </p:spPr>
      </p:pic>
      <p:pic>
        <p:nvPicPr>
          <p:cNvPr id="76" name="Google Shape;76;g1efd191b55a_0_0"/>
          <p:cNvPicPr preferRelativeResize="0"/>
          <p:nvPr/>
        </p:nvPicPr>
        <p:blipFill rotWithShape="1">
          <a:blip r:embed="rId16">
            <a:alphaModFix/>
          </a:blip>
          <a:srcRect b="0" l="11645" r="0" t="0"/>
          <a:stretch/>
        </p:blipFill>
        <p:spPr>
          <a:xfrm>
            <a:off x="8414725" y="9139588"/>
            <a:ext cx="2757561" cy="3000000"/>
          </a:xfrm>
          <a:prstGeom prst="rect">
            <a:avLst/>
          </a:prstGeom>
          <a:noFill/>
          <a:ln>
            <a:noFill/>
          </a:ln>
        </p:spPr>
      </p:pic>
      <p:sp>
        <p:nvSpPr>
          <p:cNvPr id="77" name="Google Shape;77;g1efd191b55a_0_0"/>
          <p:cNvSpPr txBox="1"/>
          <p:nvPr/>
        </p:nvSpPr>
        <p:spPr>
          <a:xfrm>
            <a:off x="11934250" y="14849125"/>
            <a:ext cx="11503500" cy="3334200"/>
          </a:xfrm>
          <a:prstGeom prst="rect">
            <a:avLst/>
          </a:prstGeom>
          <a:noFill/>
          <a:ln>
            <a:noFill/>
          </a:ln>
        </p:spPr>
        <p:txBody>
          <a:bodyPr anchorCtr="0" anchor="ctr" bIns="91425" lIns="91425" spcFirstLastPara="1" rIns="91425" wrap="square" tIns="91425">
            <a:noAutofit/>
          </a:bodyPr>
          <a:lstStyle/>
          <a:p>
            <a:pPr indent="0" lvl="0" marL="457200" rtl="0" algn="l">
              <a:spcBef>
                <a:spcPts val="0"/>
              </a:spcBef>
              <a:spcAft>
                <a:spcPts val="0"/>
              </a:spcAft>
              <a:buNone/>
            </a:pPr>
            <a:r>
              <a:rPr lang="en" sz="2800">
                <a:solidFill>
                  <a:schemeClr val="dk1"/>
                </a:solidFill>
              </a:rPr>
              <a:t>Our group utilizes a strain of </a:t>
            </a:r>
            <a:r>
              <a:rPr i="1" lang="en" sz="2800">
                <a:solidFill>
                  <a:schemeClr val="dk1"/>
                </a:solidFill>
              </a:rPr>
              <a:t>E. coli</a:t>
            </a:r>
            <a:r>
              <a:rPr lang="en" sz="2800">
                <a:solidFill>
                  <a:schemeClr val="dk1"/>
                </a:solidFill>
              </a:rPr>
              <a:t>, ΔfrmR strain with the frmR gene deleted, in order to maximize the expression of the design system. In the presence of formaldehyde, the frmR gene product would normally bind to the pfrm promoter and inhibit its activity. The presence of formaldehyde negatively allosterically modulates frmR, leading to the expression of frmA and frmB which are responsible for the detoxification of formaldehyde.</a:t>
            </a:r>
            <a:endParaRPr sz="2800">
              <a:solidFill>
                <a:schemeClr val="dk2"/>
              </a:solidFill>
            </a:endParaRPr>
          </a:p>
        </p:txBody>
      </p:sp>
      <p:sp>
        <p:nvSpPr>
          <p:cNvPr id="78" name="Google Shape;78;g1efd191b55a_0_0"/>
          <p:cNvSpPr txBox="1"/>
          <p:nvPr/>
        </p:nvSpPr>
        <p:spPr>
          <a:xfrm flipH="1">
            <a:off x="12521000" y="13763688"/>
            <a:ext cx="5628600" cy="95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chemeClr val="dk1"/>
                </a:solidFill>
              </a:rPr>
              <a:t>Figure 1 (left): Our plasmid design</a:t>
            </a:r>
            <a:endParaRPr sz="2800">
              <a:solidFill>
                <a:schemeClr val="dk2"/>
              </a:solidFill>
            </a:endParaRPr>
          </a:p>
        </p:txBody>
      </p:sp>
      <p:sp>
        <p:nvSpPr>
          <p:cNvPr id="79" name="Google Shape;79;g1efd191b55a_0_0"/>
          <p:cNvSpPr txBox="1"/>
          <p:nvPr/>
        </p:nvSpPr>
        <p:spPr>
          <a:xfrm>
            <a:off x="24131175" y="6565075"/>
            <a:ext cx="11925900" cy="6727500"/>
          </a:xfrm>
          <a:prstGeom prst="rect">
            <a:avLst/>
          </a:prstGeom>
          <a:noFill/>
          <a:ln cap="flat" cmpd="sng" w="9525">
            <a:solidFill>
              <a:schemeClr val="dk1"/>
            </a:solidFill>
            <a:prstDash val="solid"/>
            <a:round/>
            <a:headEnd len="sm" w="sm" type="none"/>
            <a:tailEnd len="sm" w="sm" type="none"/>
          </a:ln>
        </p:spPr>
        <p:txBody>
          <a:bodyPr anchorCtr="0" anchor="t" bIns="58500" lIns="58500" spcFirstLastPara="1" rIns="58500" wrap="square" tIns="58500">
            <a:noAutofit/>
          </a:bodyPr>
          <a:lstStyle/>
          <a:p>
            <a:pPr indent="0" lvl="0" marL="0" rtl="0" algn="ctr">
              <a:lnSpc>
                <a:spcPct val="115000"/>
              </a:lnSpc>
              <a:spcBef>
                <a:spcPts val="0"/>
              </a:spcBef>
              <a:spcAft>
                <a:spcPts val="0"/>
              </a:spcAft>
              <a:buClr>
                <a:schemeClr val="dk1"/>
              </a:buClr>
              <a:buSzPts val="1100"/>
              <a:buFont typeface="Arial"/>
              <a:buNone/>
            </a:pPr>
            <a:r>
              <a:rPr b="1" lang="en" sz="3200">
                <a:solidFill>
                  <a:schemeClr val="dk1"/>
                </a:solidFill>
              </a:rPr>
              <a:t>Team Content</a:t>
            </a:r>
            <a:endParaRPr b="1" sz="3200">
              <a:solidFill>
                <a:schemeClr val="dk1"/>
              </a:solidFill>
            </a:endParaRPr>
          </a:p>
          <a:p>
            <a:pPr indent="0" lvl="0" marL="0" rtl="0" algn="ctr">
              <a:spcBef>
                <a:spcPts val="0"/>
              </a:spcBef>
              <a:spcAft>
                <a:spcPts val="0"/>
              </a:spcAft>
              <a:buNone/>
            </a:pPr>
            <a:r>
              <a:rPr lang="en" sz="2800">
                <a:solidFill>
                  <a:schemeClr val="dk1"/>
                </a:solidFill>
              </a:rPr>
              <a:t>There are two returning senior members in our team this year.</a:t>
            </a:r>
            <a:endParaRPr b="1" sz="2800"/>
          </a:p>
        </p:txBody>
      </p:sp>
      <p:pic>
        <p:nvPicPr>
          <p:cNvPr id="80" name="Google Shape;80;g1efd191b55a_0_0"/>
          <p:cNvPicPr preferRelativeResize="0"/>
          <p:nvPr/>
        </p:nvPicPr>
        <p:blipFill rotWithShape="1">
          <a:blip r:embed="rId17">
            <a:alphaModFix/>
          </a:blip>
          <a:srcRect b="1538" l="0" r="10063" t="31284"/>
          <a:stretch/>
        </p:blipFill>
        <p:spPr>
          <a:xfrm>
            <a:off x="25294250" y="7680662"/>
            <a:ext cx="9599749" cy="5378300"/>
          </a:xfrm>
          <a:prstGeom prst="rect">
            <a:avLst/>
          </a:prstGeom>
          <a:noFill/>
          <a:ln>
            <a:noFill/>
          </a:ln>
        </p:spPr>
      </p:pic>
      <p:pic>
        <p:nvPicPr>
          <p:cNvPr id="81" name="Google Shape;81;g1efd191b55a_0_0"/>
          <p:cNvPicPr preferRelativeResize="0"/>
          <p:nvPr/>
        </p:nvPicPr>
        <p:blipFill>
          <a:blip r:embed="rId18">
            <a:alphaModFix/>
          </a:blip>
          <a:stretch>
            <a:fillRect/>
          </a:stretch>
        </p:blipFill>
        <p:spPr>
          <a:xfrm>
            <a:off x="33299525" y="15536000"/>
            <a:ext cx="2757551" cy="2757551"/>
          </a:xfrm>
          <a:prstGeom prst="rect">
            <a:avLst/>
          </a:prstGeom>
          <a:noFill/>
          <a:ln>
            <a:noFill/>
          </a:ln>
        </p:spPr>
      </p:pic>
      <p:sp>
        <p:nvSpPr>
          <p:cNvPr id="82" name="Google Shape;82;g1efd191b55a_0_0"/>
          <p:cNvSpPr txBox="1"/>
          <p:nvPr/>
        </p:nvSpPr>
        <p:spPr>
          <a:xfrm>
            <a:off x="24180625" y="13654700"/>
            <a:ext cx="11925900" cy="4741500"/>
          </a:xfrm>
          <a:prstGeom prst="rect">
            <a:avLst/>
          </a:prstGeom>
          <a:noFill/>
          <a:ln cap="flat" cmpd="sng" w="9525">
            <a:solidFill>
              <a:schemeClr val="dk1"/>
            </a:solidFill>
            <a:prstDash val="solid"/>
            <a:round/>
            <a:headEnd len="sm" w="sm" type="none"/>
            <a:tailEnd len="sm" w="sm" type="none"/>
          </a:ln>
        </p:spPr>
        <p:txBody>
          <a:bodyPr anchorCtr="0" anchor="t" bIns="58500" lIns="58500" spcFirstLastPara="1" rIns="58500" wrap="square" tIns="58500">
            <a:noAutofit/>
          </a:bodyPr>
          <a:lstStyle/>
          <a:p>
            <a:pPr indent="0" lvl="0" marL="0" marR="0" rtl="0" algn="ctr">
              <a:lnSpc>
                <a:spcPct val="115000"/>
              </a:lnSpc>
              <a:spcBef>
                <a:spcPts val="0"/>
              </a:spcBef>
              <a:spcAft>
                <a:spcPts val="0"/>
              </a:spcAft>
              <a:buNone/>
            </a:pPr>
            <a:r>
              <a:rPr b="1" i="0" lang="en" sz="3200" u="none" cap="none" strike="noStrike">
                <a:solidFill>
                  <a:srgbClr val="000000"/>
                </a:solidFill>
                <a:latin typeface="Arial"/>
                <a:ea typeface="Arial"/>
                <a:cs typeface="Arial"/>
                <a:sym typeface="Arial"/>
              </a:rPr>
              <a:t>References and acknowledgements</a:t>
            </a:r>
            <a:endParaRPr sz="2800">
              <a:solidFill>
                <a:schemeClr val="dk1"/>
              </a:solidFill>
            </a:endParaRPr>
          </a:p>
          <a:p>
            <a:pPr indent="0" lvl="0" marL="457200" rtl="0" algn="l">
              <a:lnSpc>
                <a:spcPct val="100000"/>
              </a:lnSpc>
              <a:spcBef>
                <a:spcPts val="0"/>
              </a:spcBef>
              <a:spcAft>
                <a:spcPts val="1500"/>
              </a:spcAft>
              <a:buNone/>
            </a:pPr>
            <a:r>
              <a:rPr lang="en" sz="2800">
                <a:solidFill>
                  <a:schemeClr val="dk1"/>
                </a:solidFill>
              </a:rPr>
              <a:t>We would like to thank Dr. Beth Pethel and Mr. Michael Stark for their support and guidance throughout this project. We would also like to acknowledge Bowen Jiang, Jack Markert, </a:t>
            </a:r>
            <a:r>
              <a:rPr lang="en" sz="2800">
                <a:solidFill>
                  <a:schemeClr val="dk1"/>
                </a:solidFill>
              </a:rPr>
              <a:t>Dylan Wu, and Michael Yang</a:t>
            </a:r>
            <a:r>
              <a:rPr lang="en" sz="2800">
                <a:solidFill>
                  <a:schemeClr val="dk1"/>
                </a:solidFill>
              </a:rPr>
              <a:t> as the founding members of our project.</a:t>
            </a:r>
            <a:endParaRPr sz="2800">
              <a:solidFill>
                <a:schemeClr val="dk1"/>
              </a:solidFill>
            </a:endParaRPr>
          </a:p>
        </p:txBody>
      </p:sp>
      <p:sp>
        <p:nvSpPr>
          <p:cNvPr id="83" name="Google Shape;83;g1efd191b55a_0_0"/>
          <p:cNvSpPr txBox="1"/>
          <p:nvPr/>
        </p:nvSpPr>
        <p:spPr>
          <a:xfrm>
            <a:off x="24737825" y="17485375"/>
            <a:ext cx="8790300" cy="95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chemeClr val="dk1"/>
                </a:solidFill>
              </a:rPr>
              <a:t>Figure 3 (right): QR code to our paper and references</a:t>
            </a:r>
            <a:endParaRPr sz="2800">
              <a:solidFill>
                <a:schemeClr val="dk1"/>
              </a:solidFill>
            </a:endParaRPr>
          </a:p>
        </p:txBody>
      </p:sp>
      <p:pic>
        <p:nvPicPr>
          <p:cNvPr id="84" name="Google Shape;84;g1efd191b55a_0_0"/>
          <p:cNvPicPr preferRelativeResize="0"/>
          <p:nvPr/>
        </p:nvPicPr>
        <p:blipFill>
          <a:blip r:embed="rId19">
            <a:alphaModFix/>
          </a:blip>
          <a:stretch>
            <a:fillRect/>
          </a:stretch>
        </p:blipFill>
        <p:spPr>
          <a:xfrm>
            <a:off x="12337450" y="8236175"/>
            <a:ext cx="5995699" cy="5392464"/>
          </a:xfrm>
          <a:prstGeom prst="rect">
            <a:avLst/>
          </a:prstGeom>
          <a:noFill/>
          <a:ln>
            <a:noFill/>
          </a:ln>
        </p:spPr>
      </p:pic>
      <p:sp>
        <p:nvSpPr>
          <p:cNvPr id="85" name="Google Shape;85;g1efd191b55a_0_0"/>
          <p:cNvSpPr txBox="1"/>
          <p:nvPr/>
        </p:nvSpPr>
        <p:spPr>
          <a:xfrm>
            <a:off x="18149600" y="12063400"/>
            <a:ext cx="5524500" cy="12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chemeClr val="dk1"/>
                </a:solidFill>
              </a:rPr>
              <a:t>Figure 2 (right): ΔfrmR strain with the frmR gene deleted</a:t>
            </a:r>
            <a:endParaRPr sz="2800">
              <a:solidFill>
                <a:schemeClr val="dk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Chloe Weisberg</dc:creator>
</cp:coreProperties>
</file>