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Lst>
  <p:sldSz cy="21067700" cx="37463400"/>
  <p:notesSz cx="6858000" cy="9144000"/>
  <p:embeddedFontLst>
    <p:embeddedFont>
      <p:font typeface="Old Standard TT"/>
      <p:regular r:id="rId8"/>
      <p:bold r:id="rId9"/>
      <p:italic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636">
          <p15:clr>
            <a:srgbClr val="A4A3A4"/>
          </p15:clr>
        </p15:guide>
        <p15:guide id="2" pos="11800">
          <p15:clr>
            <a:srgbClr val="A4A3A4"/>
          </p15:clr>
        </p15:guide>
      </p15:sldGuideLst>
    </p:ext>
    <p:ext uri="GoogleSlidesCustomDataVersion2">
      <go:slidesCustomData xmlns:go="http://customooxmlschemas.google.com/" r:id="rId11" roundtripDataSignature="AMtx7miLI1TqOt5ozwOJwWnzYQKt59OF9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636" orient="horz"/>
        <p:guide pos="11800"/>
      </p:guideLst>
    </p:cSldViewPr>
  </p:slideViewPr>
</p:viewPr>
</file>

<file path=ppt/_rels/presentation.xml.rels><?xml version="1.0" encoding="UTF-8" standalone="yes"?><Relationships xmlns="http://schemas.openxmlformats.org/package/2006/relationships"><Relationship Id="rId11" Type="http://customschemas.google.com/relationships/presentationmetadata" Target="metadata"/><Relationship Id="rId10" Type="http://schemas.openxmlformats.org/officeDocument/2006/relationships/font" Target="fonts/OldStandardT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OldStandardTT-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OldStandardT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6ac10ac27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26ac10ac27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6ac10ac276_3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g26ac10ac276_3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1277084" y="3049771"/>
            <a:ext cx="34909415" cy="8407463"/>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21100"/>
              <a:buNone/>
              <a:defRPr sz="13503"/>
            </a:lvl1pPr>
            <a:lvl2pPr lvl="1" algn="ctr">
              <a:lnSpc>
                <a:spcPct val="100000"/>
              </a:lnSpc>
              <a:spcBef>
                <a:spcPts val="0"/>
              </a:spcBef>
              <a:spcAft>
                <a:spcPts val="0"/>
              </a:spcAft>
              <a:buSzPts val="21100"/>
              <a:buNone/>
              <a:defRPr sz="13503"/>
            </a:lvl2pPr>
            <a:lvl3pPr lvl="2" algn="ctr">
              <a:lnSpc>
                <a:spcPct val="100000"/>
              </a:lnSpc>
              <a:spcBef>
                <a:spcPts val="0"/>
              </a:spcBef>
              <a:spcAft>
                <a:spcPts val="0"/>
              </a:spcAft>
              <a:buSzPts val="21100"/>
              <a:buNone/>
              <a:defRPr sz="13503"/>
            </a:lvl3pPr>
            <a:lvl4pPr lvl="3" algn="ctr">
              <a:lnSpc>
                <a:spcPct val="100000"/>
              </a:lnSpc>
              <a:spcBef>
                <a:spcPts val="0"/>
              </a:spcBef>
              <a:spcAft>
                <a:spcPts val="0"/>
              </a:spcAft>
              <a:buSzPts val="21100"/>
              <a:buNone/>
              <a:defRPr sz="13503"/>
            </a:lvl4pPr>
            <a:lvl5pPr lvl="4" algn="ctr">
              <a:lnSpc>
                <a:spcPct val="100000"/>
              </a:lnSpc>
              <a:spcBef>
                <a:spcPts val="0"/>
              </a:spcBef>
              <a:spcAft>
                <a:spcPts val="0"/>
              </a:spcAft>
              <a:buSzPts val="21100"/>
              <a:buNone/>
              <a:defRPr sz="13503"/>
            </a:lvl5pPr>
            <a:lvl6pPr lvl="5" algn="ctr">
              <a:lnSpc>
                <a:spcPct val="100000"/>
              </a:lnSpc>
              <a:spcBef>
                <a:spcPts val="0"/>
              </a:spcBef>
              <a:spcAft>
                <a:spcPts val="0"/>
              </a:spcAft>
              <a:buSzPts val="21100"/>
              <a:buNone/>
              <a:defRPr sz="13503"/>
            </a:lvl6pPr>
            <a:lvl7pPr lvl="6" algn="ctr">
              <a:lnSpc>
                <a:spcPct val="100000"/>
              </a:lnSpc>
              <a:spcBef>
                <a:spcPts val="0"/>
              </a:spcBef>
              <a:spcAft>
                <a:spcPts val="0"/>
              </a:spcAft>
              <a:buSzPts val="21100"/>
              <a:buNone/>
              <a:defRPr sz="13503"/>
            </a:lvl7pPr>
            <a:lvl8pPr lvl="7" algn="ctr">
              <a:lnSpc>
                <a:spcPct val="100000"/>
              </a:lnSpc>
              <a:spcBef>
                <a:spcPts val="0"/>
              </a:spcBef>
              <a:spcAft>
                <a:spcPts val="0"/>
              </a:spcAft>
              <a:buSzPts val="21100"/>
              <a:buNone/>
              <a:defRPr sz="13503"/>
            </a:lvl8pPr>
            <a:lvl9pPr lvl="8" algn="ctr">
              <a:lnSpc>
                <a:spcPct val="100000"/>
              </a:lnSpc>
              <a:spcBef>
                <a:spcPts val="0"/>
              </a:spcBef>
              <a:spcAft>
                <a:spcPts val="0"/>
              </a:spcAft>
              <a:buSzPts val="21100"/>
              <a:buNone/>
              <a:defRPr sz="13503"/>
            </a:lvl9pPr>
          </a:lstStyle>
          <a:p/>
        </p:txBody>
      </p:sp>
      <p:sp>
        <p:nvSpPr>
          <p:cNvPr id="11" name="Google Shape;11;p3"/>
          <p:cNvSpPr txBox="1"/>
          <p:nvPr>
            <p:ph idx="1" type="subTitle"/>
          </p:nvPr>
        </p:nvSpPr>
        <p:spPr>
          <a:xfrm>
            <a:off x="1277050" y="11608541"/>
            <a:ext cx="34909415" cy="3246518"/>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11400"/>
              <a:buNone/>
              <a:defRPr sz="7296"/>
            </a:lvl1pPr>
            <a:lvl2pPr lvl="1" algn="ctr">
              <a:lnSpc>
                <a:spcPct val="100000"/>
              </a:lnSpc>
              <a:spcBef>
                <a:spcPts val="0"/>
              </a:spcBef>
              <a:spcAft>
                <a:spcPts val="0"/>
              </a:spcAft>
              <a:buSzPts val="11400"/>
              <a:buNone/>
              <a:defRPr sz="7296"/>
            </a:lvl2pPr>
            <a:lvl3pPr lvl="2" algn="ctr">
              <a:lnSpc>
                <a:spcPct val="100000"/>
              </a:lnSpc>
              <a:spcBef>
                <a:spcPts val="0"/>
              </a:spcBef>
              <a:spcAft>
                <a:spcPts val="0"/>
              </a:spcAft>
              <a:buSzPts val="11400"/>
              <a:buNone/>
              <a:defRPr sz="7296"/>
            </a:lvl3pPr>
            <a:lvl4pPr lvl="3" algn="ctr">
              <a:lnSpc>
                <a:spcPct val="100000"/>
              </a:lnSpc>
              <a:spcBef>
                <a:spcPts val="0"/>
              </a:spcBef>
              <a:spcAft>
                <a:spcPts val="0"/>
              </a:spcAft>
              <a:buSzPts val="11400"/>
              <a:buNone/>
              <a:defRPr sz="7296"/>
            </a:lvl4pPr>
            <a:lvl5pPr lvl="4" algn="ctr">
              <a:lnSpc>
                <a:spcPct val="100000"/>
              </a:lnSpc>
              <a:spcBef>
                <a:spcPts val="0"/>
              </a:spcBef>
              <a:spcAft>
                <a:spcPts val="0"/>
              </a:spcAft>
              <a:buSzPts val="11400"/>
              <a:buNone/>
              <a:defRPr sz="7296"/>
            </a:lvl5pPr>
            <a:lvl6pPr lvl="5" algn="ctr">
              <a:lnSpc>
                <a:spcPct val="100000"/>
              </a:lnSpc>
              <a:spcBef>
                <a:spcPts val="0"/>
              </a:spcBef>
              <a:spcAft>
                <a:spcPts val="0"/>
              </a:spcAft>
              <a:buSzPts val="11400"/>
              <a:buNone/>
              <a:defRPr sz="7296"/>
            </a:lvl6pPr>
            <a:lvl7pPr lvl="6" algn="ctr">
              <a:lnSpc>
                <a:spcPct val="100000"/>
              </a:lnSpc>
              <a:spcBef>
                <a:spcPts val="0"/>
              </a:spcBef>
              <a:spcAft>
                <a:spcPts val="0"/>
              </a:spcAft>
              <a:buSzPts val="11400"/>
              <a:buNone/>
              <a:defRPr sz="7296"/>
            </a:lvl7pPr>
            <a:lvl8pPr lvl="7" algn="ctr">
              <a:lnSpc>
                <a:spcPct val="100000"/>
              </a:lnSpc>
              <a:spcBef>
                <a:spcPts val="0"/>
              </a:spcBef>
              <a:spcAft>
                <a:spcPts val="0"/>
              </a:spcAft>
              <a:buSzPts val="11400"/>
              <a:buNone/>
              <a:defRPr sz="7296"/>
            </a:lvl8pPr>
            <a:lvl9pPr lvl="8" algn="ctr">
              <a:lnSpc>
                <a:spcPct val="100000"/>
              </a:lnSpc>
              <a:spcBef>
                <a:spcPts val="0"/>
              </a:spcBef>
              <a:spcAft>
                <a:spcPts val="0"/>
              </a:spcAft>
              <a:buSzPts val="11400"/>
              <a:buNone/>
              <a:defRPr sz="7296"/>
            </a:lvl9pPr>
          </a:lstStyle>
          <a:p/>
        </p:txBody>
      </p:sp>
      <p:sp>
        <p:nvSpPr>
          <p:cNvPr id="12" name="Google Shape;12;p3"/>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2"/>
          <p:cNvSpPr txBox="1"/>
          <p:nvPr>
            <p:ph hasCustomPrompt="1" type="title"/>
          </p:nvPr>
        </p:nvSpPr>
        <p:spPr>
          <a:xfrm>
            <a:off x="1277050" y="4530674"/>
            <a:ext cx="34909415" cy="8042472"/>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48700"/>
              <a:buNone/>
              <a:defRPr sz="31168"/>
            </a:lvl1pPr>
            <a:lvl2pPr lvl="1" algn="ctr">
              <a:lnSpc>
                <a:spcPct val="100000"/>
              </a:lnSpc>
              <a:spcBef>
                <a:spcPts val="0"/>
              </a:spcBef>
              <a:spcAft>
                <a:spcPts val="0"/>
              </a:spcAft>
              <a:buSzPts val="48700"/>
              <a:buNone/>
              <a:defRPr sz="31168"/>
            </a:lvl2pPr>
            <a:lvl3pPr lvl="2" algn="ctr">
              <a:lnSpc>
                <a:spcPct val="100000"/>
              </a:lnSpc>
              <a:spcBef>
                <a:spcPts val="0"/>
              </a:spcBef>
              <a:spcAft>
                <a:spcPts val="0"/>
              </a:spcAft>
              <a:buSzPts val="48700"/>
              <a:buNone/>
              <a:defRPr sz="31168"/>
            </a:lvl3pPr>
            <a:lvl4pPr lvl="3" algn="ctr">
              <a:lnSpc>
                <a:spcPct val="100000"/>
              </a:lnSpc>
              <a:spcBef>
                <a:spcPts val="0"/>
              </a:spcBef>
              <a:spcAft>
                <a:spcPts val="0"/>
              </a:spcAft>
              <a:buSzPts val="48700"/>
              <a:buNone/>
              <a:defRPr sz="31168"/>
            </a:lvl4pPr>
            <a:lvl5pPr lvl="4" algn="ctr">
              <a:lnSpc>
                <a:spcPct val="100000"/>
              </a:lnSpc>
              <a:spcBef>
                <a:spcPts val="0"/>
              </a:spcBef>
              <a:spcAft>
                <a:spcPts val="0"/>
              </a:spcAft>
              <a:buSzPts val="48700"/>
              <a:buNone/>
              <a:defRPr sz="31168"/>
            </a:lvl5pPr>
            <a:lvl6pPr lvl="5" algn="ctr">
              <a:lnSpc>
                <a:spcPct val="100000"/>
              </a:lnSpc>
              <a:spcBef>
                <a:spcPts val="0"/>
              </a:spcBef>
              <a:spcAft>
                <a:spcPts val="0"/>
              </a:spcAft>
              <a:buSzPts val="48700"/>
              <a:buNone/>
              <a:defRPr sz="31168"/>
            </a:lvl6pPr>
            <a:lvl7pPr lvl="6" algn="ctr">
              <a:lnSpc>
                <a:spcPct val="100000"/>
              </a:lnSpc>
              <a:spcBef>
                <a:spcPts val="0"/>
              </a:spcBef>
              <a:spcAft>
                <a:spcPts val="0"/>
              </a:spcAft>
              <a:buSzPts val="48700"/>
              <a:buNone/>
              <a:defRPr sz="31168"/>
            </a:lvl7pPr>
            <a:lvl8pPr lvl="7" algn="ctr">
              <a:lnSpc>
                <a:spcPct val="100000"/>
              </a:lnSpc>
              <a:spcBef>
                <a:spcPts val="0"/>
              </a:spcBef>
              <a:spcAft>
                <a:spcPts val="0"/>
              </a:spcAft>
              <a:buSzPts val="48700"/>
              <a:buNone/>
              <a:defRPr sz="31168"/>
            </a:lvl8pPr>
            <a:lvl9pPr lvl="8" algn="ctr">
              <a:lnSpc>
                <a:spcPct val="100000"/>
              </a:lnSpc>
              <a:spcBef>
                <a:spcPts val="0"/>
              </a:spcBef>
              <a:spcAft>
                <a:spcPts val="0"/>
              </a:spcAft>
              <a:buSzPts val="48700"/>
              <a:buNone/>
              <a:defRPr sz="31168"/>
            </a:lvl9pPr>
          </a:lstStyle>
          <a:p>
            <a:r>
              <a:t>xx%</a:t>
            </a:r>
          </a:p>
        </p:txBody>
      </p:sp>
      <p:sp>
        <p:nvSpPr>
          <p:cNvPr id="46" name="Google Shape;46;p12"/>
          <p:cNvSpPr txBox="1"/>
          <p:nvPr>
            <p:ph idx="1" type="body"/>
          </p:nvPr>
        </p:nvSpPr>
        <p:spPr>
          <a:xfrm>
            <a:off x="1277050" y="12911475"/>
            <a:ext cx="34909415" cy="5327984"/>
          </a:xfrm>
          <a:prstGeom prst="rect">
            <a:avLst/>
          </a:prstGeom>
          <a:noFill/>
          <a:ln>
            <a:noFill/>
          </a:ln>
        </p:spPr>
        <p:txBody>
          <a:bodyPr anchorCtr="0" anchor="t" bIns="371025" lIns="371025" spcFirstLastPara="1" rIns="371025" wrap="square" tIns="371025">
            <a:normAutofit/>
          </a:bodyPr>
          <a:lstStyle>
            <a:lvl1pPr indent="-692150" lvl="0" marL="457200" algn="ctr">
              <a:lnSpc>
                <a:spcPct val="115000"/>
              </a:lnSpc>
              <a:spcBef>
                <a:spcPts val="0"/>
              </a:spcBef>
              <a:spcAft>
                <a:spcPts val="0"/>
              </a:spcAft>
              <a:buSzPts val="7300"/>
              <a:buChar char="●"/>
              <a:defRPr/>
            </a:lvl1pPr>
            <a:lvl2pPr indent="-590550" lvl="1" marL="914400" algn="ctr">
              <a:lnSpc>
                <a:spcPct val="115000"/>
              </a:lnSpc>
              <a:spcBef>
                <a:spcPts val="0"/>
              </a:spcBef>
              <a:spcAft>
                <a:spcPts val="0"/>
              </a:spcAft>
              <a:buSzPts val="5700"/>
              <a:buChar char="○"/>
              <a:defRPr/>
            </a:lvl2pPr>
            <a:lvl3pPr indent="-590550" lvl="2" marL="1371600" algn="ctr">
              <a:lnSpc>
                <a:spcPct val="115000"/>
              </a:lnSpc>
              <a:spcBef>
                <a:spcPts val="0"/>
              </a:spcBef>
              <a:spcAft>
                <a:spcPts val="0"/>
              </a:spcAft>
              <a:buSzPts val="5700"/>
              <a:buChar char="■"/>
              <a:defRPr/>
            </a:lvl3pPr>
            <a:lvl4pPr indent="-590550" lvl="3" marL="1828800" algn="ctr">
              <a:lnSpc>
                <a:spcPct val="115000"/>
              </a:lnSpc>
              <a:spcBef>
                <a:spcPts val="0"/>
              </a:spcBef>
              <a:spcAft>
                <a:spcPts val="0"/>
              </a:spcAft>
              <a:buSzPts val="5700"/>
              <a:buChar char="●"/>
              <a:defRPr/>
            </a:lvl4pPr>
            <a:lvl5pPr indent="-590550" lvl="4" marL="2286000" algn="ctr">
              <a:lnSpc>
                <a:spcPct val="115000"/>
              </a:lnSpc>
              <a:spcBef>
                <a:spcPts val="0"/>
              </a:spcBef>
              <a:spcAft>
                <a:spcPts val="0"/>
              </a:spcAft>
              <a:buSzPts val="5700"/>
              <a:buChar char="○"/>
              <a:defRPr/>
            </a:lvl5pPr>
            <a:lvl6pPr indent="-590550" lvl="5" marL="2743200" algn="ctr">
              <a:lnSpc>
                <a:spcPct val="115000"/>
              </a:lnSpc>
              <a:spcBef>
                <a:spcPts val="0"/>
              </a:spcBef>
              <a:spcAft>
                <a:spcPts val="0"/>
              </a:spcAft>
              <a:buSzPts val="5700"/>
              <a:buChar char="■"/>
              <a:defRPr/>
            </a:lvl6pPr>
            <a:lvl7pPr indent="-590550" lvl="6" marL="3200400" algn="ctr">
              <a:lnSpc>
                <a:spcPct val="115000"/>
              </a:lnSpc>
              <a:spcBef>
                <a:spcPts val="0"/>
              </a:spcBef>
              <a:spcAft>
                <a:spcPts val="0"/>
              </a:spcAft>
              <a:buSzPts val="5700"/>
              <a:buChar char="●"/>
              <a:defRPr/>
            </a:lvl7pPr>
            <a:lvl8pPr indent="-590550" lvl="7" marL="3657600" algn="ctr">
              <a:lnSpc>
                <a:spcPct val="115000"/>
              </a:lnSpc>
              <a:spcBef>
                <a:spcPts val="0"/>
              </a:spcBef>
              <a:spcAft>
                <a:spcPts val="0"/>
              </a:spcAft>
              <a:buSzPts val="5700"/>
              <a:buChar char="○"/>
              <a:defRPr/>
            </a:lvl8pPr>
            <a:lvl9pPr indent="-590550" lvl="8" marL="4114800" algn="ctr">
              <a:lnSpc>
                <a:spcPct val="115000"/>
              </a:lnSpc>
              <a:spcBef>
                <a:spcPts val="0"/>
              </a:spcBef>
              <a:spcAft>
                <a:spcPts val="0"/>
              </a:spcAft>
              <a:buSzPts val="5700"/>
              <a:buChar char="■"/>
              <a:defRPr/>
            </a:lvl9pPr>
          </a:lstStyle>
          <a:p/>
        </p:txBody>
      </p:sp>
      <p:sp>
        <p:nvSpPr>
          <p:cNvPr id="47" name="Google Shape;47;p12"/>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3"/>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1277050" y="8809855"/>
            <a:ext cx="34909415" cy="3447926"/>
          </a:xfrm>
          <a:prstGeom prst="rect">
            <a:avLst/>
          </a:prstGeom>
          <a:noFill/>
          <a:ln>
            <a:noFill/>
          </a:ln>
        </p:spPr>
        <p:txBody>
          <a:bodyPr anchorCtr="0" anchor="ctr" bIns="371025" lIns="371025" spcFirstLastPara="1" rIns="371025" wrap="square" tIns="371025">
            <a:normAutofit/>
          </a:bodyPr>
          <a:lstStyle>
            <a:lvl1pPr lvl="0" algn="ctr">
              <a:lnSpc>
                <a:spcPct val="100000"/>
              </a:lnSpc>
              <a:spcBef>
                <a:spcPts val="0"/>
              </a:spcBef>
              <a:spcAft>
                <a:spcPts val="0"/>
              </a:spcAft>
              <a:buSzPts val="14600"/>
              <a:buNone/>
              <a:defRPr sz="9344"/>
            </a:lvl1pPr>
            <a:lvl2pPr lvl="1" algn="ctr">
              <a:lnSpc>
                <a:spcPct val="100000"/>
              </a:lnSpc>
              <a:spcBef>
                <a:spcPts val="0"/>
              </a:spcBef>
              <a:spcAft>
                <a:spcPts val="0"/>
              </a:spcAft>
              <a:buSzPts val="14600"/>
              <a:buNone/>
              <a:defRPr sz="9344"/>
            </a:lvl2pPr>
            <a:lvl3pPr lvl="2" algn="ctr">
              <a:lnSpc>
                <a:spcPct val="100000"/>
              </a:lnSpc>
              <a:spcBef>
                <a:spcPts val="0"/>
              </a:spcBef>
              <a:spcAft>
                <a:spcPts val="0"/>
              </a:spcAft>
              <a:buSzPts val="14600"/>
              <a:buNone/>
              <a:defRPr sz="9344"/>
            </a:lvl3pPr>
            <a:lvl4pPr lvl="3" algn="ctr">
              <a:lnSpc>
                <a:spcPct val="100000"/>
              </a:lnSpc>
              <a:spcBef>
                <a:spcPts val="0"/>
              </a:spcBef>
              <a:spcAft>
                <a:spcPts val="0"/>
              </a:spcAft>
              <a:buSzPts val="14600"/>
              <a:buNone/>
              <a:defRPr sz="9344"/>
            </a:lvl4pPr>
            <a:lvl5pPr lvl="4" algn="ctr">
              <a:lnSpc>
                <a:spcPct val="100000"/>
              </a:lnSpc>
              <a:spcBef>
                <a:spcPts val="0"/>
              </a:spcBef>
              <a:spcAft>
                <a:spcPts val="0"/>
              </a:spcAft>
              <a:buSzPts val="14600"/>
              <a:buNone/>
              <a:defRPr sz="9344"/>
            </a:lvl5pPr>
            <a:lvl6pPr lvl="5" algn="ctr">
              <a:lnSpc>
                <a:spcPct val="100000"/>
              </a:lnSpc>
              <a:spcBef>
                <a:spcPts val="0"/>
              </a:spcBef>
              <a:spcAft>
                <a:spcPts val="0"/>
              </a:spcAft>
              <a:buSzPts val="14600"/>
              <a:buNone/>
              <a:defRPr sz="9344"/>
            </a:lvl6pPr>
            <a:lvl7pPr lvl="6" algn="ctr">
              <a:lnSpc>
                <a:spcPct val="100000"/>
              </a:lnSpc>
              <a:spcBef>
                <a:spcPts val="0"/>
              </a:spcBef>
              <a:spcAft>
                <a:spcPts val="0"/>
              </a:spcAft>
              <a:buSzPts val="14600"/>
              <a:buNone/>
              <a:defRPr sz="9344"/>
            </a:lvl7pPr>
            <a:lvl8pPr lvl="7" algn="ctr">
              <a:lnSpc>
                <a:spcPct val="100000"/>
              </a:lnSpc>
              <a:spcBef>
                <a:spcPts val="0"/>
              </a:spcBef>
              <a:spcAft>
                <a:spcPts val="0"/>
              </a:spcAft>
              <a:buSzPts val="14600"/>
              <a:buNone/>
              <a:defRPr sz="9344"/>
            </a:lvl8pPr>
            <a:lvl9pPr lvl="8" algn="ctr">
              <a:lnSpc>
                <a:spcPct val="100000"/>
              </a:lnSpc>
              <a:spcBef>
                <a:spcPts val="0"/>
              </a:spcBef>
              <a:spcAft>
                <a:spcPts val="0"/>
              </a:spcAft>
              <a:buSzPts val="14600"/>
              <a:buNone/>
              <a:defRPr sz="9344"/>
            </a:lvl9pPr>
          </a:lstStyle>
          <a:p/>
        </p:txBody>
      </p:sp>
      <p:sp>
        <p:nvSpPr>
          <p:cNvPr id="15" name="Google Shape;15;p4"/>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5"/>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18" name="Google Shape;18;p5"/>
          <p:cNvSpPr txBox="1"/>
          <p:nvPr>
            <p:ph idx="1" type="body"/>
          </p:nvPr>
        </p:nvSpPr>
        <p:spPr>
          <a:xfrm>
            <a:off x="1277050" y="4720524"/>
            <a:ext cx="34909415" cy="13993494"/>
          </a:xfrm>
          <a:prstGeom prst="rect">
            <a:avLst/>
          </a:prstGeom>
          <a:noFill/>
          <a:ln>
            <a:noFill/>
          </a:ln>
        </p:spPr>
        <p:txBody>
          <a:bodyPr anchorCtr="0" anchor="t"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19" name="Google Shape;19;p5"/>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2" name="Google Shape;22;p6"/>
          <p:cNvSpPr txBox="1"/>
          <p:nvPr>
            <p:ph idx="1" type="body"/>
          </p:nvPr>
        </p:nvSpPr>
        <p:spPr>
          <a:xfrm>
            <a:off x="1277051" y="4720524"/>
            <a:ext cx="16387939" cy="13993494"/>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3" name="Google Shape;23;p6"/>
          <p:cNvSpPr txBox="1"/>
          <p:nvPr>
            <p:ph idx="2" type="body"/>
          </p:nvPr>
        </p:nvSpPr>
        <p:spPr>
          <a:xfrm>
            <a:off x="19798579" y="4720524"/>
            <a:ext cx="16387939" cy="13993494"/>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4" name="Google Shape;24;p6"/>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7"/>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7" name="Google Shape;27;p7"/>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8"/>
          <p:cNvSpPr txBox="1"/>
          <p:nvPr>
            <p:ph type="title"/>
          </p:nvPr>
        </p:nvSpPr>
        <p:spPr>
          <a:xfrm>
            <a:off x="1277051" y="2275731"/>
            <a:ext cx="11504513" cy="3095415"/>
          </a:xfrm>
          <a:prstGeom prst="rect">
            <a:avLst/>
          </a:prstGeom>
          <a:noFill/>
          <a:ln>
            <a:noFill/>
          </a:ln>
        </p:spPr>
        <p:txBody>
          <a:bodyPr anchorCtr="0" anchor="b" bIns="371025" lIns="371025" spcFirstLastPara="1" rIns="371025" wrap="square" tIns="371025">
            <a:normAutofit/>
          </a:bodyPr>
          <a:lstStyle>
            <a:lvl1pPr lvl="0" algn="l">
              <a:lnSpc>
                <a:spcPct val="100000"/>
              </a:lnSpc>
              <a:spcBef>
                <a:spcPts val="0"/>
              </a:spcBef>
              <a:spcAft>
                <a:spcPts val="0"/>
              </a:spcAft>
              <a:buSzPts val="9800"/>
              <a:buNone/>
              <a:defRPr sz="6272"/>
            </a:lvl1pPr>
            <a:lvl2pPr lvl="1" algn="l">
              <a:lnSpc>
                <a:spcPct val="100000"/>
              </a:lnSpc>
              <a:spcBef>
                <a:spcPts val="0"/>
              </a:spcBef>
              <a:spcAft>
                <a:spcPts val="0"/>
              </a:spcAft>
              <a:buSzPts val="9800"/>
              <a:buNone/>
              <a:defRPr sz="6272"/>
            </a:lvl2pPr>
            <a:lvl3pPr lvl="2" algn="l">
              <a:lnSpc>
                <a:spcPct val="100000"/>
              </a:lnSpc>
              <a:spcBef>
                <a:spcPts val="0"/>
              </a:spcBef>
              <a:spcAft>
                <a:spcPts val="0"/>
              </a:spcAft>
              <a:buSzPts val="9800"/>
              <a:buNone/>
              <a:defRPr sz="6272"/>
            </a:lvl3pPr>
            <a:lvl4pPr lvl="3" algn="l">
              <a:lnSpc>
                <a:spcPct val="100000"/>
              </a:lnSpc>
              <a:spcBef>
                <a:spcPts val="0"/>
              </a:spcBef>
              <a:spcAft>
                <a:spcPts val="0"/>
              </a:spcAft>
              <a:buSzPts val="9800"/>
              <a:buNone/>
              <a:defRPr sz="6272"/>
            </a:lvl4pPr>
            <a:lvl5pPr lvl="4" algn="l">
              <a:lnSpc>
                <a:spcPct val="100000"/>
              </a:lnSpc>
              <a:spcBef>
                <a:spcPts val="0"/>
              </a:spcBef>
              <a:spcAft>
                <a:spcPts val="0"/>
              </a:spcAft>
              <a:buSzPts val="9800"/>
              <a:buNone/>
              <a:defRPr sz="6272"/>
            </a:lvl5pPr>
            <a:lvl6pPr lvl="5" algn="l">
              <a:lnSpc>
                <a:spcPct val="100000"/>
              </a:lnSpc>
              <a:spcBef>
                <a:spcPts val="0"/>
              </a:spcBef>
              <a:spcAft>
                <a:spcPts val="0"/>
              </a:spcAft>
              <a:buSzPts val="9800"/>
              <a:buNone/>
              <a:defRPr sz="6272"/>
            </a:lvl6pPr>
            <a:lvl7pPr lvl="6" algn="l">
              <a:lnSpc>
                <a:spcPct val="100000"/>
              </a:lnSpc>
              <a:spcBef>
                <a:spcPts val="0"/>
              </a:spcBef>
              <a:spcAft>
                <a:spcPts val="0"/>
              </a:spcAft>
              <a:buSzPts val="9800"/>
              <a:buNone/>
              <a:defRPr sz="6272"/>
            </a:lvl7pPr>
            <a:lvl8pPr lvl="7" algn="l">
              <a:lnSpc>
                <a:spcPct val="100000"/>
              </a:lnSpc>
              <a:spcBef>
                <a:spcPts val="0"/>
              </a:spcBef>
              <a:spcAft>
                <a:spcPts val="0"/>
              </a:spcAft>
              <a:buSzPts val="9800"/>
              <a:buNone/>
              <a:defRPr sz="6272"/>
            </a:lvl8pPr>
            <a:lvl9pPr lvl="8" algn="l">
              <a:lnSpc>
                <a:spcPct val="100000"/>
              </a:lnSpc>
              <a:spcBef>
                <a:spcPts val="0"/>
              </a:spcBef>
              <a:spcAft>
                <a:spcPts val="0"/>
              </a:spcAft>
              <a:buSzPts val="9800"/>
              <a:buNone/>
              <a:defRPr sz="6272"/>
            </a:lvl9pPr>
          </a:lstStyle>
          <a:p/>
        </p:txBody>
      </p:sp>
      <p:sp>
        <p:nvSpPr>
          <p:cNvPr id="30" name="Google Shape;30;p8"/>
          <p:cNvSpPr txBox="1"/>
          <p:nvPr>
            <p:ph idx="1" type="body"/>
          </p:nvPr>
        </p:nvSpPr>
        <p:spPr>
          <a:xfrm>
            <a:off x="1277051" y="5691785"/>
            <a:ext cx="11504513" cy="13022745"/>
          </a:xfrm>
          <a:prstGeom prst="rect">
            <a:avLst/>
          </a:prstGeom>
          <a:noFill/>
          <a:ln>
            <a:noFill/>
          </a:ln>
        </p:spPr>
        <p:txBody>
          <a:bodyPr anchorCtr="0" anchor="t" bIns="371025" lIns="371025" spcFirstLastPara="1" rIns="371025" wrap="square" tIns="371025">
            <a:normAutofit/>
          </a:bodyPr>
          <a:lstStyle>
            <a:lvl1pPr indent="-539750" lvl="0" marL="457200" algn="l">
              <a:lnSpc>
                <a:spcPct val="115000"/>
              </a:lnSpc>
              <a:spcBef>
                <a:spcPts val="0"/>
              </a:spcBef>
              <a:spcAft>
                <a:spcPts val="0"/>
              </a:spcAft>
              <a:buSzPts val="4900"/>
              <a:buChar char="●"/>
              <a:defRPr sz="3136"/>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31" name="Google Shape;31;p8"/>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9"/>
          <p:cNvSpPr txBox="1"/>
          <p:nvPr>
            <p:ph type="title"/>
          </p:nvPr>
        </p:nvSpPr>
        <p:spPr>
          <a:xfrm>
            <a:off x="2008578" y="1843809"/>
            <a:ext cx="26088982" cy="16755790"/>
          </a:xfrm>
          <a:prstGeom prst="rect">
            <a:avLst/>
          </a:prstGeom>
          <a:noFill/>
          <a:ln>
            <a:noFill/>
          </a:ln>
        </p:spPr>
        <p:txBody>
          <a:bodyPr anchorCtr="0" anchor="ctr" bIns="371025" lIns="371025" spcFirstLastPara="1" rIns="371025" wrap="square" tIns="371025">
            <a:normAutofit/>
          </a:bodyPr>
          <a:lstStyle>
            <a:lvl1pPr lvl="0" algn="l">
              <a:lnSpc>
                <a:spcPct val="100000"/>
              </a:lnSpc>
              <a:spcBef>
                <a:spcPts val="0"/>
              </a:spcBef>
              <a:spcAft>
                <a:spcPts val="0"/>
              </a:spcAft>
              <a:buSzPts val="19500"/>
              <a:buNone/>
              <a:defRPr sz="12480"/>
            </a:lvl1pPr>
            <a:lvl2pPr lvl="1" algn="l">
              <a:lnSpc>
                <a:spcPct val="100000"/>
              </a:lnSpc>
              <a:spcBef>
                <a:spcPts val="0"/>
              </a:spcBef>
              <a:spcAft>
                <a:spcPts val="0"/>
              </a:spcAft>
              <a:buSzPts val="19500"/>
              <a:buNone/>
              <a:defRPr sz="12480"/>
            </a:lvl2pPr>
            <a:lvl3pPr lvl="2" algn="l">
              <a:lnSpc>
                <a:spcPct val="100000"/>
              </a:lnSpc>
              <a:spcBef>
                <a:spcPts val="0"/>
              </a:spcBef>
              <a:spcAft>
                <a:spcPts val="0"/>
              </a:spcAft>
              <a:buSzPts val="19500"/>
              <a:buNone/>
              <a:defRPr sz="12480"/>
            </a:lvl3pPr>
            <a:lvl4pPr lvl="3" algn="l">
              <a:lnSpc>
                <a:spcPct val="100000"/>
              </a:lnSpc>
              <a:spcBef>
                <a:spcPts val="0"/>
              </a:spcBef>
              <a:spcAft>
                <a:spcPts val="0"/>
              </a:spcAft>
              <a:buSzPts val="19500"/>
              <a:buNone/>
              <a:defRPr sz="12480"/>
            </a:lvl4pPr>
            <a:lvl5pPr lvl="4" algn="l">
              <a:lnSpc>
                <a:spcPct val="100000"/>
              </a:lnSpc>
              <a:spcBef>
                <a:spcPts val="0"/>
              </a:spcBef>
              <a:spcAft>
                <a:spcPts val="0"/>
              </a:spcAft>
              <a:buSzPts val="19500"/>
              <a:buNone/>
              <a:defRPr sz="12480"/>
            </a:lvl5pPr>
            <a:lvl6pPr lvl="5" algn="l">
              <a:lnSpc>
                <a:spcPct val="100000"/>
              </a:lnSpc>
              <a:spcBef>
                <a:spcPts val="0"/>
              </a:spcBef>
              <a:spcAft>
                <a:spcPts val="0"/>
              </a:spcAft>
              <a:buSzPts val="19500"/>
              <a:buNone/>
              <a:defRPr sz="12480"/>
            </a:lvl6pPr>
            <a:lvl7pPr lvl="6" algn="l">
              <a:lnSpc>
                <a:spcPct val="100000"/>
              </a:lnSpc>
              <a:spcBef>
                <a:spcPts val="0"/>
              </a:spcBef>
              <a:spcAft>
                <a:spcPts val="0"/>
              </a:spcAft>
              <a:buSzPts val="19500"/>
              <a:buNone/>
              <a:defRPr sz="12480"/>
            </a:lvl7pPr>
            <a:lvl8pPr lvl="7" algn="l">
              <a:lnSpc>
                <a:spcPct val="100000"/>
              </a:lnSpc>
              <a:spcBef>
                <a:spcPts val="0"/>
              </a:spcBef>
              <a:spcAft>
                <a:spcPts val="0"/>
              </a:spcAft>
              <a:buSzPts val="19500"/>
              <a:buNone/>
              <a:defRPr sz="12480"/>
            </a:lvl8pPr>
            <a:lvl9pPr lvl="8" algn="l">
              <a:lnSpc>
                <a:spcPct val="100000"/>
              </a:lnSpc>
              <a:spcBef>
                <a:spcPts val="0"/>
              </a:spcBef>
              <a:spcAft>
                <a:spcPts val="0"/>
              </a:spcAft>
              <a:buSzPts val="19500"/>
              <a:buNone/>
              <a:defRPr sz="12480"/>
            </a:lvl9pPr>
          </a:lstStyle>
          <a:p/>
        </p:txBody>
      </p:sp>
      <p:sp>
        <p:nvSpPr>
          <p:cNvPr id="34" name="Google Shape;34;p9"/>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0"/>
          <p:cNvSpPr/>
          <p:nvPr/>
        </p:nvSpPr>
        <p:spPr>
          <a:xfrm>
            <a:off x="18731707" y="-511"/>
            <a:ext cx="18731707" cy="21067713"/>
          </a:xfrm>
          <a:prstGeom prst="rect">
            <a:avLst/>
          </a:prstGeom>
          <a:solidFill>
            <a:schemeClr val="lt2"/>
          </a:solidFill>
          <a:ln>
            <a:noFill/>
          </a:ln>
        </p:spPr>
        <p:txBody>
          <a:bodyPr anchorCtr="0" anchor="ctr" bIns="237450" lIns="237450" spcFirstLastPara="1" rIns="237450" wrap="square" tIns="237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896" u="none" cap="none" strike="noStrike">
              <a:solidFill>
                <a:srgbClr val="000000"/>
              </a:solidFill>
              <a:latin typeface="Arial"/>
              <a:ea typeface="Arial"/>
              <a:cs typeface="Arial"/>
              <a:sym typeface="Arial"/>
            </a:endParaRPr>
          </a:p>
        </p:txBody>
      </p:sp>
      <p:sp>
        <p:nvSpPr>
          <p:cNvPr id="37" name="Google Shape;37;p10"/>
          <p:cNvSpPr txBox="1"/>
          <p:nvPr>
            <p:ph type="title"/>
          </p:nvPr>
        </p:nvSpPr>
        <p:spPr>
          <a:xfrm>
            <a:off x="1087766" y="5051070"/>
            <a:ext cx="16573586" cy="6071406"/>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17100"/>
              <a:buNone/>
              <a:defRPr sz="10944"/>
            </a:lvl1pPr>
            <a:lvl2pPr lvl="1" algn="ctr">
              <a:lnSpc>
                <a:spcPct val="100000"/>
              </a:lnSpc>
              <a:spcBef>
                <a:spcPts val="0"/>
              </a:spcBef>
              <a:spcAft>
                <a:spcPts val="0"/>
              </a:spcAft>
              <a:buSzPts val="17100"/>
              <a:buNone/>
              <a:defRPr sz="10944"/>
            </a:lvl2pPr>
            <a:lvl3pPr lvl="2" algn="ctr">
              <a:lnSpc>
                <a:spcPct val="100000"/>
              </a:lnSpc>
              <a:spcBef>
                <a:spcPts val="0"/>
              </a:spcBef>
              <a:spcAft>
                <a:spcPts val="0"/>
              </a:spcAft>
              <a:buSzPts val="17100"/>
              <a:buNone/>
              <a:defRPr sz="10944"/>
            </a:lvl3pPr>
            <a:lvl4pPr lvl="3" algn="ctr">
              <a:lnSpc>
                <a:spcPct val="100000"/>
              </a:lnSpc>
              <a:spcBef>
                <a:spcPts val="0"/>
              </a:spcBef>
              <a:spcAft>
                <a:spcPts val="0"/>
              </a:spcAft>
              <a:buSzPts val="17100"/>
              <a:buNone/>
              <a:defRPr sz="10944"/>
            </a:lvl4pPr>
            <a:lvl5pPr lvl="4" algn="ctr">
              <a:lnSpc>
                <a:spcPct val="100000"/>
              </a:lnSpc>
              <a:spcBef>
                <a:spcPts val="0"/>
              </a:spcBef>
              <a:spcAft>
                <a:spcPts val="0"/>
              </a:spcAft>
              <a:buSzPts val="17100"/>
              <a:buNone/>
              <a:defRPr sz="10944"/>
            </a:lvl5pPr>
            <a:lvl6pPr lvl="5" algn="ctr">
              <a:lnSpc>
                <a:spcPct val="100000"/>
              </a:lnSpc>
              <a:spcBef>
                <a:spcPts val="0"/>
              </a:spcBef>
              <a:spcAft>
                <a:spcPts val="0"/>
              </a:spcAft>
              <a:buSzPts val="17100"/>
              <a:buNone/>
              <a:defRPr sz="10944"/>
            </a:lvl6pPr>
            <a:lvl7pPr lvl="6" algn="ctr">
              <a:lnSpc>
                <a:spcPct val="100000"/>
              </a:lnSpc>
              <a:spcBef>
                <a:spcPts val="0"/>
              </a:spcBef>
              <a:spcAft>
                <a:spcPts val="0"/>
              </a:spcAft>
              <a:buSzPts val="17100"/>
              <a:buNone/>
              <a:defRPr sz="10944"/>
            </a:lvl7pPr>
            <a:lvl8pPr lvl="7" algn="ctr">
              <a:lnSpc>
                <a:spcPct val="100000"/>
              </a:lnSpc>
              <a:spcBef>
                <a:spcPts val="0"/>
              </a:spcBef>
              <a:spcAft>
                <a:spcPts val="0"/>
              </a:spcAft>
              <a:buSzPts val="17100"/>
              <a:buNone/>
              <a:defRPr sz="10944"/>
            </a:lvl8pPr>
            <a:lvl9pPr lvl="8" algn="ctr">
              <a:lnSpc>
                <a:spcPct val="100000"/>
              </a:lnSpc>
              <a:spcBef>
                <a:spcPts val="0"/>
              </a:spcBef>
              <a:spcAft>
                <a:spcPts val="0"/>
              </a:spcAft>
              <a:buSzPts val="17100"/>
              <a:buNone/>
              <a:defRPr sz="10944"/>
            </a:lvl9pPr>
          </a:lstStyle>
          <a:p/>
        </p:txBody>
      </p:sp>
      <p:sp>
        <p:nvSpPr>
          <p:cNvPr id="38" name="Google Shape;38;p10"/>
          <p:cNvSpPr txBox="1"/>
          <p:nvPr>
            <p:ph idx="1" type="subTitle"/>
          </p:nvPr>
        </p:nvSpPr>
        <p:spPr>
          <a:xfrm>
            <a:off x="1087766" y="11481361"/>
            <a:ext cx="16573586" cy="5058993"/>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8500"/>
              <a:buNone/>
              <a:defRPr sz="5440"/>
            </a:lvl1pPr>
            <a:lvl2pPr lvl="1" algn="ctr">
              <a:lnSpc>
                <a:spcPct val="100000"/>
              </a:lnSpc>
              <a:spcBef>
                <a:spcPts val="0"/>
              </a:spcBef>
              <a:spcAft>
                <a:spcPts val="0"/>
              </a:spcAft>
              <a:buSzPts val="8500"/>
              <a:buNone/>
              <a:defRPr sz="5440"/>
            </a:lvl2pPr>
            <a:lvl3pPr lvl="2" algn="ctr">
              <a:lnSpc>
                <a:spcPct val="100000"/>
              </a:lnSpc>
              <a:spcBef>
                <a:spcPts val="0"/>
              </a:spcBef>
              <a:spcAft>
                <a:spcPts val="0"/>
              </a:spcAft>
              <a:buSzPts val="8500"/>
              <a:buNone/>
              <a:defRPr sz="5440"/>
            </a:lvl3pPr>
            <a:lvl4pPr lvl="3" algn="ctr">
              <a:lnSpc>
                <a:spcPct val="100000"/>
              </a:lnSpc>
              <a:spcBef>
                <a:spcPts val="0"/>
              </a:spcBef>
              <a:spcAft>
                <a:spcPts val="0"/>
              </a:spcAft>
              <a:buSzPts val="8500"/>
              <a:buNone/>
              <a:defRPr sz="5440"/>
            </a:lvl4pPr>
            <a:lvl5pPr lvl="4" algn="ctr">
              <a:lnSpc>
                <a:spcPct val="100000"/>
              </a:lnSpc>
              <a:spcBef>
                <a:spcPts val="0"/>
              </a:spcBef>
              <a:spcAft>
                <a:spcPts val="0"/>
              </a:spcAft>
              <a:buSzPts val="8500"/>
              <a:buNone/>
              <a:defRPr sz="5440"/>
            </a:lvl5pPr>
            <a:lvl6pPr lvl="5" algn="ctr">
              <a:lnSpc>
                <a:spcPct val="100000"/>
              </a:lnSpc>
              <a:spcBef>
                <a:spcPts val="0"/>
              </a:spcBef>
              <a:spcAft>
                <a:spcPts val="0"/>
              </a:spcAft>
              <a:buSzPts val="8500"/>
              <a:buNone/>
              <a:defRPr sz="5440"/>
            </a:lvl6pPr>
            <a:lvl7pPr lvl="6" algn="ctr">
              <a:lnSpc>
                <a:spcPct val="100000"/>
              </a:lnSpc>
              <a:spcBef>
                <a:spcPts val="0"/>
              </a:spcBef>
              <a:spcAft>
                <a:spcPts val="0"/>
              </a:spcAft>
              <a:buSzPts val="8500"/>
              <a:buNone/>
              <a:defRPr sz="5440"/>
            </a:lvl7pPr>
            <a:lvl8pPr lvl="7" algn="ctr">
              <a:lnSpc>
                <a:spcPct val="100000"/>
              </a:lnSpc>
              <a:spcBef>
                <a:spcPts val="0"/>
              </a:spcBef>
              <a:spcAft>
                <a:spcPts val="0"/>
              </a:spcAft>
              <a:buSzPts val="8500"/>
              <a:buNone/>
              <a:defRPr sz="5440"/>
            </a:lvl8pPr>
            <a:lvl9pPr lvl="8" algn="ctr">
              <a:lnSpc>
                <a:spcPct val="100000"/>
              </a:lnSpc>
              <a:spcBef>
                <a:spcPts val="0"/>
              </a:spcBef>
              <a:spcAft>
                <a:spcPts val="0"/>
              </a:spcAft>
              <a:buSzPts val="8500"/>
              <a:buNone/>
              <a:defRPr sz="5440"/>
            </a:lvl9pPr>
          </a:lstStyle>
          <a:p/>
        </p:txBody>
      </p:sp>
      <p:sp>
        <p:nvSpPr>
          <p:cNvPr id="39" name="Google Shape;39;p10"/>
          <p:cNvSpPr txBox="1"/>
          <p:nvPr>
            <p:ph idx="2" type="body"/>
          </p:nvPr>
        </p:nvSpPr>
        <p:spPr>
          <a:xfrm>
            <a:off x="20237372" y="2965802"/>
            <a:ext cx="15720376" cy="15135123"/>
          </a:xfrm>
          <a:prstGeom prst="rect">
            <a:avLst/>
          </a:prstGeom>
          <a:noFill/>
          <a:ln>
            <a:noFill/>
          </a:ln>
        </p:spPr>
        <p:txBody>
          <a:bodyPr anchorCtr="0" anchor="ctr"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40" name="Google Shape;40;p10"/>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1"/>
          <p:cNvSpPr txBox="1"/>
          <p:nvPr>
            <p:ph idx="1" type="body"/>
          </p:nvPr>
        </p:nvSpPr>
        <p:spPr>
          <a:xfrm>
            <a:off x="1277051" y="17328384"/>
            <a:ext cx="24577171" cy="2478521"/>
          </a:xfrm>
          <a:prstGeom prst="rect">
            <a:avLst/>
          </a:prstGeom>
          <a:noFill/>
          <a:ln>
            <a:noFill/>
          </a:ln>
        </p:spPr>
        <p:txBody>
          <a:bodyPr anchorCtr="0" anchor="ctr" bIns="371025" lIns="371025" spcFirstLastPara="1" rIns="371025" wrap="square" tIns="371025">
            <a:normAutofit/>
          </a:bodyPr>
          <a:lstStyle>
            <a:lvl1pPr indent="-228600" lvl="0" marL="457200" algn="l">
              <a:lnSpc>
                <a:spcPct val="100000"/>
              </a:lnSpc>
              <a:spcBef>
                <a:spcPts val="0"/>
              </a:spcBef>
              <a:spcAft>
                <a:spcPts val="0"/>
              </a:spcAft>
              <a:buSzPts val="7300"/>
              <a:buNone/>
              <a:defRPr/>
            </a:lvl1pPr>
          </a:lstStyle>
          <a:p/>
        </p:txBody>
      </p:sp>
      <p:sp>
        <p:nvSpPr>
          <p:cNvPr id="43" name="Google Shape;43;p11"/>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1277050" y="4720524"/>
            <a:ext cx="34909415" cy="13993494"/>
          </a:xfrm>
          <a:prstGeom prst="rect">
            <a:avLst/>
          </a:prstGeom>
          <a:noFill/>
          <a:ln>
            <a:noFill/>
          </a:ln>
        </p:spPr>
        <p:txBody>
          <a:bodyPr anchorCtr="0" anchor="t" bIns="371025" lIns="371025" spcFirstLastPara="1" rIns="371025" wrap="square" tIns="371025">
            <a:normAutofit/>
          </a:bodyPr>
          <a:lstStyle>
            <a:lvl1pPr indent="-692150" lvl="0" marL="457200" marR="0" rtl="0" algn="l">
              <a:lnSpc>
                <a:spcPct val="115000"/>
              </a:lnSpc>
              <a:spcBef>
                <a:spcPts val="0"/>
              </a:spcBef>
              <a:spcAft>
                <a:spcPts val="0"/>
              </a:spcAft>
              <a:buClr>
                <a:schemeClr val="dk2"/>
              </a:buClr>
              <a:buSzPts val="7300"/>
              <a:buFont typeface="Arial"/>
              <a:buChar char="●"/>
              <a:defRPr b="0" i="0" sz="7300" u="none" cap="none" strike="noStrike">
                <a:solidFill>
                  <a:schemeClr val="dk2"/>
                </a:solidFill>
                <a:latin typeface="Arial"/>
                <a:ea typeface="Arial"/>
                <a:cs typeface="Arial"/>
                <a:sym typeface="Arial"/>
              </a:defRPr>
            </a:lvl1pPr>
            <a:lvl2pPr indent="-590550" lvl="1" marL="914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2pPr>
            <a:lvl3pPr indent="-590550" lvl="2" marL="1371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3pPr>
            <a:lvl4pPr indent="-590550" lvl="3" marL="1828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4pPr>
            <a:lvl5pPr indent="-590550" lvl="4" marL="22860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5pPr>
            <a:lvl6pPr indent="-590550" lvl="5" marL="27432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6pPr>
            <a:lvl7pPr indent="-590550" lvl="6" marL="3200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7pPr>
            <a:lvl8pPr indent="-590550" lvl="7" marL="3657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8pPr>
            <a:lvl9pPr indent="-590550" lvl="8" marL="4114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9pPr>
          </a:lstStyle>
          <a:p/>
        </p:txBody>
      </p:sp>
      <p:sp>
        <p:nvSpPr>
          <p:cNvPr id="8" name="Google Shape;8;p2"/>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4.png"/><Relationship Id="rId13" Type="http://schemas.openxmlformats.org/officeDocument/2006/relationships/image" Target="../media/image13.png"/><Relationship Id="rId12" Type="http://schemas.openxmlformats.org/officeDocument/2006/relationships/hyperlink" Target="https://drive.google.com/file/d/1f2jW7l4KChkUpc5SUWlGDmKXaZU8oO3l/view?usp=drivesdk"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3.jpg"/><Relationship Id="rId9" Type="http://schemas.openxmlformats.org/officeDocument/2006/relationships/image" Target="../media/image1.png"/><Relationship Id="rId15" Type="http://schemas.openxmlformats.org/officeDocument/2006/relationships/image" Target="../media/image9.png"/><Relationship Id="rId14" Type="http://schemas.openxmlformats.org/officeDocument/2006/relationships/image" Target="../media/image14.jpg"/><Relationship Id="rId17" Type="http://schemas.openxmlformats.org/officeDocument/2006/relationships/image" Target="../media/image10.png"/><Relationship Id="rId16"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2.jpg"/><Relationship Id="rId7" Type="http://schemas.openxmlformats.org/officeDocument/2006/relationships/image" Target="../media/image6.png"/><Relationship Id="rId8" Type="http://schemas.openxmlformats.org/officeDocument/2006/relationships/image" Target="../media/image5.png"/></Relationships>
</file>

<file path=ppt/slides/_rels/slide2.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8.png"/><Relationship Id="rId9" Type="http://schemas.openxmlformats.org/officeDocument/2006/relationships/image" Target="../media/image4.png"/><Relationship Id="rId5" Type="http://schemas.openxmlformats.org/officeDocument/2006/relationships/image" Target="../media/image2.jpg"/><Relationship Id="rId6" Type="http://schemas.openxmlformats.org/officeDocument/2006/relationships/image" Target="../media/image6.png"/><Relationship Id="rId7" Type="http://schemas.openxmlformats.org/officeDocument/2006/relationships/image" Target="../media/image5.png"/><Relationship Id="rId8"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g26ac10ac276_0_0"/>
          <p:cNvPicPr preferRelativeResize="0"/>
          <p:nvPr/>
        </p:nvPicPr>
        <p:blipFill>
          <a:blip r:embed="rId3">
            <a:alphaModFix/>
          </a:blip>
          <a:stretch>
            <a:fillRect/>
          </a:stretch>
        </p:blipFill>
        <p:spPr>
          <a:xfrm>
            <a:off x="25490175" y="12938750"/>
            <a:ext cx="7569501" cy="6621526"/>
          </a:xfrm>
          <a:prstGeom prst="rect">
            <a:avLst/>
          </a:prstGeom>
          <a:noFill/>
          <a:ln>
            <a:noFill/>
          </a:ln>
        </p:spPr>
      </p:pic>
      <p:pic>
        <p:nvPicPr>
          <p:cNvPr id="55" name="Google Shape;55;g26ac10ac276_0_0"/>
          <p:cNvPicPr preferRelativeResize="0"/>
          <p:nvPr/>
        </p:nvPicPr>
        <p:blipFill rotWithShape="1">
          <a:blip r:embed="rId4">
            <a:alphaModFix/>
          </a:blip>
          <a:srcRect b="21911" l="9561" r="11287" t="13886"/>
          <a:stretch/>
        </p:blipFill>
        <p:spPr>
          <a:xfrm>
            <a:off x="1781434" y="18396253"/>
            <a:ext cx="5963306" cy="2446255"/>
          </a:xfrm>
          <a:prstGeom prst="rect">
            <a:avLst/>
          </a:prstGeom>
          <a:noFill/>
          <a:ln>
            <a:noFill/>
          </a:ln>
        </p:spPr>
      </p:pic>
      <p:sp>
        <p:nvSpPr>
          <p:cNvPr id="56" name="Google Shape;56;g26ac10ac276_0_0"/>
          <p:cNvSpPr txBox="1"/>
          <p:nvPr/>
        </p:nvSpPr>
        <p:spPr>
          <a:xfrm>
            <a:off x="1051699" y="2866675"/>
            <a:ext cx="10500300" cy="2124600"/>
          </a:xfrm>
          <a:prstGeom prst="rect">
            <a:avLst/>
          </a:prstGeom>
          <a:noFill/>
          <a:ln cap="flat" cmpd="sng" w="9525">
            <a:solidFill>
              <a:schemeClr val="dk1"/>
            </a:solidFill>
            <a:prstDash val="solid"/>
            <a:round/>
            <a:headEnd len="sm" w="sm" type="none"/>
            <a:tailEnd len="sm" w="sm" type="none"/>
          </a:ln>
        </p:spPr>
        <p:txBody>
          <a:bodyPr anchorCtr="0" anchor="ctr" bIns="58475" lIns="58475" spcFirstLastPara="1" rIns="58475" wrap="square" tIns="58475">
            <a:noAutofit/>
          </a:bodyPr>
          <a:lstStyle/>
          <a:p>
            <a:pPr indent="0" lvl="0" marL="0" marR="0" rtl="0" algn="ctr">
              <a:lnSpc>
                <a:spcPct val="100000"/>
              </a:lnSpc>
              <a:spcBef>
                <a:spcPts val="0"/>
              </a:spcBef>
              <a:spcAft>
                <a:spcPts val="0"/>
              </a:spcAft>
              <a:buNone/>
            </a:pPr>
            <a:r>
              <a:t/>
            </a:r>
            <a:endParaRPr b="1" sz="3300" u="sng"/>
          </a:p>
          <a:p>
            <a:pPr indent="0" lvl="0" marL="0" marR="0" rtl="0" algn="ctr">
              <a:lnSpc>
                <a:spcPct val="100000"/>
              </a:lnSpc>
              <a:spcBef>
                <a:spcPts val="0"/>
              </a:spcBef>
              <a:spcAft>
                <a:spcPts val="0"/>
              </a:spcAft>
              <a:buNone/>
            </a:pPr>
            <a:r>
              <a:rPr b="1" lang="en" sz="3300" u="sng"/>
              <a:t>Objective</a:t>
            </a:r>
            <a:endParaRPr b="1" sz="3300" u="sng"/>
          </a:p>
          <a:p>
            <a:pPr indent="0" lvl="0" marL="0" marR="0" rtl="0" algn="ctr">
              <a:lnSpc>
                <a:spcPct val="100000"/>
              </a:lnSpc>
              <a:spcBef>
                <a:spcPts val="0"/>
              </a:spcBef>
              <a:spcAft>
                <a:spcPts val="0"/>
              </a:spcAft>
              <a:buNone/>
            </a:pPr>
            <a:r>
              <a:rPr lang="en" sz="2800"/>
              <a:t>The objective of our project is to develop a safe pesticide that can reliably deter common pests that target cotton, particularly boll weevils.   </a:t>
            </a:r>
            <a:endParaRPr i="0" sz="2800" u="none" cap="none" strike="noStrike">
              <a:solidFill>
                <a:srgbClr val="000000"/>
              </a:solidFill>
            </a:endParaRPr>
          </a:p>
          <a:p>
            <a:pPr indent="0" lvl="0" marL="0" marR="0" rtl="0" algn="l">
              <a:lnSpc>
                <a:spcPct val="100000"/>
              </a:lnSpc>
              <a:spcBef>
                <a:spcPts val="0"/>
              </a:spcBef>
              <a:spcAft>
                <a:spcPts val="0"/>
              </a:spcAft>
              <a:buNone/>
            </a:pPr>
            <a:r>
              <a:t/>
            </a:r>
            <a:endParaRPr b="0" i="0" sz="3300" u="none" cap="none" strike="noStrike">
              <a:solidFill>
                <a:srgbClr val="000000"/>
              </a:solidFill>
              <a:latin typeface="Arial"/>
              <a:ea typeface="Arial"/>
              <a:cs typeface="Arial"/>
              <a:sym typeface="Arial"/>
            </a:endParaRPr>
          </a:p>
        </p:txBody>
      </p:sp>
      <p:sp>
        <p:nvSpPr>
          <p:cNvPr id="57" name="Google Shape;57;g26ac10ac276_0_0"/>
          <p:cNvSpPr txBox="1"/>
          <p:nvPr/>
        </p:nvSpPr>
        <p:spPr>
          <a:xfrm>
            <a:off x="7453656" y="577739"/>
            <a:ext cx="19106700" cy="1652700"/>
          </a:xfrm>
          <a:prstGeom prst="rect">
            <a:avLst/>
          </a:prstGeom>
          <a:noFill/>
          <a:ln>
            <a:noFill/>
          </a:ln>
        </p:spPr>
        <p:txBody>
          <a:bodyPr anchorCtr="0" anchor="ctr" bIns="58475" lIns="58475" spcFirstLastPara="1" rIns="58475" wrap="square" tIns="58475">
            <a:noAutofit/>
          </a:bodyPr>
          <a:lstStyle/>
          <a:p>
            <a:pPr indent="0" lvl="0" marL="0" marR="0" rtl="0" algn="ctr">
              <a:lnSpc>
                <a:spcPct val="100000"/>
              </a:lnSpc>
              <a:spcBef>
                <a:spcPts val="0"/>
              </a:spcBef>
              <a:spcAft>
                <a:spcPts val="0"/>
              </a:spcAft>
              <a:buNone/>
            </a:pPr>
            <a:r>
              <a:rPr b="1" lang="en" sz="4100"/>
              <a:t>Protecting a Midsouth Staple: Using Genetically Modified Bacteria as a Pesticide to Protect Cotton</a:t>
            </a:r>
            <a:endParaRPr b="1" i="0" sz="4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lang="en" sz="2900">
                <a:solidFill>
                  <a:schemeClr val="dk1"/>
                </a:solidFill>
              </a:rPr>
              <a:t>Santiago Arbelaez, Freya Donati, </a:t>
            </a:r>
            <a:r>
              <a:rPr lang="en" sz="2900"/>
              <a:t>Alyssa Gray, </a:t>
            </a:r>
            <a:r>
              <a:rPr lang="en" sz="2900">
                <a:solidFill>
                  <a:schemeClr val="dk1"/>
                </a:solidFill>
              </a:rPr>
              <a:t>Rowan Heeter,</a:t>
            </a:r>
            <a:r>
              <a:rPr lang="en" sz="2900"/>
              <a:t> Zoe Ingram, </a:t>
            </a:r>
            <a:r>
              <a:rPr lang="en" sz="2900">
                <a:solidFill>
                  <a:schemeClr val="dk1"/>
                </a:solidFill>
              </a:rPr>
              <a:t>Lily Little,</a:t>
            </a:r>
            <a:r>
              <a:rPr b="0" i="0" lang="en" sz="2900" u="none" cap="none" strike="noStrike">
                <a:solidFill>
                  <a:srgbClr val="000000"/>
                </a:solidFill>
                <a:latin typeface="Arial"/>
                <a:ea typeface="Arial"/>
                <a:cs typeface="Arial"/>
                <a:sym typeface="Arial"/>
              </a:rPr>
              <a:t> Mason Owens, </a:t>
            </a:r>
            <a:r>
              <a:rPr lang="en" sz="2900">
                <a:solidFill>
                  <a:schemeClr val="dk1"/>
                </a:solidFill>
              </a:rPr>
              <a:t>M Pfeiffer, Sam Sailors,</a:t>
            </a:r>
            <a:r>
              <a:rPr b="0" i="0" lang="en" sz="2900" u="none" cap="none" strike="noStrike">
                <a:solidFill>
                  <a:srgbClr val="000000"/>
                </a:solidFill>
                <a:latin typeface="Arial"/>
                <a:ea typeface="Arial"/>
                <a:cs typeface="Arial"/>
                <a:sym typeface="Arial"/>
              </a:rPr>
              <a:t> </a:t>
            </a:r>
            <a:r>
              <a:rPr lang="en" sz="2900">
                <a:solidFill>
                  <a:schemeClr val="dk1"/>
                </a:solidFill>
              </a:rPr>
              <a:t>Jaxon Treadwell, Tyler Vego</a:t>
            </a:r>
            <a:r>
              <a:rPr lang="en" sz="2900"/>
              <a:t>, Mentors: Nikki Wallace</a:t>
            </a:r>
            <a:r>
              <a:rPr b="0" i="0" lang="en" sz="2900" u="none" cap="none" strike="noStrike">
                <a:solidFill>
                  <a:srgbClr val="000000"/>
                </a:solidFill>
                <a:latin typeface="Arial"/>
                <a:ea typeface="Arial"/>
                <a:cs typeface="Arial"/>
                <a:sym typeface="Arial"/>
              </a:rPr>
              <a:t>, Jacob Weaver</a:t>
            </a:r>
            <a:endParaRPr b="0" i="0" sz="2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lang="en" sz="2900"/>
              <a:t>Crosstown High</a:t>
            </a:r>
            <a:r>
              <a:rPr b="0" i="0" lang="en" sz="2900" u="none" cap="none" strike="noStrike">
                <a:solidFill>
                  <a:srgbClr val="000000"/>
                </a:solidFill>
                <a:latin typeface="Arial"/>
                <a:ea typeface="Arial"/>
                <a:cs typeface="Arial"/>
                <a:sym typeface="Arial"/>
              </a:rPr>
              <a:t>,</a:t>
            </a:r>
            <a:r>
              <a:rPr lang="en" sz="2900"/>
              <a:t> Memphis</a:t>
            </a:r>
            <a:r>
              <a:rPr b="0" i="0" lang="en" sz="2900" u="none" cap="none" strike="noStrike">
                <a:solidFill>
                  <a:srgbClr val="000000"/>
                </a:solidFill>
                <a:latin typeface="Arial"/>
                <a:ea typeface="Arial"/>
                <a:cs typeface="Arial"/>
                <a:sym typeface="Arial"/>
              </a:rPr>
              <a:t>, </a:t>
            </a:r>
            <a:r>
              <a:rPr lang="en" sz="2900"/>
              <a:t>Tennessee</a:t>
            </a:r>
            <a:r>
              <a:rPr b="0" i="0" lang="en" sz="2900" u="none" cap="none" strike="noStrike">
                <a:solidFill>
                  <a:srgbClr val="000000"/>
                </a:solidFill>
                <a:latin typeface="Arial"/>
                <a:ea typeface="Arial"/>
                <a:cs typeface="Arial"/>
                <a:sym typeface="Arial"/>
              </a:rPr>
              <a:t>,</a:t>
            </a:r>
            <a:r>
              <a:rPr lang="en" sz="2900"/>
              <a:t> USA</a:t>
            </a:r>
            <a:endParaRPr b="0" i="0" sz="2900" u="none" cap="none" strike="noStrike">
              <a:solidFill>
                <a:srgbClr val="000000"/>
              </a:solidFill>
              <a:latin typeface="Arial"/>
              <a:ea typeface="Arial"/>
              <a:cs typeface="Arial"/>
              <a:sym typeface="Arial"/>
            </a:endParaRPr>
          </a:p>
        </p:txBody>
      </p:sp>
      <p:sp>
        <p:nvSpPr>
          <p:cNvPr id="58" name="Google Shape;58;g26ac10ac276_0_0"/>
          <p:cNvSpPr txBox="1"/>
          <p:nvPr/>
        </p:nvSpPr>
        <p:spPr>
          <a:xfrm>
            <a:off x="1051750" y="5539625"/>
            <a:ext cx="10500300" cy="13287000"/>
          </a:xfrm>
          <a:prstGeom prst="rect">
            <a:avLst/>
          </a:prstGeom>
          <a:noFill/>
          <a:ln cap="flat" cmpd="sng" w="9525">
            <a:solidFill>
              <a:schemeClr val="dk1"/>
            </a:solidFill>
            <a:prstDash val="solid"/>
            <a:round/>
            <a:headEnd len="sm" w="sm" type="none"/>
            <a:tailEnd len="sm" w="sm" type="none"/>
          </a:ln>
        </p:spPr>
        <p:txBody>
          <a:bodyPr anchorCtr="0" anchor="ctr" bIns="58475" lIns="58475" spcFirstLastPara="1" rIns="58475" wrap="square" tIns="58475">
            <a:noAutofit/>
          </a:bodyPr>
          <a:lstStyle/>
          <a:p>
            <a:pPr indent="0" lvl="0" marL="0" marR="0" rtl="0" algn="l">
              <a:lnSpc>
                <a:spcPct val="100000"/>
              </a:lnSpc>
              <a:spcBef>
                <a:spcPts val="0"/>
              </a:spcBef>
              <a:spcAft>
                <a:spcPts val="0"/>
              </a:spcAft>
              <a:buNone/>
            </a:pPr>
            <a:r>
              <a:t/>
            </a:r>
            <a:endParaRPr sz="2900"/>
          </a:p>
          <a:p>
            <a:pPr indent="0" lvl="0" marL="0" marR="0" rtl="0" algn="ctr">
              <a:lnSpc>
                <a:spcPct val="100000"/>
              </a:lnSpc>
              <a:spcBef>
                <a:spcPts val="0"/>
              </a:spcBef>
              <a:spcAft>
                <a:spcPts val="0"/>
              </a:spcAft>
              <a:buNone/>
            </a:pPr>
            <a:r>
              <a:rPr b="1" lang="en" sz="3300" u="sng"/>
              <a:t>Background Information </a:t>
            </a:r>
            <a:endParaRPr b="1" sz="3300" u="sng"/>
          </a:p>
          <a:p>
            <a:pPr indent="0" lvl="0" marL="0" marR="0" rtl="0" algn="ctr">
              <a:lnSpc>
                <a:spcPct val="100000"/>
              </a:lnSpc>
              <a:spcBef>
                <a:spcPts val="0"/>
              </a:spcBef>
              <a:spcAft>
                <a:spcPts val="0"/>
              </a:spcAft>
              <a:buNone/>
            </a:pPr>
            <a:r>
              <a:t/>
            </a:r>
            <a:endParaRPr b="1" sz="3300" u="sng"/>
          </a:p>
          <a:p>
            <a:pPr indent="0" lvl="0" marL="0" rtl="0" algn="ctr">
              <a:spcBef>
                <a:spcPts val="0"/>
              </a:spcBef>
              <a:spcAft>
                <a:spcPts val="0"/>
              </a:spcAft>
              <a:buClr>
                <a:schemeClr val="dk1"/>
              </a:buClr>
              <a:buSzPts val="4500"/>
              <a:buFont typeface="Arial"/>
              <a:buNone/>
            </a:pPr>
            <a:r>
              <a:rPr lang="en" sz="2800"/>
              <a:t>Cotton is essential to the global textile market but faces severe threats from pests like the boll weevil (Anthonomus grandis) and various pathogens. Since its U.S. introduction in 1892, the boll weevil has been a significant adversary, historically slashing cotton yields by up to 50% in the late 19th and early 20th centuries and inflicting extensive economic damages. Although eradication efforts in the U.S. have led to yield improvements and reduced the need for pesticides, the boll weevil remains a formidable threat in areas without such eradication programs, endangering cotton production globally.</a:t>
            </a:r>
            <a:endParaRPr sz="2800"/>
          </a:p>
          <a:p>
            <a:pPr indent="0" lvl="0" marL="0" rtl="0" algn="ctr">
              <a:spcBef>
                <a:spcPts val="0"/>
              </a:spcBef>
              <a:spcAft>
                <a:spcPts val="0"/>
              </a:spcAft>
              <a:buClr>
                <a:schemeClr val="dk1"/>
              </a:buClr>
              <a:buSzPts val="4500"/>
              <a:buFont typeface="Arial"/>
              <a:buNone/>
            </a:pPr>
            <a:r>
              <a:t/>
            </a:r>
            <a:endParaRPr sz="2800"/>
          </a:p>
          <a:p>
            <a:pPr indent="0" lvl="0" marL="0" rtl="0" algn="ctr">
              <a:spcBef>
                <a:spcPts val="0"/>
              </a:spcBef>
              <a:spcAft>
                <a:spcPts val="0"/>
              </a:spcAft>
              <a:buClr>
                <a:schemeClr val="dk1"/>
              </a:buClr>
              <a:buSzPts val="4500"/>
              <a:buFont typeface="Arial"/>
              <a:buNone/>
            </a:pPr>
            <a:r>
              <a:rPr lang="en" sz="2800"/>
              <a:t>Addressing the persistent issue of A. grandis, our project introduces a novel pest management solution by employing genetically modified E. coli to act as a bio-pesticide. This innovative approach involves genetically engineering E. coli to emit a peppermint scent and produce a specific metabolic toxin targeting A. grandis. Our goal is to offer a safe, effective, and environmentally sustainable alternative to traditional chemical pesticides, potentially revolutionizing cotton pest management and protecting this crucial crop for future generations.</a:t>
            </a:r>
            <a:endParaRPr sz="2800"/>
          </a:p>
          <a:p>
            <a:pPr indent="0" lvl="0" marL="0" rtl="0" algn="ctr">
              <a:spcBef>
                <a:spcPts val="0"/>
              </a:spcBef>
              <a:spcAft>
                <a:spcPts val="0"/>
              </a:spcAft>
              <a:buClr>
                <a:schemeClr val="dk1"/>
              </a:buClr>
              <a:buSzPts val="4500"/>
              <a:buFont typeface="Arial"/>
              <a:buNone/>
            </a:pPr>
            <a:r>
              <a:t/>
            </a:r>
            <a:endParaRPr sz="2800"/>
          </a:p>
          <a:p>
            <a:pPr indent="0" lvl="0" marL="0" rtl="0" algn="ctr">
              <a:spcBef>
                <a:spcPts val="0"/>
              </a:spcBef>
              <a:spcAft>
                <a:spcPts val="0"/>
              </a:spcAft>
              <a:buClr>
                <a:schemeClr val="dk1"/>
              </a:buClr>
              <a:buSzPts val="4500"/>
              <a:buFont typeface="Arial"/>
              <a:buNone/>
            </a:pPr>
            <a:r>
              <a:rPr lang="en" sz="2800"/>
              <a:t>Our focus includes menthyl acetate, a peppermint-derived monoterpene, known for its minty aroma and favorable properties for bio-production in E. coli. This strategy aims to move away from chemical pesticides like Malathion, which, despite being deemed low-risk by the EPA, raises concerns about potential neuronal damage. By leveraging biotechnology and natural compounds, we aspire to advance agricultural practices and ensure the long-term viability of cotton cultivation.</a:t>
            </a:r>
            <a:endParaRPr sz="2800"/>
          </a:p>
          <a:p>
            <a:pPr indent="0" lvl="0" marL="0" rtl="0" algn="ctr">
              <a:spcBef>
                <a:spcPts val="0"/>
              </a:spcBef>
              <a:spcAft>
                <a:spcPts val="0"/>
              </a:spcAft>
              <a:buClr>
                <a:schemeClr val="dk1"/>
              </a:buClr>
              <a:buSzPts val="4500"/>
              <a:buFont typeface="Arial"/>
              <a:buNone/>
            </a:pPr>
            <a:r>
              <a:t/>
            </a:r>
            <a:endParaRPr sz="2800"/>
          </a:p>
          <a:p>
            <a:pPr indent="0" lvl="0" marL="0" rtl="0" algn="ctr">
              <a:spcBef>
                <a:spcPts val="0"/>
              </a:spcBef>
              <a:spcAft>
                <a:spcPts val="0"/>
              </a:spcAft>
              <a:buClr>
                <a:schemeClr val="dk1"/>
              </a:buClr>
              <a:buSzPts val="4500"/>
              <a:buFont typeface="Arial"/>
              <a:buNone/>
            </a:pPr>
            <a:r>
              <a:t/>
            </a:r>
            <a:endParaRPr sz="2200">
              <a:solidFill>
                <a:schemeClr val="dk1"/>
              </a:solidFill>
            </a:endParaRPr>
          </a:p>
          <a:p>
            <a:pPr indent="0" lvl="0" marL="0" marR="0" rtl="0" algn="ctr">
              <a:lnSpc>
                <a:spcPct val="100000"/>
              </a:lnSpc>
              <a:spcBef>
                <a:spcPts val="0"/>
              </a:spcBef>
              <a:spcAft>
                <a:spcPts val="0"/>
              </a:spcAft>
              <a:buNone/>
            </a:pPr>
            <a:r>
              <a:t/>
            </a:r>
            <a:endParaRPr sz="2000">
              <a:solidFill>
                <a:schemeClr val="dk1"/>
              </a:solidFill>
            </a:endParaRPr>
          </a:p>
          <a:p>
            <a:pPr indent="0" lvl="0" marL="0" marR="0" rtl="0" algn="ctr">
              <a:lnSpc>
                <a:spcPct val="100000"/>
              </a:lnSpc>
              <a:spcBef>
                <a:spcPts val="0"/>
              </a:spcBef>
              <a:spcAft>
                <a:spcPts val="0"/>
              </a:spcAft>
              <a:buNone/>
            </a:pPr>
            <a:r>
              <a:t/>
            </a:r>
            <a:endParaRPr sz="3300"/>
          </a:p>
        </p:txBody>
      </p:sp>
      <p:sp>
        <p:nvSpPr>
          <p:cNvPr id="59" name="Google Shape;59;g26ac10ac276_0_0"/>
          <p:cNvSpPr txBox="1"/>
          <p:nvPr/>
        </p:nvSpPr>
        <p:spPr>
          <a:xfrm>
            <a:off x="12026375" y="2866725"/>
            <a:ext cx="11664300" cy="15890100"/>
          </a:xfrm>
          <a:prstGeom prst="rect">
            <a:avLst/>
          </a:prstGeom>
          <a:noFill/>
          <a:ln cap="flat" cmpd="sng" w="9525">
            <a:solidFill>
              <a:schemeClr val="dk1"/>
            </a:solidFill>
            <a:prstDash val="solid"/>
            <a:round/>
            <a:headEnd len="sm" w="sm" type="none"/>
            <a:tailEnd len="sm" w="sm" type="none"/>
          </a:ln>
        </p:spPr>
        <p:txBody>
          <a:bodyPr anchorCtr="0" anchor="ctr" bIns="58475" lIns="58475" spcFirstLastPara="1" rIns="58475" wrap="square" tIns="58475">
            <a:noAutofit/>
          </a:bodyPr>
          <a:lstStyle/>
          <a:p>
            <a:pPr indent="0" lvl="0" marL="0" marR="0" rtl="0" algn="ctr">
              <a:lnSpc>
                <a:spcPct val="100000"/>
              </a:lnSpc>
              <a:spcBef>
                <a:spcPts val="0"/>
              </a:spcBef>
              <a:spcAft>
                <a:spcPts val="0"/>
              </a:spcAft>
              <a:buNone/>
            </a:pPr>
            <a:r>
              <a:rPr b="1" i="0" lang="en" sz="3300" u="sng" cap="none" strike="noStrike">
                <a:solidFill>
                  <a:srgbClr val="000000"/>
                </a:solidFill>
                <a:latin typeface="Arial"/>
                <a:ea typeface="Arial"/>
                <a:cs typeface="Arial"/>
                <a:sym typeface="Arial"/>
              </a:rPr>
              <a:t>Science Content - </a:t>
            </a:r>
            <a:r>
              <a:rPr b="1" lang="en" sz="3300" u="sng"/>
              <a:t>Optimal</a:t>
            </a:r>
            <a:r>
              <a:rPr b="1" i="0" lang="en" sz="3300" u="sng" cap="none" strike="noStrike">
                <a:solidFill>
                  <a:srgbClr val="000000"/>
                </a:solidFill>
                <a:latin typeface="Arial"/>
                <a:ea typeface="Arial"/>
                <a:cs typeface="Arial"/>
                <a:sym typeface="Arial"/>
              </a:rPr>
              <a:t> Test</a:t>
            </a:r>
            <a:endParaRPr b="1" sz="2800"/>
          </a:p>
          <a:p>
            <a:pPr indent="-444500" lvl="0" marL="469900" rtl="0" algn="l">
              <a:lnSpc>
                <a:spcPct val="115000"/>
              </a:lnSpc>
              <a:spcBef>
                <a:spcPts val="0"/>
              </a:spcBef>
              <a:spcAft>
                <a:spcPts val="0"/>
              </a:spcAft>
              <a:buClr>
                <a:schemeClr val="dk1"/>
              </a:buClr>
              <a:buSzPts val="2800"/>
              <a:buChar char="●"/>
            </a:pPr>
            <a:r>
              <a:rPr lang="en" sz="2800">
                <a:solidFill>
                  <a:schemeClr val="dk1"/>
                </a:solidFill>
              </a:rPr>
              <a:t>Hypothesis: If we can engineer a bacteria that can produce the chemical menthyl acetate, then the </a:t>
            </a:r>
            <a:r>
              <a:rPr i="1" lang="en" sz="2800">
                <a:solidFill>
                  <a:schemeClr val="dk1"/>
                </a:solidFill>
              </a:rPr>
              <a:t>A. grandis</a:t>
            </a:r>
            <a:r>
              <a:rPr lang="en" sz="2800">
                <a:solidFill>
                  <a:schemeClr val="dk1"/>
                </a:solidFill>
              </a:rPr>
              <a:t> will be repelled by the bacteria.</a:t>
            </a:r>
            <a:endParaRPr sz="2800">
              <a:solidFill>
                <a:schemeClr val="dk1"/>
              </a:solidFill>
            </a:endParaRPr>
          </a:p>
          <a:p>
            <a:pPr indent="-444500" lvl="0" marL="469900" rtl="0" algn="l">
              <a:lnSpc>
                <a:spcPct val="115000"/>
              </a:lnSpc>
              <a:spcBef>
                <a:spcPts val="0"/>
              </a:spcBef>
              <a:spcAft>
                <a:spcPts val="0"/>
              </a:spcAft>
              <a:buClr>
                <a:schemeClr val="dk1"/>
              </a:buClr>
              <a:buSzPts val="2800"/>
              <a:buChar char="●"/>
            </a:pPr>
            <a:r>
              <a:rPr lang="en" sz="2800">
                <a:solidFill>
                  <a:schemeClr val="dk1"/>
                </a:solidFill>
              </a:rPr>
              <a:t>Control: Put 20 </a:t>
            </a:r>
            <a:r>
              <a:rPr i="1" lang="en" sz="2800">
                <a:solidFill>
                  <a:schemeClr val="dk1"/>
                </a:solidFill>
              </a:rPr>
              <a:t>A. grandis </a:t>
            </a:r>
            <a:r>
              <a:rPr lang="en" sz="2800">
                <a:solidFill>
                  <a:schemeClr val="dk1"/>
                </a:solidFill>
              </a:rPr>
              <a:t>into the testing container with 20 grams of cotton.</a:t>
            </a:r>
            <a:endParaRPr sz="2800">
              <a:solidFill>
                <a:schemeClr val="dk1"/>
              </a:solidFill>
            </a:endParaRPr>
          </a:p>
          <a:p>
            <a:pPr indent="-444500" lvl="0" marL="469900" rtl="0" algn="l">
              <a:lnSpc>
                <a:spcPct val="100000"/>
              </a:lnSpc>
              <a:spcBef>
                <a:spcPts val="0"/>
              </a:spcBef>
              <a:spcAft>
                <a:spcPts val="0"/>
              </a:spcAft>
              <a:buClr>
                <a:schemeClr val="dk1"/>
              </a:buClr>
              <a:buSzPts val="2800"/>
              <a:buChar char="●"/>
            </a:pPr>
            <a:r>
              <a:rPr lang="en" sz="2800">
                <a:solidFill>
                  <a:schemeClr val="dk1"/>
                </a:solidFill>
              </a:rPr>
              <a:t>Test: Put 20 </a:t>
            </a:r>
            <a:r>
              <a:rPr i="1" lang="en" sz="2800">
                <a:solidFill>
                  <a:schemeClr val="dk1"/>
                </a:solidFill>
              </a:rPr>
              <a:t>A. grandis</a:t>
            </a:r>
            <a:r>
              <a:rPr lang="en" sz="2800">
                <a:solidFill>
                  <a:schemeClr val="dk1"/>
                </a:solidFill>
              </a:rPr>
              <a:t> into the testing container with 20 grams of cotton and peppermint sprayed onto the cotton.</a:t>
            </a:r>
            <a:endParaRPr sz="2800">
              <a:solidFill>
                <a:schemeClr val="dk1"/>
              </a:solidFill>
            </a:endParaRPr>
          </a:p>
          <a:p>
            <a:pPr indent="0" lvl="0" marL="0" rtl="0" algn="ctr">
              <a:lnSpc>
                <a:spcPct val="100000"/>
              </a:lnSpc>
              <a:spcBef>
                <a:spcPts val="4900"/>
              </a:spcBef>
              <a:spcAft>
                <a:spcPts val="0"/>
              </a:spcAft>
              <a:buNone/>
            </a:pPr>
            <a:r>
              <a:rPr b="1" lang="en" sz="2800" u="sng">
                <a:solidFill>
                  <a:schemeClr val="dk1"/>
                </a:solidFill>
              </a:rPr>
              <a:t>Our Test</a:t>
            </a:r>
            <a:endParaRPr b="1" sz="2800" u="sng">
              <a:solidFill>
                <a:schemeClr val="dk1"/>
              </a:solidFill>
            </a:endParaRPr>
          </a:p>
          <a:p>
            <a:pPr indent="-444500" lvl="0" marL="469900" rtl="0" algn="l">
              <a:lnSpc>
                <a:spcPct val="100000"/>
              </a:lnSpc>
              <a:spcBef>
                <a:spcPts val="0"/>
              </a:spcBef>
              <a:spcAft>
                <a:spcPts val="0"/>
              </a:spcAft>
              <a:buClr>
                <a:schemeClr val="dk1"/>
              </a:buClr>
              <a:buSzPts val="2800"/>
              <a:buChar char="●"/>
            </a:pPr>
            <a:r>
              <a:rPr lang="en" sz="2800">
                <a:solidFill>
                  <a:schemeClr val="dk1"/>
                </a:solidFill>
              </a:rPr>
              <a:t>We created a two-chamber behavioral choice test area for dubia cockroaches, </a:t>
            </a:r>
            <a:r>
              <a:rPr i="1" lang="en" sz="2800">
                <a:solidFill>
                  <a:schemeClr val="dk1"/>
                </a:solidFill>
              </a:rPr>
              <a:t>Blaptica dubia</a:t>
            </a:r>
            <a:r>
              <a:rPr lang="en" sz="2800">
                <a:solidFill>
                  <a:schemeClr val="dk1"/>
                </a:solidFill>
              </a:rPr>
              <a:t>, our model organism.</a:t>
            </a:r>
            <a:endParaRPr sz="2800">
              <a:solidFill>
                <a:schemeClr val="dk1"/>
              </a:solidFill>
            </a:endParaRPr>
          </a:p>
          <a:p>
            <a:pPr indent="-444500" lvl="0" marL="469900" rtl="0" algn="l">
              <a:lnSpc>
                <a:spcPct val="115000"/>
              </a:lnSpc>
              <a:spcBef>
                <a:spcPts val="0"/>
              </a:spcBef>
              <a:spcAft>
                <a:spcPts val="0"/>
              </a:spcAft>
              <a:buClr>
                <a:schemeClr val="dk1"/>
              </a:buClr>
              <a:buSzPts val="2800"/>
              <a:buChar char="●"/>
            </a:pPr>
            <a:r>
              <a:rPr lang="en" sz="2800">
                <a:solidFill>
                  <a:schemeClr val="dk1"/>
                </a:solidFill>
              </a:rPr>
              <a:t>One chamber had orange juice pooled at the end while the other had orange juice with peppermint oil mixed in.</a:t>
            </a:r>
            <a:endParaRPr sz="2800">
              <a:solidFill>
                <a:schemeClr val="dk1"/>
              </a:solidFill>
            </a:endParaRPr>
          </a:p>
          <a:p>
            <a:pPr indent="-444500" lvl="0" marL="469900" rtl="0" algn="l">
              <a:lnSpc>
                <a:spcPct val="115000"/>
              </a:lnSpc>
              <a:spcBef>
                <a:spcPts val="0"/>
              </a:spcBef>
              <a:spcAft>
                <a:spcPts val="0"/>
              </a:spcAft>
              <a:buClr>
                <a:schemeClr val="dk1"/>
              </a:buClr>
              <a:buSzPts val="2800"/>
              <a:buChar char="●"/>
            </a:pPr>
            <a:r>
              <a:rPr lang="en" sz="2800">
                <a:solidFill>
                  <a:schemeClr val="dk1"/>
                </a:solidFill>
              </a:rPr>
              <a:t>We added four </a:t>
            </a:r>
            <a:r>
              <a:rPr i="1" lang="en" sz="2800">
                <a:solidFill>
                  <a:schemeClr val="dk1"/>
                </a:solidFill>
              </a:rPr>
              <a:t>B. dubia</a:t>
            </a:r>
            <a:r>
              <a:rPr lang="en" sz="2800">
                <a:solidFill>
                  <a:schemeClr val="dk1"/>
                </a:solidFill>
              </a:rPr>
              <a:t> onto each side (for a total of 8) to see which side they would prefer for a total of 8 minutes per trial.</a:t>
            </a:r>
            <a:endParaRPr sz="2800">
              <a:solidFill>
                <a:schemeClr val="dk1"/>
              </a:solidFill>
            </a:endParaRPr>
          </a:p>
          <a:p>
            <a:pPr indent="-444500" lvl="0" marL="469900" rtl="0" algn="l">
              <a:lnSpc>
                <a:spcPct val="115000"/>
              </a:lnSpc>
              <a:spcBef>
                <a:spcPts val="0"/>
              </a:spcBef>
              <a:spcAft>
                <a:spcPts val="0"/>
              </a:spcAft>
              <a:buClr>
                <a:schemeClr val="dk1"/>
              </a:buClr>
              <a:buSzPts val="2800"/>
              <a:buChar char="●"/>
            </a:pPr>
            <a:r>
              <a:rPr lang="en" sz="2800">
                <a:solidFill>
                  <a:schemeClr val="dk1"/>
                </a:solidFill>
              </a:rPr>
              <a:t>The trial was repeated 4 times.</a:t>
            </a:r>
            <a:endParaRPr sz="2800">
              <a:solidFill>
                <a:schemeClr val="dk1"/>
              </a:solidFill>
            </a:endParaRPr>
          </a:p>
          <a:p>
            <a:pPr indent="-444500" lvl="0" marL="469900" rtl="0" algn="l">
              <a:lnSpc>
                <a:spcPct val="115000"/>
              </a:lnSpc>
              <a:spcBef>
                <a:spcPts val="0"/>
              </a:spcBef>
              <a:spcAft>
                <a:spcPts val="0"/>
              </a:spcAft>
              <a:buClr>
                <a:schemeClr val="dk1"/>
              </a:buClr>
              <a:buSzPts val="2800"/>
              <a:buChar char="●"/>
            </a:pPr>
            <a:r>
              <a:rPr lang="en" sz="2800">
                <a:solidFill>
                  <a:schemeClr val="dk1"/>
                </a:solidFill>
              </a:rPr>
              <a:t>Each time, </a:t>
            </a:r>
            <a:r>
              <a:rPr i="1" lang="en" sz="2800">
                <a:solidFill>
                  <a:schemeClr val="dk1"/>
                </a:solidFill>
              </a:rPr>
              <a:t>B. dubia</a:t>
            </a:r>
            <a:r>
              <a:rPr lang="en" sz="2800">
                <a:solidFill>
                  <a:schemeClr val="dk1"/>
                </a:solidFill>
              </a:rPr>
              <a:t> preferred the side without the peppermint oil as indicated by the data below. </a:t>
            </a:r>
            <a:endParaRPr sz="2800">
              <a:solidFill>
                <a:schemeClr val="dk1"/>
              </a:solidFill>
            </a:endParaRPr>
          </a:p>
          <a:p>
            <a:pPr indent="0" lvl="0" marL="469900" rtl="0" algn="l">
              <a:lnSpc>
                <a:spcPct val="115000"/>
              </a:lnSpc>
              <a:spcBef>
                <a:spcPts val="4900"/>
              </a:spcBef>
              <a:spcAft>
                <a:spcPts val="0"/>
              </a:spcAft>
              <a:buNone/>
            </a:pPr>
            <a:r>
              <a:t/>
            </a:r>
            <a:endParaRPr sz="2800">
              <a:solidFill>
                <a:schemeClr val="dk1"/>
              </a:solidFill>
            </a:endParaRPr>
          </a:p>
          <a:p>
            <a:pPr indent="0" lvl="0" marL="0" rtl="0" algn="ctr">
              <a:lnSpc>
                <a:spcPct val="115000"/>
              </a:lnSpc>
              <a:spcBef>
                <a:spcPts val="4900"/>
              </a:spcBef>
              <a:spcAft>
                <a:spcPts val="0"/>
              </a:spcAft>
              <a:buNone/>
            </a:pPr>
            <a:r>
              <a:t/>
            </a:r>
            <a:endParaRPr b="1" sz="2800">
              <a:solidFill>
                <a:schemeClr val="dk1"/>
              </a:solidFill>
            </a:endParaRPr>
          </a:p>
          <a:p>
            <a:pPr indent="0" lvl="0" marL="0" rtl="0" algn="l">
              <a:lnSpc>
                <a:spcPct val="115000"/>
              </a:lnSpc>
              <a:spcBef>
                <a:spcPts val="4900"/>
              </a:spcBef>
              <a:spcAft>
                <a:spcPts val="0"/>
              </a:spcAft>
              <a:buNone/>
            </a:pPr>
            <a:r>
              <a:t/>
            </a:r>
            <a:endParaRPr b="1" sz="2800">
              <a:solidFill>
                <a:schemeClr val="dk1"/>
              </a:solidFill>
            </a:endParaRPr>
          </a:p>
          <a:p>
            <a:pPr indent="0" lvl="0" marL="469900" marR="0" rtl="0" algn="l">
              <a:lnSpc>
                <a:spcPct val="100000"/>
              </a:lnSpc>
              <a:spcBef>
                <a:spcPts val="4900"/>
              </a:spcBef>
              <a:spcAft>
                <a:spcPts val="0"/>
              </a:spcAft>
              <a:buNone/>
            </a:pPr>
            <a:r>
              <a:t/>
            </a:r>
            <a:endParaRPr b="0" i="0" sz="3300" u="none" cap="none" strike="noStrike">
              <a:solidFill>
                <a:srgbClr val="000000"/>
              </a:solidFill>
              <a:latin typeface="Arial"/>
              <a:ea typeface="Arial"/>
              <a:cs typeface="Arial"/>
              <a:sym typeface="Arial"/>
            </a:endParaRPr>
          </a:p>
        </p:txBody>
      </p:sp>
      <p:sp>
        <p:nvSpPr>
          <p:cNvPr id="60" name="Google Shape;60;g26ac10ac276_0_0"/>
          <p:cNvSpPr txBox="1"/>
          <p:nvPr/>
        </p:nvSpPr>
        <p:spPr>
          <a:xfrm>
            <a:off x="24180675" y="2866675"/>
            <a:ext cx="11926200" cy="15890100"/>
          </a:xfrm>
          <a:prstGeom prst="rect">
            <a:avLst/>
          </a:prstGeom>
          <a:noFill/>
          <a:ln cap="flat" cmpd="sng" w="9525">
            <a:solidFill>
              <a:schemeClr val="dk1"/>
            </a:solidFill>
            <a:prstDash val="solid"/>
            <a:round/>
            <a:headEnd len="sm" w="sm" type="none"/>
            <a:tailEnd len="sm" w="sm" type="none"/>
          </a:ln>
        </p:spPr>
        <p:txBody>
          <a:bodyPr anchorCtr="0" anchor="t" bIns="58475" lIns="58475" spcFirstLastPara="1" rIns="58475" wrap="square" tIns="58475">
            <a:noAutofit/>
          </a:bodyPr>
          <a:lstStyle/>
          <a:p>
            <a:pPr indent="0" lvl="0" marL="0" marR="0" rtl="0" algn="ctr">
              <a:lnSpc>
                <a:spcPct val="100000"/>
              </a:lnSpc>
              <a:spcBef>
                <a:spcPts val="0"/>
              </a:spcBef>
              <a:spcAft>
                <a:spcPts val="0"/>
              </a:spcAft>
              <a:buNone/>
            </a:pPr>
            <a:r>
              <a:rPr b="1" lang="en" sz="3000" u="sng"/>
              <a:t>N</a:t>
            </a:r>
            <a:r>
              <a:rPr b="1" i="0" lang="en" sz="3000" u="sng" cap="none" strike="noStrike">
                <a:solidFill>
                  <a:srgbClr val="000000"/>
                </a:solidFill>
              </a:rPr>
              <a:t>ext </a:t>
            </a:r>
            <a:r>
              <a:rPr b="1" lang="en" sz="3000" u="sng"/>
              <a:t>S</a:t>
            </a:r>
            <a:r>
              <a:rPr b="1" i="0" lang="en" sz="3000" u="sng" cap="none" strike="noStrike">
                <a:solidFill>
                  <a:srgbClr val="000000"/>
                </a:solidFill>
              </a:rPr>
              <a:t>teps &amp; Limitat</a:t>
            </a:r>
            <a:r>
              <a:rPr b="1" lang="en" sz="3000" u="sng"/>
              <a:t>ions</a:t>
            </a:r>
            <a:endParaRPr b="1" sz="3000" u="sng"/>
          </a:p>
          <a:p>
            <a:pPr indent="0" lvl="0" marL="0" marR="0" rtl="0" algn="ctr">
              <a:lnSpc>
                <a:spcPct val="100000"/>
              </a:lnSpc>
              <a:spcBef>
                <a:spcPts val="0"/>
              </a:spcBef>
              <a:spcAft>
                <a:spcPts val="0"/>
              </a:spcAft>
              <a:buNone/>
            </a:pPr>
            <a:r>
              <a:t/>
            </a:r>
            <a:endParaRPr b="1" sz="3000" u="sng"/>
          </a:p>
          <a:p>
            <a:pPr indent="-342900" lvl="0" marL="317500" marR="0" rtl="0" algn="l">
              <a:lnSpc>
                <a:spcPct val="100000"/>
              </a:lnSpc>
              <a:spcBef>
                <a:spcPts val="0"/>
              </a:spcBef>
              <a:spcAft>
                <a:spcPts val="0"/>
              </a:spcAft>
              <a:buClr>
                <a:schemeClr val="dk1"/>
              </a:buClr>
              <a:buSzPts val="2800"/>
              <a:buChar char="●"/>
            </a:pPr>
            <a:r>
              <a:rPr lang="en" sz="2800"/>
              <a:t>This may not work on a large scale, it requires a larger amount of testing to see if it harms the plant itself.</a:t>
            </a:r>
            <a:endParaRPr sz="2800"/>
          </a:p>
          <a:p>
            <a:pPr indent="-342900" lvl="0" marL="317500" marR="0" rtl="0" algn="l">
              <a:lnSpc>
                <a:spcPct val="100000"/>
              </a:lnSpc>
              <a:spcBef>
                <a:spcPts val="0"/>
              </a:spcBef>
              <a:spcAft>
                <a:spcPts val="0"/>
              </a:spcAft>
              <a:buSzPts val="2800"/>
              <a:buChar char="●"/>
            </a:pPr>
            <a:r>
              <a:rPr lang="en" sz="2800"/>
              <a:t>Experiment with the different methods of gene expression available, such as other essential oils. </a:t>
            </a:r>
            <a:endParaRPr sz="2800"/>
          </a:p>
          <a:p>
            <a:pPr indent="-342900" lvl="0" marL="317500" marR="0" rtl="0" algn="l">
              <a:lnSpc>
                <a:spcPct val="100000"/>
              </a:lnSpc>
              <a:spcBef>
                <a:spcPts val="0"/>
              </a:spcBef>
              <a:spcAft>
                <a:spcPts val="0"/>
              </a:spcAft>
              <a:buSzPts val="2800"/>
              <a:buChar char="●"/>
            </a:pPr>
            <a:r>
              <a:rPr lang="en" sz="2800"/>
              <a:t>Experiment with different scents to see how the </a:t>
            </a:r>
            <a:r>
              <a:rPr i="1" lang="en" sz="2800"/>
              <a:t>A. grandis</a:t>
            </a:r>
            <a:r>
              <a:rPr lang="en" sz="2800"/>
              <a:t> interact with them, there may be less damaging oils</a:t>
            </a:r>
            <a:endParaRPr sz="2800"/>
          </a:p>
          <a:p>
            <a:pPr indent="-342900" lvl="0" marL="317500" marR="0" rtl="0" algn="l">
              <a:lnSpc>
                <a:spcPct val="100000"/>
              </a:lnSpc>
              <a:spcBef>
                <a:spcPts val="0"/>
              </a:spcBef>
              <a:spcAft>
                <a:spcPts val="0"/>
              </a:spcAft>
              <a:buSzPts val="2800"/>
              <a:buChar char="●"/>
            </a:pPr>
            <a:r>
              <a:rPr lang="en" sz="2800"/>
              <a:t>If we had the capabilities to isolate out the gene for menthyl acetate from peppermint plants we would test the ease of inserting the gene into </a:t>
            </a:r>
            <a:r>
              <a:rPr i="1" lang="en" sz="2800"/>
              <a:t>E. coli</a:t>
            </a:r>
            <a:r>
              <a:rPr lang="en" sz="2800"/>
              <a:t> for further tests with </a:t>
            </a:r>
            <a:r>
              <a:rPr i="1" lang="en" sz="2800"/>
              <a:t>B. dubia</a:t>
            </a:r>
            <a:r>
              <a:rPr lang="en" sz="2800"/>
              <a:t>. </a:t>
            </a:r>
            <a:endParaRPr sz="2800"/>
          </a:p>
        </p:txBody>
      </p:sp>
      <p:pic>
        <p:nvPicPr>
          <p:cNvPr id="61" name="Google Shape;61;g26ac10ac276_0_0"/>
          <p:cNvPicPr preferRelativeResize="0"/>
          <p:nvPr/>
        </p:nvPicPr>
        <p:blipFill rotWithShape="1">
          <a:blip r:embed="rId5">
            <a:alphaModFix/>
          </a:blip>
          <a:srcRect b="-9661" l="0" r="0" t="0"/>
          <a:stretch/>
        </p:blipFill>
        <p:spPr>
          <a:xfrm>
            <a:off x="966504" y="-342048"/>
            <a:ext cx="7090606" cy="2789979"/>
          </a:xfrm>
          <a:prstGeom prst="rect">
            <a:avLst/>
          </a:prstGeom>
          <a:noFill/>
          <a:ln>
            <a:noFill/>
          </a:ln>
        </p:spPr>
      </p:pic>
      <p:pic>
        <p:nvPicPr>
          <p:cNvPr id="62" name="Google Shape;62;g26ac10ac276_0_0"/>
          <p:cNvPicPr preferRelativeResize="0"/>
          <p:nvPr/>
        </p:nvPicPr>
        <p:blipFill rotWithShape="1">
          <a:blip r:embed="rId6">
            <a:alphaModFix/>
          </a:blip>
          <a:srcRect b="0" l="0" r="0" t="0"/>
          <a:stretch/>
        </p:blipFill>
        <p:spPr>
          <a:xfrm>
            <a:off x="15983316" y="18756850"/>
            <a:ext cx="3678298" cy="1792600"/>
          </a:xfrm>
          <a:prstGeom prst="rect">
            <a:avLst/>
          </a:prstGeom>
          <a:noFill/>
          <a:ln>
            <a:noFill/>
          </a:ln>
        </p:spPr>
      </p:pic>
      <p:pic>
        <p:nvPicPr>
          <p:cNvPr id="63" name="Google Shape;63;g26ac10ac276_0_0"/>
          <p:cNvPicPr preferRelativeResize="0"/>
          <p:nvPr/>
        </p:nvPicPr>
        <p:blipFill rotWithShape="1">
          <a:blip r:embed="rId7">
            <a:alphaModFix/>
          </a:blip>
          <a:srcRect b="0" l="0" r="0" t="0"/>
          <a:stretch/>
        </p:blipFill>
        <p:spPr>
          <a:xfrm>
            <a:off x="21690171" y="18851801"/>
            <a:ext cx="4191533" cy="1652879"/>
          </a:xfrm>
          <a:prstGeom prst="rect">
            <a:avLst/>
          </a:prstGeom>
          <a:noFill/>
          <a:ln>
            <a:noFill/>
          </a:ln>
        </p:spPr>
      </p:pic>
      <p:pic>
        <p:nvPicPr>
          <p:cNvPr id="64" name="Google Shape;64;g26ac10ac276_0_0"/>
          <p:cNvPicPr preferRelativeResize="0"/>
          <p:nvPr/>
        </p:nvPicPr>
        <p:blipFill rotWithShape="1">
          <a:blip r:embed="rId8">
            <a:alphaModFix/>
          </a:blip>
          <a:srcRect b="0" l="0" r="0" t="0"/>
          <a:stretch/>
        </p:blipFill>
        <p:spPr>
          <a:xfrm>
            <a:off x="8974352" y="18992903"/>
            <a:ext cx="5524448" cy="1792600"/>
          </a:xfrm>
          <a:prstGeom prst="rect">
            <a:avLst/>
          </a:prstGeom>
          <a:noFill/>
          <a:ln>
            <a:noFill/>
          </a:ln>
        </p:spPr>
      </p:pic>
      <p:pic>
        <p:nvPicPr>
          <p:cNvPr id="65" name="Google Shape;65;g26ac10ac276_0_0"/>
          <p:cNvPicPr preferRelativeResize="0"/>
          <p:nvPr/>
        </p:nvPicPr>
        <p:blipFill rotWithShape="1">
          <a:blip r:embed="rId9">
            <a:alphaModFix/>
          </a:blip>
          <a:srcRect b="0" l="0" r="0" t="0"/>
          <a:stretch/>
        </p:blipFill>
        <p:spPr>
          <a:xfrm>
            <a:off x="30836252" y="577718"/>
            <a:ext cx="5270318" cy="950341"/>
          </a:xfrm>
          <a:prstGeom prst="rect">
            <a:avLst/>
          </a:prstGeom>
          <a:noFill/>
          <a:ln>
            <a:noFill/>
          </a:ln>
        </p:spPr>
      </p:pic>
      <p:pic>
        <p:nvPicPr>
          <p:cNvPr id="66" name="Google Shape;66;g26ac10ac276_0_0"/>
          <p:cNvPicPr preferRelativeResize="0"/>
          <p:nvPr/>
        </p:nvPicPr>
        <p:blipFill rotWithShape="1">
          <a:blip r:embed="rId10">
            <a:alphaModFix/>
          </a:blip>
          <a:srcRect b="0" l="0" r="0" t="0"/>
          <a:stretch/>
        </p:blipFill>
        <p:spPr>
          <a:xfrm>
            <a:off x="27812059" y="18756850"/>
            <a:ext cx="1836336" cy="1842726"/>
          </a:xfrm>
          <a:prstGeom prst="rect">
            <a:avLst/>
          </a:prstGeom>
          <a:noFill/>
          <a:ln>
            <a:noFill/>
          </a:ln>
        </p:spPr>
      </p:pic>
      <p:pic>
        <p:nvPicPr>
          <p:cNvPr descr="A close-up of a logo&#10;&#10;Description automatically generated" id="67" name="Google Shape;67;g26ac10ac276_0_0"/>
          <p:cNvPicPr preferRelativeResize="0"/>
          <p:nvPr/>
        </p:nvPicPr>
        <p:blipFill rotWithShape="1">
          <a:blip r:embed="rId11">
            <a:alphaModFix/>
          </a:blip>
          <a:srcRect b="0" l="0" r="0" t="0"/>
          <a:stretch/>
        </p:blipFill>
        <p:spPr>
          <a:xfrm>
            <a:off x="31578141" y="18826668"/>
            <a:ext cx="3924109" cy="1703132"/>
          </a:xfrm>
          <a:prstGeom prst="rect">
            <a:avLst/>
          </a:prstGeom>
          <a:noFill/>
          <a:ln>
            <a:noFill/>
          </a:ln>
        </p:spPr>
      </p:pic>
      <p:pic>
        <p:nvPicPr>
          <p:cNvPr id="68" name="Google Shape;68;g26ac10ac276_0_0">
            <a:hlinkClick r:id="rId12"/>
          </p:cNvPr>
          <p:cNvPicPr preferRelativeResize="0"/>
          <p:nvPr/>
        </p:nvPicPr>
        <p:blipFill>
          <a:blip r:embed="rId13">
            <a:alphaModFix/>
          </a:blip>
          <a:stretch>
            <a:fillRect/>
          </a:stretch>
        </p:blipFill>
        <p:spPr>
          <a:xfrm>
            <a:off x="26560136" y="41331"/>
            <a:ext cx="2446162" cy="2446223"/>
          </a:xfrm>
          <a:prstGeom prst="rect">
            <a:avLst/>
          </a:prstGeom>
          <a:noFill/>
          <a:ln>
            <a:noFill/>
          </a:ln>
        </p:spPr>
      </p:pic>
      <p:pic>
        <p:nvPicPr>
          <p:cNvPr id="69" name="Google Shape;69;g26ac10ac276_0_0"/>
          <p:cNvPicPr preferRelativeResize="0"/>
          <p:nvPr/>
        </p:nvPicPr>
        <p:blipFill rotWithShape="1">
          <a:blip r:embed="rId14">
            <a:alphaModFix/>
          </a:blip>
          <a:srcRect b="27015" l="3314" r="3323" t="27015"/>
          <a:stretch/>
        </p:blipFill>
        <p:spPr>
          <a:xfrm>
            <a:off x="29168483" y="10035439"/>
            <a:ext cx="4423840" cy="2903302"/>
          </a:xfrm>
          <a:prstGeom prst="rect">
            <a:avLst/>
          </a:prstGeom>
          <a:noFill/>
          <a:ln>
            <a:noFill/>
          </a:ln>
        </p:spPr>
      </p:pic>
      <p:pic>
        <p:nvPicPr>
          <p:cNvPr id="70" name="Google Shape;70;g26ac10ac276_0_0"/>
          <p:cNvPicPr preferRelativeResize="0"/>
          <p:nvPr/>
        </p:nvPicPr>
        <p:blipFill>
          <a:blip r:embed="rId15">
            <a:alphaModFix/>
          </a:blip>
          <a:stretch>
            <a:fillRect/>
          </a:stretch>
        </p:blipFill>
        <p:spPr>
          <a:xfrm>
            <a:off x="27034200" y="7642800"/>
            <a:ext cx="5034709" cy="2446225"/>
          </a:xfrm>
          <a:prstGeom prst="rect">
            <a:avLst/>
          </a:prstGeom>
          <a:noFill/>
          <a:ln>
            <a:noFill/>
          </a:ln>
        </p:spPr>
      </p:pic>
      <p:pic>
        <p:nvPicPr>
          <p:cNvPr id="71" name="Google Shape;71;g26ac10ac276_0_0"/>
          <p:cNvPicPr preferRelativeResize="0"/>
          <p:nvPr/>
        </p:nvPicPr>
        <p:blipFill>
          <a:blip r:embed="rId16">
            <a:alphaModFix/>
          </a:blip>
          <a:stretch>
            <a:fillRect/>
          </a:stretch>
        </p:blipFill>
        <p:spPr>
          <a:xfrm>
            <a:off x="25490176" y="10089025"/>
            <a:ext cx="3678299" cy="2796115"/>
          </a:xfrm>
          <a:prstGeom prst="rect">
            <a:avLst/>
          </a:prstGeom>
          <a:noFill/>
          <a:ln>
            <a:noFill/>
          </a:ln>
        </p:spPr>
      </p:pic>
      <p:pic>
        <p:nvPicPr>
          <p:cNvPr id="72" name="Google Shape;72;g26ac10ac276_0_0" title="Chart"/>
          <p:cNvPicPr preferRelativeResize="0"/>
          <p:nvPr/>
        </p:nvPicPr>
        <p:blipFill>
          <a:blip r:embed="rId17">
            <a:alphaModFix/>
          </a:blip>
          <a:stretch>
            <a:fillRect/>
          </a:stretch>
        </p:blipFill>
        <p:spPr>
          <a:xfrm>
            <a:off x="13407700" y="13157225"/>
            <a:ext cx="8793151" cy="5239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id="77" name="Google Shape;77;g26ac10ac276_3_1"/>
          <p:cNvPicPr preferRelativeResize="0"/>
          <p:nvPr/>
        </p:nvPicPr>
        <p:blipFill rotWithShape="1">
          <a:blip r:embed="rId3">
            <a:alphaModFix/>
          </a:blip>
          <a:srcRect b="21911" l="9561" r="11287" t="13886"/>
          <a:stretch/>
        </p:blipFill>
        <p:spPr>
          <a:xfrm>
            <a:off x="1781434" y="18396253"/>
            <a:ext cx="5963306" cy="2446255"/>
          </a:xfrm>
          <a:prstGeom prst="rect">
            <a:avLst/>
          </a:prstGeom>
          <a:noFill/>
          <a:ln>
            <a:noFill/>
          </a:ln>
        </p:spPr>
      </p:pic>
      <p:sp>
        <p:nvSpPr>
          <p:cNvPr id="78" name="Google Shape;78;g26ac10ac276_3_1"/>
          <p:cNvSpPr txBox="1"/>
          <p:nvPr/>
        </p:nvSpPr>
        <p:spPr>
          <a:xfrm>
            <a:off x="7453656" y="577739"/>
            <a:ext cx="19106700" cy="1652700"/>
          </a:xfrm>
          <a:prstGeom prst="rect">
            <a:avLst/>
          </a:prstGeom>
          <a:noFill/>
          <a:ln>
            <a:noFill/>
          </a:ln>
        </p:spPr>
        <p:txBody>
          <a:bodyPr anchorCtr="0" anchor="ctr" bIns="58475" lIns="58475" spcFirstLastPara="1" rIns="58475" wrap="square" tIns="58475">
            <a:noAutofit/>
          </a:bodyPr>
          <a:lstStyle/>
          <a:p>
            <a:pPr indent="0" lvl="0" marL="0" marR="0" rtl="0" algn="ctr">
              <a:lnSpc>
                <a:spcPct val="100000"/>
              </a:lnSpc>
              <a:spcBef>
                <a:spcPts val="0"/>
              </a:spcBef>
              <a:spcAft>
                <a:spcPts val="0"/>
              </a:spcAft>
              <a:buNone/>
            </a:pPr>
            <a:r>
              <a:rPr b="1" lang="en" sz="4100"/>
              <a:t>Protecting a Midsouth Staple: Using Genetically Modified Bacteria as a Pesticide to Protect Cotton</a:t>
            </a:r>
            <a:endParaRPr b="1" i="0" sz="4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lang="en" sz="2900">
                <a:solidFill>
                  <a:schemeClr val="dk1"/>
                </a:solidFill>
              </a:rPr>
              <a:t>Santiago Arbelaez, Freya Donati, </a:t>
            </a:r>
            <a:r>
              <a:rPr lang="en" sz="2900"/>
              <a:t>Alyssa Gray, </a:t>
            </a:r>
            <a:r>
              <a:rPr lang="en" sz="2900">
                <a:solidFill>
                  <a:schemeClr val="dk1"/>
                </a:solidFill>
              </a:rPr>
              <a:t>Rowan Heeter,</a:t>
            </a:r>
            <a:r>
              <a:rPr lang="en" sz="2900"/>
              <a:t> Zoe Ingram, </a:t>
            </a:r>
            <a:r>
              <a:rPr lang="en" sz="2900">
                <a:solidFill>
                  <a:schemeClr val="dk1"/>
                </a:solidFill>
              </a:rPr>
              <a:t>Lily Little,</a:t>
            </a:r>
            <a:r>
              <a:rPr b="0" i="0" lang="en" sz="2900" u="none" cap="none" strike="noStrike">
                <a:solidFill>
                  <a:srgbClr val="000000"/>
                </a:solidFill>
                <a:latin typeface="Arial"/>
                <a:ea typeface="Arial"/>
                <a:cs typeface="Arial"/>
                <a:sym typeface="Arial"/>
              </a:rPr>
              <a:t> Mason Owens, </a:t>
            </a:r>
            <a:r>
              <a:rPr lang="en" sz="2900">
                <a:solidFill>
                  <a:schemeClr val="dk1"/>
                </a:solidFill>
              </a:rPr>
              <a:t>M Pfeiffer, Sam Sailors,</a:t>
            </a:r>
            <a:r>
              <a:rPr b="0" i="0" lang="en" sz="2900" u="none" cap="none" strike="noStrike">
                <a:solidFill>
                  <a:srgbClr val="000000"/>
                </a:solidFill>
                <a:latin typeface="Arial"/>
                <a:ea typeface="Arial"/>
                <a:cs typeface="Arial"/>
                <a:sym typeface="Arial"/>
              </a:rPr>
              <a:t> </a:t>
            </a:r>
            <a:r>
              <a:rPr lang="en" sz="2900">
                <a:solidFill>
                  <a:schemeClr val="dk1"/>
                </a:solidFill>
              </a:rPr>
              <a:t>Jaxon Treadwell, Tyler Vego</a:t>
            </a:r>
            <a:r>
              <a:rPr lang="en" sz="2900"/>
              <a:t>, Mentors: Nikki Wallace</a:t>
            </a:r>
            <a:r>
              <a:rPr b="0" i="0" lang="en" sz="2900" u="none" cap="none" strike="noStrike">
                <a:solidFill>
                  <a:srgbClr val="000000"/>
                </a:solidFill>
                <a:latin typeface="Arial"/>
                <a:ea typeface="Arial"/>
                <a:cs typeface="Arial"/>
                <a:sym typeface="Arial"/>
              </a:rPr>
              <a:t>, Jacob Weaver</a:t>
            </a:r>
            <a:endParaRPr b="0" i="0" sz="2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lang="en" sz="2900"/>
              <a:t>Crosstown High</a:t>
            </a:r>
            <a:r>
              <a:rPr b="0" i="0" lang="en" sz="2900" u="none" cap="none" strike="noStrike">
                <a:solidFill>
                  <a:srgbClr val="000000"/>
                </a:solidFill>
                <a:latin typeface="Arial"/>
                <a:ea typeface="Arial"/>
                <a:cs typeface="Arial"/>
                <a:sym typeface="Arial"/>
              </a:rPr>
              <a:t>,</a:t>
            </a:r>
            <a:r>
              <a:rPr lang="en" sz="2900"/>
              <a:t> Memphis</a:t>
            </a:r>
            <a:r>
              <a:rPr b="0" i="0" lang="en" sz="2900" u="none" cap="none" strike="noStrike">
                <a:solidFill>
                  <a:srgbClr val="000000"/>
                </a:solidFill>
                <a:latin typeface="Arial"/>
                <a:ea typeface="Arial"/>
                <a:cs typeface="Arial"/>
                <a:sym typeface="Arial"/>
              </a:rPr>
              <a:t>, </a:t>
            </a:r>
            <a:r>
              <a:rPr lang="en" sz="2900"/>
              <a:t>Tennessee</a:t>
            </a:r>
            <a:r>
              <a:rPr b="0" i="0" lang="en" sz="2900" u="none" cap="none" strike="noStrike">
                <a:solidFill>
                  <a:srgbClr val="000000"/>
                </a:solidFill>
                <a:latin typeface="Arial"/>
                <a:ea typeface="Arial"/>
                <a:cs typeface="Arial"/>
                <a:sym typeface="Arial"/>
              </a:rPr>
              <a:t>, </a:t>
            </a:r>
            <a:r>
              <a:rPr lang="en" sz="2900"/>
              <a:t>USA</a:t>
            </a:r>
            <a:endParaRPr b="0" i="0" sz="2900" u="none" cap="none" strike="noStrike">
              <a:solidFill>
                <a:srgbClr val="000000"/>
              </a:solidFill>
              <a:latin typeface="Arial"/>
              <a:ea typeface="Arial"/>
              <a:cs typeface="Arial"/>
              <a:sym typeface="Arial"/>
            </a:endParaRPr>
          </a:p>
        </p:txBody>
      </p:sp>
      <p:sp>
        <p:nvSpPr>
          <p:cNvPr id="79" name="Google Shape;79;g26ac10ac276_3_1"/>
          <p:cNvSpPr txBox="1"/>
          <p:nvPr/>
        </p:nvSpPr>
        <p:spPr>
          <a:xfrm>
            <a:off x="8864400" y="4244400"/>
            <a:ext cx="20784000" cy="12652200"/>
          </a:xfrm>
          <a:prstGeom prst="rect">
            <a:avLst/>
          </a:prstGeom>
          <a:noFill/>
          <a:ln cap="flat" cmpd="sng" w="9525">
            <a:solidFill>
              <a:schemeClr val="dk1"/>
            </a:solidFill>
            <a:prstDash val="solid"/>
            <a:round/>
            <a:headEnd len="sm" w="sm" type="none"/>
            <a:tailEnd len="sm" w="sm" type="none"/>
          </a:ln>
        </p:spPr>
        <p:txBody>
          <a:bodyPr anchorCtr="0" anchor="t" bIns="58475" lIns="58475" spcFirstLastPara="1" rIns="58475" wrap="square" tIns="58475">
            <a:noAutofit/>
          </a:bodyPr>
          <a:lstStyle/>
          <a:p>
            <a:pPr indent="0" lvl="0" marL="0" marR="0" rtl="0" algn="ctr">
              <a:lnSpc>
                <a:spcPct val="100000"/>
              </a:lnSpc>
              <a:spcBef>
                <a:spcPts val="0"/>
              </a:spcBef>
              <a:spcAft>
                <a:spcPts val="0"/>
              </a:spcAft>
              <a:buNone/>
            </a:pPr>
            <a:r>
              <a:rPr b="1" i="0" lang="en" sz="3600" u="none" cap="none" strike="noStrike">
                <a:solidFill>
                  <a:srgbClr val="000000"/>
                </a:solidFill>
                <a:latin typeface="Arial"/>
                <a:ea typeface="Arial"/>
                <a:cs typeface="Arial"/>
                <a:sym typeface="Arial"/>
              </a:rPr>
              <a:t>References and </a:t>
            </a:r>
            <a:r>
              <a:rPr b="1" lang="en" sz="3600"/>
              <a:t>A</a:t>
            </a:r>
            <a:r>
              <a:rPr b="1" i="0" lang="en" sz="3600" u="none" cap="none" strike="noStrike">
                <a:solidFill>
                  <a:srgbClr val="000000"/>
                </a:solidFill>
                <a:latin typeface="Arial"/>
                <a:ea typeface="Arial"/>
                <a:cs typeface="Arial"/>
                <a:sym typeface="Arial"/>
              </a:rPr>
              <a:t>cknowledgements</a:t>
            </a:r>
            <a:endParaRPr b="1" i="0" sz="3600" u="none" cap="none" strike="noStrike">
              <a:solidFill>
                <a:srgbClr val="000000"/>
              </a:solidFill>
              <a:latin typeface="Arial"/>
              <a:ea typeface="Arial"/>
              <a:cs typeface="Arial"/>
              <a:sym typeface="Arial"/>
            </a:endParaRPr>
          </a:p>
          <a:p>
            <a:pPr indent="-444500" lvl="0" marL="469900" rtl="0" algn="l">
              <a:lnSpc>
                <a:spcPct val="200000"/>
              </a:lnSpc>
              <a:spcBef>
                <a:spcPts val="0"/>
              </a:spcBef>
              <a:spcAft>
                <a:spcPts val="0"/>
              </a:spcAft>
              <a:buClr>
                <a:schemeClr val="dk1"/>
              </a:buClr>
              <a:buSzPts val="2800"/>
              <a:buFont typeface="Old Standard TT"/>
              <a:buChar char="●"/>
            </a:pPr>
            <a:r>
              <a:rPr i="1" lang="en" sz="2800">
                <a:solidFill>
                  <a:schemeClr val="dk1"/>
                </a:solidFill>
                <a:latin typeface="Times New Roman"/>
                <a:ea typeface="Times New Roman"/>
                <a:cs typeface="Times New Roman"/>
                <a:sym typeface="Times New Roman"/>
              </a:rPr>
              <a:t>Advancing Cotton Education Growth and Development of a Cotton Plant</a:t>
            </a:r>
            <a:r>
              <a:rPr lang="en" sz="2800">
                <a:solidFill>
                  <a:schemeClr val="dk1"/>
                </a:solidFill>
                <a:latin typeface="Times New Roman"/>
                <a:ea typeface="Times New Roman"/>
                <a:cs typeface="Times New Roman"/>
                <a:sym typeface="Times New Roman"/>
              </a:rPr>
              <a:t>. (n.d.). https://www.cotton.org/tech/ace/growth-and-development.cfm</a:t>
            </a:r>
            <a:endParaRPr sz="2800">
              <a:solidFill>
                <a:schemeClr val="dk1"/>
              </a:solidFill>
              <a:latin typeface="Times New Roman"/>
              <a:ea typeface="Times New Roman"/>
              <a:cs typeface="Times New Roman"/>
              <a:sym typeface="Times New Roman"/>
            </a:endParaRPr>
          </a:p>
          <a:p>
            <a:pPr indent="-444500" lvl="0" marL="469900" rtl="0" algn="l">
              <a:lnSpc>
                <a:spcPct val="200000"/>
              </a:lnSpc>
              <a:spcBef>
                <a:spcPts val="0"/>
              </a:spcBef>
              <a:spcAft>
                <a:spcPts val="0"/>
              </a:spcAft>
              <a:buClr>
                <a:schemeClr val="dk1"/>
              </a:buClr>
              <a:buSzPts val="2800"/>
              <a:buFont typeface="Old Standard TT"/>
              <a:buChar char="●"/>
            </a:pPr>
            <a:r>
              <a:rPr lang="en" sz="2800">
                <a:solidFill>
                  <a:schemeClr val="dk1"/>
                </a:solidFill>
                <a:latin typeface="Times New Roman"/>
                <a:ea typeface="Times New Roman"/>
                <a:cs typeface="Times New Roman"/>
                <a:sym typeface="Times New Roman"/>
              </a:rPr>
              <a:t>Arruda, L. S., Torres, J. B., Rolim, G. G., &amp; Silva-Torres, C. S. A. (2020). Dispersal of boll weevil toward and within the cotton plant and implications for insecticide exposure. </a:t>
            </a:r>
            <a:r>
              <a:rPr i="1" lang="en" sz="2800">
                <a:solidFill>
                  <a:schemeClr val="dk1"/>
                </a:solidFill>
                <a:latin typeface="Times New Roman"/>
                <a:ea typeface="Times New Roman"/>
                <a:cs typeface="Times New Roman"/>
                <a:sym typeface="Times New Roman"/>
              </a:rPr>
              <a:t>Pest Management Science</a:t>
            </a:r>
            <a:r>
              <a:rPr lang="en" sz="2800">
                <a:solidFill>
                  <a:schemeClr val="dk1"/>
                </a:solidFill>
                <a:latin typeface="Times New Roman"/>
                <a:ea typeface="Times New Roman"/>
                <a:cs typeface="Times New Roman"/>
                <a:sym typeface="Times New Roman"/>
              </a:rPr>
              <a:t>, </a:t>
            </a:r>
            <a:r>
              <a:rPr i="1" lang="en" sz="2800">
                <a:solidFill>
                  <a:schemeClr val="dk1"/>
                </a:solidFill>
                <a:latin typeface="Times New Roman"/>
                <a:ea typeface="Times New Roman"/>
                <a:cs typeface="Times New Roman"/>
                <a:sym typeface="Times New Roman"/>
              </a:rPr>
              <a:t>77</a:t>
            </a:r>
            <a:r>
              <a:rPr lang="en" sz="2800">
                <a:solidFill>
                  <a:schemeClr val="dk1"/>
                </a:solidFill>
                <a:latin typeface="Times New Roman"/>
                <a:ea typeface="Times New Roman"/>
                <a:cs typeface="Times New Roman"/>
                <a:sym typeface="Times New Roman"/>
              </a:rPr>
              <a:t>(3), 1339–1347. https://doi.org/10.1002/ps.6148</a:t>
            </a:r>
            <a:endParaRPr sz="2800">
              <a:solidFill>
                <a:schemeClr val="dk1"/>
              </a:solidFill>
              <a:latin typeface="Times New Roman"/>
              <a:ea typeface="Times New Roman"/>
              <a:cs typeface="Times New Roman"/>
              <a:sym typeface="Times New Roman"/>
            </a:endParaRPr>
          </a:p>
          <a:p>
            <a:pPr indent="-444500" lvl="0" marL="469900" rtl="0" algn="l">
              <a:lnSpc>
                <a:spcPct val="200000"/>
              </a:lnSpc>
              <a:spcBef>
                <a:spcPts val="0"/>
              </a:spcBef>
              <a:spcAft>
                <a:spcPts val="0"/>
              </a:spcAft>
              <a:buClr>
                <a:schemeClr val="dk1"/>
              </a:buClr>
              <a:buSzPts val="2800"/>
              <a:buFont typeface="Old Standard TT"/>
              <a:buChar char="●"/>
            </a:pPr>
            <a:r>
              <a:rPr lang="en" sz="2800">
                <a:solidFill>
                  <a:schemeClr val="dk1"/>
                </a:solidFill>
                <a:latin typeface="Times New Roman"/>
                <a:ea typeface="Times New Roman"/>
                <a:cs typeface="Times New Roman"/>
                <a:sym typeface="Times New Roman"/>
              </a:rPr>
              <a:t>Oregon Department of Agriculture. (n.d.). </a:t>
            </a:r>
            <a:r>
              <a:rPr i="1" lang="en" sz="2800">
                <a:solidFill>
                  <a:schemeClr val="dk1"/>
                </a:solidFill>
                <a:latin typeface="Times New Roman"/>
                <a:ea typeface="Times New Roman"/>
                <a:cs typeface="Times New Roman"/>
                <a:sym typeface="Times New Roman"/>
              </a:rPr>
              <a:t>Demonstration and Research Pest Control Oregon Pesticide Safety Education Program</a:t>
            </a:r>
            <a:r>
              <a:rPr lang="en" sz="2800">
                <a:solidFill>
                  <a:schemeClr val="dk1"/>
                </a:solidFill>
                <a:latin typeface="Times New Roman"/>
                <a:ea typeface="Times New Roman"/>
                <a:cs typeface="Times New Roman"/>
                <a:sym typeface="Times New Roman"/>
              </a:rPr>
              <a:t>. Chrome-extension://Efaidnbmnnnibpcajpcglclefindmkaj/https://www.oregon.gov/oda/shared/documents/publications/pesticidesparc/pesticideapplicatordemoresearchtrainingmanual.pdf.</a:t>
            </a:r>
            <a:endParaRPr sz="2800">
              <a:solidFill>
                <a:schemeClr val="dk1"/>
              </a:solidFill>
              <a:latin typeface="Times New Roman"/>
              <a:ea typeface="Times New Roman"/>
              <a:cs typeface="Times New Roman"/>
              <a:sym typeface="Times New Roman"/>
            </a:endParaRPr>
          </a:p>
          <a:p>
            <a:pPr indent="-444500" lvl="0" marL="469900" rtl="0" algn="l">
              <a:lnSpc>
                <a:spcPct val="200000"/>
              </a:lnSpc>
              <a:spcBef>
                <a:spcPts val="0"/>
              </a:spcBef>
              <a:spcAft>
                <a:spcPts val="0"/>
              </a:spcAft>
              <a:buClr>
                <a:schemeClr val="dk1"/>
              </a:buClr>
              <a:buSzPts val="2800"/>
              <a:buFont typeface="Old Standard TT"/>
              <a:buChar char="●"/>
            </a:pPr>
            <a:r>
              <a:rPr lang="en" sz="2800">
                <a:solidFill>
                  <a:schemeClr val="dk1"/>
                </a:solidFill>
                <a:latin typeface="Times New Roman"/>
                <a:ea typeface="Times New Roman"/>
                <a:cs typeface="Times New Roman"/>
                <a:sym typeface="Times New Roman"/>
              </a:rPr>
              <a:t>Palma, L., Muñoz, D., Berry, C., Murillo, J., &amp; Caballero, P. (2014). Bacillus thuringiensis Toxins: An Overview of Their Biocidal Activity. </a:t>
            </a:r>
            <a:r>
              <a:rPr i="1" lang="en" sz="2800">
                <a:solidFill>
                  <a:schemeClr val="dk1"/>
                </a:solidFill>
                <a:latin typeface="Times New Roman"/>
                <a:ea typeface="Times New Roman"/>
                <a:cs typeface="Times New Roman"/>
                <a:sym typeface="Times New Roman"/>
              </a:rPr>
              <a:t>Toxins</a:t>
            </a:r>
            <a:r>
              <a:rPr lang="en" sz="2800">
                <a:solidFill>
                  <a:schemeClr val="dk1"/>
                </a:solidFill>
                <a:latin typeface="Times New Roman"/>
                <a:ea typeface="Times New Roman"/>
                <a:cs typeface="Times New Roman"/>
                <a:sym typeface="Times New Roman"/>
              </a:rPr>
              <a:t>, </a:t>
            </a:r>
            <a:r>
              <a:rPr i="1" lang="en" sz="2800">
                <a:solidFill>
                  <a:schemeClr val="dk1"/>
                </a:solidFill>
                <a:latin typeface="Times New Roman"/>
                <a:ea typeface="Times New Roman"/>
                <a:cs typeface="Times New Roman"/>
                <a:sym typeface="Times New Roman"/>
              </a:rPr>
              <a:t>6</a:t>
            </a:r>
            <a:r>
              <a:rPr lang="en" sz="2800">
                <a:solidFill>
                  <a:schemeClr val="dk1"/>
                </a:solidFill>
                <a:latin typeface="Times New Roman"/>
                <a:ea typeface="Times New Roman"/>
                <a:cs typeface="Times New Roman"/>
                <a:sym typeface="Times New Roman"/>
              </a:rPr>
              <a:t>(12), 3296–3325. https://doi.org/10.3390/toxins6123296</a:t>
            </a:r>
            <a:endParaRPr sz="2800">
              <a:solidFill>
                <a:schemeClr val="dk1"/>
              </a:solidFill>
              <a:latin typeface="Times New Roman"/>
              <a:ea typeface="Times New Roman"/>
              <a:cs typeface="Times New Roman"/>
              <a:sym typeface="Times New Roman"/>
            </a:endParaRPr>
          </a:p>
          <a:p>
            <a:pPr indent="-444500" lvl="0" marL="469900" rtl="0" algn="l">
              <a:lnSpc>
                <a:spcPct val="200000"/>
              </a:lnSpc>
              <a:spcBef>
                <a:spcPts val="0"/>
              </a:spcBef>
              <a:spcAft>
                <a:spcPts val="0"/>
              </a:spcAft>
              <a:buClr>
                <a:schemeClr val="dk1"/>
              </a:buClr>
              <a:buSzPts val="2800"/>
              <a:buFont typeface="Old Standard TT"/>
              <a:buChar char="●"/>
            </a:pPr>
            <a:r>
              <a:rPr i="1" lang="en" sz="2800">
                <a:solidFill>
                  <a:schemeClr val="dk1"/>
                </a:solidFill>
                <a:latin typeface="Times New Roman"/>
                <a:ea typeface="Times New Roman"/>
                <a:cs typeface="Times New Roman"/>
                <a:sym typeface="Times New Roman"/>
              </a:rPr>
              <a:t>pET Bacterial Recombinant Protein Expression Vector Design Studio | VectorBuilder</a:t>
            </a:r>
            <a:r>
              <a:rPr lang="en" sz="2800">
                <a:solidFill>
                  <a:schemeClr val="dk1"/>
                </a:solidFill>
                <a:latin typeface="Times New Roman"/>
                <a:ea typeface="Times New Roman"/>
                <a:cs typeface="Times New Roman"/>
                <a:sym typeface="Times New Roman"/>
              </a:rPr>
              <a:t>. (n.d.). https://en.vectorbuilder.com/design/pET16b.html</a:t>
            </a:r>
            <a:endParaRPr sz="2800">
              <a:solidFill>
                <a:schemeClr val="dk1"/>
              </a:solidFill>
              <a:latin typeface="Times New Roman"/>
              <a:ea typeface="Times New Roman"/>
              <a:cs typeface="Times New Roman"/>
              <a:sym typeface="Times New Roman"/>
            </a:endParaRPr>
          </a:p>
          <a:p>
            <a:pPr indent="-444500" lvl="0" marL="469900" rtl="0" algn="l">
              <a:lnSpc>
                <a:spcPct val="200000"/>
              </a:lnSpc>
              <a:spcBef>
                <a:spcPts val="0"/>
              </a:spcBef>
              <a:spcAft>
                <a:spcPts val="0"/>
              </a:spcAft>
              <a:buClr>
                <a:schemeClr val="dk1"/>
              </a:buClr>
              <a:buSzPts val="2800"/>
              <a:buFont typeface="Old Standard TT"/>
              <a:buChar char="●"/>
            </a:pPr>
            <a:r>
              <a:rPr i="1" lang="en" sz="2800">
                <a:solidFill>
                  <a:schemeClr val="dk1"/>
                </a:solidFill>
                <a:latin typeface="Times New Roman"/>
                <a:ea typeface="Times New Roman"/>
                <a:cs typeface="Times New Roman"/>
                <a:sym typeface="Times New Roman"/>
              </a:rPr>
              <a:t>The Truth About the Boll Weevil - 2015-03</a:t>
            </a:r>
            <a:r>
              <a:rPr lang="en" sz="2800">
                <a:solidFill>
                  <a:schemeClr val="dk1"/>
                </a:solidFill>
                <a:latin typeface="Times New Roman"/>
                <a:ea typeface="Times New Roman"/>
                <a:cs typeface="Times New Roman"/>
                <a:sym typeface="Times New Roman"/>
              </a:rPr>
              <a:t>. (n.d.). https://www.mshistorynow.mdah.ms.gov/issue/the-truth-about-the-boll-weevil</a:t>
            </a:r>
            <a:endParaRPr sz="2800">
              <a:solidFill>
                <a:schemeClr val="dk1"/>
              </a:solidFill>
              <a:latin typeface="Old Standard TT"/>
              <a:ea typeface="Old Standard TT"/>
              <a:cs typeface="Old Standard TT"/>
              <a:sym typeface="Old Standard TT"/>
            </a:endParaRPr>
          </a:p>
          <a:p>
            <a:pPr indent="0" lvl="0" marL="469900" rtl="0" algn="l">
              <a:lnSpc>
                <a:spcPct val="115000"/>
              </a:lnSpc>
              <a:spcBef>
                <a:spcPts val="0"/>
              </a:spcBef>
              <a:spcAft>
                <a:spcPts val="4900"/>
              </a:spcAft>
              <a:buNone/>
            </a:pPr>
            <a:r>
              <a:rPr b="1" i="0" lang="en" sz="3300" u="none" cap="none" strike="noStrike">
                <a:solidFill>
                  <a:schemeClr val="dk1"/>
                </a:solidFill>
                <a:latin typeface="Calibri"/>
                <a:ea typeface="Calibri"/>
                <a:cs typeface="Calibri"/>
                <a:sym typeface="Calibri"/>
                <a:extLst>
                  <a:ext uri="http://customooxmlschemas.google.com/">
                    <go:slidesCustomData xmlns:go="http://customooxmlschemas.google.com/" textRoundtripDataId="0"/>
                  </a:ext>
                </a:extLst>
              </a:rPr>
              <a:t>We’d like to thank </a:t>
            </a:r>
            <a:r>
              <a:rPr b="1" lang="en" sz="3300">
                <a:solidFill>
                  <a:schemeClr val="dk1"/>
                </a:solidFill>
                <a:latin typeface="Calibri"/>
                <a:ea typeface="Calibri"/>
                <a:cs typeface="Calibri"/>
                <a:sym typeface="Calibri"/>
                <a:extLst>
                  <a:ext uri="http://customooxmlschemas.google.com/">
                    <go:slidesCustomData xmlns:go="http://customooxmlschemas.google.com/" textRoundtripDataId="1"/>
                  </a:ext>
                </a:extLst>
              </a:rPr>
              <a:t>Crosstown High, Biobuilders, XQ, K2 Scientific , New England Biolabs, and Carolina Biological</a:t>
            </a:r>
            <a:r>
              <a:rPr b="1" lang="en" sz="3300">
                <a:solidFill>
                  <a:schemeClr val="dk1"/>
                </a:solidFill>
                <a:latin typeface="Calibri"/>
                <a:ea typeface="Calibri"/>
                <a:cs typeface="Calibri"/>
                <a:sym typeface="Calibri"/>
              </a:rPr>
              <a:t> for the support of this project.</a:t>
            </a:r>
            <a:endParaRPr b="1" i="0" sz="3300" u="none" cap="none" strike="noStrike">
              <a:solidFill>
                <a:schemeClr val="dk1"/>
              </a:solidFill>
              <a:latin typeface="Calibri"/>
              <a:ea typeface="Calibri"/>
              <a:cs typeface="Calibri"/>
              <a:sym typeface="Calibri"/>
            </a:endParaRPr>
          </a:p>
        </p:txBody>
      </p:sp>
      <p:pic>
        <p:nvPicPr>
          <p:cNvPr id="80" name="Google Shape;80;g26ac10ac276_3_1"/>
          <p:cNvPicPr preferRelativeResize="0"/>
          <p:nvPr/>
        </p:nvPicPr>
        <p:blipFill rotWithShape="1">
          <a:blip r:embed="rId4">
            <a:alphaModFix/>
          </a:blip>
          <a:srcRect b="-9661" l="0" r="0" t="0"/>
          <a:stretch/>
        </p:blipFill>
        <p:spPr>
          <a:xfrm>
            <a:off x="966504" y="-342048"/>
            <a:ext cx="7090606" cy="2789979"/>
          </a:xfrm>
          <a:prstGeom prst="rect">
            <a:avLst/>
          </a:prstGeom>
          <a:noFill/>
          <a:ln>
            <a:noFill/>
          </a:ln>
        </p:spPr>
      </p:pic>
      <p:pic>
        <p:nvPicPr>
          <p:cNvPr id="81" name="Google Shape;81;g26ac10ac276_3_1"/>
          <p:cNvPicPr preferRelativeResize="0"/>
          <p:nvPr/>
        </p:nvPicPr>
        <p:blipFill rotWithShape="1">
          <a:blip r:embed="rId5">
            <a:alphaModFix/>
          </a:blip>
          <a:srcRect b="0" l="0" r="0" t="0"/>
          <a:stretch/>
        </p:blipFill>
        <p:spPr>
          <a:xfrm>
            <a:off x="15983316" y="18756850"/>
            <a:ext cx="3678298" cy="1792600"/>
          </a:xfrm>
          <a:prstGeom prst="rect">
            <a:avLst/>
          </a:prstGeom>
          <a:noFill/>
          <a:ln>
            <a:noFill/>
          </a:ln>
        </p:spPr>
      </p:pic>
      <p:pic>
        <p:nvPicPr>
          <p:cNvPr id="82" name="Google Shape;82;g26ac10ac276_3_1"/>
          <p:cNvPicPr preferRelativeResize="0"/>
          <p:nvPr/>
        </p:nvPicPr>
        <p:blipFill rotWithShape="1">
          <a:blip r:embed="rId6">
            <a:alphaModFix/>
          </a:blip>
          <a:srcRect b="0" l="0" r="0" t="0"/>
          <a:stretch/>
        </p:blipFill>
        <p:spPr>
          <a:xfrm>
            <a:off x="21690171" y="18851801"/>
            <a:ext cx="4191533" cy="1652879"/>
          </a:xfrm>
          <a:prstGeom prst="rect">
            <a:avLst/>
          </a:prstGeom>
          <a:noFill/>
          <a:ln>
            <a:noFill/>
          </a:ln>
        </p:spPr>
      </p:pic>
      <p:pic>
        <p:nvPicPr>
          <p:cNvPr id="83" name="Google Shape;83;g26ac10ac276_3_1"/>
          <p:cNvPicPr preferRelativeResize="0"/>
          <p:nvPr/>
        </p:nvPicPr>
        <p:blipFill rotWithShape="1">
          <a:blip r:embed="rId7">
            <a:alphaModFix/>
          </a:blip>
          <a:srcRect b="0" l="0" r="0" t="0"/>
          <a:stretch/>
        </p:blipFill>
        <p:spPr>
          <a:xfrm>
            <a:off x="8974352" y="18992903"/>
            <a:ext cx="5524448" cy="1792600"/>
          </a:xfrm>
          <a:prstGeom prst="rect">
            <a:avLst/>
          </a:prstGeom>
          <a:noFill/>
          <a:ln>
            <a:noFill/>
          </a:ln>
        </p:spPr>
      </p:pic>
      <p:pic>
        <p:nvPicPr>
          <p:cNvPr id="84" name="Google Shape;84;g26ac10ac276_3_1"/>
          <p:cNvPicPr preferRelativeResize="0"/>
          <p:nvPr/>
        </p:nvPicPr>
        <p:blipFill rotWithShape="1">
          <a:blip r:embed="rId8">
            <a:alphaModFix/>
          </a:blip>
          <a:srcRect b="0" l="0" r="0" t="0"/>
          <a:stretch/>
        </p:blipFill>
        <p:spPr>
          <a:xfrm>
            <a:off x="30836252" y="577718"/>
            <a:ext cx="5270318" cy="950341"/>
          </a:xfrm>
          <a:prstGeom prst="rect">
            <a:avLst/>
          </a:prstGeom>
          <a:noFill/>
          <a:ln>
            <a:noFill/>
          </a:ln>
        </p:spPr>
      </p:pic>
      <p:pic>
        <p:nvPicPr>
          <p:cNvPr id="85" name="Google Shape;85;g26ac10ac276_3_1"/>
          <p:cNvPicPr preferRelativeResize="0"/>
          <p:nvPr/>
        </p:nvPicPr>
        <p:blipFill rotWithShape="1">
          <a:blip r:embed="rId9">
            <a:alphaModFix/>
          </a:blip>
          <a:srcRect b="0" l="0" r="0" t="0"/>
          <a:stretch/>
        </p:blipFill>
        <p:spPr>
          <a:xfrm>
            <a:off x="27812059" y="18756850"/>
            <a:ext cx="1836336" cy="1842726"/>
          </a:xfrm>
          <a:prstGeom prst="rect">
            <a:avLst/>
          </a:prstGeom>
          <a:noFill/>
          <a:ln>
            <a:noFill/>
          </a:ln>
        </p:spPr>
      </p:pic>
      <p:pic>
        <p:nvPicPr>
          <p:cNvPr descr="A close-up of a logo&#10;&#10;Description automatically generated" id="86" name="Google Shape;86;g26ac10ac276_3_1"/>
          <p:cNvPicPr preferRelativeResize="0"/>
          <p:nvPr/>
        </p:nvPicPr>
        <p:blipFill rotWithShape="1">
          <a:blip r:embed="rId10">
            <a:alphaModFix/>
          </a:blip>
          <a:srcRect b="0" l="0" r="0" t="0"/>
          <a:stretch/>
        </p:blipFill>
        <p:spPr>
          <a:xfrm>
            <a:off x="31578141" y="18826668"/>
            <a:ext cx="3924109" cy="1703132"/>
          </a:xfrm>
          <a:prstGeom prst="rect">
            <a:avLst/>
          </a:prstGeom>
          <a:noFill/>
          <a:ln>
            <a:noFill/>
          </a:ln>
        </p:spPr>
      </p:pic>
      <p:pic>
        <p:nvPicPr>
          <p:cNvPr id="87" name="Google Shape;87;g26ac10ac276_3_1"/>
          <p:cNvPicPr preferRelativeResize="0"/>
          <p:nvPr/>
        </p:nvPicPr>
        <p:blipFill>
          <a:blip r:embed="rId11">
            <a:alphaModFix/>
          </a:blip>
          <a:stretch>
            <a:fillRect/>
          </a:stretch>
        </p:blipFill>
        <p:spPr>
          <a:xfrm>
            <a:off x="26560136" y="41331"/>
            <a:ext cx="2446162" cy="244622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Chloe Weisberg</dc:creator>
</cp:coreProperties>
</file>