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37463413" cy="2106771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636">
          <p15:clr>
            <a:srgbClr val="A4A3A4"/>
          </p15:clr>
        </p15:guide>
        <p15:guide id="2" pos="1180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 roundtripDataSignature="AMtx7mgkB6JYraFA+yQEjtqah2bDulAK/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6" d="100"/>
          <a:sy n="26" d="100"/>
        </p:scale>
        <p:origin x="778" y="91"/>
      </p:cViewPr>
      <p:guideLst>
        <p:guide orient="horz" pos="6636"/>
        <p:guide pos="118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customschemas.google.com/relationships/presentationmetadata" Target="metadata"/><Relationship Id="rId3"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heme" Target="theme/theme1.xml"/><Relationship Id="rId10" Type="http://schemas.openxmlformats.org/officeDocument/2006/relationships/viewProps" Target="viewProps.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be9e7aad09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g2be9e7aad09_1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3"/>
          <p:cNvSpPr txBox="1">
            <a:spLocks noGrp="1"/>
          </p:cNvSpPr>
          <p:nvPr>
            <p:ph type="ctrTitle"/>
          </p:nvPr>
        </p:nvSpPr>
        <p:spPr>
          <a:xfrm>
            <a:off x="1277084" y="3049771"/>
            <a:ext cx="34909415" cy="8407463"/>
          </a:xfrm>
          <a:prstGeom prst="rect">
            <a:avLst/>
          </a:prstGeom>
          <a:noFill/>
          <a:ln>
            <a:noFill/>
          </a:ln>
        </p:spPr>
        <p:txBody>
          <a:bodyPr spcFirstLastPara="1" wrap="square" lIns="371025" tIns="371025" rIns="371025" bIns="371025" anchor="b" anchorCtr="0">
            <a:normAutofit/>
          </a:bodyPr>
          <a:lstStyle>
            <a:lvl1pPr lvl="0" algn="ctr">
              <a:lnSpc>
                <a:spcPct val="100000"/>
              </a:lnSpc>
              <a:spcBef>
                <a:spcPts val="0"/>
              </a:spcBef>
              <a:spcAft>
                <a:spcPts val="0"/>
              </a:spcAft>
              <a:buSzPts val="21100"/>
              <a:buNone/>
              <a:defRPr sz="13503"/>
            </a:lvl1pPr>
            <a:lvl2pPr lvl="1" algn="ctr">
              <a:lnSpc>
                <a:spcPct val="100000"/>
              </a:lnSpc>
              <a:spcBef>
                <a:spcPts val="0"/>
              </a:spcBef>
              <a:spcAft>
                <a:spcPts val="0"/>
              </a:spcAft>
              <a:buSzPts val="21100"/>
              <a:buNone/>
              <a:defRPr sz="13503"/>
            </a:lvl2pPr>
            <a:lvl3pPr lvl="2" algn="ctr">
              <a:lnSpc>
                <a:spcPct val="100000"/>
              </a:lnSpc>
              <a:spcBef>
                <a:spcPts val="0"/>
              </a:spcBef>
              <a:spcAft>
                <a:spcPts val="0"/>
              </a:spcAft>
              <a:buSzPts val="21100"/>
              <a:buNone/>
              <a:defRPr sz="13503"/>
            </a:lvl3pPr>
            <a:lvl4pPr lvl="3" algn="ctr">
              <a:lnSpc>
                <a:spcPct val="100000"/>
              </a:lnSpc>
              <a:spcBef>
                <a:spcPts val="0"/>
              </a:spcBef>
              <a:spcAft>
                <a:spcPts val="0"/>
              </a:spcAft>
              <a:buSzPts val="21100"/>
              <a:buNone/>
              <a:defRPr sz="13503"/>
            </a:lvl4pPr>
            <a:lvl5pPr lvl="4" algn="ctr">
              <a:lnSpc>
                <a:spcPct val="100000"/>
              </a:lnSpc>
              <a:spcBef>
                <a:spcPts val="0"/>
              </a:spcBef>
              <a:spcAft>
                <a:spcPts val="0"/>
              </a:spcAft>
              <a:buSzPts val="21100"/>
              <a:buNone/>
              <a:defRPr sz="13503"/>
            </a:lvl5pPr>
            <a:lvl6pPr lvl="5" algn="ctr">
              <a:lnSpc>
                <a:spcPct val="100000"/>
              </a:lnSpc>
              <a:spcBef>
                <a:spcPts val="0"/>
              </a:spcBef>
              <a:spcAft>
                <a:spcPts val="0"/>
              </a:spcAft>
              <a:buSzPts val="21100"/>
              <a:buNone/>
              <a:defRPr sz="13503"/>
            </a:lvl6pPr>
            <a:lvl7pPr lvl="6" algn="ctr">
              <a:lnSpc>
                <a:spcPct val="100000"/>
              </a:lnSpc>
              <a:spcBef>
                <a:spcPts val="0"/>
              </a:spcBef>
              <a:spcAft>
                <a:spcPts val="0"/>
              </a:spcAft>
              <a:buSzPts val="21100"/>
              <a:buNone/>
              <a:defRPr sz="13503"/>
            </a:lvl7pPr>
            <a:lvl8pPr lvl="7" algn="ctr">
              <a:lnSpc>
                <a:spcPct val="100000"/>
              </a:lnSpc>
              <a:spcBef>
                <a:spcPts val="0"/>
              </a:spcBef>
              <a:spcAft>
                <a:spcPts val="0"/>
              </a:spcAft>
              <a:buSzPts val="21100"/>
              <a:buNone/>
              <a:defRPr sz="13503"/>
            </a:lvl8pPr>
            <a:lvl9pPr lvl="8" algn="ctr">
              <a:lnSpc>
                <a:spcPct val="100000"/>
              </a:lnSpc>
              <a:spcBef>
                <a:spcPts val="0"/>
              </a:spcBef>
              <a:spcAft>
                <a:spcPts val="0"/>
              </a:spcAft>
              <a:buSzPts val="21100"/>
              <a:buNone/>
              <a:defRPr sz="13503"/>
            </a:lvl9pPr>
          </a:lstStyle>
          <a:p>
            <a:endParaRPr/>
          </a:p>
        </p:txBody>
      </p:sp>
      <p:sp>
        <p:nvSpPr>
          <p:cNvPr id="11" name="Google Shape;11;p3"/>
          <p:cNvSpPr txBox="1">
            <a:spLocks noGrp="1"/>
          </p:cNvSpPr>
          <p:nvPr>
            <p:ph type="subTitle" idx="1"/>
          </p:nvPr>
        </p:nvSpPr>
        <p:spPr>
          <a:xfrm>
            <a:off x="1277050" y="11608541"/>
            <a:ext cx="34909415" cy="3246518"/>
          </a:xfrm>
          <a:prstGeom prst="rect">
            <a:avLst/>
          </a:prstGeom>
          <a:noFill/>
          <a:ln>
            <a:noFill/>
          </a:ln>
        </p:spPr>
        <p:txBody>
          <a:bodyPr spcFirstLastPara="1" wrap="square" lIns="371025" tIns="371025" rIns="371025" bIns="371025" anchor="t" anchorCtr="0">
            <a:normAutofit/>
          </a:bodyPr>
          <a:lstStyle>
            <a:lvl1pPr lvl="0" algn="ctr">
              <a:lnSpc>
                <a:spcPct val="100000"/>
              </a:lnSpc>
              <a:spcBef>
                <a:spcPts val="0"/>
              </a:spcBef>
              <a:spcAft>
                <a:spcPts val="0"/>
              </a:spcAft>
              <a:buSzPts val="11400"/>
              <a:buNone/>
              <a:defRPr sz="7296"/>
            </a:lvl1pPr>
            <a:lvl2pPr lvl="1" algn="ctr">
              <a:lnSpc>
                <a:spcPct val="100000"/>
              </a:lnSpc>
              <a:spcBef>
                <a:spcPts val="0"/>
              </a:spcBef>
              <a:spcAft>
                <a:spcPts val="0"/>
              </a:spcAft>
              <a:buSzPts val="11400"/>
              <a:buNone/>
              <a:defRPr sz="7296"/>
            </a:lvl2pPr>
            <a:lvl3pPr lvl="2" algn="ctr">
              <a:lnSpc>
                <a:spcPct val="100000"/>
              </a:lnSpc>
              <a:spcBef>
                <a:spcPts val="0"/>
              </a:spcBef>
              <a:spcAft>
                <a:spcPts val="0"/>
              </a:spcAft>
              <a:buSzPts val="11400"/>
              <a:buNone/>
              <a:defRPr sz="7296"/>
            </a:lvl3pPr>
            <a:lvl4pPr lvl="3" algn="ctr">
              <a:lnSpc>
                <a:spcPct val="100000"/>
              </a:lnSpc>
              <a:spcBef>
                <a:spcPts val="0"/>
              </a:spcBef>
              <a:spcAft>
                <a:spcPts val="0"/>
              </a:spcAft>
              <a:buSzPts val="11400"/>
              <a:buNone/>
              <a:defRPr sz="7296"/>
            </a:lvl4pPr>
            <a:lvl5pPr lvl="4" algn="ctr">
              <a:lnSpc>
                <a:spcPct val="100000"/>
              </a:lnSpc>
              <a:spcBef>
                <a:spcPts val="0"/>
              </a:spcBef>
              <a:spcAft>
                <a:spcPts val="0"/>
              </a:spcAft>
              <a:buSzPts val="11400"/>
              <a:buNone/>
              <a:defRPr sz="7296"/>
            </a:lvl5pPr>
            <a:lvl6pPr lvl="5" algn="ctr">
              <a:lnSpc>
                <a:spcPct val="100000"/>
              </a:lnSpc>
              <a:spcBef>
                <a:spcPts val="0"/>
              </a:spcBef>
              <a:spcAft>
                <a:spcPts val="0"/>
              </a:spcAft>
              <a:buSzPts val="11400"/>
              <a:buNone/>
              <a:defRPr sz="7296"/>
            </a:lvl6pPr>
            <a:lvl7pPr lvl="6" algn="ctr">
              <a:lnSpc>
                <a:spcPct val="100000"/>
              </a:lnSpc>
              <a:spcBef>
                <a:spcPts val="0"/>
              </a:spcBef>
              <a:spcAft>
                <a:spcPts val="0"/>
              </a:spcAft>
              <a:buSzPts val="11400"/>
              <a:buNone/>
              <a:defRPr sz="7296"/>
            </a:lvl7pPr>
            <a:lvl8pPr lvl="7" algn="ctr">
              <a:lnSpc>
                <a:spcPct val="100000"/>
              </a:lnSpc>
              <a:spcBef>
                <a:spcPts val="0"/>
              </a:spcBef>
              <a:spcAft>
                <a:spcPts val="0"/>
              </a:spcAft>
              <a:buSzPts val="11400"/>
              <a:buNone/>
              <a:defRPr sz="7296"/>
            </a:lvl8pPr>
            <a:lvl9pPr lvl="8" algn="ctr">
              <a:lnSpc>
                <a:spcPct val="100000"/>
              </a:lnSpc>
              <a:spcBef>
                <a:spcPts val="0"/>
              </a:spcBef>
              <a:spcAft>
                <a:spcPts val="0"/>
              </a:spcAft>
              <a:buSzPts val="11400"/>
              <a:buNone/>
              <a:defRPr sz="7296"/>
            </a:lvl9pPr>
          </a:lstStyle>
          <a:p>
            <a:endParaRPr/>
          </a:p>
        </p:txBody>
      </p:sp>
      <p:sp>
        <p:nvSpPr>
          <p:cNvPr id="12" name="Google Shape;12;p3"/>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3"/>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1277050" y="8809855"/>
            <a:ext cx="34909415" cy="3447926"/>
          </a:xfrm>
          <a:prstGeom prst="rect">
            <a:avLst/>
          </a:prstGeom>
          <a:noFill/>
          <a:ln>
            <a:noFill/>
          </a:ln>
        </p:spPr>
        <p:txBody>
          <a:bodyPr spcFirstLastPara="1" wrap="square" lIns="371025" tIns="371025" rIns="371025" bIns="371025" anchor="ctr" anchorCtr="0">
            <a:normAutofit/>
          </a:bodyPr>
          <a:lstStyle>
            <a:lvl1pPr lvl="0" algn="ctr">
              <a:lnSpc>
                <a:spcPct val="100000"/>
              </a:lnSpc>
              <a:spcBef>
                <a:spcPts val="0"/>
              </a:spcBef>
              <a:spcAft>
                <a:spcPts val="0"/>
              </a:spcAft>
              <a:buSzPts val="14600"/>
              <a:buNone/>
              <a:defRPr sz="9344"/>
            </a:lvl1pPr>
            <a:lvl2pPr lvl="1" algn="ctr">
              <a:lnSpc>
                <a:spcPct val="100000"/>
              </a:lnSpc>
              <a:spcBef>
                <a:spcPts val="0"/>
              </a:spcBef>
              <a:spcAft>
                <a:spcPts val="0"/>
              </a:spcAft>
              <a:buSzPts val="14600"/>
              <a:buNone/>
              <a:defRPr sz="9344"/>
            </a:lvl2pPr>
            <a:lvl3pPr lvl="2" algn="ctr">
              <a:lnSpc>
                <a:spcPct val="100000"/>
              </a:lnSpc>
              <a:spcBef>
                <a:spcPts val="0"/>
              </a:spcBef>
              <a:spcAft>
                <a:spcPts val="0"/>
              </a:spcAft>
              <a:buSzPts val="14600"/>
              <a:buNone/>
              <a:defRPr sz="9344"/>
            </a:lvl3pPr>
            <a:lvl4pPr lvl="3" algn="ctr">
              <a:lnSpc>
                <a:spcPct val="100000"/>
              </a:lnSpc>
              <a:spcBef>
                <a:spcPts val="0"/>
              </a:spcBef>
              <a:spcAft>
                <a:spcPts val="0"/>
              </a:spcAft>
              <a:buSzPts val="14600"/>
              <a:buNone/>
              <a:defRPr sz="9344"/>
            </a:lvl4pPr>
            <a:lvl5pPr lvl="4" algn="ctr">
              <a:lnSpc>
                <a:spcPct val="100000"/>
              </a:lnSpc>
              <a:spcBef>
                <a:spcPts val="0"/>
              </a:spcBef>
              <a:spcAft>
                <a:spcPts val="0"/>
              </a:spcAft>
              <a:buSzPts val="14600"/>
              <a:buNone/>
              <a:defRPr sz="9344"/>
            </a:lvl5pPr>
            <a:lvl6pPr lvl="5" algn="ctr">
              <a:lnSpc>
                <a:spcPct val="100000"/>
              </a:lnSpc>
              <a:spcBef>
                <a:spcPts val="0"/>
              </a:spcBef>
              <a:spcAft>
                <a:spcPts val="0"/>
              </a:spcAft>
              <a:buSzPts val="14600"/>
              <a:buNone/>
              <a:defRPr sz="9344"/>
            </a:lvl6pPr>
            <a:lvl7pPr lvl="6" algn="ctr">
              <a:lnSpc>
                <a:spcPct val="100000"/>
              </a:lnSpc>
              <a:spcBef>
                <a:spcPts val="0"/>
              </a:spcBef>
              <a:spcAft>
                <a:spcPts val="0"/>
              </a:spcAft>
              <a:buSzPts val="14600"/>
              <a:buNone/>
              <a:defRPr sz="9344"/>
            </a:lvl7pPr>
            <a:lvl8pPr lvl="7" algn="ctr">
              <a:lnSpc>
                <a:spcPct val="100000"/>
              </a:lnSpc>
              <a:spcBef>
                <a:spcPts val="0"/>
              </a:spcBef>
              <a:spcAft>
                <a:spcPts val="0"/>
              </a:spcAft>
              <a:buSzPts val="14600"/>
              <a:buNone/>
              <a:defRPr sz="9344"/>
            </a:lvl8pPr>
            <a:lvl9pPr lvl="8" algn="ctr">
              <a:lnSpc>
                <a:spcPct val="100000"/>
              </a:lnSpc>
              <a:spcBef>
                <a:spcPts val="0"/>
              </a:spcBef>
              <a:spcAft>
                <a:spcPts val="0"/>
              </a:spcAft>
              <a:buSzPts val="14600"/>
              <a:buNone/>
              <a:defRPr sz="9344"/>
            </a:lvl9pPr>
          </a:lstStyle>
          <a:p>
            <a:endParaRPr/>
          </a:p>
        </p:txBody>
      </p:sp>
      <p:sp>
        <p:nvSpPr>
          <p:cNvPr id="15" name="Google Shape;15;p4"/>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1277050" y="1822818"/>
            <a:ext cx="34909415" cy="2345849"/>
          </a:xfrm>
          <a:prstGeom prst="rect">
            <a:avLst/>
          </a:prstGeom>
          <a:noFill/>
          <a:ln>
            <a:noFill/>
          </a:ln>
        </p:spPr>
        <p:txBody>
          <a:bodyPr spcFirstLastPara="1" wrap="square" lIns="371025" tIns="371025" rIns="371025" bIns="371025" anchor="t" anchorCtr="0">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a:endParaRPr/>
          </a:p>
        </p:txBody>
      </p:sp>
      <p:sp>
        <p:nvSpPr>
          <p:cNvPr id="22" name="Google Shape;22;p6"/>
          <p:cNvSpPr txBox="1">
            <a:spLocks noGrp="1"/>
          </p:cNvSpPr>
          <p:nvPr>
            <p:ph type="body" idx="1"/>
          </p:nvPr>
        </p:nvSpPr>
        <p:spPr>
          <a:xfrm>
            <a:off x="1277051" y="4720524"/>
            <a:ext cx="16387939" cy="13993494"/>
          </a:xfrm>
          <a:prstGeom prst="rect">
            <a:avLst/>
          </a:prstGeom>
          <a:noFill/>
          <a:ln>
            <a:noFill/>
          </a:ln>
        </p:spPr>
        <p:txBody>
          <a:bodyPr spcFirstLastPara="1" wrap="square" lIns="371025" tIns="371025" rIns="371025" bIns="371025" anchor="t" anchorCtr="0">
            <a:normAutofit/>
          </a:bodyPr>
          <a:lstStyle>
            <a:lvl1pPr marL="457200" lvl="0" indent="-590550" algn="l">
              <a:lnSpc>
                <a:spcPct val="115000"/>
              </a:lnSpc>
              <a:spcBef>
                <a:spcPts val="0"/>
              </a:spcBef>
              <a:spcAft>
                <a:spcPts val="0"/>
              </a:spcAft>
              <a:buSzPts val="5700"/>
              <a:buChar char="●"/>
              <a:defRPr sz="3648"/>
            </a:lvl1pPr>
            <a:lvl2pPr marL="914400" lvl="1" indent="-539750" algn="l">
              <a:lnSpc>
                <a:spcPct val="115000"/>
              </a:lnSpc>
              <a:spcBef>
                <a:spcPts val="0"/>
              </a:spcBef>
              <a:spcAft>
                <a:spcPts val="0"/>
              </a:spcAft>
              <a:buSzPts val="4900"/>
              <a:buChar char="○"/>
              <a:defRPr sz="3136"/>
            </a:lvl2pPr>
            <a:lvl3pPr marL="1371600" lvl="2" indent="-539750" algn="l">
              <a:lnSpc>
                <a:spcPct val="115000"/>
              </a:lnSpc>
              <a:spcBef>
                <a:spcPts val="0"/>
              </a:spcBef>
              <a:spcAft>
                <a:spcPts val="0"/>
              </a:spcAft>
              <a:buSzPts val="4900"/>
              <a:buChar char="■"/>
              <a:defRPr sz="3136"/>
            </a:lvl3pPr>
            <a:lvl4pPr marL="1828800" lvl="3" indent="-539750" algn="l">
              <a:lnSpc>
                <a:spcPct val="115000"/>
              </a:lnSpc>
              <a:spcBef>
                <a:spcPts val="0"/>
              </a:spcBef>
              <a:spcAft>
                <a:spcPts val="0"/>
              </a:spcAft>
              <a:buSzPts val="4900"/>
              <a:buChar char="●"/>
              <a:defRPr sz="3136"/>
            </a:lvl4pPr>
            <a:lvl5pPr marL="2286000" lvl="4" indent="-539750" algn="l">
              <a:lnSpc>
                <a:spcPct val="115000"/>
              </a:lnSpc>
              <a:spcBef>
                <a:spcPts val="0"/>
              </a:spcBef>
              <a:spcAft>
                <a:spcPts val="0"/>
              </a:spcAft>
              <a:buSzPts val="4900"/>
              <a:buChar char="○"/>
              <a:defRPr sz="3136"/>
            </a:lvl5pPr>
            <a:lvl6pPr marL="2743200" lvl="5" indent="-539750" algn="l">
              <a:lnSpc>
                <a:spcPct val="115000"/>
              </a:lnSpc>
              <a:spcBef>
                <a:spcPts val="0"/>
              </a:spcBef>
              <a:spcAft>
                <a:spcPts val="0"/>
              </a:spcAft>
              <a:buSzPts val="4900"/>
              <a:buChar char="■"/>
              <a:defRPr sz="3136"/>
            </a:lvl6pPr>
            <a:lvl7pPr marL="3200400" lvl="6" indent="-539750" algn="l">
              <a:lnSpc>
                <a:spcPct val="115000"/>
              </a:lnSpc>
              <a:spcBef>
                <a:spcPts val="0"/>
              </a:spcBef>
              <a:spcAft>
                <a:spcPts val="0"/>
              </a:spcAft>
              <a:buSzPts val="4900"/>
              <a:buChar char="●"/>
              <a:defRPr sz="3136"/>
            </a:lvl7pPr>
            <a:lvl8pPr marL="3657600" lvl="7" indent="-539750" algn="l">
              <a:lnSpc>
                <a:spcPct val="115000"/>
              </a:lnSpc>
              <a:spcBef>
                <a:spcPts val="0"/>
              </a:spcBef>
              <a:spcAft>
                <a:spcPts val="0"/>
              </a:spcAft>
              <a:buSzPts val="4900"/>
              <a:buChar char="○"/>
              <a:defRPr sz="3136"/>
            </a:lvl8pPr>
            <a:lvl9pPr marL="4114800" lvl="8" indent="-539750" algn="l">
              <a:lnSpc>
                <a:spcPct val="115000"/>
              </a:lnSpc>
              <a:spcBef>
                <a:spcPts val="0"/>
              </a:spcBef>
              <a:spcAft>
                <a:spcPts val="0"/>
              </a:spcAft>
              <a:buSzPts val="4900"/>
              <a:buChar char="■"/>
              <a:defRPr sz="3136"/>
            </a:lvl9pPr>
          </a:lstStyle>
          <a:p>
            <a:endParaRPr/>
          </a:p>
        </p:txBody>
      </p:sp>
      <p:sp>
        <p:nvSpPr>
          <p:cNvPr id="23" name="Google Shape;23;p6"/>
          <p:cNvSpPr txBox="1">
            <a:spLocks noGrp="1"/>
          </p:cNvSpPr>
          <p:nvPr>
            <p:ph type="body" idx="2"/>
          </p:nvPr>
        </p:nvSpPr>
        <p:spPr>
          <a:xfrm>
            <a:off x="19798579" y="4720524"/>
            <a:ext cx="16387939" cy="13993494"/>
          </a:xfrm>
          <a:prstGeom prst="rect">
            <a:avLst/>
          </a:prstGeom>
          <a:noFill/>
          <a:ln>
            <a:noFill/>
          </a:ln>
        </p:spPr>
        <p:txBody>
          <a:bodyPr spcFirstLastPara="1" wrap="square" lIns="371025" tIns="371025" rIns="371025" bIns="371025" anchor="t" anchorCtr="0">
            <a:normAutofit/>
          </a:bodyPr>
          <a:lstStyle>
            <a:lvl1pPr marL="457200" lvl="0" indent="-590550" algn="l">
              <a:lnSpc>
                <a:spcPct val="115000"/>
              </a:lnSpc>
              <a:spcBef>
                <a:spcPts val="0"/>
              </a:spcBef>
              <a:spcAft>
                <a:spcPts val="0"/>
              </a:spcAft>
              <a:buSzPts val="5700"/>
              <a:buChar char="●"/>
              <a:defRPr sz="3648"/>
            </a:lvl1pPr>
            <a:lvl2pPr marL="914400" lvl="1" indent="-539750" algn="l">
              <a:lnSpc>
                <a:spcPct val="115000"/>
              </a:lnSpc>
              <a:spcBef>
                <a:spcPts val="0"/>
              </a:spcBef>
              <a:spcAft>
                <a:spcPts val="0"/>
              </a:spcAft>
              <a:buSzPts val="4900"/>
              <a:buChar char="○"/>
              <a:defRPr sz="3136"/>
            </a:lvl2pPr>
            <a:lvl3pPr marL="1371600" lvl="2" indent="-539750" algn="l">
              <a:lnSpc>
                <a:spcPct val="115000"/>
              </a:lnSpc>
              <a:spcBef>
                <a:spcPts val="0"/>
              </a:spcBef>
              <a:spcAft>
                <a:spcPts val="0"/>
              </a:spcAft>
              <a:buSzPts val="4900"/>
              <a:buChar char="■"/>
              <a:defRPr sz="3136"/>
            </a:lvl3pPr>
            <a:lvl4pPr marL="1828800" lvl="3" indent="-539750" algn="l">
              <a:lnSpc>
                <a:spcPct val="115000"/>
              </a:lnSpc>
              <a:spcBef>
                <a:spcPts val="0"/>
              </a:spcBef>
              <a:spcAft>
                <a:spcPts val="0"/>
              </a:spcAft>
              <a:buSzPts val="4900"/>
              <a:buChar char="●"/>
              <a:defRPr sz="3136"/>
            </a:lvl4pPr>
            <a:lvl5pPr marL="2286000" lvl="4" indent="-539750" algn="l">
              <a:lnSpc>
                <a:spcPct val="115000"/>
              </a:lnSpc>
              <a:spcBef>
                <a:spcPts val="0"/>
              </a:spcBef>
              <a:spcAft>
                <a:spcPts val="0"/>
              </a:spcAft>
              <a:buSzPts val="4900"/>
              <a:buChar char="○"/>
              <a:defRPr sz="3136"/>
            </a:lvl5pPr>
            <a:lvl6pPr marL="2743200" lvl="5" indent="-539750" algn="l">
              <a:lnSpc>
                <a:spcPct val="115000"/>
              </a:lnSpc>
              <a:spcBef>
                <a:spcPts val="0"/>
              </a:spcBef>
              <a:spcAft>
                <a:spcPts val="0"/>
              </a:spcAft>
              <a:buSzPts val="4900"/>
              <a:buChar char="■"/>
              <a:defRPr sz="3136"/>
            </a:lvl6pPr>
            <a:lvl7pPr marL="3200400" lvl="6" indent="-539750" algn="l">
              <a:lnSpc>
                <a:spcPct val="115000"/>
              </a:lnSpc>
              <a:spcBef>
                <a:spcPts val="0"/>
              </a:spcBef>
              <a:spcAft>
                <a:spcPts val="0"/>
              </a:spcAft>
              <a:buSzPts val="4900"/>
              <a:buChar char="●"/>
              <a:defRPr sz="3136"/>
            </a:lvl7pPr>
            <a:lvl8pPr marL="3657600" lvl="7" indent="-539750" algn="l">
              <a:lnSpc>
                <a:spcPct val="115000"/>
              </a:lnSpc>
              <a:spcBef>
                <a:spcPts val="0"/>
              </a:spcBef>
              <a:spcAft>
                <a:spcPts val="0"/>
              </a:spcAft>
              <a:buSzPts val="4900"/>
              <a:buChar char="○"/>
              <a:defRPr sz="3136"/>
            </a:lvl8pPr>
            <a:lvl9pPr marL="4114800" lvl="8" indent="-539750" algn="l">
              <a:lnSpc>
                <a:spcPct val="115000"/>
              </a:lnSpc>
              <a:spcBef>
                <a:spcPts val="0"/>
              </a:spcBef>
              <a:spcAft>
                <a:spcPts val="0"/>
              </a:spcAft>
              <a:buSzPts val="4900"/>
              <a:buChar char="■"/>
              <a:defRPr sz="3136"/>
            </a:lvl9pPr>
          </a:lstStyle>
          <a:p>
            <a:endParaRPr/>
          </a:p>
        </p:txBody>
      </p:sp>
      <p:sp>
        <p:nvSpPr>
          <p:cNvPr id="24" name="Google Shape;24;p6"/>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1277050" y="1822818"/>
            <a:ext cx="34909415" cy="2345849"/>
          </a:xfrm>
          <a:prstGeom prst="rect">
            <a:avLst/>
          </a:prstGeom>
          <a:noFill/>
          <a:ln>
            <a:noFill/>
          </a:ln>
        </p:spPr>
        <p:txBody>
          <a:bodyPr spcFirstLastPara="1" wrap="square" lIns="371025" tIns="371025" rIns="371025" bIns="371025" anchor="t" anchorCtr="0">
            <a:normAutofit/>
          </a:bodyPr>
          <a:lstStyle>
            <a:lvl1pPr lvl="0" algn="l">
              <a:lnSpc>
                <a:spcPct val="100000"/>
              </a:lnSpc>
              <a:spcBef>
                <a:spcPts val="0"/>
              </a:spcBef>
              <a:spcAft>
                <a:spcPts val="0"/>
              </a:spcAft>
              <a:buSzPts val="11400"/>
              <a:buNone/>
              <a:defRPr/>
            </a:lvl1pPr>
            <a:lvl2pPr lvl="1" algn="l">
              <a:lnSpc>
                <a:spcPct val="100000"/>
              </a:lnSpc>
              <a:spcBef>
                <a:spcPts val="0"/>
              </a:spcBef>
              <a:spcAft>
                <a:spcPts val="0"/>
              </a:spcAft>
              <a:buSzPts val="11400"/>
              <a:buNone/>
              <a:defRPr/>
            </a:lvl2pPr>
            <a:lvl3pPr lvl="2" algn="l">
              <a:lnSpc>
                <a:spcPct val="100000"/>
              </a:lnSpc>
              <a:spcBef>
                <a:spcPts val="0"/>
              </a:spcBef>
              <a:spcAft>
                <a:spcPts val="0"/>
              </a:spcAft>
              <a:buSzPts val="11400"/>
              <a:buNone/>
              <a:defRPr/>
            </a:lvl3pPr>
            <a:lvl4pPr lvl="3" algn="l">
              <a:lnSpc>
                <a:spcPct val="100000"/>
              </a:lnSpc>
              <a:spcBef>
                <a:spcPts val="0"/>
              </a:spcBef>
              <a:spcAft>
                <a:spcPts val="0"/>
              </a:spcAft>
              <a:buSzPts val="11400"/>
              <a:buNone/>
              <a:defRPr/>
            </a:lvl4pPr>
            <a:lvl5pPr lvl="4" algn="l">
              <a:lnSpc>
                <a:spcPct val="100000"/>
              </a:lnSpc>
              <a:spcBef>
                <a:spcPts val="0"/>
              </a:spcBef>
              <a:spcAft>
                <a:spcPts val="0"/>
              </a:spcAft>
              <a:buSzPts val="11400"/>
              <a:buNone/>
              <a:defRPr/>
            </a:lvl5pPr>
            <a:lvl6pPr lvl="5" algn="l">
              <a:lnSpc>
                <a:spcPct val="100000"/>
              </a:lnSpc>
              <a:spcBef>
                <a:spcPts val="0"/>
              </a:spcBef>
              <a:spcAft>
                <a:spcPts val="0"/>
              </a:spcAft>
              <a:buSzPts val="11400"/>
              <a:buNone/>
              <a:defRPr/>
            </a:lvl6pPr>
            <a:lvl7pPr lvl="6" algn="l">
              <a:lnSpc>
                <a:spcPct val="100000"/>
              </a:lnSpc>
              <a:spcBef>
                <a:spcPts val="0"/>
              </a:spcBef>
              <a:spcAft>
                <a:spcPts val="0"/>
              </a:spcAft>
              <a:buSzPts val="11400"/>
              <a:buNone/>
              <a:defRPr/>
            </a:lvl7pPr>
            <a:lvl8pPr lvl="7" algn="l">
              <a:lnSpc>
                <a:spcPct val="100000"/>
              </a:lnSpc>
              <a:spcBef>
                <a:spcPts val="0"/>
              </a:spcBef>
              <a:spcAft>
                <a:spcPts val="0"/>
              </a:spcAft>
              <a:buSzPts val="11400"/>
              <a:buNone/>
              <a:defRPr/>
            </a:lvl8pPr>
            <a:lvl9pPr lvl="8" algn="l">
              <a:lnSpc>
                <a:spcPct val="100000"/>
              </a:lnSpc>
              <a:spcBef>
                <a:spcPts val="0"/>
              </a:spcBef>
              <a:spcAft>
                <a:spcPts val="0"/>
              </a:spcAft>
              <a:buSzPts val="11400"/>
              <a:buNone/>
              <a:defRPr/>
            </a:lvl9pPr>
          </a:lstStyle>
          <a:p>
            <a:endParaRPr/>
          </a:p>
        </p:txBody>
      </p:sp>
      <p:sp>
        <p:nvSpPr>
          <p:cNvPr id="27" name="Google Shape;27;p7"/>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1277051" y="2275731"/>
            <a:ext cx="11504513" cy="3095415"/>
          </a:xfrm>
          <a:prstGeom prst="rect">
            <a:avLst/>
          </a:prstGeom>
          <a:noFill/>
          <a:ln>
            <a:noFill/>
          </a:ln>
        </p:spPr>
        <p:txBody>
          <a:bodyPr spcFirstLastPara="1" wrap="square" lIns="371025" tIns="371025" rIns="371025" bIns="371025" anchor="b" anchorCtr="0">
            <a:normAutofit/>
          </a:bodyPr>
          <a:lstStyle>
            <a:lvl1pPr lvl="0" algn="l">
              <a:lnSpc>
                <a:spcPct val="100000"/>
              </a:lnSpc>
              <a:spcBef>
                <a:spcPts val="0"/>
              </a:spcBef>
              <a:spcAft>
                <a:spcPts val="0"/>
              </a:spcAft>
              <a:buSzPts val="9800"/>
              <a:buNone/>
              <a:defRPr sz="6272"/>
            </a:lvl1pPr>
            <a:lvl2pPr lvl="1" algn="l">
              <a:lnSpc>
                <a:spcPct val="100000"/>
              </a:lnSpc>
              <a:spcBef>
                <a:spcPts val="0"/>
              </a:spcBef>
              <a:spcAft>
                <a:spcPts val="0"/>
              </a:spcAft>
              <a:buSzPts val="9800"/>
              <a:buNone/>
              <a:defRPr sz="6272"/>
            </a:lvl2pPr>
            <a:lvl3pPr lvl="2" algn="l">
              <a:lnSpc>
                <a:spcPct val="100000"/>
              </a:lnSpc>
              <a:spcBef>
                <a:spcPts val="0"/>
              </a:spcBef>
              <a:spcAft>
                <a:spcPts val="0"/>
              </a:spcAft>
              <a:buSzPts val="9800"/>
              <a:buNone/>
              <a:defRPr sz="6272"/>
            </a:lvl3pPr>
            <a:lvl4pPr lvl="3" algn="l">
              <a:lnSpc>
                <a:spcPct val="100000"/>
              </a:lnSpc>
              <a:spcBef>
                <a:spcPts val="0"/>
              </a:spcBef>
              <a:spcAft>
                <a:spcPts val="0"/>
              </a:spcAft>
              <a:buSzPts val="9800"/>
              <a:buNone/>
              <a:defRPr sz="6272"/>
            </a:lvl4pPr>
            <a:lvl5pPr lvl="4" algn="l">
              <a:lnSpc>
                <a:spcPct val="100000"/>
              </a:lnSpc>
              <a:spcBef>
                <a:spcPts val="0"/>
              </a:spcBef>
              <a:spcAft>
                <a:spcPts val="0"/>
              </a:spcAft>
              <a:buSzPts val="9800"/>
              <a:buNone/>
              <a:defRPr sz="6272"/>
            </a:lvl5pPr>
            <a:lvl6pPr lvl="5" algn="l">
              <a:lnSpc>
                <a:spcPct val="100000"/>
              </a:lnSpc>
              <a:spcBef>
                <a:spcPts val="0"/>
              </a:spcBef>
              <a:spcAft>
                <a:spcPts val="0"/>
              </a:spcAft>
              <a:buSzPts val="9800"/>
              <a:buNone/>
              <a:defRPr sz="6272"/>
            </a:lvl6pPr>
            <a:lvl7pPr lvl="6" algn="l">
              <a:lnSpc>
                <a:spcPct val="100000"/>
              </a:lnSpc>
              <a:spcBef>
                <a:spcPts val="0"/>
              </a:spcBef>
              <a:spcAft>
                <a:spcPts val="0"/>
              </a:spcAft>
              <a:buSzPts val="9800"/>
              <a:buNone/>
              <a:defRPr sz="6272"/>
            </a:lvl7pPr>
            <a:lvl8pPr lvl="7" algn="l">
              <a:lnSpc>
                <a:spcPct val="100000"/>
              </a:lnSpc>
              <a:spcBef>
                <a:spcPts val="0"/>
              </a:spcBef>
              <a:spcAft>
                <a:spcPts val="0"/>
              </a:spcAft>
              <a:buSzPts val="9800"/>
              <a:buNone/>
              <a:defRPr sz="6272"/>
            </a:lvl8pPr>
            <a:lvl9pPr lvl="8" algn="l">
              <a:lnSpc>
                <a:spcPct val="100000"/>
              </a:lnSpc>
              <a:spcBef>
                <a:spcPts val="0"/>
              </a:spcBef>
              <a:spcAft>
                <a:spcPts val="0"/>
              </a:spcAft>
              <a:buSzPts val="9800"/>
              <a:buNone/>
              <a:defRPr sz="6272"/>
            </a:lvl9pPr>
          </a:lstStyle>
          <a:p>
            <a:endParaRPr/>
          </a:p>
        </p:txBody>
      </p:sp>
      <p:sp>
        <p:nvSpPr>
          <p:cNvPr id="30" name="Google Shape;30;p8"/>
          <p:cNvSpPr txBox="1">
            <a:spLocks noGrp="1"/>
          </p:cNvSpPr>
          <p:nvPr>
            <p:ph type="body" idx="1"/>
          </p:nvPr>
        </p:nvSpPr>
        <p:spPr>
          <a:xfrm>
            <a:off x="1277051" y="5691785"/>
            <a:ext cx="11504513" cy="13022745"/>
          </a:xfrm>
          <a:prstGeom prst="rect">
            <a:avLst/>
          </a:prstGeom>
          <a:noFill/>
          <a:ln>
            <a:noFill/>
          </a:ln>
        </p:spPr>
        <p:txBody>
          <a:bodyPr spcFirstLastPara="1" wrap="square" lIns="371025" tIns="371025" rIns="371025" bIns="371025" anchor="t" anchorCtr="0">
            <a:normAutofit/>
          </a:bodyPr>
          <a:lstStyle>
            <a:lvl1pPr marL="457200" lvl="0" indent="-539750" algn="l">
              <a:lnSpc>
                <a:spcPct val="115000"/>
              </a:lnSpc>
              <a:spcBef>
                <a:spcPts val="0"/>
              </a:spcBef>
              <a:spcAft>
                <a:spcPts val="0"/>
              </a:spcAft>
              <a:buSzPts val="4900"/>
              <a:buChar char="●"/>
              <a:defRPr sz="3136"/>
            </a:lvl1pPr>
            <a:lvl2pPr marL="914400" lvl="1" indent="-539750" algn="l">
              <a:lnSpc>
                <a:spcPct val="115000"/>
              </a:lnSpc>
              <a:spcBef>
                <a:spcPts val="0"/>
              </a:spcBef>
              <a:spcAft>
                <a:spcPts val="0"/>
              </a:spcAft>
              <a:buSzPts val="4900"/>
              <a:buChar char="○"/>
              <a:defRPr sz="3136"/>
            </a:lvl2pPr>
            <a:lvl3pPr marL="1371600" lvl="2" indent="-539750" algn="l">
              <a:lnSpc>
                <a:spcPct val="115000"/>
              </a:lnSpc>
              <a:spcBef>
                <a:spcPts val="0"/>
              </a:spcBef>
              <a:spcAft>
                <a:spcPts val="0"/>
              </a:spcAft>
              <a:buSzPts val="4900"/>
              <a:buChar char="■"/>
              <a:defRPr sz="3136"/>
            </a:lvl3pPr>
            <a:lvl4pPr marL="1828800" lvl="3" indent="-539750" algn="l">
              <a:lnSpc>
                <a:spcPct val="115000"/>
              </a:lnSpc>
              <a:spcBef>
                <a:spcPts val="0"/>
              </a:spcBef>
              <a:spcAft>
                <a:spcPts val="0"/>
              </a:spcAft>
              <a:buSzPts val="4900"/>
              <a:buChar char="●"/>
              <a:defRPr sz="3136"/>
            </a:lvl4pPr>
            <a:lvl5pPr marL="2286000" lvl="4" indent="-539750" algn="l">
              <a:lnSpc>
                <a:spcPct val="115000"/>
              </a:lnSpc>
              <a:spcBef>
                <a:spcPts val="0"/>
              </a:spcBef>
              <a:spcAft>
                <a:spcPts val="0"/>
              </a:spcAft>
              <a:buSzPts val="4900"/>
              <a:buChar char="○"/>
              <a:defRPr sz="3136"/>
            </a:lvl5pPr>
            <a:lvl6pPr marL="2743200" lvl="5" indent="-539750" algn="l">
              <a:lnSpc>
                <a:spcPct val="115000"/>
              </a:lnSpc>
              <a:spcBef>
                <a:spcPts val="0"/>
              </a:spcBef>
              <a:spcAft>
                <a:spcPts val="0"/>
              </a:spcAft>
              <a:buSzPts val="4900"/>
              <a:buChar char="■"/>
              <a:defRPr sz="3136"/>
            </a:lvl6pPr>
            <a:lvl7pPr marL="3200400" lvl="6" indent="-539750" algn="l">
              <a:lnSpc>
                <a:spcPct val="115000"/>
              </a:lnSpc>
              <a:spcBef>
                <a:spcPts val="0"/>
              </a:spcBef>
              <a:spcAft>
                <a:spcPts val="0"/>
              </a:spcAft>
              <a:buSzPts val="4900"/>
              <a:buChar char="●"/>
              <a:defRPr sz="3136"/>
            </a:lvl7pPr>
            <a:lvl8pPr marL="3657600" lvl="7" indent="-539750" algn="l">
              <a:lnSpc>
                <a:spcPct val="115000"/>
              </a:lnSpc>
              <a:spcBef>
                <a:spcPts val="0"/>
              </a:spcBef>
              <a:spcAft>
                <a:spcPts val="0"/>
              </a:spcAft>
              <a:buSzPts val="4900"/>
              <a:buChar char="○"/>
              <a:defRPr sz="3136"/>
            </a:lvl8pPr>
            <a:lvl9pPr marL="4114800" lvl="8" indent="-539750" algn="l">
              <a:lnSpc>
                <a:spcPct val="115000"/>
              </a:lnSpc>
              <a:spcBef>
                <a:spcPts val="0"/>
              </a:spcBef>
              <a:spcAft>
                <a:spcPts val="0"/>
              </a:spcAft>
              <a:buSzPts val="4900"/>
              <a:buChar char="■"/>
              <a:defRPr sz="3136"/>
            </a:lvl9pPr>
          </a:lstStyle>
          <a:p>
            <a:endParaRPr/>
          </a:p>
        </p:txBody>
      </p:sp>
      <p:sp>
        <p:nvSpPr>
          <p:cNvPr id="31" name="Google Shape;31;p8"/>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9"/>
          <p:cNvSpPr txBox="1">
            <a:spLocks noGrp="1"/>
          </p:cNvSpPr>
          <p:nvPr>
            <p:ph type="title"/>
          </p:nvPr>
        </p:nvSpPr>
        <p:spPr>
          <a:xfrm>
            <a:off x="2008578" y="1843809"/>
            <a:ext cx="26088982" cy="16755790"/>
          </a:xfrm>
          <a:prstGeom prst="rect">
            <a:avLst/>
          </a:prstGeom>
          <a:noFill/>
          <a:ln>
            <a:noFill/>
          </a:ln>
        </p:spPr>
        <p:txBody>
          <a:bodyPr spcFirstLastPara="1" wrap="square" lIns="371025" tIns="371025" rIns="371025" bIns="371025" anchor="ctr" anchorCtr="0">
            <a:normAutofit/>
          </a:bodyPr>
          <a:lstStyle>
            <a:lvl1pPr lvl="0" algn="l">
              <a:lnSpc>
                <a:spcPct val="100000"/>
              </a:lnSpc>
              <a:spcBef>
                <a:spcPts val="0"/>
              </a:spcBef>
              <a:spcAft>
                <a:spcPts val="0"/>
              </a:spcAft>
              <a:buSzPts val="19500"/>
              <a:buNone/>
              <a:defRPr sz="12480"/>
            </a:lvl1pPr>
            <a:lvl2pPr lvl="1" algn="l">
              <a:lnSpc>
                <a:spcPct val="100000"/>
              </a:lnSpc>
              <a:spcBef>
                <a:spcPts val="0"/>
              </a:spcBef>
              <a:spcAft>
                <a:spcPts val="0"/>
              </a:spcAft>
              <a:buSzPts val="19500"/>
              <a:buNone/>
              <a:defRPr sz="12480"/>
            </a:lvl2pPr>
            <a:lvl3pPr lvl="2" algn="l">
              <a:lnSpc>
                <a:spcPct val="100000"/>
              </a:lnSpc>
              <a:spcBef>
                <a:spcPts val="0"/>
              </a:spcBef>
              <a:spcAft>
                <a:spcPts val="0"/>
              </a:spcAft>
              <a:buSzPts val="19500"/>
              <a:buNone/>
              <a:defRPr sz="12480"/>
            </a:lvl3pPr>
            <a:lvl4pPr lvl="3" algn="l">
              <a:lnSpc>
                <a:spcPct val="100000"/>
              </a:lnSpc>
              <a:spcBef>
                <a:spcPts val="0"/>
              </a:spcBef>
              <a:spcAft>
                <a:spcPts val="0"/>
              </a:spcAft>
              <a:buSzPts val="19500"/>
              <a:buNone/>
              <a:defRPr sz="12480"/>
            </a:lvl4pPr>
            <a:lvl5pPr lvl="4" algn="l">
              <a:lnSpc>
                <a:spcPct val="100000"/>
              </a:lnSpc>
              <a:spcBef>
                <a:spcPts val="0"/>
              </a:spcBef>
              <a:spcAft>
                <a:spcPts val="0"/>
              </a:spcAft>
              <a:buSzPts val="19500"/>
              <a:buNone/>
              <a:defRPr sz="12480"/>
            </a:lvl5pPr>
            <a:lvl6pPr lvl="5" algn="l">
              <a:lnSpc>
                <a:spcPct val="100000"/>
              </a:lnSpc>
              <a:spcBef>
                <a:spcPts val="0"/>
              </a:spcBef>
              <a:spcAft>
                <a:spcPts val="0"/>
              </a:spcAft>
              <a:buSzPts val="19500"/>
              <a:buNone/>
              <a:defRPr sz="12480"/>
            </a:lvl6pPr>
            <a:lvl7pPr lvl="6" algn="l">
              <a:lnSpc>
                <a:spcPct val="100000"/>
              </a:lnSpc>
              <a:spcBef>
                <a:spcPts val="0"/>
              </a:spcBef>
              <a:spcAft>
                <a:spcPts val="0"/>
              </a:spcAft>
              <a:buSzPts val="19500"/>
              <a:buNone/>
              <a:defRPr sz="12480"/>
            </a:lvl7pPr>
            <a:lvl8pPr lvl="7" algn="l">
              <a:lnSpc>
                <a:spcPct val="100000"/>
              </a:lnSpc>
              <a:spcBef>
                <a:spcPts val="0"/>
              </a:spcBef>
              <a:spcAft>
                <a:spcPts val="0"/>
              </a:spcAft>
              <a:buSzPts val="19500"/>
              <a:buNone/>
              <a:defRPr sz="12480"/>
            </a:lvl8pPr>
            <a:lvl9pPr lvl="8" algn="l">
              <a:lnSpc>
                <a:spcPct val="100000"/>
              </a:lnSpc>
              <a:spcBef>
                <a:spcPts val="0"/>
              </a:spcBef>
              <a:spcAft>
                <a:spcPts val="0"/>
              </a:spcAft>
              <a:buSzPts val="19500"/>
              <a:buNone/>
              <a:defRPr sz="12480"/>
            </a:lvl9pPr>
          </a:lstStyle>
          <a:p>
            <a:endParaRPr/>
          </a:p>
        </p:txBody>
      </p:sp>
      <p:sp>
        <p:nvSpPr>
          <p:cNvPr id="34" name="Google Shape;34;p9"/>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10"/>
          <p:cNvSpPr/>
          <p:nvPr/>
        </p:nvSpPr>
        <p:spPr>
          <a:xfrm>
            <a:off x="18731707" y="-511"/>
            <a:ext cx="18731707" cy="21067713"/>
          </a:xfrm>
          <a:prstGeom prst="rect">
            <a:avLst/>
          </a:prstGeom>
          <a:solidFill>
            <a:schemeClr val="lt2"/>
          </a:solidFill>
          <a:ln>
            <a:noFill/>
          </a:ln>
        </p:spPr>
        <p:txBody>
          <a:bodyPr spcFirstLastPara="1" wrap="square" lIns="237450" tIns="237450" rIns="237450" bIns="2374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896" b="0" i="0" u="none" strike="noStrike" cap="none">
              <a:solidFill>
                <a:srgbClr val="000000"/>
              </a:solidFill>
              <a:latin typeface="Arial"/>
              <a:ea typeface="Arial"/>
              <a:cs typeface="Arial"/>
              <a:sym typeface="Arial"/>
            </a:endParaRPr>
          </a:p>
        </p:txBody>
      </p:sp>
      <p:sp>
        <p:nvSpPr>
          <p:cNvPr id="37" name="Google Shape;37;p10"/>
          <p:cNvSpPr txBox="1">
            <a:spLocks noGrp="1"/>
          </p:cNvSpPr>
          <p:nvPr>
            <p:ph type="title"/>
          </p:nvPr>
        </p:nvSpPr>
        <p:spPr>
          <a:xfrm>
            <a:off x="1087766" y="5051070"/>
            <a:ext cx="16573586" cy="6071406"/>
          </a:xfrm>
          <a:prstGeom prst="rect">
            <a:avLst/>
          </a:prstGeom>
          <a:noFill/>
          <a:ln>
            <a:noFill/>
          </a:ln>
        </p:spPr>
        <p:txBody>
          <a:bodyPr spcFirstLastPara="1" wrap="square" lIns="371025" tIns="371025" rIns="371025" bIns="371025" anchor="b" anchorCtr="0">
            <a:normAutofit/>
          </a:bodyPr>
          <a:lstStyle>
            <a:lvl1pPr lvl="0" algn="ctr">
              <a:lnSpc>
                <a:spcPct val="100000"/>
              </a:lnSpc>
              <a:spcBef>
                <a:spcPts val="0"/>
              </a:spcBef>
              <a:spcAft>
                <a:spcPts val="0"/>
              </a:spcAft>
              <a:buSzPts val="17100"/>
              <a:buNone/>
              <a:defRPr sz="10944"/>
            </a:lvl1pPr>
            <a:lvl2pPr lvl="1" algn="ctr">
              <a:lnSpc>
                <a:spcPct val="100000"/>
              </a:lnSpc>
              <a:spcBef>
                <a:spcPts val="0"/>
              </a:spcBef>
              <a:spcAft>
                <a:spcPts val="0"/>
              </a:spcAft>
              <a:buSzPts val="17100"/>
              <a:buNone/>
              <a:defRPr sz="10944"/>
            </a:lvl2pPr>
            <a:lvl3pPr lvl="2" algn="ctr">
              <a:lnSpc>
                <a:spcPct val="100000"/>
              </a:lnSpc>
              <a:spcBef>
                <a:spcPts val="0"/>
              </a:spcBef>
              <a:spcAft>
                <a:spcPts val="0"/>
              </a:spcAft>
              <a:buSzPts val="17100"/>
              <a:buNone/>
              <a:defRPr sz="10944"/>
            </a:lvl3pPr>
            <a:lvl4pPr lvl="3" algn="ctr">
              <a:lnSpc>
                <a:spcPct val="100000"/>
              </a:lnSpc>
              <a:spcBef>
                <a:spcPts val="0"/>
              </a:spcBef>
              <a:spcAft>
                <a:spcPts val="0"/>
              </a:spcAft>
              <a:buSzPts val="17100"/>
              <a:buNone/>
              <a:defRPr sz="10944"/>
            </a:lvl4pPr>
            <a:lvl5pPr lvl="4" algn="ctr">
              <a:lnSpc>
                <a:spcPct val="100000"/>
              </a:lnSpc>
              <a:spcBef>
                <a:spcPts val="0"/>
              </a:spcBef>
              <a:spcAft>
                <a:spcPts val="0"/>
              </a:spcAft>
              <a:buSzPts val="17100"/>
              <a:buNone/>
              <a:defRPr sz="10944"/>
            </a:lvl5pPr>
            <a:lvl6pPr lvl="5" algn="ctr">
              <a:lnSpc>
                <a:spcPct val="100000"/>
              </a:lnSpc>
              <a:spcBef>
                <a:spcPts val="0"/>
              </a:spcBef>
              <a:spcAft>
                <a:spcPts val="0"/>
              </a:spcAft>
              <a:buSzPts val="17100"/>
              <a:buNone/>
              <a:defRPr sz="10944"/>
            </a:lvl6pPr>
            <a:lvl7pPr lvl="6" algn="ctr">
              <a:lnSpc>
                <a:spcPct val="100000"/>
              </a:lnSpc>
              <a:spcBef>
                <a:spcPts val="0"/>
              </a:spcBef>
              <a:spcAft>
                <a:spcPts val="0"/>
              </a:spcAft>
              <a:buSzPts val="17100"/>
              <a:buNone/>
              <a:defRPr sz="10944"/>
            </a:lvl7pPr>
            <a:lvl8pPr lvl="7" algn="ctr">
              <a:lnSpc>
                <a:spcPct val="100000"/>
              </a:lnSpc>
              <a:spcBef>
                <a:spcPts val="0"/>
              </a:spcBef>
              <a:spcAft>
                <a:spcPts val="0"/>
              </a:spcAft>
              <a:buSzPts val="17100"/>
              <a:buNone/>
              <a:defRPr sz="10944"/>
            </a:lvl8pPr>
            <a:lvl9pPr lvl="8" algn="ctr">
              <a:lnSpc>
                <a:spcPct val="100000"/>
              </a:lnSpc>
              <a:spcBef>
                <a:spcPts val="0"/>
              </a:spcBef>
              <a:spcAft>
                <a:spcPts val="0"/>
              </a:spcAft>
              <a:buSzPts val="17100"/>
              <a:buNone/>
              <a:defRPr sz="10944"/>
            </a:lvl9pPr>
          </a:lstStyle>
          <a:p>
            <a:endParaRPr/>
          </a:p>
        </p:txBody>
      </p:sp>
      <p:sp>
        <p:nvSpPr>
          <p:cNvPr id="38" name="Google Shape;38;p10"/>
          <p:cNvSpPr txBox="1">
            <a:spLocks noGrp="1"/>
          </p:cNvSpPr>
          <p:nvPr>
            <p:ph type="subTitle" idx="1"/>
          </p:nvPr>
        </p:nvSpPr>
        <p:spPr>
          <a:xfrm>
            <a:off x="1087766" y="11481361"/>
            <a:ext cx="16573586" cy="5058993"/>
          </a:xfrm>
          <a:prstGeom prst="rect">
            <a:avLst/>
          </a:prstGeom>
          <a:noFill/>
          <a:ln>
            <a:noFill/>
          </a:ln>
        </p:spPr>
        <p:txBody>
          <a:bodyPr spcFirstLastPara="1" wrap="square" lIns="371025" tIns="371025" rIns="371025" bIns="371025" anchor="t" anchorCtr="0">
            <a:normAutofit/>
          </a:bodyPr>
          <a:lstStyle>
            <a:lvl1pPr lvl="0" algn="ctr">
              <a:lnSpc>
                <a:spcPct val="100000"/>
              </a:lnSpc>
              <a:spcBef>
                <a:spcPts val="0"/>
              </a:spcBef>
              <a:spcAft>
                <a:spcPts val="0"/>
              </a:spcAft>
              <a:buSzPts val="8500"/>
              <a:buNone/>
              <a:defRPr sz="5440"/>
            </a:lvl1pPr>
            <a:lvl2pPr lvl="1" algn="ctr">
              <a:lnSpc>
                <a:spcPct val="100000"/>
              </a:lnSpc>
              <a:spcBef>
                <a:spcPts val="0"/>
              </a:spcBef>
              <a:spcAft>
                <a:spcPts val="0"/>
              </a:spcAft>
              <a:buSzPts val="8500"/>
              <a:buNone/>
              <a:defRPr sz="5440"/>
            </a:lvl2pPr>
            <a:lvl3pPr lvl="2" algn="ctr">
              <a:lnSpc>
                <a:spcPct val="100000"/>
              </a:lnSpc>
              <a:spcBef>
                <a:spcPts val="0"/>
              </a:spcBef>
              <a:spcAft>
                <a:spcPts val="0"/>
              </a:spcAft>
              <a:buSzPts val="8500"/>
              <a:buNone/>
              <a:defRPr sz="5440"/>
            </a:lvl3pPr>
            <a:lvl4pPr lvl="3" algn="ctr">
              <a:lnSpc>
                <a:spcPct val="100000"/>
              </a:lnSpc>
              <a:spcBef>
                <a:spcPts val="0"/>
              </a:spcBef>
              <a:spcAft>
                <a:spcPts val="0"/>
              </a:spcAft>
              <a:buSzPts val="8500"/>
              <a:buNone/>
              <a:defRPr sz="5440"/>
            </a:lvl4pPr>
            <a:lvl5pPr lvl="4" algn="ctr">
              <a:lnSpc>
                <a:spcPct val="100000"/>
              </a:lnSpc>
              <a:spcBef>
                <a:spcPts val="0"/>
              </a:spcBef>
              <a:spcAft>
                <a:spcPts val="0"/>
              </a:spcAft>
              <a:buSzPts val="8500"/>
              <a:buNone/>
              <a:defRPr sz="5440"/>
            </a:lvl5pPr>
            <a:lvl6pPr lvl="5" algn="ctr">
              <a:lnSpc>
                <a:spcPct val="100000"/>
              </a:lnSpc>
              <a:spcBef>
                <a:spcPts val="0"/>
              </a:spcBef>
              <a:spcAft>
                <a:spcPts val="0"/>
              </a:spcAft>
              <a:buSzPts val="8500"/>
              <a:buNone/>
              <a:defRPr sz="5440"/>
            </a:lvl6pPr>
            <a:lvl7pPr lvl="6" algn="ctr">
              <a:lnSpc>
                <a:spcPct val="100000"/>
              </a:lnSpc>
              <a:spcBef>
                <a:spcPts val="0"/>
              </a:spcBef>
              <a:spcAft>
                <a:spcPts val="0"/>
              </a:spcAft>
              <a:buSzPts val="8500"/>
              <a:buNone/>
              <a:defRPr sz="5440"/>
            </a:lvl7pPr>
            <a:lvl8pPr lvl="7" algn="ctr">
              <a:lnSpc>
                <a:spcPct val="100000"/>
              </a:lnSpc>
              <a:spcBef>
                <a:spcPts val="0"/>
              </a:spcBef>
              <a:spcAft>
                <a:spcPts val="0"/>
              </a:spcAft>
              <a:buSzPts val="8500"/>
              <a:buNone/>
              <a:defRPr sz="5440"/>
            </a:lvl8pPr>
            <a:lvl9pPr lvl="8" algn="ctr">
              <a:lnSpc>
                <a:spcPct val="100000"/>
              </a:lnSpc>
              <a:spcBef>
                <a:spcPts val="0"/>
              </a:spcBef>
              <a:spcAft>
                <a:spcPts val="0"/>
              </a:spcAft>
              <a:buSzPts val="8500"/>
              <a:buNone/>
              <a:defRPr sz="5440"/>
            </a:lvl9pPr>
          </a:lstStyle>
          <a:p>
            <a:endParaRPr/>
          </a:p>
        </p:txBody>
      </p:sp>
      <p:sp>
        <p:nvSpPr>
          <p:cNvPr id="39" name="Google Shape;39;p10"/>
          <p:cNvSpPr txBox="1">
            <a:spLocks noGrp="1"/>
          </p:cNvSpPr>
          <p:nvPr>
            <p:ph type="body" idx="2"/>
          </p:nvPr>
        </p:nvSpPr>
        <p:spPr>
          <a:xfrm>
            <a:off x="20237372" y="2965802"/>
            <a:ext cx="15720376" cy="15135123"/>
          </a:xfrm>
          <a:prstGeom prst="rect">
            <a:avLst/>
          </a:prstGeom>
          <a:noFill/>
          <a:ln>
            <a:noFill/>
          </a:ln>
        </p:spPr>
        <p:txBody>
          <a:bodyPr spcFirstLastPara="1" wrap="square" lIns="371025" tIns="371025" rIns="371025" bIns="371025" anchor="ctr" anchorCtr="0">
            <a:normAutofit/>
          </a:bodyPr>
          <a:lstStyle>
            <a:lvl1pPr marL="457200" lvl="0" indent="-692150" algn="l">
              <a:lnSpc>
                <a:spcPct val="115000"/>
              </a:lnSpc>
              <a:spcBef>
                <a:spcPts val="0"/>
              </a:spcBef>
              <a:spcAft>
                <a:spcPts val="0"/>
              </a:spcAft>
              <a:buSzPts val="7300"/>
              <a:buChar char="●"/>
              <a:defRPr/>
            </a:lvl1pPr>
            <a:lvl2pPr marL="914400" lvl="1" indent="-590550" algn="l">
              <a:lnSpc>
                <a:spcPct val="115000"/>
              </a:lnSpc>
              <a:spcBef>
                <a:spcPts val="0"/>
              </a:spcBef>
              <a:spcAft>
                <a:spcPts val="0"/>
              </a:spcAft>
              <a:buSzPts val="5700"/>
              <a:buChar char="○"/>
              <a:defRPr/>
            </a:lvl2pPr>
            <a:lvl3pPr marL="1371600" lvl="2" indent="-590550" algn="l">
              <a:lnSpc>
                <a:spcPct val="115000"/>
              </a:lnSpc>
              <a:spcBef>
                <a:spcPts val="0"/>
              </a:spcBef>
              <a:spcAft>
                <a:spcPts val="0"/>
              </a:spcAft>
              <a:buSzPts val="5700"/>
              <a:buChar char="■"/>
              <a:defRPr/>
            </a:lvl3pPr>
            <a:lvl4pPr marL="1828800" lvl="3" indent="-590550" algn="l">
              <a:lnSpc>
                <a:spcPct val="115000"/>
              </a:lnSpc>
              <a:spcBef>
                <a:spcPts val="0"/>
              </a:spcBef>
              <a:spcAft>
                <a:spcPts val="0"/>
              </a:spcAft>
              <a:buSzPts val="5700"/>
              <a:buChar char="●"/>
              <a:defRPr/>
            </a:lvl4pPr>
            <a:lvl5pPr marL="2286000" lvl="4" indent="-590550" algn="l">
              <a:lnSpc>
                <a:spcPct val="115000"/>
              </a:lnSpc>
              <a:spcBef>
                <a:spcPts val="0"/>
              </a:spcBef>
              <a:spcAft>
                <a:spcPts val="0"/>
              </a:spcAft>
              <a:buSzPts val="5700"/>
              <a:buChar char="○"/>
              <a:defRPr/>
            </a:lvl5pPr>
            <a:lvl6pPr marL="2743200" lvl="5" indent="-590550" algn="l">
              <a:lnSpc>
                <a:spcPct val="115000"/>
              </a:lnSpc>
              <a:spcBef>
                <a:spcPts val="0"/>
              </a:spcBef>
              <a:spcAft>
                <a:spcPts val="0"/>
              </a:spcAft>
              <a:buSzPts val="5700"/>
              <a:buChar char="■"/>
              <a:defRPr/>
            </a:lvl6pPr>
            <a:lvl7pPr marL="3200400" lvl="6" indent="-590550" algn="l">
              <a:lnSpc>
                <a:spcPct val="115000"/>
              </a:lnSpc>
              <a:spcBef>
                <a:spcPts val="0"/>
              </a:spcBef>
              <a:spcAft>
                <a:spcPts val="0"/>
              </a:spcAft>
              <a:buSzPts val="5700"/>
              <a:buChar char="●"/>
              <a:defRPr/>
            </a:lvl7pPr>
            <a:lvl8pPr marL="3657600" lvl="7" indent="-590550" algn="l">
              <a:lnSpc>
                <a:spcPct val="115000"/>
              </a:lnSpc>
              <a:spcBef>
                <a:spcPts val="0"/>
              </a:spcBef>
              <a:spcAft>
                <a:spcPts val="0"/>
              </a:spcAft>
              <a:buSzPts val="5700"/>
              <a:buChar char="○"/>
              <a:defRPr/>
            </a:lvl8pPr>
            <a:lvl9pPr marL="4114800" lvl="8" indent="-590550" algn="l">
              <a:lnSpc>
                <a:spcPct val="115000"/>
              </a:lnSpc>
              <a:spcBef>
                <a:spcPts val="0"/>
              </a:spcBef>
              <a:spcAft>
                <a:spcPts val="0"/>
              </a:spcAft>
              <a:buSzPts val="5700"/>
              <a:buChar char="■"/>
              <a:defRPr/>
            </a:lvl9pPr>
          </a:lstStyle>
          <a:p>
            <a:endParaRPr/>
          </a:p>
        </p:txBody>
      </p:sp>
      <p:sp>
        <p:nvSpPr>
          <p:cNvPr id="40" name="Google Shape;40;p10"/>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1"/>
          <p:cNvSpPr txBox="1">
            <a:spLocks noGrp="1"/>
          </p:cNvSpPr>
          <p:nvPr>
            <p:ph type="body" idx="1"/>
          </p:nvPr>
        </p:nvSpPr>
        <p:spPr>
          <a:xfrm>
            <a:off x="1277051" y="17328384"/>
            <a:ext cx="24577171" cy="2478521"/>
          </a:xfrm>
          <a:prstGeom prst="rect">
            <a:avLst/>
          </a:prstGeom>
          <a:noFill/>
          <a:ln>
            <a:noFill/>
          </a:ln>
        </p:spPr>
        <p:txBody>
          <a:bodyPr spcFirstLastPara="1" wrap="square" lIns="371025" tIns="371025" rIns="371025" bIns="371025" anchor="ctr" anchorCtr="0">
            <a:normAutofit/>
          </a:bodyPr>
          <a:lstStyle>
            <a:lvl1pPr marL="457200" lvl="0" indent="-228600" algn="l">
              <a:lnSpc>
                <a:spcPct val="100000"/>
              </a:lnSpc>
              <a:spcBef>
                <a:spcPts val="0"/>
              </a:spcBef>
              <a:spcAft>
                <a:spcPts val="0"/>
              </a:spcAft>
              <a:buSzPts val="7300"/>
              <a:buNone/>
              <a:defRPr/>
            </a:lvl1pPr>
          </a:lstStyle>
          <a:p>
            <a:endParaRPr/>
          </a:p>
        </p:txBody>
      </p:sp>
      <p:sp>
        <p:nvSpPr>
          <p:cNvPr id="43" name="Google Shape;43;p11"/>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2"/>
          <p:cNvSpPr txBox="1">
            <a:spLocks noGrp="1"/>
          </p:cNvSpPr>
          <p:nvPr>
            <p:ph type="title" hasCustomPrompt="1"/>
          </p:nvPr>
        </p:nvSpPr>
        <p:spPr>
          <a:xfrm>
            <a:off x="1277050" y="4530674"/>
            <a:ext cx="34909415" cy="8042472"/>
          </a:xfrm>
          <a:prstGeom prst="rect">
            <a:avLst/>
          </a:prstGeom>
          <a:noFill/>
          <a:ln>
            <a:noFill/>
          </a:ln>
        </p:spPr>
        <p:txBody>
          <a:bodyPr spcFirstLastPara="1" wrap="square" lIns="371025" tIns="371025" rIns="371025" bIns="371025" anchor="b" anchorCtr="0">
            <a:normAutofit/>
          </a:bodyPr>
          <a:lstStyle>
            <a:lvl1pPr lvl="0" algn="ctr">
              <a:lnSpc>
                <a:spcPct val="100000"/>
              </a:lnSpc>
              <a:spcBef>
                <a:spcPts val="0"/>
              </a:spcBef>
              <a:spcAft>
                <a:spcPts val="0"/>
              </a:spcAft>
              <a:buSzPts val="48700"/>
              <a:buNone/>
              <a:defRPr sz="31168"/>
            </a:lvl1pPr>
            <a:lvl2pPr lvl="1" algn="ctr">
              <a:lnSpc>
                <a:spcPct val="100000"/>
              </a:lnSpc>
              <a:spcBef>
                <a:spcPts val="0"/>
              </a:spcBef>
              <a:spcAft>
                <a:spcPts val="0"/>
              </a:spcAft>
              <a:buSzPts val="48700"/>
              <a:buNone/>
              <a:defRPr sz="31168"/>
            </a:lvl2pPr>
            <a:lvl3pPr lvl="2" algn="ctr">
              <a:lnSpc>
                <a:spcPct val="100000"/>
              </a:lnSpc>
              <a:spcBef>
                <a:spcPts val="0"/>
              </a:spcBef>
              <a:spcAft>
                <a:spcPts val="0"/>
              </a:spcAft>
              <a:buSzPts val="48700"/>
              <a:buNone/>
              <a:defRPr sz="31168"/>
            </a:lvl3pPr>
            <a:lvl4pPr lvl="3" algn="ctr">
              <a:lnSpc>
                <a:spcPct val="100000"/>
              </a:lnSpc>
              <a:spcBef>
                <a:spcPts val="0"/>
              </a:spcBef>
              <a:spcAft>
                <a:spcPts val="0"/>
              </a:spcAft>
              <a:buSzPts val="48700"/>
              <a:buNone/>
              <a:defRPr sz="31168"/>
            </a:lvl4pPr>
            <a:lvl5pPr lvl="4" algn="ctr">
              <a:lnSpc>
                <a:spcPct val="100000"/>
              </a:lnSpc>
              <a:spcBef>
                <a:spcPts val="0"/>
              </a:spcBef>
              <a:spcAft>
                <a:spcPts val="0"/>
              </a:spcAft>
              <a:buSzPts val="48700"/>
              <a:buNone/>
              <a:defRPr sz="31168"/>
            </a:lvl5pPr>
            <a:lvl6pPr lvl="5" algn="ctr">
              <a:lnSpc>
                <a:spcPct val="100000"/>
              </a:lnSpc>
              <a:spcBef>
                <a:spcPts val="0"/>
              </a:spcBef>
              <a:spcAft>
                <a:spcPts val="0"/>
              </a:spcAft>
              <a:buSzPts val="48700"/>
              <a:buNone/>
              <a:defRPr sz="31168"/>
            </a:lvl6pPr>
            <a:lvl7pPr lvl="6" algn="ctr">
              <a:lnSpc>
                <a:spcPct val="100000"/>
              </a:lnSpc>
              <a:spcBef>
                <a:spcPts val="0"/>
              </a:spcBef>
              <a:spcAft>
                <a:spcPts val="0"/>
              </a:spcAft>
              <a:buSzPts val="48700"/>
              <a:buNone/>
              <a:defRPr sz="31168"/>
            </a:lvl7pPr>
            <a:lvl8pPr lvl="7" algn="ctr">
              <a:lnSpc>
                <a:spcPct val="100000"/>
              </a:lnSpc>
              <a:spcBef>
                <a:spcPts val="0"/>
              </a:spcBef>
              <a:spcAft>
                <a:spcPts val="0"/>
              </a:spcAft>
              <a:buSzPts val="48700"/>
              <a:buNone/>
              <a:defRPr sz="31168"/>
            </a:lvl8pPr>
            <a:lvl9pPr lvl="8" algn="ctr">
              <a:lnSpc>
                <a:spcPct val="100000"/>
              </a:lnSpc>
              <a:spcBef>
                <a:spcPts val="0"/>
              </a:spcBef>
              <a:spcAft>
                <a:spcPts val="0"/>
              </a:spcAft>
              <a:buSzPts val="48700"/>
              <a:buNone/>
              <a:defRPr sz="31168"/>
            </a:lvl9pPr>
          </a:lstStyle>
          <a:p>
            <a:r>
              <a:t>xx%</a:t>
            </a:r>
          </a:p>
        </p:txBody>
      </p:sp>
      <p:sp>
        <p:nvSpPr>
          <p:cNvPr id="46" name="Google Shape;46;p12"/>
          <p:cNvSpPr txBox="1">
            <a:spLocks noGrp="1"/>
          </p:cNvSpPr>
          <p:nvPr>
            <p:ph type="body" idx="1"/>
          </p:nvPr>
        </p:nvSpPr>
        <p:spPr>
          <a:xfrm>
            <a:off x="1277050" y="12911475"/>
            <a:ext cx="34909415" cy="5327984"/>
          </a:xfrm>
          <a:prstGeom prst="rect">
            <a:avLst/>
          </a:prstGeom>
          <a:noFill/>
          <a:ln>
            <a:noFill/>
          </a:ln>
        </p:spPr>
        <p:txBody>
          <a:bodyPr spcFirstLastPara="1" wrap="square" lIns="371025" tIns="371025" rIns="371025" bIns="371025" anchor="t" anchorCtr="0">
            <a:normAutofit/>
          </a:bodyPr>
          <a:lstStyle>
            <a:lvl1pPr marL="457200" lvl="0" indent="-692150" algn="ctr">
              <a:lnSpc>
                <a:spcPct val="115000"/>
              </a:lnSpc>
              <a:spcBef>
                <a:spcPts val="0"/>
              </a:spcBef>
              <a:spcAft>
                <a:spcPts val="0"/>
              </a:spcAft>
              <a:buSzPts val="7300"/>
              <a:buChar char="●"/>
              <a:defRPr/>
            </a:lvl1pPr>
            <a:lvl2pPr marL="914400" lvl="1" indent="-590550" algn="ctr">
              <a:lnSpc>
                <a:spcPct val="115000"/>
              </a:lnSpc>
              <a:spcBef>
                <a:spcPts val="0"/>
              </a:spcBef>
              <a:spcAft>
                <a:spcPts val="0"/>
              </a:spcAft>
              <a:buSzPts val="5700"/>
              <a:buChar char="○"/>
              <a:defRPr/>
            </a:lvl2pPr>
            <a:lvl3pPr marL="1371600" lvl="2" indent="-590550" algn="ctr">
              <a:lnSpc>
                <a:spcPct val="115000"/>
              </a:lnSpc>
              <a:spcBef>
                <a:spcPts val="0"/>
              </a:spcBef>
              <a:spcAft>
                <a:spcPts val="0"/>
              </a:spcAft>
              <a:buSzPts val="5700"/>
              <a:buChar char="■"/>
              <a:defRPr/>
            </a:lvl3pPr>
            <a:lvl4pPr marL="1828800" lvl="3" indent="-590550" algn="ctr">
              <a:lnSpc>
                <a:spcPct val="115000"/>
              </a:lnSpc>
              <a:spcBef>
                <a:spcPts val="0"/>
              </a:spcBef>
              <a:spcAft>
                <a:spcPts val="0"/>
              </a:spcAft>
              <a:buSzPts val="5700"/>
              <a:buChar char="●"/>
              <a:defRPr/>
            </a:lvl4pPr>
            <a:lvl5pPr marL="2286000" lvl="4" indent="-590550" algn="ctr">
              <a:lnSpc>
                <a:spcPct val="115000"/>
              </a:lnSpc>
              <a:spcBef>
                <a:spcPts val="0"/>
              </a:spcBef>
              <a:spcAft>
                <a:spcPts val="0"/>
              </a:spcAft>
              <a:buSzPts val="5700"/>
              <a:buChar char="○"/>
              <a:defRPr/>
            </a:lvl5pPr>
            <a:lvl6pPr marL="2743200" lvl="5" indent="-590550" algn="ctr">
              <a:lnSpc>
                <a:spcPct val="115000"/>
              </a:lnSpc>
              <a:spcBef>
                <a:spcPts val="0"/>
              </a:spcBef>
              <a:spcAft>
                <a:spcPts val="0"/>
              </a:spcAft>
              <a:buSzPts val="5700"/>
              <a:buChar char="■"/>
              <a:defRPr/>
            </a:lvl6pPr>
            <a:lvl7pPr marL="3200400" lvl="6" indent="-590550" algn="ctr">
              <a:lnSpc>
                <a:spcPct val="115000"/>
              </a:lnSpc>
              <a:spcBef>
                <a:spcPts val="0"/>
              </a:spcBef>
              <a:spcAft>
                <a:spcPts val="0"/>
              </a:spcAft>
              <a:buSzPts val="5700"/>
              <a:buChar char="●"/>
              <a:defRPr/>
            </a:lvl7pPr>
            <a:lvl8pPr marL="3657600" lvl="7" indent="-590550" algn="ctr">
              <a:lnSpc>
                <a:spcPct val="115000"/>
              </a:lnSpc>
              <a:spcBef>
                <a:spcPts val="0"/>
              </a:spcBef>
              <a:spcAft>
                <a:spcPts val="0"/>
              </a:spcAft>
              <a:buSzPts val="5700"/>
              <a:buChar char="○"/>
              <a:defRPr/>
            </a:lvl8pPr>
            <a:lvl9pPr marL="4114800" lvl="8" indent="-590550" algn="ctr">
              <a:lnSpc>
                <a:spcPct val="115000"/>
              </a:lnSpc>
              <a:spcBef>
                <a:spcPts val="0"/>
              </a:spcBef>
              <a:spcAft>
                <a:spcPts val="0"/>
              </a:spcAft>
              <a:buSzPts val="5700"/>
              <a:buChar char="■"/>
              <a:defRPr/>
            </a:lvl9pPr>
          </a:lstStyle>
          <a:p>
            <a:endParaRPr/>
          </a:p>
        </p:txBody>
      </p:sp>
      <p:sp>
        <p:nvSpPr>
          <p:cNvPr id="47" name="Google Shape;47;p12"/>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1277050" y="1822818"/>
            <a:ext cx="34909415" cy="2345849"/>
          </a:xfrm>
          <a:prstGeom prst="rect">
            <a:avLst/>
          </a:prstGeom>
          <a:noFill/>
          <a:ln>
            <a:noFill/>
          </a:ln>
        </p:spPr>
        <p:txBody>
          <a:bodyPr spcFirstLastPara="1" wrap="square" lIns="371025" tIns="371025" rIns="371025" bIns="371025" anchor="t" anchorCtr="0">
            <a:normAutofit/>
          </a:bodyPr>
          <a:lstStyle>
            <a:lvl1pPr marR="0" lvl="0"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1400"/>
              <a:buFont typeface="Arial"/>
              <a:buNone/>
              <a:defRPr sz="11400" b="0" i="0" u="none" strike="noStrike" cap="none">
                <a:solidFill>
                  <a:schemeClr val="dk1"/>
                </a:solidFill>
                <a:latin typeface="Arial"/>
                <a:ea typeface="Arial"/>
                <a:cs typeface="Arial"/>
                <a:sym typeface="Arial"/>
              </a:defRPr>
            </a:lvl9pPr>
          </a:lstStyle>
          <a:p>
            <a:endParaRPr/>
          </a:p>
        </p:txBody>
      </p:sp>
      <p:sp>
        <p:nvSpPr>
          <p:cNvPr id="7" name="Google Shape;7;p2"/>
          <p:cNvSpPr txBox="1">
            <a:spLocks noGrp="1"/>
          </p:cNvSpPr>
          <p:nvPr>
            <p:ph type="body" idx="1"/>
          </p:nvPr>
        </p:nvSpPr>
        <p:spPr>
          <a:xfrm>
            <a:off x="1277050" y="4720524"/>
            <a:ext cx="34909415" cy="13993494"/>
          </a:xfrm>
          <a:prstGeom prst="rect">
            <a:avLst/>
          </a:prstGeom>
          <a:noFill/>
          <a:ln>
            <a:noFill/>
          </a:ln>
        </p:spPr>
        <p:txBody>
          <a:bodyPr spcFirstLastPara="1" wrap="square" lIns="371025" tIns="371025" rIns="371025" bIns="371025" anchor="t" anchorCtr="0">
            <a:normAutofit/>
          </a:bodyPr>
          <a:lstStyle>
            <a:lvl1pPr marL="457200" marR="0" lvl="0" indent="-692150" algn="l" rtl="0">
              <a:lnSpc>
                <a:spcPct val="115000"/>
              </a:lnSpc>
              <a:spcBef>
                <a:spcPts val="0"/>
              </a:spcBef>
              <a:spcAft>
                <a:spcPts val="0"/>
              </a:spcAft>
              <a:buClr>
                <a:schemeClr val="dk2"/>
              </a:buClr>
              <a:buSzPts val="7300"/>
              <a:buFont typeface="Arial"/>
              <a:buChar char="●"/>
              <a:defRPr sz="7300" b="0" i="0" u="none" strike="noStrike" cap="none">
                <a:solidFill>
                  <a:schemeClr val="dk2"/>
                </a:solidFill>
                <a:latin typeface="Arial"/>
                <a:ea typeface="Arial"/>
                <a:cs typeface="Arial"/>
                <a:sym typeface="Arial"/>
              </a:defRPr>
            </a:lvl1pPr>
            <a:lvl2pPr marL="914400" marR="0" lvl="1"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2pPr>
            <a:lvl3pPr marL="1371600" marR="0" lvl="2"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3pPr>
            <a:lvl4pPr marL="1828800" marR="0" lvl="3"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4pPr>
            <a:lvl5pPr marL="2286000" marR="0" lvl="4"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5pPr>
            <a:lvl6pPr marL="2743200" marR="0" lvl="5"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6pPr>
            <a:lvl7pPr marL="3200400" marR="0" lvl="6"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7pPr>
            <a:lvl8pPr marL="3657600" marR="0" lvl="7"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8pPr>
            <a:lvl9pPr marL="4114800" marR="0" lvl="8" indent="-590550" algn="l" rtl="0">
              <a:lnSpc>
                <a:spcPct val="115000"/>
              </a:lnSpc>
              <a:spcBef>
                <a:spcPts val="0"/>
              </a:spcBef>
              <a:spcAft>
                <a:spcPts val="0"/>
              </a:spcAft>
              <a:buClr>
                <a:schemeClr val="dk2"/>
              </a:buClr>
              <a:buSzPts val="5700"/>
              <a:buFont typeface="Arial"/>
              <a:buChar char="■"/>
              <a:defRPr sz="5700" b="0" i="0" u="none" strike="noStrike" cap="none">
                <a:solidFill>
                  <a:schemeClr val="dk2"/>
                </a:solidFill>
                <a:latin typeface="Arial"/>
                <a:ea typeface="Arial"/>
                <a:cs typeface="Arial"/>
                <a:sym typeface="Arial"/>
              </a:defRPr>
            </a:lvl9pPr>
          </a:lstStyle>
          <a:p>
            <a:endParaRPr/>
          </a:p>
        </p:txBody>
      </p:sp>
      <p:sp>
        <p:nvSpPr>
          <p:cNvPr id="8" name="Google Shape;8;p2"/>
          <p:cNvSpPr txBox="1">
            <a:spLocks noGrp="1"/>
          </p:cNvSpPr>
          <p:nvPr>
            <p:ph type="sldNum" idx="12"/>
          </p:nvPr>
        </p:nvSpPr>
        <p:spPr>
          <a:xfrm>
            <a:off x="34712074" y="19100479"/>
            <a:ext cx="2248255" cy="1612219"/>
          </a:xfrm>
          <a:prstGeom prst="rect">
            <a:avLst/>
          </a:prstGeom>
          <a:noFill/>
          <a:ln>
            <a:noFill/>
          </a:ln>
        </p:spPr>
        <p:txBody>
          <a:bodyPr spcFirstLastPara="1" wrap="square" lIns="371025" tIns="371025" rIns="371025" bIns="371025" anchor="ctr" anchorCtr="0">
            <a:normAutofit/>
          </a:bodyPr>
          <a:lstStyle>
            <a:lvl1pPr marL="0" marR="0" lvl="0"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4000"/>
              <a:buFont typeface="Arial"/>
              <a:buNone/>
              <a:defRPr sz="256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image" Target="../media/image1.jpg"/><Relationship Id="rId7" Type="http://schemas.openxmlformats.org/officeDocument/2006/relationships/image" Target="../media/image3.jpg"/><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hyperlink" Target="https://www.sciencedirect.com/science/article/pii/S2666833522000375" TargetMode="External"/><Relationship Id="rId10" Type="http://schemas.openxmlformats.org/officeDocument/2006/relationships/image" Target="../media/image6.png"/><Relationship Id="rId4" Type="http://schemas.openxmlformats.org/officeDocument/2006/relationships/hyperlink" Target="https://pubmed.ncbi.nlm.nih.gov/36722474/" TargetMode="External"/><Relationship Id="rId9" Type="http://schemas.openxmlformats.org/officeDocument/2006/relationships/image" Target="../media/image5.png"/><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g2be9e7aad09_1_27"/>
          <p:cNvPicPr preferRelativeResize="0"/>
          <p:nvPr/>
        </p:nvPicPr>
        <p:blipFill rotWithShape="1">
          <a:blip r:embed="rId3">
            <a:alphaModFix/>
          </a:blip>
          <a:srcRect l="9561" t="13886" r="11287" b="21911"/>
          <a:stretch/>
        </p:blipFill>
        <p:spPr>
          <a:xfrm>
            <a:off x="1781434" y="18543738"/>
            <a:ext cx="5963313" cy="2446248"/>
          </a:xfrm>
          <a:prstGeom prst="rect">
            <a:avLst/>
          </a:prstGeom>
          <a:noFill/>
          <a:ln>
            <a:noFill/>
          </a:ln>
        </p:spPr>
      </p:pic>
      <p:sp>
        <p:nvSpPr>
          <p:cNvPr id="55" name="Google Shape;55;g2be9e7aad09_1_27"/>
          <p:cNvSpPr txBox="1"/>
          <p:nvPr/>
        </p:nvSpPr>
        <p:spPr>
          <a:xfrm>
            <a:off x="1356852" y="2648172"/>
            <a:ext cx="10556156" cy="5410200"/>
          </a:xfrm>
          <a:prstGeom prst="rect">
            <a:avLst/>
          </a:prstGeom>
          <a:noFill/>
          <a:ln w="9525" cap="flat" cmpd="sng">
            <a:solidFill>
              <a:schemeClr val="dk1"/>
            </a:solidFill>
            <a:prstDash val="solid"/>
            <a:round/>
            <a:headEnd type="none" w="sm" len="sm"/>
            <a:tailEnd type="none" w="sm" len="sm"/>
          </a:ln>
        </p:spPr>
        <p:txBody>
          <a:bodyPr spcFirstLastPara="1" wrap="square" lIns="274320" tIns="91440" rIns="274320" bIns="58500" anchor="t" anchorCtr="0">
            <a:noAutofit/>
          </a:bodyPr>
          <a:lstStyle/>
          <a:p>
            <a:pPr lvl="1" algn="ctr">
              <a:buClr>
                <a:schemeClr val="dk1"/>
              </a:buClr>
            </a:pPr>
            <a:r>
              <a:rPr lang="en" sz="6000" b="1" dirty="0">
                <a:solidFill>
                  <a:schemeClr val="dk1"/>
                </a:solidFill>
              </a:rPr>
              <a:t>Abstract</a:t>
            </a:r>
            <a:endParaRPr sz="6000" dirty="0">
              <a:solidFill>
                <a:srgbClr val="1F1F1F"/>
              </a:solidFill>
            </a:endParaRPr>
          </a:p>
          <a:p>
            <a:pPr lvl="1" algn="just">
              <a:spcBef>
                <a:spcPts val="600"/>
              </a:spcBef>
              <a:buClr>
                <a:schemeClr val="dk1"/>
              </a:buClr>
            </a:pPr>
            <a:r>
              <a:rPr lang="en" sz="4200" dirty="0">
                <a:solidFill>
                  <a:srgbClr val="1F1F1F"/>
                </a:solidFill>
              </a:rPr>
              <a:t>We propose to have the bacteria </a:t>
            </a:r>
            <a:r>
              <a:rPr lang="en" sz="4200" i="1" dirty="0">
                <a:solidFill>
                  <a:srgbClr val="1F1F1F"/>
                </a:solidFill>
              </a:rPr>
              <a:t>E. coli </a:t>
            </a:r>
            <a:r>
              <a:rPr lang="en" sz="4200" dirty="0">
                <a:solidFill>
                  <a:srgbClr val="1F1F1F"/>
                </a:solidFill>
              </a:rPr>
              <a:t>to express the gene </a:t>
            </a:r>
            <a:r>
              <a:rPr lang="en" sz="4200" dirty="0">
                <a:solidFill>
                  <a:schemeClr val="dk1"/>
                </a:solidFill>
                <a:highlight>
                  <a:srgbClr val="FFFFFF"/>
                </a:highlight>
              </a:rPr>
              <a:t>aminolevulinic acid</a:t>
            </a:r>
            <a:r>
              <a:rPr lang="en" sz="4200" dirty="0">
                <a:solidFill>
                  <a:srgbClr val="1F1F1F"/>
                </a:solidFill>
              </a:rPr>
              <a:t>. This gene expression product-protein heme would be used as a key ingredient to make plant based burger that smells and taste like meat.</a:t>
            </a:r>
            <a:endParaRPr sz="2300" dirty="0">
              <a:solidFill>
                <a:schemeClr val="dk1"/>
              </a:solidFill>
            </a:endParaRPr>
          </a:p>
        </p:txBody>
      </p:sp>
      <p:sp>
        <p:nvSpPr>
          <p:cNvPr id="56" name="Google Shape;56;g2be9e7aad09_1_27"/>
          <p:cNvSpPr txBox="1"/>
          <p:nvPr/>
        </p:nvSpPr>
        <p:spPr>
          <a:xfrm>
            <a:off x="8700496" y="0"/>
            <a:ext cx="20062420" cy="2680883"/>
          </a:xfrm>
          <a:prstGeom prst="rect">
            <a:avLst/>
          </a:prstGeom>
          <a:noFill/>
          <a:ln>
            <a:noFill/>
          </a:ln>
        </p:spPr>
        <p:txBody>
          <a:bodyPr spcFirstLastPara="1" wrap="square" lIns="58500" tIns="58500" rIns="58500" bIns="58500" anchor="ctr" anchorCtr="0">
            <a:noAutofit/>
          </a:bodyPr>
          <a:lstStyle/>
          <a:p>
            <a:pPr marL="0" marR="0" lvl="0" indent="0" algn="ctr" rtl="0">
              <a:lnSpc>
                <a:spcPct val="100000"/>
              </a:lnSpc>
              <a:spcBef>
                <a:spcPts val="0"/>
              </a:spcBef>
              <a:spcAft>
                <a:spcPts val="0"/>
              </a:spcAft>
              <a:buNone/>
            </a:pPr>
            <a:r>
              <a:rPr lang="en" sz="4368" b="1" dirty="0"/>
              <a:t>Producing a Meat-like Aroma Protein Using Genetically Engineered </a:t>
            </a:r>
            <a:r>
              <a:rPr lang="en" sz="4368" b="1" i="1" dirty="0"/>
              <a:t>E. coli</a:t>
            </a:r>
            <a:endParaRPr sz="4368"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 sz="3200" dirty="0"/>
              <a:t>Katherine Duanmu, Jomana Elghamrawy, Abi Nunes, Ian Walters, Alvin Dzoung, </a:t>
            </a:r>
          </a:p>
          <a:p>
            <a:pPr marL="0" marR="0" lvl="0" indent="0" algn="ctr" rtl="0">
              <a:lnSpc>
                <a:spcPct val="100000"/>
              </a:lnSpc>
              <a:spcBef>
                <a:spcPts val="0"/>
              </a:spcBef>
              <a:spcAft>
                <a:spcPts val="0"/>
              </a:spcAft>
              <a:buNone/>
            </a:pPr>
            <a:r>
              <a:rPr lang="en" sz="3200" dirty="0"/>
              <a:t>Dr. Enhua Wang (Advisor), Dr. Nathan Gardner (Arbor Biosciences) </a:t>
            </a:r>
            <a:endParaRPr sz="32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 sz="3712" dirty="0"/>
              <a:t>Academy of Notre Dame, Tyngsboro, MA, USA</a:t>
            </a:r>
            <a:endParaRPr sz="3712" b="0" i="0" u="none" strike="noStrike" cap="none" dirty="0">
              <a:solidFill>
                <a:srgbClr val="000000"/>
              </a:solidFill>
              <a:latin typeface="Arial"/>
              <a:ea typeface="Arial"/>
              <a:cs typeface="Arial"/>
              <a:sym typeface="Arial"/>
            </a:endParaRPr>
          </a:p>
        </p:txBody>
      </p:sp>
      <p:sp>
        <p:nvSpPr>
          <p:cNvPr id="57" name="Google Shape;57;g2be9e7aad09_1_27"/>
          <p:cNvSpPr txBox="1"/>
          <p:nvPr/>
        </p:nvSpPr>
        <p:spPr>
          <a:xfrm>
            <a:off x="1356851" y="8273384"/>
            <a:ext cx="10556156" cy="10452654"/>
          </a:xfrm>
          <a:prstGeom prst="rect">
            <a:avLst/>
          </a:prstGeom>
          <a:noFill/>
          <a:ln w="9525" cap="flat" cmpd="sng">
            <a:solidFill>
              <a:schemeClr val="dk1"/>
            </a:solidFill>
            <a:prstDash val="solid"/>
            <a:round/>
            <a:headEnd type="none" w="sm" len="sm"/>
            <a:tailEnd type="none" w="sm" len="sm"/>
          </a:ln>
        </p:spPr>
        <p:txBody>
          <a:bodyPr spcFirstLastPara="1" wrap="square" lIns="274320" tIns="91440" rIns="274320" bIns="91440"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4800" b="1" dirty="0">
                <a:solidFill>
                  <a:schemeClr val="dk1"/>
                </a:solidFill>
              </a:rPr>
              <a:t>Background</a:t>
            </a:r>
            <a:endParaRPr sz="4800" dirty="0">
              <a:solidFill>
                <a:schemeClr val="dk1"/>
              </a:solidFill>
            </a:endParaRPr>
          </a:p>
          <a:p>
            <a:pPr lvl="1" algn="just">
              <a:lnSpc>
                <a:spcPct val="115000"/>
              </a:lnSpc>
              <a:spcBef>
                <a:spcPts val="600"/>
              </a:spcBef>
              <a:buClr>
                <a:schemeClr val="dk1"/>
              </a:buClr>
              <a:buSzPts val="1100"/>
            </a:pPr>
            <a:r>
              <a:rPr lang="en" sz="3500" dirty="0">
                <a:solidFill>
                  <a:schemeClr val="dk1"/>
                </a:solidFill>
              </a:rPr>
              <a:t>The idea of BurgerRoot is designed to taste and feel like real burgers, but it's made entirely from plant based ingredients. With the rising popularity of veganism and the increasing demand for substitution options for meat, BurgerRoot offers a solution that satisfies both vegans and meat-eaters. We used the aminolevulinic acid gene to give it a smell that closely resembles a burger. The idea of BurgerRoot is designed to taste and feel like real burgers, but it's made entirely from plant based ingredients. With the rising popularity of veganism and the increasing demand for substitution options for meat, BurgerRoot offers a solution that satisfies both vegans and meat-eaters.</a:t>
            </a:r>
            <a:endParaRPr sz="3500" i="0" u="none" strike="noStrike" cap="none" dirty="0">
              <a:solidFill>
                <a:srgbClr val="000000"/>
              </a:solidFill>
            </a:endParaRPr>
          </a:p>
        </p:txBody>
      </p:sp>
      <p:sp>
        <p:nvSpPr>
          <p:cNvPr id="58" name="Google Shape;58;g2be9e7aad09_1_27"/>
          <p:cNvSpPr txBox="1"/>
          <p:nvPr/>
        </p:nvSpPr>
        <p:spPr>
          <a:xfrm>
            <a:off x="12214367" y="2613038"/>
            <a:ext cx="11664900" cy="16113000"/>
          </a:xfrm>
          <a:prstGeom prst="rect">
            <a:avLst/>
          </a:prstGeom>
          <a:noFill/>
          <a:ln w="9525" cap="flat" cmpd="sng">
            <a:solidFill>
              <a:schemeClr val="dk1"/>
            </a:solidFill>
            <a:prstDash val="solid"/>
            <a:round/>
            <a:headEnd type="none" w="sm" len="sm"/>
            <a:tailEnd type="none" w="sm" len="sm"/>
          </a:ln>
        </p:spPr>
        <p:txBody>
          <a:bodyPr spcFirstLastPara="1" wrap="square" lIns="274320" tIns="91440" rIns="274320" bIns="58500" anchor="t" anchorCtr="0">
            <a:noAutofit/>
          </a:bodyPr>
          <a:lstStyle/>
          <a:p>
            <a:pPr lvl="0" indent="-546100" algn="l" rtl="0">
              <a:spcBef>
                <a:spcPts val="600"/>
              </a:spcBef>
              <a:spcAft>
                <a:spcPts val="0"/>
              </a:spcAft>
              <a:buClr>
                <a:schemeClr val="dk1"/>
              </a:buClr>
              <a:buSzPts val="5000"/>
              <a:buAutoNum type="arabicPeriod"/>
            </a:pPr>
            <a:r>
              <a:rPr lang="en" sz="4500" dirty="0">
                <a:solidFill>
                  <a:srgbClr val="1F1F1F"/>
                </a:solidFill>
              </a:rPr>
              <a:t>Isolate the </a:t>
            </a:r>
            <a:r>
              <a:rPr lang="en" sz="4700" dirty="0">
                <a:solidFill>
                  <a:schemeClr val="dk1"/>
                </a:solidFill>
                <a:highlight>
                  <a:srgbClr val="FFFFFF"/>
                </a:highlight>
              </a:rPr>
              <a:t>aminolevulinic acid </a:t>
            </a:r>
            <a:r>
              <a:rPr lang="en" sz="4500" dirty="0">
                <a:solidFill>
                  <a:srgbClr val="1F1F1F"/>
                </a:solidFill>
              </a:rPr>
              <a:t>DNA from soybean.</a:t>
            </a:r>
            <a:endParaRPr sz="4500" dirty="0">
              <a:solidFill>
                <a:srgbClr val="1F1F1F"/>
              </a:solidFill>
            </a:endParaRPr>
          </a:p>
          <a:p>
            <a:pPr lvl="0" indent="-514350" algn="l" rtl="0">
              <a:spcBef>
                <a:spcPts val="600"/>
              </a:spcBef>
              <a:spcAft>
                <a:spcPts val="0"/>
              </a:spcAft>
              <a:buClr>
                <a:srgbClr val="1F1F1F"/>
              </a:buClr>
              <a:buSzPts val="4500"/>
              <a:buFont typeface="Georgia"/>
              <a:buAutoNum type="arabicPeriod"/>
            </a:pPr>
            <a:r>
              <a:rPr lang="en" sz="4500" dirty="0">
                <a:solidFill>
                  <a:srgbClr val="1F1F1F"/>
                </a:solidFill>
              </a:rPr>
              <a:t>Using the specific primer to get the specif</a:t>
            </a:r>
            <a:r>
              <a:rPr lang="en" sz="4500" dirty="0">
                <a:solidFill>
                  <a:schemeClr val="dk1"/>
                </a:solidFill>
              </a:rPr>
              <a:t>ic </a:t>
            </a:r>
            <a:r>
              <a:rPr lang="en" sz="4500" dirty="0">
                <a:solidFill>
                  <a:schemeClr val="dk1"/>
                </a:solidFill>
                <a:highlight>
                  <a:srgbClr val="FFFFFF"/>
                </a:highlight>
              </a:rPr>
              <a:t>aminolevulinic acid </a:t>
            </a:r>
            <a:r>
              <a:rPr lang="en" sz="4500" dirty="0">
                <a:solidFill>
                  <a:schemeClr val="dk1"/>
                </a:solidFill>
              </a:rPr>
              <a:t>gene sequence.</a:t>
            </a:r>
            <a:endParaRPr sz="4500" dirty="0">
              <a:solidFill>
                <a:schemeClr val="dk1"/>
              </a:solidFill>
            </a:endParaRPr>
          </a:p>
          <a:p>
            <a:pPr lvl="0" indent="-514350" algn="l" rtl="0">
              <a:spcBef>
                <a:spcPts val="600"/>
              </a:spcBef>
              <a:spcAft>
                <a:spcPts val="0"/>
              </a:spcAft>
              <a:buClr>
                <a:srgbClr val="1F1F1F"/>
              </a:buClr>
              <a:buSzPts val="4500"/>
              <a:buFont typeface="Georgia"/>
              <a:buAutoNum type="arabicPeriod"/>
            </a:pPr>
            <a:r>
              <a:rPr lang="en" sz="4500" dirty="0">
                <a:solidFill>
                  <a:schemeClr val="dk1"/>
                </a:solidFill>
              </a:rPr>
              <a:t>Transform the </a:t>
            </a:r>
            <a:r>
              <a:rPr lang="en" sz="4500" dirty="0">
                <a:solidFill>
                  <a:schemeClr val="dk1"/>
                </a:solidFill>
                <a:highlight>
                  <a:srgbClr val="FFFFFF"/>
                </a:highlight>
              </a:rPr>
              <a:t>aminolevulinic acid</a:t>
            </a:r>
            <a:r>
              <a:rPr lang="en" sz="4500" dirty="0">
                <a:solidFill>
                  <a:schemeClr val="dk1"/>
                </a:solidFill>
              </a:rPr>
              <a:t> g</a:t>
            </a:r>
            <a:r>
              <a:rPr lang="en" sz="4500" dirty="0">
                <a:solidFill>
                  <a:srgbClr val="1F1F1F"/>
                </a:solidFill>
              </a:rPr>
              <a:t>ene into </a:t>
            </a:r>
            <a:r>
              <a:rPr lang="en" sz="4500" i="1" dirty="0">
                <a:solidFill>
                  <a:srgbClr val="1F1F1F"/>
                </a:solidFill>
              </a:rPr>
              <a:t>E. coli </a:t>
            </a:r>
            <a:r>
              <a:rPr lang="en" sz="4500" dirty="0">
                <a:solidFill>
                  <a:srgbClr val="1F1F1F"/>
                </a:solidFill>
              </a:rPr>
              <a:t>to express the protein.</a:t>
            </a:r>
            <a:endParaRPr sz="4500" dirty="0">
              <a:solidFill>
                <a:srgbClr val="1F1F1F"/>
              </a:solidFill>
            </a:endParaRPr>
          </a:p>
          <a:p>
            <a:pPr lvl="0" indent="0" algn="l" rtl="0">
              <a:spcBef>
                <a:spcPts val="600"/>
              </a:spcBef>
              <a:spcAft>
                <a:spcPts val="0"/>
              </a:spcAft>
              <a:buNone/>
            </a:pPr>
            <a:endParaRPr sz="5000" dirty="0">
              <a:solidFill>
                <a:srgbClr val="1F1F1F"/>
              </a:solidFill>
            </a:endParaRPr>
          </a:p>
          <a:p>
            <a:pPr lvl="0" indent="0" algn="l" rtl="0">
              <a:spcBef>
                <a:spcPts val="600"/>
              </a:spcBef>
              <a:spcAft>
                <a:spcPts val="0"/>
              </a:spcAft>
              <a:buNone/>
            </a:pPr>
            <a:endParaRPr sz="5000" dirty="0">
              <a:solidFill>
                <a:srgbClr val="1F1F1F"/>
              </a:solidFill>
            </a:endParaRPr>
          </a:p>
          <a:p>
            <a:pPr lvl="0" indent="0" algn="l" rtl="0">
              <a:spcBef>
                <a:spcPts val="600"/>
              </a:spcBef>
              <a:spcAft>
                <a:spcPts val="0"/>
              </a:spcAft>
              <a:buNone/>
            </a:pPr>
            <a:endParaRPr sz="5000" dirty="0">
              <a:solidFill>
                <a:srgbClr val="1F1F1F"/>
              </a:solidFill>
            </a:endParaRPr>
          </a:p>
          <a:p>
            <a:pPr lvl="0" indent="-508000" algn="l" rtl="0">
              <a:spcBef>
                <a:spcPts val="600"/>
              </a:spcBef>
              <a:spcAft>
                <a:spcPts val="0"/>
              </a:spcAft>
              <a:buClr>
                <a:schemeClr val="dk1"/>
              </a:buClr>
              <a:buSzPts val="4400"/>
              <a:buAutoNum type="arabicPeriod"/>
            </a:pPr>
            <a:r>
              <a:rPr lang="en" sz="4400" dirty="0">
                <a:solidFill>
                  <a:srgbClr val="1F1F1F"/>
                </a:solidFill>
              </a:rPr>
              <a:t>Isolate the heme protein from </a:t>
            </a:r>
            <a:r>
              <a:rPr lang="en" sz="4400" i="1" dirty="0">
                <a:solidFill>
                  <a:srgbClr val="1F1F1F"/>
                </a:solidFill>
              </a:rPr>
              <a:t>E. coli</a:t>
            </a:r>
            <a:r>
              <a:rPr lang="en" sz="4400" dirty="0">
                <a:solidFill>
                  <a:srgbClr val="1F1F1F"/>
                </a:solidFill>
              </a:rPr>
              <a:t>.</a:t>
            </a:r>
            <a:endParaRPr sz="4400" dirty="0">
              <a:solidFill>
                <a:srgbClr val="1F1F1F"/>
              </a:solidFill>
            </a:endParaRPr>
          </a:p>
          <a:p>
            <a:pPr lvl="0" indent="-508000" algn="l" rtl="0">
              <a:spcBef>
                <a:spcPts val="600"/>
              </a:spcBef>
              <a:spcAft>
                <a:spcPts val="0"/>
              </a:spcAft>
              <a:buClr>
                <a:schemeClr val="dk1"/>
              </a:buClr>
              <a:buSzPts val="4400"/>
              <a:buAutoNum type="arabicPeriod"/>
            </a:pPr>
            <a:r>
              <a:rPr lang="en" sz="4400" dirty="0">
                <a:solidFill>
                  <a:srgbClr val="1F1F1F"/>
                </a:solidFill>
              </a:rPr>
              <a:t>The meat like aroma protein would serve as a key ingredient in the plant based burger. </a:t>
            </a:r>
            <a:r>
              <a:rPr lang="en" sz="4600" dirty="0">
                <a:solidFill>
                  <a:srgbClr val="1F1F1F"/>
                </a:solidFill>
              </a:rPr>
              <a:t>We chose this protein because it expresses a meat like aroma that closely resembles the smell of a burger.</a:t>
            </a:r>
            <a:endParaRPr sz="4600" dirty="0">
              <a:solidFill>
                <a:srgbClr val="1F1F1F"/>
              </a:solidFill>
            </a:endParaRPr>
          </a:p>
        </p:txBody>
      </p:sp>
      <p:sp>
        <p:nvSpPr>
          <p:cNvPr id="59" name="Google Shape;59;g2be9e7aad09_1_27"/>
          <p:cNvSpPr txBox="1"/>
          <p:nvPr/>
        </p:nvSpPr>
        <p:spPr>
          <a:xfrm>
            <a:off x="24180626" y="2648172"/>
            <a:ext cx="11925900" cy="10768200"/>
          </a:xfrm>
          <a:prstGeom prst="rect">
            <a:avLst/>
          </a:prstGeom>
          <a:noFill/>
          <a:ln w="9525" cap="flat" cmpd="sng">
            <a:solidFill>
              <a:schemeClr val="dk1"/>
            </a:solidFill>
            <a:prstDash val="solid"/>
            <a:round/>
            <a:headEnd type="none" w="sm" len="sm"/>
            <a:tailEnd type="none" w="sm" len="sm"/>
          </a:ln>
        </p:spPr>
        <p:txBody>
          <a:bodyPr spcFirstLastPara="1" wrap="square" lIns="274320" tIns="91440" rIns="274320" bIns="58500" anchor="t" anchorCtr="0">
            <a:noAutofit/>
          </a:bodyPr>
          <a:lstStyle/>
          <a:p>
            <a:pPr marR="0" lvl="0" indent="0" algn="ctr" rtl="0">
              <a:lnSpc>
                <a:spcPct val="100000"/>
              </a:lnSpc>
              <a:spcBef>
                <a:spcPts val="600"/>
              </a:spcBef>
              <a:spcAft>
                <a:spcPts val="0"/>
              </a:spcAft>
              <a:buNone/>
            </a:pPr>
            <a:r>
              <a:rPr lang="en" sz="3600" b="1" i="0" u="none" strike="noStrike" cap="none" dirty="0">
                <a:solidFill>
                  <a:srgbClr val="000000"/>
                </a:solidFill>
                <a:latin typeface="Arial"/>
                <a:ea typeface="Arial"/>
                <a:cs typeface="Arial"/>
                <a:sym typeface="Arial"/>
              </a:rPr>
              <a:t>Team Content</a:t>
            </a:r>
            <a:endParaRPr sz="3600" b="1" i="0" u="none" strike="noStrike" cap="none" dirty="0">
              <a:solidFill>
                <a:srgbClr val="000000"/>
              </a:solidFill>
              <a:latin typeface="Arial"/>
              <a:ea typeface="Arial"/>
              <a:cs typeface="Arial"/>
              <a:sym typeface="Arial"/>
            </a:endParaRPr>
          </a:p>
          <a:p>
            <a:pPr lvl="0" algn="l" rtl="0">
              <a:spcBef>
                <a:spcPts val="600"/>
              </a:spcBef>
              <a:spcAft>
                <a:spcPts val="0"/>
              </a:spcAft>
              <a:buClr>
                <a:schemeClr val="dk1"/>
              </a:buClr>
              <a:buSzPts val="5000"/>
            </a:pPr>
            <a:r>
              <a:rPr lang="en" sz="5000" dirty="0">
                <a:solidFill>
                  <a:schemeClr val="dk1"/>
                </a:solidFill>
                <a:latin typeface="Calibri"/>
                <a:ea typeface="Calibri"/>
                <a:cs typeface="Calibri"/>
                <a:sym typeface="Calibri"/>
              </a:rPr>
              <a:t>This is the second year NDA  has formed a BioBuilder Team-NDA BioLancers. There are 5 members. Poster written by Katherine Duanmu</a:t>
            </a:r>
            <a:endParaRPr sz="5000" dirty="0">
              <a:solidFill>
                <a:schemeClr val="dk1"/>
              </a:solidFill>
              <a:latin typeface="Calibri"/>
              <a:ea typeface="Calibri"/>
              <a:cs typeface="Calibri"/>
              <a:sym typeface="Calibri"/>
            </a:endParaRPr>
          </a:p>
          <a:p>
            <a:pPr marR="0" lvl="0" indent="-97536" algn="l" rtl="0">
              <a:lnSpc>
                <a:spcPct val="100000"/>
              </a:lnSpc>
              <a:spcBef>
                <a:spcPts val="600"/>
              </a:spcBef>
              <a:spcAft>
                <a:spcPts val="0"/>
              </a:spcAft>
              <a:buNone/>
            </a:pPr>
            <a:endParaRPr sz="3072" b="0" i="0" u="none" strike="noStrike" cap="none" dirty="0">
              <a:solidFill>
                <a:schemeClr val="dk1"/>
              </a:solidFill>
              <a:latin typeface="Calibri"/>
              <a:ea typeface="Calibri"/>
              <a:cs typeface="Calibri"/>
              <a:sym typeface="Calibri"/>
            </a:endParaRPr>
          </a:p>
          <a:p>
            <a:pPr marR="0" lvl="0" indent="0" algn="ctr" rtl="0">
              <a:lnSpc>
                <a:spcPct val="100000"/>
              </a:lnSpc>
              <a:spcBef>
                <a:spcPts val="600"/>
              </a:spcBef>
              <a:spcAft>
                <a:spcPts val="0"/>
              </a:spcAft>
              <a:buNone/>
            </a:pPr>
            <a:r>
              <a:rPr lang="en" sz="3600" b="1" i="0" u="none" strike="noStrike" cap="none" dirty="0">
                <a:solidFill>
                  <a:srgbClr val="000000"/>
                </a:solidFill>
                <a:latin typeface="Arial"/>
                <a:ea typeface="Arial"/>
                <a:cs typeface="Arial"/>
                <a:sym typeface="Arial"/>
              </a:rPr>
              <a:t>And maybe some next steps:</a:t>
            </a:r>
            <a:endParaRPr sz="3600" b="1" i="0" u="none" strike="noStrike" cap="none" dirty="0">
              <a:solidFill>
                <a:srgbClr val="000000"/>
              </a:solidFill>
              <a:latin typeface="Arial"/>
              <a:ea typeface="Arial"/>
              <a:cs typeface="Arial"/>
              <a:sym typeface="Arial"/>
            </a:endParaRPr>
          </a:p>
          <a:p>
            <a:pPr lvl="0" algn="l" rtl="0">
              <a:lnSpc>
                <a:spcPct val="115000"/>
              </a:lnSpc>
              <a:spcBef>
                <a:spcPts val="600"/>
              </a:spcBef>
              <a:spcAft>
                <a:spcPts val="0"/>
              </a:spcAft>
              <a:buClr>
                <a:schemeClr val="dk1"/>
              </a:buClr>
              <a:buSzPts val="5600"/>
            </a:pPr>
            <a:r>
              <a:rPr lang="en" sz="4000" dirty="0">
                <a:solidFill>
                  <a:schemeClr val="dk1"/>
                </a:solidFill>
              </a:rPr>
              <a:t>Next steps for our Burger Root is experimenting with different types of vegetables such as potatoes, beans, or beets to identify which type of vegetable closely resembles the texture of Burger.</a:t>
            </a:r>
          </a:p>
          <a:p>
            <a:pPr lvl="0" algn="l" rtl="0">
              <a:lnSpc>
                <a:spcPct val="115000"/>
              </a:lnSpc>
              <a:spcBef>
                <a:spcPts val="600"/>
              </a:spcBef>
              <a:spcAft>
                <a:spcPts val="0"/>
              </a:spcAft>
              <a:buClr>
                <a:schemeClr val="dk1"/>
              </a:buClr>
              <a:buSzPts val="5600"/>
            </a:pPr>
            <a:r>
              <a:rPr lang="en" sz="4000" dirty="0">
                <a:solidFill>
                  <a:schemeClr val="dk1"/>
                </a:solidFill>
              </a:rPr>
              <a:t>Furthermore, combinations of different vegetables can closely resemble certain types of meats such as chicken or beef.</a:t>
            </a:r>
            <a:endParaRPr sz="6000" i="0" u="none" strike="noStrike" cap="none" dirty="0">
              <a:solidFill>
                <a:schemeClr val="dk1"/>
              </a:solidFill>
            </a:endParaRPr>
          </a:p>
        </p:txBody>
      </p:sp>
      <p:sp>
        <p:nvSpPr>
          <p:cNvPr id="60" name="Google Shape;60;g2be9e7aad09_1_27"/>
          <p:cNvSpPr txBox="1"/>
          <p:nvPr/>
        </p:nvSpPr>
        <p:spPr>
          <a:xfrm>
            <a:off x="24180625" y="13689620"/>
            <a:ext cx="11925900" cy="5067229"/>
          </a:xfrm>
          <a:prstGeom prst="rect">
            <a:avLst/>
          </a:prstGeom>
          <a:noFill/>
          <a:ln w="9525" cap="flat" cmpd="sng">
            <a:solidFill>
              <a:schemeClr val="dk1"/>
            </a:solidFill>
            <a:prstDash val="solid"/>
            <a:round/>
            <a:headEnd type="none" w="sm" len="sm"/>
            <a:tailEnd type="none" w="sm" len="sm"/>
          </a:ln>
        </p:spPr>
        <p:txBody>
          <a:bodyPr spcFirstLastPara="1" wrap="square" lIns="274320" tIns="91440" rIns="274320" bIns="58500" anchor="t" anchorCtr="0">
            <a:noAutofit/>
          </a:bodyPr>
          <a:lstStyle/>
          <a:p>
            <a:pPr marR="0" lvl="0" indent="0" algn="ctr" rtl="0">
              <a:lnSpc>
                <a:spcPct val="100000"/>
              </a:lnSpc>
              <a:spcBef>
                <a:spcPts val="600"/>
              </a:spcBef>
              <a:spcAft>
                <a:spcPts val="0"/>
              </a:spcAft>
              <a:buNone/>
            </a:pPr>
            <a:r>
              <a:rPr lang="en" sz="3600" b="1" i="0" u="none" strike="noStrike" cap="none" dirty="0">
                <a:solidFill>
                  <a:srgbClr val="000000"/>
                </a:solidFill>
                <a:latin typeface="Arial"/>
                <a:ea typeface="Arial"/>
                <a:cs typeface="Arial"/>
                <a:sym typeface="Arial"/>
              </a:rPr>
              <a:t>References and acknowledgements</a:t>
            </a:r>
            <a:endParaRPr sz="3600" b="1" i="0" u="none" strike="noStrike" cap="none" dirty="0">
              <a:solidFill>
                <a:srgbClr val="000000"/>
              </a:solidFill>
              <a:latin typeface="Arial"/>
              <a:ea typeface="Arial"/>
              <a:cs typeface="Arial"/>
              <a:sym typeface="Arial"/>
            </a:endParaRPr>
          </a:p>
          <a:p>
            <a:pPr lvl="0" algn="l" rtl="0">
              <a:lnSpc>
                <a:spcPct val="115000"/>
              </a:lnSpc>
              <a:spcBef>
                <a:spcPts val="600"/>
              </a:spcBef>
              <a:spcAft>
                <a:spcPts val="0"/>
              </a:spcAft>
              <a:buClr>
                <a:schemeClr val="dk1"/>
              </a:buClr>
              <a:buSzPts val="4600"/>
            </a:pPr>
            <a:r>
              <a:rPr lang="en" sz="4600" dirty="0">
                <a:solidFill>
                  <a:schemeClr val="dk1"/>
                </a:solidFill>
                <a:latin typeface="Calibri"/>
                <a:ea typeface="Calibri"/>
                <a:cs typeface="Calibri"/>
                <a:sym typeface="Calibri"/>
              </a:rPr>
              <a:t>We’d like to thank our BioBuilder team Mentor:  Dr. Nathan Gardner from Arbor Biosciences</a:t>
            </a:r>
          </a:p>
          <a:p>
            <a:pPr lvl="0" algn="l" rtl="0">
              <a:lnSpc>
                <a:spcPct val="115000"/>
              </a:lnSpc>
              <a:spcBef>
                <a:spcPts val="600"/>
              </a:spcBef>
              <a:spcAft>
                <a:spcPts val="0"/>
              </a:spcAft>
              <a:buClr>
                <a:schemeClr val="dk1"/>
              </a:buClr>
              <a:buSzPts val="4600"/>
            </a:pPr>
            <a:r>
              <a:rPr lang="en" sz="3200" u="sng" dirty="0">
                <a:solidFill>
                  <a:srgbClr val="4DD0E1"/>
                </a:solidFill>
                <a:hlinkClick r:id="rId4">
                  <a:extLst>
                    <a:ext uri="{A12FA001-AC4F-418D-AE19-62706E023703}">
                      <ahyp:hlinkClr xmlns:ahyp="http://schemas.microsoft.com/office/drawing/2018/hyperlinkcolor" val="tx"/>
                    </a:ext>
                  </a:extLst>
                </a:hlinkClick>
              </a:rPr>
              <a:t>https://pubmed.ncbi.nlm.nih.gov/36722474/</a:t>
            </a:r>
            <a:endParaRPr lang="en" sz="3200" dirty="0">
              <a:solidFill>
                <a:srgbClr val="616161"/>
              </a:solidFill>
            </a:endParaRPr>
          </a:p>
          <a:p>
            <a:pPr lvl="0" algn="l" rtl="0">
              <a:lnSpc>
                <a:spcPct val="115000"/>
              </a:lnSpc>
              <a:spcBef>
                <a:spcPts val="600"/>
              </a:spcBef>
              <a:spcAft>
                <a:spcPts val="0"/>
              </a:spcAft>
              <a:buClr>
                <a:schemeClr val="dk1"/>
              </a:buClr>
              <a:buSzPts val="4600"/>
            </a:pPr>
            <a:r>
              <a:rPr lang="en" sz="3200" u="sng" dirty="0">
                <a:solidFill>
                  <a:srgbClr val="4DD0E1"/>
                </a:solidFill>
                <a:hlinkClick r:id="rId5">
                  <a:extLst>
                    <a:ext uri="{A12FA001-AC4F-418D-AE19-62706E023703}">
                      <ahyp:hlinkClr xmlns:ahyp="http://schemas.microsoft.com/office/drawing/2018/hyperlinkcolor" val="tx"/>
                    </a:ext>
                  </a:extLst>
                </a:hlinkClick>
              </a:rPr>
              <a:t>https://www.sciencedirect.com/science/article/pii/S2666833522000375</a:t>
            </a:r>
            <a:endParaRPr sz="3200" dirty="0">
              <a:solidFill>
                <a:schemeClr val="dk1"/>
              </a:solidFill>
              <a:latin typeface="Calibri"/>
              <a:ea typeface="Calibri"/>
              <a:cs typeface="Calibri"/>
              <a:sym typeface="Calibri"/>
            </a:endParaRPr>
          </a:p>
        </p:txBody>
      </p:sp>
      <p:pic>
        <p:nvPicPr>
          <p:cNvPr id="61" name="Google Shape;61;g2be9e7aad09_1_27"/>
          <p:cNvPicPr preferRelativeResize="0"/>
          <p:nvPr/>
        </p:nvPicPr>
        <p:blipFill rotWithShape="1">
          <a:blip r:embed="rId6">
            <a:alphaModFix/>
          </a:blip>
          <a:srcRect b="-9661"/>
          <a:stretch/>
        </p:blipFill>
        <p:spPr>
          <a:xfrm>
            <a:off x="1050503" y="-141806"/>
            <a:ext cx="7090606" cy="2789977"/>
          </a:xfrm>
          <a:prstGeom prst="rect">
            <a:avLst/>
          </a:prstGeom>
          <a:noFill/>
          <a:ln>
            <a:noFill/>
          </a:ln>
        </p:spPr>
      </p:pic>
      <p:pic>
        <p:nvPicPr>
          <p:cNvPr id="62" name="Google Shape;62;g2be9e7aad09_1_27"/>
          <p:cNvPicPr preferRelativeResize="0"/>
          <p:nvPr/>
        </p:nvPicPr>
        <p:blipFill rotWithShape="1">
          <a:blip r:embed="rId7">
            <a:alphaModFix/>
          </a:blip>
          <a:srcRect/>
          <a:stretch/>
        </p:blipFill>
        <p:spPr>
          <a:xfrm>
            <a:off x="15983316" y="18992826"/>
            <a:ext cx="3678297" cy="1792600"/>
          </a:xfrm>
          <a:prstGeom prst="rect">
            <a:avLst/>
          </a:prstGeom>
          <a:noFill/>
          <a:ln>
            <a:noFill/>
          </a:ln>
        </p:spPr>
      </p:pic>
      <p:pic>
        <p:nvPicPr>
          <p:cNvPr id="63" name="Google Shape;63;g2be9e7aad09_1_27"/>
          <p:cNvPicPr preferRelativeResize="0"/>
          <p:nvPr/>
        </p:nvPicPr>
        <p:blipFill rotWithShape="1">
          <a:blip r:embed="rId8">
            <a:alphaModFix/>
          </a:blip>
          <a:srcRect/>
          <a:stretch/>
        </p:blipFill>
        <p:spPr>
          <a:xfrm>
            <a:off x="21690171" y="18999286"/>
            <a:ext cx="4192619" cy="1653309"/>
          </a:xfrm>
          <a:prstGeom prst="rect">
            <a:avLst/>
          </a:prstGeom>
          <a:noFill/>
          <a:ln>
            <a:noFill/>
          </a:ln>
        </p:spPr>
      </p:pic>
      <p:pic>
        <p:nvPicPr>
          <p:cNvPr id="64" name="Google Shape;64;g2be9e7aad09_1_27"/>
          <p:cNvPicPr preferRelativeResize="0"/>
          <p:nvPr/>
        </p:nvPicPr>
        <p:blipFill rotWithShape="1">
          <a:blip r:embed="rId9">
            <a:alphaModFix/>
          </a:blip>
          <a:srcRect/>
          <a:stretch/>
        </p:blipFill>
        <p:spPr>
          <a:xfrm>
            <a:off x="8974352" y="19081394"/>
            <a:ext cx="5524448" cy="1792600"/>
          </a:xfrm>
          <a:prstGeom prst="rect">
            <a:avLst/>
          </a:prstGeom>
          <a:noFill/>
          <a:ln>
            <a:noFill/>
          </a:ln>
        </p:spPr>
      </p:pic>
      <p:pic>
        <p:nvPicPr>
          <p:cNvPr id="65" name="Google Shape;65;g2be9e7aad09_1_27"/>
          <p:cNvPicPr preferRelativeResize="0"/>
          <p:nvPr/>
        </p:nvPicPr>
        <p:blipFill rotWithShape="1">
          <a:blip r:embed="rId10">
            <a:alphaModFix/>
          </a:blip>
          <a:srcRect/>
          <a:stretch/>
        </p:blipFill>
        <p:spPr>
          <a:xfrm>
            <a:off x="30836252" y="577718"/>
            <a:ext cx="5270308" cy="950342"/>
          </a:xfrm>
          <a:prstGeom prst="rect">
            <a:avLst/>
          </a:prstGeom>
          <a:noFill/>
          <a:ln>
            <a:noFill/>
          </a:ln>
        </p:spPr>
      </p:pic>
      <p:pic>
        <p:nvPicPr>
          <p:cNvPr id="66" name="Google Shape;66;g2be9e7aad09_1_27"/>
          <p:cNvPicPr preferRelativeResize="0"/>
          <p:nvPr/>
        </p:nvPicPr>
        <p:blipFill rotWithShape="1">
          <a:blip r:embed="rId11">
            <a:alphaModFix/>
          </a:blip>
          <a:srcRect/>
          <a:stretch/>
        </p:blipFill>
        <p:spPr>
          <a:xfrm>
            <a:off x="27812059" y="18963329"/>
            <a:ext cx="1836813" cy="1843209"/>
          </a:xfrm>
          <a:prstGeom prst="rect">
            <a:avLst/>
          </a:prstGeom>
          <a:noFill/>
          <a:ln>
            <a:noFill/>
          </a:ln>
        </p:spPr>
      </p:pic>
      <p:sp>
        <p:nvSpPr>
          <p:cNvPr id="67" name="Google Shape;67;g2be9e7aad09_1_27"/>
          <p:cNvSpPr/>
          <p:nvPr/>
        </p:nvSpPr>
        <p:spPr>
          <a:xfrm>
            <a:off x="7715250" y="18758750"/>
            <a:ext cx="7638900" cy="279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67" b="0" i="0" u="none" strike="noStrike" cap="none">
              <a:solidFill>
                <a:srgbClr val="000000"/>
              </a:solidFill>
              <a:latin typeface="Arial"/>
              <a:ea typeface="Arial"/>
              <a:cs typeface="Arial"/>
              <a:sym typeface="Arial"/>
            </a:endParaRPr>
          </a:p>
        </p:txBody>
      </p:sp>
      <p:pic>
        <p:nvPicPr>
          <p:cNvPr id="68" name="Google Shape;68;g2be9e7aad09_1_27" descr="A close-up of a logo&#10;&#10;Description automatically generated"/>
          <p:cNvPicPr preferRelativeResize="0"/>
          <p:nvPr/>
        </p:nvPicPr>
        <p:blipFill rotWithShape="1">
          <a:blip r:embed="rId12">
            <a:alphaModFix/>
          </a:blip>
          <a:srcRect/>
          <a:stretch/>
        </p:blipFill>
        <p:spPr>
          <a:xfrm>
            <a:off x="31578141" y="19033147"/>
            <a:ext cx="3925125" cy="1703574"/>
          </a:xfrm>
          <a:prstGeom prst="rect">
            <a:avLst/>
          </a:prstGeom>
          <a:noFill/>
          <a:ln>
            <a:noFill/>
          </a:ln>
        </p:spPr>
      </p:pic>
      <p:pic>
        <p:nvPicPr>
          <p:cNvPr id="69" name="Google Shape;69;g2be9e7aad09_1_27"/>
          <p:cNvPicPr preferRelativeResize="0"/>
          <p:nvPr/>
        </p:nvPicPr>
        <p:blipFill>
          <a:blip r:embed="rId13">
            <a:alphaModFix/>
          </a:blip>
          <a:stretch>
            <a:fillRect/>
          </a:stretch>
        </p:blipFill>
        <p:spPr>
          <a:xfrm>
            <a:off x="12479589" y="7084291"/>
            <a:ext cx="11307252" cy="2529000"/>
          </a:xfrm>
          <a:prstGeom prst="rect">
            <a:avLst/>
          </a:prstGeom>
          <a:noFill/>
          <a:ln>
            <a:noFill/>
          </a:ln>
        </p:spPr>
      </p:pic>
      <p:pic>
        <p:nvPicPr>
          <p:cNvPr id="70" name="Google Shape;70;g2be9e7aad09_1_27"/>
          <p:cNvPicPr preferRelativeResize="0"/>
          <p:nvPr/>
        </p:nvPicPr>
        <p:blipFill rotWithShape="1">
          <a:blip r:embed="rId14">
            <a:alphaModFix/>
          </a:blip>
          <a:srcRect l="31763"/>
          <a:stretch/>
        </p:blipFill>
        <p:spPr>
          <a:xfrm>
            <a:off x="17786555" y="14836877"/>
            <a:ext cx="5685087" cy="3128748"/>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377</TotalTime>
  <Words>423</Words>
  <Application>Microsoft Office PowerPoint</Application>
  <PresentationFormat>Custom</PresentationFormat>
  <Paragraphs>26</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Georgia</vt:lpstr>
      <vt:lpstr>Simple Light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Chloe Weisberg</dc:creator>
  <cp:lastModifiedBy>Chloe Weisberg</cp:lastModifiedBy>
  <cp:revision>17</cp:revision>
  <dcterms:modified xsi:type="dcterms:W3CDTF">2024-03-06T20:35:54Z</dcterms:modified>
</cp:coreProperties>
</file>