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 id="2147483693" r:id="rId2"/>
    <p:sldMasterId id="2147483694"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37463413" cy="21067713"/>
  <p:notesSz cx="6858000" cy="9144000"/>
  <p:embeddedFontLst>
    <p:embeddedFont>
      <p:font typeface="Bebas Neue" panose="020B0606020202050201" pitchFamily="34" charset="0"/>
      <p:regular r:id="rId16"/>
    </p:embeddedFont>
    <p:embeddedFont>
      <p:font typeface="Helvetica Neue" panose="020B0604020202020204" charset="0"/>
      <p:regular r:id="rId17"/>
      <p:bold r:id="rId18"/>
      <p:italic r:id="rId19"/>
      <p:boldItalic r:id="rId20"/>
    </p:embeddedFont>
    <p:embeddedFont>
      <p:font typeface="PT Sans" panose="020B050302020302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Roboto Slab" pitchFamily="2" charset="0"/>
      <p:regular r:id="rId29"/>
      <p:bold r:id="rId30"/>
    </p:embeddedFont>
    <p:embeddedFont>
      <p:font typeface="Roboto Slab Black" pitchFamily="2" charset="0"/>
      <p:bold r:id="rId31"/>
    </p:embeddedFont>
    <p:embeddedFont>
      <p:font typeface="Roboto Slab ExtraBold" pitchFamily="2" charset="0"/>
      <p:bold r:id="rId32"/>
    </p:embeddedFont>
    <p:embeddedFont>
      <p:font typeface="Roboto Slab Medium" pitchFamily="2"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5" d="100"/>
          <a:sy n="25" d="100"/>
        </p:scale>
        <p:origin x="8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0555"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f2c50e4b6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1f2c50e4b63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6"/>
        <p:cNvGrpSpPr/>
        <p:nvPr/>
      </p:nvGrpSpPr>
      <p:grpSpPr>
        <a:xfrm>
          <a:off x="0" y="0"/>
          <a:ext cx="0" cy="0"/>
          <a:chOff x="0" y="0"/>
          <a:chExt cx="0" cy="0"/>
        </a:xfrm>
      </p:grpSpPr>
      <p:sp>
        <p:nvSpPr>
          <p:cNvPr id="2037" name="Google Shape;2037;g2bcbd6d89df_1_4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8" name="Google Shape;2038;g2bcbd6d89df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Past design</a:t>
            </a:r>
            <a:endParaRPr/>
          </a:p>
          <a:p>
            <a:pPr marL="0" lvl="0" indent="0" algn="l" rtl="0">
              <a:spcBef>
                <a:spcPts val="0"/>
              </a:spcBef>
              <a:spcAft>
                <a:spcPts val="0"/>
              </a:spcAft>
              <a:buClr>
                <a:schemeClr val="dk1"/>
              </a:buClr>
              <a:buSzPts val="1100"/>
              <a:buFont typeface="Arial"/>
              <a:buNone/>
            </a:pPr>
            <a:r>
              <a:rPr lang="en">
                <a:solidFill>
                  <a:schemeClr val="dk1"/>
                </a:solidFill>
              </a:rPr>
              <a:t>Problems: ocean isnt great for bacteria, pet does not work that well, water bottles are a wonky shape so enzyme may not have desired effect, sticking MHETase and PETase genes into cell is a lot of DNA</a:t>
            </a:r>
            <a:endParaRPr>
              <a:solidFill>
                <a:schemeClr val="dk1"/>
              </a:solidFill>
            </a:endParaRPr>
          </a:p>
          <a:p>
            <a:pPr marL="1866900" lvl="0" indent="-996950" algn="l" rtl="0">
              <a:spcBef>
                <a:spcPts val="0"/>
              </a:spcBef>
              <a:spcAft>
                <a:spcPts val="0"/>
              </a:spcAft>
              <a:buClr>
                <a:srgbClr val="191919"/>
              </a:buClr>
              <a:buSzPts val="1100"/>
              <a:buFont typeface="Roboto"/>
              <a:buChar char="●"/>
            </a:pPr>
            <a:r>
              <a:rPr lang="en">
                <a:solidFill>
                  <a:srgbClr val="191919"/>
                </a:solidFill>
                <a:latin typeface="Roboto"/>
                <a:ea typeface="Roboto"/>
                <a:cs typeface="Roboto"/>
                <a:sym typeface="Roboto"/>
              </a:rPr>
              <a:t>Using PETase enzyme to break down PET</a:t>
            </a:r>
            <a:endParaRPr>
              <a:solidFill>
                <a:srgbClr val="191919"/>
              </a:solidFill>
              <a:latin typeface="Roboto"/>
              <a:ea typeface="Roboto"/>
              <a:cs typeface="Roboto"/>
              <a:sym typeface="Roboto"/>
            </a:endParaRPr>
          </a:p>
          <a:p>
            <a:pPr marL="1866900" lvl="0" indent="-996950" algn="l" rtl="0">
              <a:spcBef>
                <a:spcPts val="0"/>
              </a:spcBef>
              <a:spcAft>
                <a:spcPts val="0"/>
              </a:spcAft>
              <a:buClr>
                <a:srgbClr val="191919"/>
              </a:buClr>
              <a:buSzPts val="1100"/>
              <a:buFont typeface="Roboto"/>
              <a:buChar char="●"/>
            </a:pPr>
            <a:r>
              <a:rPr lang="en">
                <a:solidFill>
                  <a:srgbClr val="191919"/>
                </a:solidFill>
                <a:latin typeface="Roboto"/>
                <a:ea typeface="Roboto"/>
                <a:cs typeface="Roboto"/>
                <a:sym typeface="Roboto"/>
              </a:rPr>
              <a:t>PET→ MHET</a:t>
            </a:r>
            <a:endParaRPr>
              <a:solidFill>
                <a:srgbClr val="191919"/>
              </a:solidFill>
              <a:latin typeface="Roboto"/>
              <a:ea typeface="Roboto"/>
              <a:cs typeface="Roboto"/>
              <a:sym typeface="Roboto"/>
            </a:endParaRPr>
          </a:p>
          <a:p>
            <a:pPr marL="3746500" lvl="1" indent="-1009650" algn="ctr" rtl="0">
              <a:spcBef>
                <a:spcPts val="0"/>
              </a:spcBef>
              <a:spcAft>
                <a:spcPts val="0"/>
              </a:spcAft>
              <a:buClr>
                <a:srgbClr val="191919"/>
              </a:buClr>
              <a:buSzPts val="1100"/>
              <a:buFont typeface="Roboto"/>
              <a:buChar char="○"/>
            </a:pPr>
            <a:r>
              <a:rPr lang="en">
                <a:solidFill>
                  <a:srgbClr val="191919"/>
                </a:solidFill>
                <a:latin typeface="Roboto"/>
                <a:ea typeface="Roboto"/>
                <a:cs typeface="Roboto"/>
                <a:sym typeface="Roboto"/>
              </a:rPr>
              <a:t>Use MHETase to create organic substances </a:t>
            </a:r>
            <a:endParaRPr>
              <a:solidFill>
                <a:srgbClr val="191919"/>
              </a:solidFill>
              <a:latin typeface="Roboto"/>
              <a:ea typeface="Roboto"/>
              <a:cs typeface="Roboto"/>
              <a:sym typeface="Roboto"/>
            </a:endParaRPr>
          </a:p>
          <a:p>
            <a:pPr marL="1866900" lvl="0" indent="-996950" algn="l" rtl="0">
              <a:lnSpc>
                <a:spcPct val="115000"/>
              </a:lnSpc>
              <a:spcBef>
                <a:spcPts val="0"/>
              </a:spcBef>
              <a:spcAft>
                <a:spcPts val="0"/>
              </a:spcAft>
              <a:buClr>
                <a:srgbClr val="191919"/>
              </a:buClr>
              <a:buSzPts val="1100"/>
              <a:buFont typeface="Roboto"/>
              <a:buChar char="●"/>
            </a:pPr>
            <a:r>
              <a:rPr lang="en" i="1">
                <a:solidFill>
                  <a:srgbClr val="191919"/>
                </a:solidFill>
              </a:rPr>
              <a:t>Bacillus thuringiensis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Google Shape;2047;g54dda1946d_6_322:notes"/>
          <p:cNvSpPr>
            <a:spLocks noGrp="1" noRot="1" noChangeAspect="1"/>
          </p:cNvSpPr>
          <p:nvPr>
            <p:ph type="sldImg" idx="2"/>
          </p:nvPr>
        </p:nvSpPr>
        <p:spPr>
          <a:xfrm>
            <a:off x="380555"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8" name="Google Shape;2048;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bcbd6d89df_0_3:notes"/>
          <p:cNvSpPr>
            <a:spLocks noGrp="1" noRot="1" noChangeAspect="1"/>
          </p:cNvSpPr>
          <p:nvPr>
            <p:ph type="sldImg" idx="2"/>
          </p:nvPr>
        </p:nvSpPr>
        <p:spPr>
          <a:xfrm>
            <a:off x="380555"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bcbd6d89d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4dda1946d_6_25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14072739ea5_12_0: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4" name="Google Shape;1944;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g2bed11bf139_1_11:notes"/>
          <p:cNvSpPr>
            <a:spLocks noGrp="1" noRot="1" noChangeAspect="1"/>
          </p:cNvSpPr>
          <p:nvPr>
            <p:ph type="sldImg" idx="2"/>
          </p:nvPr>
        </p:nvSpPr>
        <p:spPr>
          <a:xfrm>
            <a:off x="380555"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5" name="Google Shape;1965;g2bed11bf139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2"/>
        <p:cNvGrpSpPr/>
        <p:nvPr/>
      </p:nvGrpSpPr>
      <p:grpSpPr>
        <a:xfrm>
          <a:off x="0" y="0"/>
          <a:ext cx="0" cy="0"/>
          <a:chOff x="0" y="0"/>
          <a:chExt cx="0" cy="0"/>
        </a:xfrm>
      </p:grpSpPr>
      <p:sp>
        <p:nvSpPr>
          <p:cNvPr id="1973" name="Google Shape;1973;g2bcbd6d89df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4" name="Google Shape;1974;g2bcbd6d89df_1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Typically TXTL happens in live cells (like our cells or how scientists do it in labs). What are the challenges of using live cells? Well, FD-CF overcomes a lot of that!</a:t>
            </a:r>
            <a:endParaRPr/>
          </a:p>
        </p:txBody>
      </p:sp>
      <p:sp>
        <p:nvSpPr>
          <p:cNvPr id="1975" name="Google Shape;1975;g2bcbd6d89df_1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5"/>
        <p:cNvGrpSpPr/>
        <p:nvPr/>
      </p:nvGrpSpPr>
      <p:grpSpPr>
        <a:xfrm>
          <a:off x="0" y="0"/>
          <a:ext cx="0" cy="0"/>
          <a:chOff x="0" y="0"/>
          <a:chExt cx="0" cy="0"/>
        </a:xfrm>
      </p:grpSpPr>
      <p:sp>
        <p:nvSpPr>
          <p:cNvPr id="1986" name="Google Shape;1986;g2bcbd6d89df_1_28: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7" name="Google Shape;1987;g2bcbd6d89df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2bcbd6d89df_3_3971: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2bcbd6d89df_3_3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5"/>
        <p:cNvGrpSpPr/>
        <p:nvPr/>
      </p:nvGrpSpPr>
      <p:grpSpPr>
        <a:xfrm>
          <a:off x="0" y="0"/>
          <a:ext cx="0" cy="0"/>
          <a:chOff x="0" y="0"/>
          <a:chExt cx="0" cy="0"/>
        </a:xfrm>
      </p:grpSpPr>
      <p:sp>
        <p:nvSpPr>
          <p:cNvPr id="2026" name="Google Shape;2026;g2bcbd6d89df_1_126: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7" name="Google Shape;2027;g2bcbd6d89df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10" name="Google Shape;10;p2"/>
          <p:cNvSpPr txBox="1">
            <a:spLocks noGrp="1"/>
          </p:cNvSpPr>
          <p:nvPr>
            <p:ph type="ctrTitle"/>
          </p:nvPr>
        </p:nvSpPr>
        <p:spPr>
          <a:xfrm>
            <a:off x="4322746" y="2834022"/>
            <a:ext cx="28817400" cy="12080400"/>
          </a:xfrm>
          <a:prstGeom prst="rect">
            <a:avLst/>
          </a:prstGeom>
        </p:spPr>
        <p:txBody>
          <a:bodyPr spcFirstLastPara="1" wrap="square" lIns="374550" tIns="374550" rIns="374550" bIns="374550" anchor="b" anchorCtr="0">
            <a:noAutofit/>
          </a:bodyPr>
          <a:lstStyle>
            <a:lvl1pPr lvl="0" algn="ctr">
              <a:spcBef>
                <a:spcPts val="0"/>
              </a:spcBef>
              <a:spcAft>
                <a:spcPts val="0"/>
              </a:spcAft>
              <a:buClr>
                <a:srgbClr val="191919"/>
              </a:buClr>
              <a:buSzPts val="21300"/>
              <a:buFont typeface="Roboto Slab"/>
              <a:buNone/>
              <a:defRPr sz="24600">
                <a:latin typeface="Roboto Slab"/>
                <a:ea typeface="Roboto Slab"/>
                <a:cs typeface="Roboto Slab"/>
                <a:sym typeface="Roboto Slab"/>
              </a:defRPr>
            </a:lvl1pPr>
            <a:lvl2pPr lvl="1" algn="ctr">
              <a:spcBef>
                <a:spcPts val="0"/>
              </a:spcBef>
              <a:spcAft>
                <a:spcPts val="0"/>
              </a:spcAft>
              <a:buClr>
                <a:srgbClr val="191919"/>
              </a:buClr>
              <a:buSzPts val="21300"/>
              <a:buFont typeface="Roboto Slab"/>
              <a:buNone/>
              <a:defRPr sz="21300">
                <a:solidFill>
                  <a:srgbClr val="191919"/>
                </a:solidFill>
                <a:latin typeface="Roboto Slab"/>
                <a:ea typeface="Roboto Slab"/>
                <a:cs typeface="Roboto Slab"/>
                <a:sym typeface="Roboto Slab"/>
              </a:defRPr>
            </a:lvl2pPr>
            <a:lvl3pPr lvl="2" algn="ctr">
              <a:spcBef>
                <a:spcPts val="0"/>
              </a:spcBef>
              <a:spcAft>
                <a:spcPts val="0"/>
              </a:spcAft>
              <a:buClr>
                <a:srgbClr val="191919"/>
              </a:buClr>
              <a:buSzPts val="21300"/>
              <a:buFont typeface="Roboto Slab"/>
              <a:buNone/>
              <a:defRPr sz="21300">
                <a:solidFill>
                  <a:srgbClr val="191919"/>
                </a:solidFill>
                <a:latin typeface="Roboto Slab"/>
                <a:ea typeface="Roboto Slab"/>
                <a:cs typeface="Roboto Slab"/>
                <a:sym typeface="Roboto Slab"/>
              </a:defRPr>
            </a:lvl3pPr>
            <a:lvl4pPr lvl="3" algn="ctr">
              <a:spcBef>
                <a:spcPts val="0"/>
              </a:spcBef>
              <a:spcAft>
                <a:spcPts val="0"/>
              </a:spcAft>
              <a:buClr>
                <a:srgbClr val="191919"/>
              </a:buClr>
              <a:buSzPts val="21300"/>
              <a:buFont typeface="Roboto Slab"/>
              <a:buNone/>
              <a:defRPr sz="21300">
                <a:solidFill>
                  <a:srgbClr val="191919"/>
                </a:solidFill>
                <a:latin typeface="Roboto Slab"/>
                <a:ea typeface="Roboto Slab"/>
                <a:cs typeface="Roboto Slab"/>
                <a:sym typeface="Roboto Slab"/>
              </a:defRPr>
            </a:lvl4pPr>
            <a:lvl5pPr lvl="4" algn="ctr">
              <a:spcBef>
                <a:spcPts val="0"/>
              </a:spcBef>
              <a:spcAft>
                <a:spcPts val="0"/>
              </a:spcAft>
              <a:buClr>
                <a:srgbClr val="191919"/>
              </a:buClr>
              <a:buSzPts val="21300"/>
              <a:buFont typeface="Roboto Slab"/>
              <a:buNone/>
              <a:defRPr sz="21300">
                <a:solidFill>
                  <a:srgbClr val="191919"/>
                </a:solidFill>
                <a:latin typeface="Roboto Slab"/>
                <a:ea typeface="Roboto Slab"/>
                <a:cs typeface="Roboto Slab"/>
                <a:sym typeface="Roboto Slab"/>
              </a:defRPr>
            </a:lvl5pPr>
            <a:lvl6pPr lvl="5" algn="ctr">
              <a:spcBef>
                <a:spcPts val="0"/>
              </a:spcBef>
              <a:spcAft>
                <a:spcPts val="0"/>
              </a:spcAft>
              <a:buClr>
                <a:srgbClr val="191919"/>
              </a:buClr>
              <a:buSzPts val="21300"/>
              <a:buFont typeface="Roboto Slab"/>
              <a:buNone/>
              <a:defRPr sz="21300">
                <a:solidFill>
                  <a:srgbClr val="191919"/>
                </a:solidFill>
                <a:latin typeface="Roboto Slab"/>
                <a:ea typeface="Roboto Slab"/>
                <a:cs typeface="Roboto Slab"/>
                <a:sym typeface="Roboto Slab"/>
              </a:defRPr>
            </a:lvl6pPr>
            <a:lvl7pPr lvl="6" algn="ctr">
              <a:spcBef>
                <a:spcPts val="0"/>
              </a:spcBef>
              <a:spcAft>
                <a:spcPts val="0"/>
              </a:spcAft>
              <a:buClr>
                <a:srgbClr val="191919"/>
              </a:buClr>
              <a:buSzPts val="21300"/>
              <a:buFont typeface="Roboto Slab"/>
              <a:buNone/>
              <a:defRPr sz="21300">
                <a:solidFill>
                  <a:srgbClr val="191919"/>
                </a:solidFill>
                <a:latin typeface="Roboto Slab"/>
                <a:ea typeface="Roboto Slab"/>
                <a:cs typeface="Roboto Slab"/>
                <a:sym typeface="Roboto Slab"/>
              </a:defRPr>
            </a:lvl7pPr>
            <a:lvl8pPr lvl="7" algn="ctr">
              <a:spcBef>
                <a:spcPts val="0"/>
              </a:spcBef>
              <a:spcAft>
                <a:spcPts val="0"/>
              </a:spcAft>
              <a:buClr>
                <a:srgbClr val="191919"/>
              </a:buClr>
              <a:buSzPts val="21300"/>
              <a:buFont typeface="Roboto Slab"/>
              <a:buNone/>
              <a:defRPr sz="21300">
                <a:solidFill>
                  <a:srgbClr val="191919"/>
                </a:solidFill>
                <a:latin typeface="Roboto Slab"/>
                <a:ea typeface="Roboto Slab"/>
                <a:cs typeface="Roboto Slab"/>
                <a:sym typeface="Roboto Slab"/>
              </a:defRPr>
            </a:lvl8pPr>
            <a:lvl9pPr lvl="8" algn="ctr">
              <a:spcBef>
                <a:spcPts val="0"/>
              </a:spcBef>
              <a:spcAft>
                <a:spcPts val="0"/>
              </a:spcAft>
              <a:buClr>
                <a:srgbClr val="191919"/>
              </a:buClr>
              <a:buSzPts val="21300"/>
              <a:buFont typeface="Roboto Slab"/>
              <a:buNone/>
              <a:defRPr sz="21300">
                <a:solidFill>
                  <a:srgbClr val="191919"/>
                </a:solidFill>
                <a:latin typeface="Roboto Slab"/>
                <a:ea typeface="Roboto Slab"/>
                <a:cs typeface="Roboto Slab"/>
                <a:sym typeface="Roboto Slab"/>
              </a:defRPr>
            </a:lvl9pPr>
          </a:lstStyle>
          <a:p>
            <a:endParaRPr/>
          </a:p>
        </p:txBody>
      </p:sp>
      <p:sp>
        <p:nvSpPr>
          <p:cNvPr id="11" name="Google Shape;11;p2"/>
          <p:cNvSpPr txBox="1">
            <a:spLocks noGrp="1"/>
          </p:cNvSpPr>
          <p:nvPr>
            <p:ph type="subTitle" idx="1"/>
          </p:nvPr>
        </p:nvSpPr>
        <p:spPr>
          <a:xfrm>
            <a:off x="9454546" y="15952998"/>
            <a:ext cx="18554400" cy="1700700"/>
          </a:xfrm>
          <a:prstGeom prst="rect">
            <a:avLst/>
          </a:prstGeom>
          <a:solidFill>
            <a:schemeClr val="accent2"/>
          </a:solidFill>
        </p:spPr>
        <p:txBody>
          <a:bodyPr spcFirstLastPara="1" wrap="square" lIns="374550" tIns="374550" rIns="374550" bIns="374550" anchor="t" anchorCtr="0">
            <a:noAutofit/>
          </a:bodyPr>
          <a:lstStyle>
            <a:lvl1pPr lvl="0" algn="ctr">
              <a:lnSpc>
                <a:spcPct val="100000"/>
              </a:lnSpc>
              <a:spcBef>
                <a:spcPts val="0"/>
              </a:spcBef>
              <a:spcAft>
                <a:spcPts val="0"/>
              </a:spcAft>
              <a:buSzPts val="5700"/>
              <a:buFont typeface="Roboto"/>
              <a:buNone/>
              <a:defRPr sz="6600">
                <a:solidFill>
                  <a:schemeClr val="lt1"/>
                </a:solidFill>
                <a:latin typeface="Roboto"/>
                <a:ea typeface="Roboto"/>
                <a:cs typeface="Roboto"/>
                <a:sym typeface="Roboto"/>
              </a:defRPr>
            </a:lvl1pPr>
            <a:lvl2pPr lvl="1" algn="ctr">
              <a:lnSpc>
                <a:spcPct val="100000"/>
              </a:lnSpc>
              <a:spcBef>
                <a:spcPts val="0"/>
              </a:spcBef>
              <a:spcAft>
                <a:spcPts val="0"/>
              </a:spcAft>
              <a:buSzPts val="7400"/>
              <a:buFont typeface="Roboto"/>
              <a:buNone/>
              <a:defRPr sz="7400">
                <a:latin typeface="Roboto"/>
                <a:ea typeface="Roboto"/>
                <a:cs typeface="Roboto"/>
                <a:sym typeface="Roboto"/>
              </a:defRPr>
            </a:lvl2pPr>
            <a:lvl3pPr lvl="2" algn="ctr">
              <a:lnSpc>
                <a:spcPct val="100000"/>
              </a:lnSpc>
              <a:spcBef>
                <a:spcPts val="0"/>
              </a:spcBef>
              <a:spcAft>
                <a:spcPts val="0"/>
              </a:spcAft>
              <a:buSzPts val="7400"/>
              <a:buFont typeface="Roboto"/>
              <a:buNone/>
              <a:defRPr sz="7400">
                <a:latin typeface="Roboto"/>
                <a:ea typeface="Roboto"/>
                <a:cs typeface="Roboto"/>
                <a:sym typeface="Roboto"/>
              </a:defRPr>
            </a:lvl3pPr>
            <a:lvl4pPr lvl="3" algn="ctr">
              <a:lnSpc>
                <a:spcPct val="100000"/>
              </a:lnSpc>
              <a:spcBef>
                <a:spcPts val="0"/>
              </a:spcBef>
              <a:spcAft>
                <a:spcPts val="0"/>
              </a:spcAft>
              <a:buSzPts val="7400"/>
              <a:buFont typeface="Roboto"/>
              <a:buNone/>
              <a:defRPr sz="7400">
                <a:latin typeface="Roboto"/>
                <a:ea typeface="Roboto"/>
                <a:cs typeface="Roboto"/>
                <a:sym typeface="Roboto"/>
              </a:defRPr>
            </a:lvl4pPr>
            <a:lvl5pPr lvl="4" algn="ctr">
              <a:lnSpc>
                <a:spcPct val="100000"/>
              </a:lnSpc>
              <a:spcBef>
                <a:spcPts val="0"/>
              </a:spcBef>
              <a:spcAft>
                <a:spcPts val="0"/>
              </a:spcAft>
              <a:buSzPts val="7400"/>
              <a:buFont typeface="Roboto"/>
              <a:buNone/>
              <a:defRPr sz="7400">
                <a:latin typeface="Roboto"/>
                <a:ea typeface="Roboto"/>
                <a:cs typeface="Roboto"/>
                <a:sym typeface="Roboto"/>
              </a:defRPr>
            </a:lvl5pPr>
            <a:lvl6pPr lvl="5" algn="ctr">
              <a:lnSpc>
                <a:spcPct val="100000"/>
              </a:lnSpc>
              <a:spcBef>
                <a:spcPts val="0"/>
              </a:spcBef>
              <a:spcAft>
                <a:spcPts val="0"/>
              </a:spcAft>
              <a:buSzPts val="7400"/>
              <a:buFont typeface="Roboto"/>
              <a:buNone/>
              <a:defRPr sz="7400">
                <a:latin typeface="Roboto"/>
                <a:ea typeface="Roboto"/>
                <a:cs typeface="Roboto"/>
                <a:sym typeface="Roboto"/>
              </a:defRPr>
            </a:lvl6pPr>
            <a:lvl7pPr lvl="6" algn="ctr">
              <a:lnSpc>
                <a:spcPct val="100000"/>
              </a:lnSpc>
              <a:spcBef>
                <a:spcPts val="0"/>
              </a:spcBef>
              <a:spcAft>
                <a:spcPts val="0"/>
              </a:spcAft>
              <a:buSzPts val="7400"/>
              <a:buFont typeface="Roboto"/>
              <a:buNone/>
              <a:defRPr sz="7400">
                <a:latin typeface="Roboto"/>
                <a:ea typeface="Roboto"/>
                <a:cs typeface="Roboto"/>
                <a:sym typeface="Roboto"/>
              </a:defRPr>
            </a:lvl7pPr>
            <a:lvl8pPr lvl="7" algn="ctr">
              <a:lnSpc>
                <a:spcPct val="100000"/>
              </a:lnSpc>
              <a:spcBef>
                <a:spcPts val="0"/>
              </a:spcBef>
              <a:spcAft>
                <a:spcPts val="0"/>
              </a:spcAft>
              <a:buSzPts val="7400"/>
              <a:buFont typeface="Roboto"/>
              <a:buNone/>
              <a:defRPr sz="7400">
                <a:latin typeface="Roboto"/>
                <a:ea typeface="Roboto"/>
                <a:cs typeface="Roboto"/>
                <a:sym typeface="Roboto"/>
              </a:defRPr>
            </a:lvl8pPr>
            <a:lvl9pPr lvl="8" algn="ctr">
              <a:lnSpc>
                <a:spcPct val="100000"/>
              </a:lnSpc>
              <a:spcBef>
                <a:spcPts val="0"/>
              </a:spcBef>
              <a:spcAft>
                <a:spcPts val="0"/>
              </a:spcAft>
              <a:buSzPts val="7400"/>
              <a:buFont typeface="Roboto"/>
              <a:buNone/>
              <a:defRPr sz="7400">
                <a:latin typeface="Roboto"/>
                <a:ea typeface="Roboto"/>
                <a:cs typeface="Roboto"/>
                <a:sym typeface="Robo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pic>
        <p:nvPicPr>
          <p:cNvPr id="51" name="Google Shape;51;p11"/>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52" name="Google Shape;52;p11"/>
          <p:cNvSpPr txBox="1">
            <a:spLocks noGrp="1"/>
          </p:cNvSpPr>
          <p:nvPr>
            <p:ph type="title" hasCustomPrompt="1"/>
          </p:nvPr>
        </p:nvSpPr>
        <p:spPr>
          <a:xfrm>
            <a:off x="8274303" y="6849126"/>
            <a:ext cx="20914500" cy="5333100"/>
          </a:xfrm>
          <a:prstGeom prst="rect">
            <a:avLst/>
          </a:prstGeom>
        </p:spPr>
        <p:txBody>
          <a:bodyPr spcFirstLastPara="1" wrap="square" lIns="374550" tIns="374550" rIns="374550" bIns="374550" anchor="ctr" anchorCtr="0">
            <a:noAutofit/>
          </a:bodyPr>
          <a:lstStyle>
            <a:lvl1pPr lvl="0" algn="ctr">
              <a:spcBef>
                <a:spcPts val="0"/>
              </a:spcBef>
              <a:spcAft>
                <a:spcPts val="0"/>
              </a:spcAft>
              <a:buSzPts val="39300"/>
              <a:buNone/>
              <a:defRPr sz="24600"/>
            </a:lvl1pPr>
            <a:lvl2pPr lvl="1" algn="ctr">
              <a:spcBef>
                <a:spcPts val="0"/>
              </a:spcBef>
              <a:spcAft>
                <a:spcPts val="0"/>
              </a:spcAft>
              <a:buSzPts val="39300"/>
              <a:buNone/>
              <a:defRPr sz="39300"/>
            </a:lvl2pPr>
            <a:lvl3pPr lvl="2" algn="ctr">
              <a:spcBef>
                <a:spcPts val="0"/>
              </a:spcBef>
              <a:spcAft>
                <a:spcPts val="0"/>
              </a:spcAft>
              <a:buSzPts val="39300"/>
              <a:buNone/>
              <a:defRPr sz="39300"/>
            </a:lvl3pPr>
            <a:lvl4pPr lvl="3" algn="ctr">
              <a:spcBef>
                <a:spcPts val="0"/>
              </a:spcBef>
              <a:spcAft>
                <a:spcPts val="0"/>
              </a:spcAft>
              <a:buSzPts val="39300"/>
              <a:buNone/>
              <a:defRPr sz="39300"/>
            </a:lvl4pPr>
            <a:lvl5pPr lvl="4" algn="ctr">
              <a:spcBef>
                <a:spcPts val="0"/>
              </a:spcBef>
              <a:spcAft>
                <a:spcPts val="0"/>
              </a:spcAft>
              <a:buSzPts val="39300"/>
              <a:buNone/>
              <a:defRPr sz="39300"/>
            </a:lvl5pPr>
            <a:lvl6pPr lvl="5" algn="ctr">
              <a:spcBef>
                <a:spcPts val="0"/>
              </a:spcBef>
              <a:spcAft>
                <a:spcPts val="0"/>
              </a:spcAft>
              <a:buSzPts val="39300"/>
              <a:buNone/>
              <a:defRPr sz="39300"/>
            </a:lvl6pPr>
            <a:lvl7pPr lvl="6" algn="ctr">
              <a:spcBef>
                <a:spcPts val="0"/>
              </a:spcBef>
              <a:spcAft>
                <a:spcPts val="0"/>
              </a:spcAft>
              <a:buSzPts val="39300"/>
              <a:buNone/>
              <a:defRPr sz="39300"/>
            </a:lvl7pPr>
            <a:lvl8pPr lvl="7" algn="ctr">
              <a:spcBef>
                <a:spcPts val="0"/>
              </a:spcBef>
              <a:spcAft>
                <a:spcPts val="0"/>
              </a:spcAft>
              <a:buSzPts val="39300"/>
              <a:buNone/>
              <a:defRPr sz="39300"/>
            </a:lvl8pPr>
            <a:lvl9pPr lvl="8" algn="ctr">
              <a:spcBef>
                <a:spcPts val="0"/>
              </a:spcBef>
              <a:spcAft>
                <a:spcPts val="0"/>
              </a:spcAft>
              <a:buSzPts val="39300"/>
              <a:buNone/>
              <a:defRPr sz="39300"/>
            </a:lvl9pPr>
          </a:lstStyle>
          <a:p>
            <a:r>
              <a:t>xx%</a:t>
            </a:r>
          </a:p>
        </p:txBody>
      </p:sp>
      <p:sp>
        <p:nvSpPr>
          <p:cNvPr id="53" name="Google Shape;53;p11"/>
          <p:cNvSpPr txBox="1">
            <a:spLocks noGrp="1"/>
          </p:cNvSpPr>
          <p:nvPr>
            <p:ph type="subTitle" idx="1"/>
          </p:nvPr>
        </p:nvSpPr>
        <p:spPr>
          <a:xfrm>
            <a:off x="8274303" y="12182527"/>
            <a:ext cx="20914500" cy="1765800"/>
          </a:xfrm>
          <a:prstGeom prst="rect">
            <a:avLst/>
          </a:prstGeom>
          <a:solidFill>
            <a:schemeClr val="accent2"/>
          </a:solidFill>
        </p:spPr>
        <p:txBody>
          <a:bodyPr spcFirstLastPara="1" wrap="square" lIns="374550" tIns="374550" rIns="374550" bIns="374550" anchor="t" anchorCtr="0">
            <a:noAutofit/>
          </a:bodyPr>
          <a:lstStyle>
            <a:lvl1pPr lvl="0" algn="ctr" rtl="0">
              <a:lnSpc>
                <a:spcPct val="100000"/>
              </a:lnSpc>
              <a:spcBef>
                <a:spcPts val="0"/>
              </a:spcBef>
              <a:spcAft>
                <a:spcPts val="0"/>
              </a:spcAft>
              <a:buSzPts val="6600"/>
              <a:buNone/>
              <a:defRPr sz="6600">
                <a:solidFill>
                  <a:schemeClr val="lt1"/>
                </a:solidFill>
              </a:defRPr>
            </a:lvl1pPr>
            <a:lvl2pPr lvl="1" algn="ctr" rtl="0">
              <a:lnSpc>
                <a:spcPct val="100000"/>
              </a:lnSpc>
              <a:spcBef>
                <a:spcPts val="0"/>
              </a:spcBef>
              <a:spcAft>
                <a:spcPts val="0"/>
              </a:spcAft>
              <a:buSzPts val="6600"/>
              <a:buNone/>
              <a:defRPr sz="6600"/>
            </a:lvl2pPr>
            <a:lvl3pPr lvl="2" algn="ctr" rtl="0">
              <a:lnSpc>
                <a:spcPct val="100000"/>
              </a:lnSpc>
              <a:spcBef>
                <a:spcPts val="6600"/>
              </a:spcBef>
              <a:spcAft>
                <a:spcPts val="0"/>
              </a:spcAft>
              <a:buSzPts val="6600"/>
              <a:buNone/>
              <a:defRPr sz="6600"/>
            </a:lvl3pPr>
            <a:lvl4pPr lvl="3" algn="ctr" rtl="0">
              <a:lnSpc>
                <a:spcPct val="100000"/>
              </a:lnSpc>
              <a:spcBef>
                <a:spcPts val="6600"/>
              </a:spcBef>
              <a:spcAft>
                <a:spcPts val="0"/>
              </a:spcAft>
              <a:buSzPts val="6600"/>
              <a:buNone/>
              <a:defRPr sz="6600"/>
            </a:lvl4pPr>
            <a:lvl5pPr lvl="4" algn="ctr" rtl="0">
              <a:lnSpc>
                <a:spcPct val="100000"/>
              </a:lnSpc>
              <a:spcBef>
                <a:spcPts val="6600"/>
              </a:spcBef>
              <a:spcAft>
                <a:spcPts val="0"/>
              </a:spcAft>
              <a:buSzPts val="6600"/>
              <a:buNone/>
              <a:defRPr sz="6600"/>
            </a:lvl5pPr>
            <a:lvl6pPr lvl="5" algn="ctr" rtl="0">
              <a:lnSpc>
                <a:spcPct val="100000"/>
              </a:lnSpc>
              <a:spcBef>
                <a:spcPts val="6600"/>
              </a:spcBef>
              <a:spcAft>
                <a:spcPts val="0"/>
              </a:spcAft>
              <a:buSzPts val="6600"/>
              <a:buNone/>
              <a:defRPr sz="6600"/>
            </a:lvl6pPr>
            <a:lvl7pPr lvl="6" algn="ctr" rtl="0">
              <a:lnSpc>
                <a:spcPct val="100000"/>
              </a:lnSpc>
              <a:spcBef>
                <a:spcPts val="6600"/>
              </a:spcBef>
              <a:spcAft>
                <a:spcPts val="0"/>
              </a:spcAft>
              <a:buSzPts val="6600"/>
              <a:buNone/>
              <a:defRPr sz="6600"/>
            </a:lvl7pPr>
            <a:lvl8pPr lvl="7" algn="ctr" rtl="0">
              <a:lnSpc>
                <a:spcPct val="100000"/>
              </a:lnSpc>
              <a:spcBef>
                <a:spcPts val="6600"/>
              </a:spcBef>
              <a:spcAft>
                <a:spcPts val="0"/>
              </a:spcAft>
              <a:buSzPts val="6600"/>
              <a:buNone/>
              <a:defRPr sz="6600"/>
            </a:lvl8pPr>
            <a:lvl9pPr lvl="8" algn="ctr" rtl="0">
              <a:lnSpc>
                <a:spcPct val="100000"/>
              </a:lnSpc>
              <a:spcBef>
                <a:spcPts val="6600"/>
              </a:spcBef>
              <a:spcAft>
                <a:spcPts val="6600"/>
              </a:spcAft>
              <a:buSzPts val="6600"/>
              <a:buNone/>
              <a:defRPr sz="6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5"/>
        <p:cNvGrpSpPr/>
        <p:nvPr/>
      </p:nvGrpSpPr>
      <p:grpSpPr>
        <a:xfrm>
          <a:off x="0" y="0"/>
          <a:ext cx="0" cy="0"/>
          <a:chOff x="0" y="0"/>
          <a:chExt cx="0" cy="0"/>
        </a:xfrm>
      </p:grpSpPr>
      <p:pic>
        <p:nvPicPr>
          <p:cNvPr id="56" name="Google Shape;56;p13"/>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57" name="Google Shape;57;p13"/>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lvl1pPr lvl="0"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58" name="Google Shape;58;p13"/>
          <p:cNvSpPr/>
          <p:nvPr/>
        </p:nvSpPr>
        <p:spPr>
          <a:xfrm rot="10800000" flipH="1">
            <a:off x="-1332143" y="-1299894"/>
            <a:ext cx="4778700" cy="4777500"/>
          </a:xfrm>
          <a:prstGeom prst="ellipse">
            <a:avLst/>
          </a:prstGeom>
          <a:gradFill>
            <a:gsLst>
              <a:gs pos="0">
                <a:srgbClr val="FFFFFF">
                  <a:alpha val="0"/>
                </a:srgbClr>
              </a:gs>
              <a:gs pos="48000">
                <a:srgbClr val="FFFFFF">
                  <a:alpha val="0"/>
                </a:srgbClr>
              </a:gs>
              <a:gs pos="95000">
                <a:schemeClr val="lt2"/>
              </a:gs>
              <a:gs pos="100000">
                <a:schemeClr val="accent1"/>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9" name="Google Shape;59;p13"/>
          <p:cNvSpPr/>
          <p:nvPr/>
        </p:nvSpPr>
        <p:spPr>
          <a:xfrm rot="10800000" flipH="1">
            <a:off x="-275114" y="1868436"/>
            <a:ext cx="2664600" cy="2664000"/>
          </a:xfrm>
          <a:prstGeom prst="ellipse">
            <a:avLst/>
          </a:prstGeom>
          <a:gradFill>
            <a:gsLst>
              <a:gs pos="0">
                <a:schemeClr val="accen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0" name="Google Shape;60;p13"/>
          <p:cNvSpPr/>
          <p:nvPr/>
        </p:nvSpPr>
        <p:spPr>
          <a:xfrm rot="10800000" flipH="1">
            <a:off x="3813386" y="478395"/>
            <a:ext cx="1891500" cy="18912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1" name="Google Shape;61;p13"/>
          <p:cNvSpPr/>
          <p:nvPr/>
        </p:nvSpPr>
        <p:spPr>
          <a:xfrm flipH="1">
            <a:off x="33280781" y="17824160"/>
            <a:ext cx="4778700" cy="4777500"/>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2" name="Google Shape;62;p13"/>
          <p:cNvSpPr/>
          <p:nvPr/>
        </p:nvSpPr>
        <p:spPr>
          <a:xfrm flipH="1">
            <a:off x="34337852" y="16769330"/>
            <a:ext cx="2664600" cy="2664000"/>
          </a:xfrm>
          <a:prstGeom prst="ellipse">
            <a:avLst/>
          </a:prstGeom>
          <a:gradFill>
            <a:gsLst>
              <a:gs pos="0">
                <a:schemeClr val="accent4"/>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3" name="Google Shape;63;p13"/>
          <p:cNvSpPr/>
          <p:nvPr/>
        </p:nvSpPr>
        <p:spPr>
          <a:xfrm flipH="1">
            <a:off x="31022452" y="18932172"/>
            <a:ext cx="1891500" cy="18912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64"/>
        <p:cNvGrpSpPr/>
        <p:nvPr/>
      </p:nvGrpSpPr>
      <p:grpSpPr>
        <a:xfrm>
          <a:off x="0" y="0"/>
          <a:ext cx="0" cy="0"/>
          <a:chOff x="0" y="0"/>
          <a:chExt cx="0" cy="0"/>
        </a:xfrm>
      </p:grpSpPr>
      <p:pic>
        <p:nvPicPr>
          <p:cNvPr id="65" name="Google Shape;65;p14"/>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66" name="Google Shape;66;p14"/>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lvl1pPr lvl="0"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67" name="Google Shape;67;p14"/>
          <p:cNvSpPr/>
          <p:nvPr/>
        </p:nvSpPr>
        <p:spPr>
          <a:xfrm rot="10800000" flipH="1">
            <a:off x="-1332143" y="-1299894"/>
            <a:ext cx="4778700" cy="4777500"/>
          </a:xfrm>
          <a:prstGeom prst="ellipse">
            <a:avLst/>
          </a:prstGeom>
          <a:gradFill>
            <a:gsLst>
              <a:gs pos="0">
                <a:srgbClr val="FFFFFF">
                  <a:alpha val="0"/>
                </a:srgbClr>
              </a:gs>
              <a:gs pos="48000">
                <a:srgbClr val="FFFFFF">
                  <a:alpha val="0"/>
                </a:srgbClr>
              </a:gs>
              <a:gs pos="95000">
                <a:schemeClr val="lt2"/>
              </a:gs>
              <a:gs pos="100000">
                <a:schemeClr val="accent1"/>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8" name="Google Shape;68;p14"/>
          <p:cNvSpPr/>
          <p:nvPr/>
        </p:nvSpPr>
        <p:spPr>
          <a:xfrm rot="10800000" flipH="1">
            <a:off x="-275114" y="1868436"/>
            <a:ext cx="2664600" cy="2664000"/>
          </a:xfrm>
          <a:prstGeom prst="ellipse">
            <a:avLst/>
          </a:prstGeom>
          <a:gradFill>
            <a:gsLst>
              <a:gs pos="0">
                <a:schemeClr val="accen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9" name="Google Shape;69;p14"/>
          <p:cNvSpPr/>
          <p:nvPr/>
        </p:nvSpPr>
        <p:spPr>
          <a:xfrm rot="10800000" flipH="1">
            <a:off x="3813386" y="478395"/>
            <a:ext cx="1891500" cy="18912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0" name="Google Shape;70;p14"/>
          <p:cNvSpPr/>
          <p:nvPr/>
        </p:nvSpPr>
        <p:spPr>
          <a:xfrm rot="10800000">
            <a:off x="33280781" y="-1299894"/>
            <a:ext cx="4778700" cy="4777500"/>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1" name="Google Shape;71;p14"/>
          <p:cNvSpPr/>
          <p:nvPr/>
        </p:nvSpPr>
        <p:spPr>
          <a:xfrm rot="10800000">
            <a:off x="34337852" y="1868436"/>
            <a:ext cx="2664600" cy="2664000"/>
          </a:xfrm>
          <a:prstGeom prst="ellipse">
            <a:avLst/>
          </a:prstGeom>
          <a:gradFill>
            <a:gsLst>
              <a:gs pos="0">
                <a:schemeClr val="accent4"/>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2" name="Google Shape;72;p14"/>
          <p:cNvSpPr/>
          <p:nvPr/>
        </p:nvSpPr>
        <p:spPr>
          <a:xfrm rot="10800000">
            <a:off x="31022452" y="478395"/>
            <a:ext cx="1891500" cy="18912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10">
    <p:spTree>
      <p:nvGrpSpPr>
        <p:cNvPr id="1" name="Shape 73"/>
        <p:cNvGrpSpPr/>
        <p:nvPr/>
      </p:nvGrpSpPr>
      <p:grpSpPr>
        <a:xfrm>
          <a:off x="0" y="0"/>
          <a:ext cx="0" cy="0"/>
          <a:chOff x="0" y="0"/>
          <a:chExt cx="0" cy="0"/>
        </a:xfrm>
      </p:grpSpPr>
      <p:pic>
        <p:nvPicPr>
          <p:cNvPr id="74" name="Google Shape;74;p15"/>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75" name="Google Shape;75;p15"/>
          <p:cNvSpPr txBox="1">
            <a:spLocks noGrp="1"/>
          </p:cNvSpPr>
          <p:nvPr>
            <p:ph type="title"/>
          </p:nvPr>
        </p:nvSpPr>
        <p:spPr>
          <a:xfrm>
            <a:off x="2949841" y="5547469"/>
            <a:ext cx="14724600" cy="6684600"/>
          </a:xfrm>
          <a:prstGeom prst="rect">
            <a:avLst/>
          </a:prstGeom>
        </p:spPr>
        <p:txBody>
          <a:bodyPr spcFirstLastPara="1" wrap="square" lIns="374550" tIns="374550" rIns="374550" bIns="374550" anchor="b" anchorCtr="0">
            <a:noAutofit/>
          </a:bodyPr>
          <a:lstStyle>
            <a:lvl1pPr lvl="0" rtl="0">
              <a:spcBef>
                <a:spcPts val="0"/>
              </a:spcBef>
              <a:spcAft>
                <a:spcPts val="0"/>
              </a:spcAft>
              <a:buSzPts val="14300"/>
              <a:buNone/>
              <a:defRPr>
                <a:latin typeface="Roboto Slab Medium"/>
                <a:ea typeface="Roboto Slab Medium"/>
                <a:cs typeface="Roboto Slab Medium"/>
                <a:sym typeface="Roboto Slab Medium"/>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76" name="Google Shape;76;p15"/>
          <p:cNvSpPr txBox="1">
            <a:spLocks noGrp="1"/>
          </p:cNvSpPr>
          <p:nvPr>
            <p:ph type="subTitle" idx="1"/>
          </p:nvPr>
        </p:nvSpPr>
        <p:spPr>
          <a:xfrm>
            <a:off x="2949841" y="12232089"/>
            <a:ext cx="14724600" cy="36408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77" name="Google Shape;77;p15"/>
          <p:cNvSpPr>
            <a:spLocks noGrp="1"/>
          </p:cNvSpPr>
          <p:nvPr>
            <p:ph type="pic" idx="2"/>
          </p:nvPr>
        </p:nvSpPr>
        <p:spPr>
          <a:xfrm>
            <a:off x="18488228" y="11407257"/>
            <a:ext cx="8640900" cy="8634900"/>
          </a:xfrm>
          <a:prstGeom prst="ellipse">
            <a:avLst/>
          </a:prstGeom>
          <a:noFill/>
          <a:ln>
            <a:noFill/>
          </a:ln>
        </p:spPr>
      </p:sp>
      <p:sp>
        <p:nvSpPr>
          <p:cNvPr id="78" name="Google Shape;78;p15"/>
          <p:cNvSpPr>
            <a:spLocks noGrp="1"/>
          </p:cNvSpPr>
          <p:nvPr>
            <p:ph type="pic" idx="3"/>
          </p:nvPr>
        </p:nvSpPr>
        <p:spPr>
          <a:xfrm>
            <a:off x="23580902" y="557261"/>
            <a:ext cx="13058400" cy="13050000"/>
          </a:xfrm>
          <a:prstGeom prst="ellipse">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1">
  <p:cSld name="CUSTOM_5_1">
    <p:spTree>
      <p:nvGrpSpPr>
        <p:cNvPr id="1" name="Shape 79"/>
        <p:cNvGrpSpPr/>
        <p:nvPr/>
      </p:nvGrpSpPr>
      <p:grpSpPr>
        <a:xfrm>
          <a:off x="0" y="0"/>
          <a:ext cx="0" cy="0"/>
          <a:chOff x="0" y="0"/>
          <a:chExt cx="0" cy="0"/>
        </a:xfrm>
      </p:grpSpPr>
      <p:pic>
        <p:nvPicPr>
          <p:cNvPr id="80" name="Google Shape;80;p16"/>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81" name="Google Shape;81;p16"/>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lvl1pPr lvl="0" algn="ctr"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82" name="Google Shape;82;p16"/>
          <p:cNvSpPr txBox="1">
            <a:spLocks noGrp="1"/>
          </p:cNvSpPr>
          <p:nvPr>
            <p:ph type="subTitle" idx="1"/>
          </p:nvPr>
        </p:nvSpPr>
        <p:spPr>
          <a:xfrm>
            <a:off x="2522110" y="8770302"/>
            <a:ext cx="8104800" cy="23346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83" name="Google Shape;83;p16"/>
          <p:cNvSpPr txBox="1">
            <a:spLocks noGrp="1"/>
          </p:cNvSpPr>
          <p:nvPr>
            <p:ph type="subTitle" idx="2"/>
          </p:nvPr>
        </p:nvSpPr>
        <p:spPr>
          <a:xfrm>
            <a:off x="10626749" y="15003686"/>
            <a:ext cx="8104800" cy="23481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84" name="Google Shape;84;p16"/>
          <p:cNvSpPr txBox="1">
            <a:spLocks noGrp="1"/>
          </p:cNvSpPr>
          <p:nvPr>
            <p:ph type="subTitle" idx="3"/>
          </p:nvPr>
        </p:nvSpPr>
        <p:spPr>
          <a:xfrm>
            <a:off x="18731484" y="8781711"/>
            <a:ext cx="8104800" cy="23346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85" name="Google Shape;85;p16"/>
          <p:cNvSpPr txBox="1">
            <a:spLocks noGrp="1"/>
          </p:cNvSpPr>
          <p:nvPr>
            <p:ph type="subTitle" idx="4"/>
          </p:nvPr>
        </p:nvSpPr>
        <p:spPr>
          <a:xfrm>
            <a:off x="26836174" y="15015161"/>
            <a:ext cx="8104800" cy="23481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86" name="Google Shape;86;p16"/>
          <p:cNvSpPr txBox="1">
            <a:spLocks noGrp="1"/>
          </p:cNvSpPr>
          <p:nvPr>
            <p:ph type="subTitle" idx="5"/>
          </p:nvPr>
        </p:nvSpPr>
        <p:spPr>
          <a:xfrm>
            <a:off x="2522110" y="7608669"/>
            <a:ext cx="8104800" cy="15447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87" name="Google Shape;87;p16"/>
          <p:cNvSpPr txBox="1">
            <a:spLocks noGrp="1"/>
          </p:cNvSpPr>
          <p:nvPr>
            <p:ph type="subTitle" idx="6"/>
          </p:nvPr>
        </p:nvSpPr>
        <p:spPr>
          <a:xfrm>
            <a:off x="18731484" y="7622296"/>
            <a:ext cx="8104800" cy="15447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88" name="Google Shape;88;p16"/>
          <p:cNvSpPr txBox="1">
            <a:spLocks noGrp="1"/>
          </p:cNvSpPr>
          <p:nvPr>
            <p:ph type="subTitle" idx="7"/>
          </p:nvPr>
        </p:nvSpPr>
        <p:spPr>
          <a:xfrm>
            <a:off x="10626749" y="13869763"/>
            <a:ext cx="8104800" cy="15447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89" name="Google Shape;89;p16"/>
          <p:cNvSpPr txBox="1">
            <a:spLocks noGrp="1"/>
          </p:cNvSpPr>
          <p:nvPr>
            <p:ph type="subTitle" idx="8"/>
          </p:nvPr>
        </p:nvSpPr>
        <p:spPr>
          <a:xfrm>
            <a:off x="26836174" y="13883390"/>
            <a:ext cx="8104800" cy="15447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0"/>
        <p:cNvGrpSpPr/>
        <p:nvPr/>
      </p:nvGrpSpPr>
      <p:grpSpPr>
        <a:xfrm>
          <a:off x="0" y="0"/>
          <a:ext cx="0" cy="0"/>
          <a:chOff x="0" y="0"/>
          <a:chExt cx="0" cy="0"/>
        </a:xfrm>
      </p:grpSpPr>
      <p:pic>
        <p:nvPicPr>
          <p:cNvPr id="91" name="Google Shape;91;p17"/>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92" name="Google Shape;92;p17"/>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lvl1pPr lvl="0"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93" name="Google Shape;93;p17"/>
          <p:cNvSpPr txBox="1">
            <a:spLocks noGrp="1"/>
          </p:cNvSpPr>
          <p:nvPr>
            <p:ph type="subTitle" idx="1"/>
          </p:nvPr>
        </p:nvSpPr>
        <p:spPr>
          <a:xfrm>
            <a:off x="7074348" y="9295360"/>
            <a:ext cx="9445500" cy="19857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94" name="Google Shape;94;p17"/>
          <p:cNvSpPr txBox="1">
            <a:spLocks noGrp="1"/>
          </p:cNvSpPr>
          <p:nvPr>
            <p:ph type="subTitle" idx="2"/>
          </p:nvPr>
        </p:nvSpPr>
        <p:spPr>
          <a:xfrm>
            <a:off x="20942991" y="9295360"/>
            <a:ext cx="9445500" cy="19857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95" name="Google Shape;95;p17"/>
          <p:cNvSpPr txBox="1">
            <a:spLocks noGrp="1"/>
          </p:cNvSpPr>
          <p:nvPr>
            <p:ph type="subTitle" idx="3"/>
          </p:nvPr>
        </p:nvSpPr>
        <p:spPr>
          <a:xfrm>
            <a:off x="7074348" y="16863277"/>
            <a:ext cx="9445500" cy="19857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96" name="Google Shape;96;p17"/>
          <p:cNvSpPr txBox="1">
            <a:spLocks noGrp="1"/>
          </p:cNvSpPr>
          <p:nvPr>
            <p:ph type="subTitle" idx="4"/>
          </p:nvPr>
        </p:nvSpPr>
        <p:spPr>
          <a:xfrm>
            <a:off x="20942991" y="16863277"/>
            <a:ext cx="9445500" cy="19857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97" name="Google Shape;97;p17"/>
          <p:cNvSpPr txBox="1">
            <a:spLocks noGrp="1"/>
          </p:cNvSpPr>
          <p:nvPr>
            <p:ph type="title" idx="5" hasCustomPrompt="1"/>
          </p:nvPr>
        </p:nvSpPr>
        <p:spPr>
          <a:xfrm>
            <a:off x="10292133" y="5508231"/>
            <a:ext cx="3010200" cy="1833300"/>
          </a:xfrm>
          <a:prstGeom prst="rect">
            <a:avLst/>
          </a:prstGeom>
          <a:noFill/>
        </p:spPr>
        <p:txBody>
          <a:bodyPr spcFirstLastPara="1" wrap="square" lIns="374550" tIns="374550" rIns="374550" bIns="374550" anchor="ctr" anchorCtr="0">
            <a:noAutofit/>
          </a:bodyPr>
          <a:lstStyle>
            <a:lvl1pPr lvl="0" rtl="0">
              <a:spcBef>
                <a:spcPts val="0"/>
              </a:spcBef>
              <a:spcAft>
                <a:spcPts val="0"/>
              </a:spcAft>
              <a:buSzPts val="12300"/>
              <a:buNone/>
              <a:defRPr sz="12300">
                <a:solidFill>
                  <a:schemeClr val="lt2"/>
                </a:solidFill>
                <a:latin typeface="Roboto Slab Black"/>
                <a:ea typeface="Roboto Slab Black"/>
                <a:cs typeface="Roboto Slab Black"/>
                <a:sym typeface="Roboto Slab Black"/>
              </a:defRPr>
            </a:lvl1pPr>
            <a:lvl2pPr lvl="1" rtl="0">
              <a:spcBef>
                <a:spcPts val="0"/>
              </a:spcBef>
              <a:spcAft>
                <a:spcPts val="0"/>
              </a:spcAft>
              <a:buSzPts val="12300"/>
              <a:buNone/>
              <a:defRPr sz="12300"/>
            </a:lvl2pPr>
            <a:lvl3pPr lvl="2" rtl="0">
              <a:spcBef>
                <a:spcPts val="0"/>
              </a:spcBef>
              <a:spcAft>
                <a:spcPts val="0"/>
              </a:spcAft>
              <a:buSzPts val="12300"/>
              <a:buNone/>
              <a:defRPr sz="12300"/>
            </a:lvl3pPr>
            <a:lvl4pPr lvl="3" rtl="0">
              <a:spcBef>
                <a:spcPts val="0"/>
              </a:spcBef>
              <a:spcAft>
                <a:spcPts val="0"/>
              </a:spcAft>
              <a:buSzPts val="12300"/>
              <a:buNone/>
              <a:defRPr sz="12300"/>
            </a:lvl4pPr>
            <a:lvl5pPr lvl="4" rtl="0">
              <a:spcBef>
                <a:spcPts val="0"/>
              </a:spcBef>
              <a:spcAft>
                <a:spcPts val="0"/>
              </a:spcAft>
              <a:buSzPts val="12300"/>
              <a:buNone/>
              <a:defRPr sz="12300"/>
            </a:lvl5pPr>
            <a:lvl6pPr lvl="5" rtl="0">
              <a:spcBef>
                <a:spcPts val="0"/>
              </a:spcBef>
              <a:spcAft>
                <a:spcPts val="0"/>
              </a:spcAft>
              <a:buSzPts val="12300"/>
              <a:buNone/>
              <a:defRPr sz="12300"/>
            </a:lvl6pPr>
            <a:lvl7pPr lvl="6" rtl="0">
              <a:spcBef>
                <a:spcPts val="0"/>
              </a:spcBef>
              <a:spcAft>
                <a:spcPts val="0"/>
              </a:spcAft>
              <a:buSzPts val="12300"/>
              <a:buNone/>
              <a:defRPr sz="12300"/>
            </a:lvl7pPr>
            <a:lvl8pPr lvl="7" rtl="0">
              <a:spcBef>
                <a:spcPts val="0"/>
              </a:spcBef>
              <a:spcAft>
                <a:spcPts val="0"/>
              </a:spcAft>
              <a:buSzPts val="12300"/>
              <a:buNone/>
              <a:defRPr sz="12300"/>
            </a:lvl8pPr>
            <a:lvl9pPr lvl="8" rtl="0">
              <a:spcBef>
                <a:spcPts val="0"/>
              </a:spcBef>
              <a:spcAft>
                <a:spcPts val="0"/>
              </a:spcAft>
              <a:buSzPts val="12300"/>
              <a:buNone/>
              <a:defRPr sz="12300"/>
            </a:lvl9pPr>
          </a:lstStyle>
          <a:p>
            <a:r>
              <a:t>xx%</a:t>
            </a:r>
          </a:p>
        </p:txBody>
      </p:sp>
      <p:sp>
        <p:nvSpPr>
          <p:cNvPr id="98" name="Google Shape;98;p17"/>
          <p:cNvSpPr txBox="1">
            <a:spLocks noGrp="1"/>
          </p:cNvSpPr>
          <p:nvPr>
            <p:ph type="title" idx="6" hasCustomPrompt="1"/>
          </p:nvPr>
        </p:nvSpPr>
        <p:spPr>
          <a:xfrm>
            <a:off x="10292133" y="13076182"/>
            <a:ext cx="3010200" cy="1833300"/>
          </a:xfrm>
          <a:prstGeom prst="rect">
            <a:avLst/>
          </a:prstGeom>
          <a:noFill/>
        </p:spPr>
        <p:txBody>
          <a:bodyPr spcFirstLastPara="1" wrap="square" lIns="374550" tIns="374550" rIns="374550" bIns="374550" anchor="ctr" anchorCtr="0">
            <a:noAutofit/>
          </a:bodyPr>
          <a:lstStyle>
            <a:lvl1pPr lvl="0" rtl="0">
              <a:spcBef>
                <a:spcPts val="0"/>
              </a:spcBef>
              <a:spcAft>
                <a:spcPts val="0"/>
              </a:spcAft>
              <a:buSzPts val="12300"/>
              <a:buNone/>
              <a:defRPr sz="12300">
                <a:solidFill>
                  <a:schemeClr val="lt2"/>
                </a:solidFill>
                <a:latin typeface="Roboto Slab Black"/>
                <a:ea typeface="Roboto Slab Black"/>
                <a:cs typeface="Roboto Slab Black"/>
                <a:sym typeface="Roboto Slab Black"/>
              </a:defRPr>
            </a:lvl1pPr>
            <a:lvl2pPr lvl="1" rtl="0">
              <a:spcBef>
                <a:spcPts val="0"/>
              </a:spcBef>
              <a:spcAft>
                <a:spcPts val="0"/>
              </a:spcAft>
              <a:buSzPts val="12300"/>
              <a:buNone/>
              <a:defRPr sz="12300"/>
            </a:lvl2pPr>
            <a:lvl3pPr lvl="2" rtl="0">
              <a:spcBef>
                <a:spcPts val="0"/>
              </a:spcBef>
              <a:spcAft>
                <a:spcPts val="0"/>
              </a:spcAft>
              <a:buSzPts val="12300"/>
              <a:buNone/>
              <a:defRPr sz="12300"/>
            </a:lvl3pPr>
            <a:lvl4pPr lvl="3" rtl="0">
              <a:spcBef>
                <a:spcPts val="0"/>
              </a:spcBef>
              <a:spcAft>
                <a:spcPts val="0"/>
              </a:spcAft>
              <a:buSzPts val="12300"/>
              <a:buNone/>
              <a:defRPr sz="12300"/>
            </a:lvl4pPr>
            <a:lvl5pPr lvl="4" rtl="0">
              <a:spcBef>
                <a:spcPts val="0"/>
              </a:spcBef>
              <a:spcAft>
                <a:spcPts val="0"/>
              </a:spcAft>
              <a:buSzPts val="12300"/>
              <a:buNone/>
              <a:defRPr sz="12300"/>
            </a:lvl5pPr>
            <a:lvl6pPr lvl="5" rtl="0">
              <a:spcBef>
                <a:spcPts val="0"/>
              </a:spcBef>
              <a:spcAft>
                <a:spcPts val="0"/>
              </a:spcAft>
              <a:buSzPts val="12300"/>
              <a:buNone/>
              <a:defRPr sz="12300"/>
            </a:lvl6pPr>
            <a:lvl7pPr lvl="6" rtl="0">
              <a:spcBef>
                <a:spcPts val="0"/>
              </a:spcBef>
              <a:spcAft>
                <a:spcPts val="0"/>
              </a:spcAft>
              <a:buSzPts val="12300"/>
              <a:buNone/>
              <a:defRPr sz="12300"/>
            </a:lvl7pPr>
            <a:lvl8pPr lvl="7" rtl="0">
              <a:spcBef>
                <a:spcPts val="0"/>
              </a:spcBef>
              <a:spcAft>
                <a:spcPts val="0"/>
              </a:spcAft>
              <a:buSzPts val="12300"/>
              <a:buNone/>
              <a:defRPr sz="12300"/>
            </a:lvl8pPr>
            <a:lvl9pPr lvl="8" rtl="0">
              <a:spcBef>
                <a:spcPts val="0"/>
              </a:spcBef>
              <a:spcAft>
                <a:spcPts val="0"/>
              </a:spcAft>
              <a:buSzPts val="12300"/>
              <a:buNone/>
              <a:defRPr sz="12300"/>
            </a:lvl9pPr>
          </a:lstStyle>
          <a:p>
            <a:r>
              <a:t>xx%</a:t>
            </a:r>
          </a:p>
        </p:txBody>
      </p:sp>
      <p:sp>
        <p:nvSpPr>
          <p:cNvPr id="99" name="Google Shape;99;p17"/>
          <p:cNvSpPr txBox="1">
            <a:spLocks noGrp="1"/>
          </p:cNvSpPr>
          <p:nvPr>
            <p:ph type="title" idx="7" hasCustomPrompt="1"/>
          </p:nvPr>
        </p:nvSpPr>
        <p:spPr>
          <a:xfrm>
            <a:off x="24160776" y="5508231"/>
            <a:ext cx="3010200" cy="1833300"/>
          </a:xfrm>
          <a:prstGeom prst="rect">
            <a:avLst/>
          </a:prstGeom>
          <a:noFill/>
        </p:spPr>
        <p:txBody>
          <a:bodyPr spcFirstLastPara="1" wrap="square" lIns="374550" tIns="374550" rIns="374550" bIns="374550" anchor="ctr" anchorCtr="0">
            <a:noAutofit/>
          </a:bodyPr>
          <a:lstStyle>
            <a:lvl1pPr lvl="0" rtl="0">
              <a:spcBef>
                <a:spcPts val="0"/>
              </a:spcBef>
              <a:spcAft>
                <a:spcPts val="0"/>
              </a:spcAft>
              <a:buSzPts val="12300"/>
              <a:buNone/>
              <a:defRPr sz="12300">
                <a:solidFill>
                  <a:schemeClr val="lt2"/>
                </a:solidFill>
                <a:latin typeface="Roboto Slab Black"/>
                <a:ea typeface="Roboto Slab Black"/>
                <a:cs typeface="Roboto Slab Black"/>
                <a:sym typeface="Roboto Slab Black"/>
              </a:defRPr>
            </a:lvl1pPr>
            <a:lvl2pPr lvl="1" rtl="0">
              <a:spcBef>
                <a:spcPts val="0"/>
              </a:spcBef>
              <a:spcAft>
                <a:spcPts val="0"/>
              </a:spcAft>
              <a:buSzPts val="12300"/>
              <a:buNone/>
              <a:defRPr sz="12300"/>
            </a:lvl2pPr>
            <a:lvl3pPr lvl="2" rtl="0">
              <a:spcBef>
                <a:spcPts val="0"/>
              </a:spcBef>
              <a:spcAft>
                <a:spcPts val="0"/>
              </a:spcAft>
              <a:buSzPts val="12300"/>
              <a:buNone/>
              <a:defRPr sz="12300"/>
            </a:lvl3pPr>
            <a:lvl4pPr lvl="3" rtl="0">
              <a:spcBef>
                <a:spcPts val="0"/>
              </a:spcBef>
              <a:spcAft>
                <a:spcPts val="0"/>
              </a:spcAft>
              <a:buSzPts val="12300"/>
              <a:buNone/>
              <a:defRPr sz="12300"/>
            </a:lvl4pPr>
            <a:lvl5pPr lvl="4" rtl="0">
              <a:spcBef>
                <a:spcPts val="0"/>
              </a:spcBef>
              <a:spcAft>
                <a:spcPts val="0"/>
              </a:spcAft>
              <a:buSzPts val="12300"/>
              <a:buNone/>
              <a:defRPr sz="12300"/>
            </a:lvl5pPr>
            <a:lvl6pPr lvl="5" rtl="0">
              <a:spcBef>
                <a:spcPts val="0"/>
              </a:spcBef>
              <a:spcAft>
                <a:spcPts val="0"/>
              </a:spcAft>
              <a:buSzPts val="12300"/>
              <a:buNone/>
              <a:defRPr sz="12300"/>
            </a:lvl6pPr>
            <a:lvl7pPr lvl="6" rtl="0">
              <a:spcBef>
                <a:spcPts val="0"/>
              </a:spcBef>
              <a:spcAft>
                <a:spcPts val="0"/>
              </a:spcAft>
              <a:buSzPts val="12300"/>
              <a:buNone/>
              <a:defRPr sz="12300"/>
            </a:lvl7pPr>
            <a:lvl8pPr lvl="7" rtl="0">
              <a:spcBef>
                <a:spcPts val="0"/>
              </a:spcBef>
              <a:spcAft>
                <a:spcPts val="0"/>
              </a:spcAft>
              <a:buSzPts val="12300"/>
              <a:buNone/>
              <a:defRPr sz="12300"/>
            </a:lvl8pPr>
            <a:lvl9pPr lvl="8" rtl="0">
              <a:spcBef>
                <a:spcPts val="0"/>
              </a:spcBef>
              <a:spcAft>
                <a:spcPts val="0"/>
              </a:spcAft>
              <a:buSzPts val="12300"/>
              <a:buNone/>
              <a:defRPr sz="12300"/>
            </a:lvl9pPr>
          </a:lstStyle>
          <a:p>
            <a:r>
              <a:t>xx%</a:t>
            </a:r>
          </a:p>
        </p:txBody>
      </p:sp>
      <p:sp>
        <p:nvSpPr>
          <p:cNvPr id="100" name="Google Shape;100;p17"/>
          <p:cNvSpPr txBox="1">
            <a:spLocks noGrp="1"/>
          </p:cNvSpPr>
          <p:nvPr>
            <p:ph type="title" idx="8" hasCustomPrompt="1"/>
          </p:nvPr>
        </p:nvSpPr>
        <p:spPr>
          <a:xfrm>
            <a:off x="24160776" y="13076182"/>
            <a:ext cx="3010200" cy="1833300"/>
          </a:xfrm>
          <a:prstGeom prst="rect">
            <a:avLst/>
          </a:prstGeom>
          <a:noFill/>
        </p:spPr>
        <p:txBody>
          <a:bodyPr spcFirstLastPara="1" wrap="square" lIns="374550" tIns="374550" rIns="374550" bIns="374550" anchor="ctr" anchorCtr="0">
            <a:noAutofit/>
          </a:bodyPr>
          <a:lstStyle>
            <a:lvl1pPr lvl="0" rtl="0">
              <a:spcBef>
                <a:spcPts val="0"/>
              </a:spcBef>
              <a:spcAft>
                <a:spcPts val="0"/>
              </a:spcAft>
              <a:buSzPts val="12300"/>
              <a:buNone/>
              <a:defRPr sz="12300">
                <a:solidFill>
                  <a:schemeClr val="lt2"/>
                </a:solidFill>
                <a:latin typeface="Roboto Slab Black"/>
                <a:ea typeface="Roboto Slab Black"/>
                <a:cs typeface="Roboto Slab Black"/>
                <a:sym typeface="Roboto Slab Black"/>
              </a:defRPr>
            </a:lvl1pPr>
            <a:lvl2pPr lvl="1" rtl="0">
              <a:spcBef>
                <a:spcPts val="0"/>
              </a:spcBef>
              <a:spcAft>
                <a:spcPts val="0"/>
              </a:spcAft>
              <a:buSzPts val="12300"/>
              <a:buNone/>
              <a:defRPr sz="12300"/>
            </a:lvl2pPr>
            <a:lvl3pPr lvl="2" rtl="0">
              <a:spcBef>
                <a:spcPts val="0"/>
              </a:spcBef>
              <a:spcAft>
                <a:spcPts val="0"/>
              </a:spcAft>
              <a:buSzPts val="12300"/>
              <a:buNone/>
              <a:defRPr sz="12300"/>
            </a:lvl3pPr>
            <a:lvl4pPr lvl="3" rtl="0">
              <a:spcBef>
                <a:spcPts val="0"/>
              </a:spcBef>
              <a:spcAft>
                <a:spcPts val="0"/>
              </a:spcAft>
              <a:buSzPts val="12300"/>
              <a:buNone/>
              <a:defRPr sz="12300"/>
            </a:lvl4pPr>
            <a:lvl5pPr lvl="4" rtl="0">
              <a:spcBef>
                <a:spcPts val="0"/>
              </a:spcBef>
              <a:spcAft>
                <a:spcPts val="0"/>
              </a:spcAft>
              <a:buSzPts val="12300"/>
              <a:buNone/>
              <a:defRPr sz="12300"/>
            </a:lvl5pPr>
            <a:lvl6pPr lvl="5" rtl="0">
              <a:spcBef>
                <a:spcPts val="0"/>
              </a:spcBef>
              <a:spcAft>
                <a:spcPts val="0"/>
              </a:spcAft>
              <a:buSzPts val="12300"/>
              <a:buNone/>
              <a:defRPr sz="12300"/>
            </a:lvl6pPr>
            <a:lvl7pPr lvl="6" rtl="0">
              <a:spcBef>
                <a:spcPts val="0"/>
              </a:spcBef>
              <a:spcAft>
                <a:spcPts val="0"/>
              </a:spcAft>
              <a:buSzPts val="12300"/>
              <a:buNone/>
              <a:defRPr sz="12300"/>
            </a:lvl7pPr>
            <a:lvl8pPr lvl="7" rtl="0">
              <a:spcBef>
                <a:spcPts val="0"/>
              </a:spcBef>
              <a:spcAft>
                <a:spcPts val="0"/>
              </a:spcAft>
              <a:buSzPts val="12300"/>
              <a:buNone/>
              <a:defRPr sz="12300"/>
            </a:lvl8pPr>
            <a:lvl9pPr lvl="8" rtl="0">
              <a:spcBef>
                <a:spcPts val="0"/>
              </a:spcBef>
              <a:spcAft>
                <a:spcPts val="0"/>
              </a:spcAft>
              <a:buSzPts val="12300"/>
              <a:buNone/>
              <a:defRPr sz="12300"/>
            </a:lvl9pPr>
          </a:lstStyle>
          <a:p>
            <a:r>
              <a:t>xx%</a:t>
            </a:r>
          </a:p>
        </p:txBody>
      </p:sp>
      <p:sp>
        <p:nvSpPr>
          <p:cNvPr id="101" name="Google Shape;101;p17"/>
          <p:cNvSpPr txBox="1">
            <a:spLocks noGrp="1"/>
          </p:cNvSpPr>
          <p:nvPr>
            <p:ph type="subTitle" idx="9"/>
          </p:nvPr>
        </p:nvSpPr>
        <p:spPr>
          <a:xfrm>
            <a:off x="7074348" y="8423731"/>
            <a:ext cx="9445500" cy="16158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102" name="Google Shape;102;p17"/>
          <p:cNvSpPr txBox="1">
            <a:spLocks noGrp="1"/>
          </p:cNvSpPr>
          <p:nvPr>
            <p:ph type="subTitle" idx="13"/>
          </p:nvPr>
        </p:nvSpPr>
        <p:spPr>
          <a:xfrm>
            <a:off x="20942991" y="8423731"/>
            <a:ext cx="9445500" cy="16158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103" name="Google Shape;103;p17"/>
          <p:cNvSpPr txBox="1">
            <a:spLocks noGrp="1"/>
          </p:cNvSpPr>
          <p:nvPr>
            <p:ph type="subTitle" idx="14"/>
          </p:nvPr>
        </p:nvSpPr>
        <p:spPr>
          <a:xfrm>
            <a:off x="7074348" y="15991955"/>
            <a:ext cx="9445500" cy="16158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104" name="Google Shape;104;p17"/>
          <p:cNvSpPr txBox="1">
            <a:spLocks noGrp="1"/>
          </p:cNvSpPr>
          <p:nvPr>
            <p:ph type="subTitle" idx="15"/>
          </p:nvPr>
        </p:nvSpPr>
        <p:spPr>
          <a:xfrm>
            <a:off x="20942991" y="15991955"/>
            <a:ext cx="9445500" cy="16158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05"/>
        <p:cNvGrpSpPr/>
        <p:nvPr/>
      </p:nvGrpSpPr>
      <p:grpSpPr>
        <a:xfrm>
          <a:off x="0" y="0"/>
          <a:ext cx="0" cy="0"/>
          <a:chOff x="0" y="0"/>
          <a:chExt cx="0" cy="0"/>
        </a:xfrm>
      </p:grpSpPr>
      <p:pic>
        <p:nvPicPr>
          <p:cNvPr id="106" name="Google Shape;106;p18"/>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107" name="Google Shape;107;p18"/>
          <p:cNvSpPr txBox="1">
            <a:spLocks noGrp="1"/>
          </p:cNvSpPr>
          <p:nvPr>
            <p:ph type="title"/>
          </p:nvPr>
        </p:nvSpPr>
        <p:spPr>
          <a:xfrm>
            <a:off x="9799616" y="12698777"/>
            <a:ext cx="17863800" cy="2178600"/>
          </a:xfrm>
          <a:prstGeom prst="rect">
            <a:avLst/>
          </a:prstGeom>
        </p:spPr>
        <p:txBody>
          <a:bodyPr spcFirstLastPara="1" wrap="square" lIns="374550" tIns="374550" rIns="374550" bIns="374550" anchor="ctr" anchorCtr="0">
            <a:noAutofit/>
          </a:bodyPr>
          <a:lstStyle>
            <a:lvl1pPr lvl="0" rtl="0">
              <a:spcBef>
                <a:spcPts val="0"/>
              </a:spcBef>
              <a:spcAft>
                <a:spcPts val="0"/>
              </a:spcAft>
              <a:buSzPts val="12300"/>
              <a:buNone/>
              <a:defRPr>
                <a:solidFill>
                  <a:schemeClr val="dk2"/>
                </a:solidFill>
              </a:defRPr>
            </a:lvl1pPr>
            <a:lvl2pPr lvl="1" algn="ctr" rtl="0">
              <a:spcBef>
                <a:spcPts val="0"/>
              </a:spcBef>
              <a:spcAft>
                <a:spcPts val="0"/>
              </a:spcAft>
              <a:buSzPts val="12300"/>
              <a:buNone/>
              <a:defRPr sz="12300"/>
            </a:lvl2pPr>
            <a:lvl3pPr lvl="2" algn="ctr" rtl="0">
              <a:spcBef>
                <a:spcPts val="0"/>
              </a:spcBef>
              <a:spcAft>
                <a:spcPts val="0"/>
              </a:spcAft>
              <a:buSzPts val="12300"/>
              <a:buNone/>
              <a:defRPr sz="12300"/>
            </a:lvl3pPr>
            <a:lvl4pPr lvl="3" algn="ctr" rtl="0">
              <a:spcBef>
                <a:spcPts val="0"/>
              </a:spcBef>
              <a:spcAft>
                <a:spcPts val="0"/>
              </a:spcAft>
              <a:buSzPts val="12300"/>
              <a:buNone/>
              <a:defRPr sz="12300"/>
            </a:lvl4pPr>
            <a:lvl5pPr lvl="4" algn="ctr" rtl="0">
              <a:spcBef>
                <a:spcPts val="0"/>
              </a:spcBef>
              <a:spcAft>
                <a:spcPts val="0"/>
              </a:spcAft>
              <a:buSzPts val="12300"/>
              <a:buNone/>
              <a:defRPr sz="12300"/>
            </a:lvl5pPr>
            <a:lvl6pPr lvl="5" algn="ctr" rtl="0">
              <a:spcBef>
                <a:spcPts val="0"/>
              </a:spcBef>
              <a:spcAft>
                <a:spcPts val="0"/>
              </a:spcAft>
              <a:buSzPts val="12300"/>
              <a:buNone/>
              <a:defRPr sz="12300"/>
            </a:lvl6pPr>
            <a:lvl7pPr lvl="6" algn="ctr" rtl="0">
              <a:spcBef>
                <a:spcPts val="0"/>
              </a:spcBef>
              <a:spcAft>
                <a:spcPts val="0"/>
              </a:spcAft>
              <a:buSzPts val="12300"/>
              <a:buNone/>
              <a:defRPr sz="12300"/>
            </a:lvl7pPr>
            <a:lvl8pPr lvl="7" algn="ctr" rtl="0">
              <a:spcBef>
                <a:spcPts val="0"/>
              </a:spcBef>
              <a:spcAft>
                <a:spcPts val="0"/>
              </a:spcAft>
              <a:buSzPts val="12300"/>
              <a:buNone/>
              <a:defRPr sz="12300"/>
            </a:lvl8pPr>
            <a:lvl9pPr lvl="8" algn="ctr" rtl="0">
              <a:spcBef>
                <a:spcPts val="0"/>
              </a:spcBef>
              <a:spcAft>
                <a:spcPts val="0"/>
              </a:spcAft>
              <a:buSzPts val="12300"/>
              <a:buNone/>
              <a:defRPr sz="12300"/>
            </a:lvl9pPr>
          </a:lstStyle>
          <a:p>
            <a:endParaRPr/>
          </a:p>
        </p:txBody>
      </p:sp>
      <p:sp>
        <p:nvSpPr>
          <p:cNvPr id="108" name="Google Shape;108;p18"/>
          <p:cNvSpPr txBox="1">
            <a:spLocks noGrp="1"/>
          </p:cNvSpPr>
          <p:nvPr>
            <p:ph type="subTitle" idx="1"/>
          </p:nvPr>
        </p:nvSpPr>
        <p:spPr>
          <a:xfrm>
            <a:off x="5024562" y="6190336"/>
            <a:ext cx="27414000" cy="6055500"/>
          </a:xfrm>
          <a:prstGeom prst="rect">
            <a:avLst/>
          </a:prstGeom>
        </p:spPr>
        <p:txBody>
          <a:bodyPr spcFirstLastPara="1" wrap="square" lIns="374550" tIns="374550" rIns="374550" bIns="374550" anchor="ctr" anchorCtr="0">
            <a:noAutofit/>
          </a:bodyPr>
          <a:lstStyle>
            <a:lvl1pPr lvl="0" algn="ctr" rtl="0">
              <a:lnSpc>
                <a:spcPct val="100000"/>
              </a:lnSpc>
              <a:spcBef>
                <a:spcPts val="0"/>
              </a:spcBef>
              <a:spcAft>
                <a:spcPts val="0"/>
              </a:spcAft>
              <a:buSzPts val="12300"/>
              <a:buNone/>
              <a:defRPr sz="12300"/>
            </a:lvl1pPr>
            <a:lvl2pPr lvl="1" algn="ctr" rtl="0">
              <a:lnSpc>
                <a:spcPct val="100000"/>
              </a:lnSpc>
              <a:spcBef>
                <a:spcPts val="0"/>
              </a:spcBef>
              <a:spcAft>
                <a:spcPts val="0"/>
              </a:spcAft>
              <a:buSzPts val="12300"/>
              <a:buNone/>
              <a:defRPr sz="12300"/>
            </a:lvl2pPr>
            <a:lvl3pPr lvl="2" algn="ctr" rtl="0">
              <a:lnSpc>
                <a:spcPct val="100000"/>
              </a:lnSpc>
              <a:spcBef>
                <a:spcPts val="6600"/>
              </a:spcBef>
              <a:spcAft>
                <a:spcPts val="0"/>
              </a:spcAft>
              <a:buSzPts val="12300"/>
              <a:buNone/>
              <a:defRPr sz="12300"/>
            </a:lvl3pPr>
            <a:lvl4pPr lvl="3" algn="ctr" rtl="0">
              <a:lnSpc>
                <a:spcPct val="100000"/>
              </a:lnSpc>
              <a:spcBef>
                <a:spcPts val="6600"/>
              </a:spcBef>
              <a:spcAft>
                <a:spcPts val="0"/>
              </a:spcAft>
              <a:buSzPts val="12300"/>
              <a:buNone/>
              <a:defRPr sz="12300"/>
            </a:lvl4pPr>
            <a:lvl5pPr lvl="4" algn="ctr" rtl="0">
              <a:lnSpc>
                <a:spcPct val="100000"/>
              </a:lnSpc>
              <a:spcBef>
                <a:spcPts val="6600"/>
              </a:spcBef>
              <a:spcAft>
                <a:spcPts val="0"/>
              </a:spcAft>
              <a:buSzPts val="12300"/>
              <a:buNone/>
              <a:defRPr sz="12300"/>
            </a:lvl5pPr>
            <a:lvl6pPr lvl="5" algn="ctr" rtl="0">
              <a:lnSpc>
                <a:spcPct val="100000"/>
              </a:lnSpc>
              <a:spcBef>
                <a:spcPts val="6600"/>
              </a:spcBef>
              <a:spcAft>
                <a:spcPts val="0"/>
              </a:spcAft>
              <a:buSzPts val="12300"/>
              <a:buNone/>
              <a:defRPr sz="12300"/>
            </a:lvl6pPr>
            <a:lvl7pPr lvl="6" algn="ctr" rtl="0">
              <a:lnSpc>
                <a:spcPct val="100000"/>
              </a:lnSpc>
              <a:spcBef>
                <a:spcPts val="6600"/>
              </a:spcBef>
              <a:spcAft>
                <a:spcPts val="0"/>
              </a:spcAft>
              <a:buSzPts val="12300"/>
              <a:buNone/>
              <a:defRPr sz="12300"/>
            </a:lvl7pPr>
            <a:lvl8pPr lvl="7" algn="ctr" rtl="0">
              <a:lnSpc>
                <a:spcPct val="100000"/>
              </a:lnSpc>
              <a:spcBef>
                <a:spcPts val="6600"/>
              </a:spcBef>
              <a:spcAft>
                <a:spcPts val="0"/>
              </a:spcAft>
              <a:buSzPts val="12300"/>
              <a:buNone/>
              <a:defRPr sz="12300"/>
            </a:lvl8pPr>
            <a:lvl9pPr lvl="8" algn="ctr" rtl="0">
              <a:lnSpc>
                <a:spcPct val="100000"/>
              </a:lnSpc>
              <a:spcBef>
                <a:spcPts val="6600"/>
              </a:spcBef>
              <a:spcAft>
                <a:spcPts val="6600"/>
              </a:spcAft>
              <a:buSzPts val="12300"/>
              <a:buNone/>
              <a:defRPr sz="123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09"/>
        <p:cNvGrpSpPr/>
        <p:nvPr/>
      </p:nvGrpSpPr>
      <p:grpSpPr>
        <a:xfrm>
          <a:off x="0" y="0"/>
          <a:ext cx="0" cy="0"/>
          <a:chOff x="0" y="0"/>
          <a:chExt cx="0" cy="0"/>
        </a:xfrm>
      </p:grpSpPr>
      <p:pic>
        <p:nvPicPr>
          <p:cNvPr id="110" name="Google Shape;110;p19"/>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111" name="Google Shape;111;p19"/>
          <p:cNvSpPr txBox="1">
            <a:spLocks noGrp="1"/>
          </p:cNvSpPr>
          <p:nvPr>
            <p:ph type="title"/>
          </p:nvPr>
        </p:nvSpPr>
        <p:spPr>
          <a:xfrm>
            <a:off x="18731488" y="5436825"/>
            <a:ext cx="15810000" cy="6684600"/>
          </a:xfrm>
          <a:prstGeom prst="rect">
            <a:avLst/>
          </a:prstGeom>
        </p:spPr>
        <p:txBody>
          <a:bodyPr spcFirstLastPara="1" wrap="square" lIns="374550" tIns="374550" rIns="374550" bIns="374550" anchor="b" anchorCtr="0">
            <a:noAutofit/>
          </a:bodyPr>
          <a:lstStyle>
            <a:lvl1pPr lvl="0"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112" name="Google Shape;112;p19"/>
          <p:cNvSpPr txBox="1">
            <a:spLocks noGrp="1"/>
          </p:cNvSpPr>
          <p:nvPr>
            <p:ph type="subTitle" idx="1"/>
          </p:nvPr>
        </p:nvSpPr>
        <p:spPr>
          <a:xfrm>
            <a:off x="18731488" y="12121479"/>
            <a:ext cx="15810000" cy="35094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a:lvl1pPr>
            <a:lvl2pPr lvl="1" algn="ctr" rtl="0">
              <a:lnSpc>
                <a:spcPct val="100000"/>
              </a:lnSpc>
              <a:spcBef>
                <a:spcPts val="660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113" name="Google Shape;113;p19"/>
          <p:cNvSpPr>
            <a:spLocks noGrp="1"/>
          </p:cNvSpPr>
          <p:nvPr>
            <p:ph type="pic" idx="2"/>
          </p:nvPr>
        </p:nvSpPr>
        <p:spPr>
          <a:xfrm>
            <a:off x="2922083" y="2209792"/>
            <a:ext cx="15425100" cy="15412800"/>
          </a:xfrm>
          <a:prstGeom prst="ellipse">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14"/>
        <p:cNvGrpSpPr/>
        <p:nvPr/>
      </p:nvGrpSpPr>
      <p:grpSpPr>
        <a:xfrm>
          <a:off x="0" y="0"/>
          <a:ext cx="0" cy="0"/>
          <a:chOff x="0" y="0"/>
          <a:chExt cx="0" cy="0"/>
        </a:xfrm>
      </p:grpSpPr>
      <p:pic>
        <p:nvPicPr>
          <p:cNvPr id="115" name="Google Shape;115;p20"/>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116" name="Google Shape;116;p20"/>
          <p:cNvSpPr txBox="1">
            <a:spLocks noGrp="1"/>
          </p:cNvSpPr>
          <p:nvPr>
            <p:ph type="title"/>
          </p:nvPr>
        </p:nvSpPr>
        <p:spPr>
          <a:xfrm>
            <a:off x="2922083" y="1836646"/>
            <a:ext cx="31618500" cy="2345700"/>
          </a:xfrm>
          <a:prstGeom prst="rect">
            <a:avLst/>
          </a:prstGeom>
        </p:spPr>
        <p:txBody>
          <a:bodyPr spcFirstLastPara="1" wrap="square" lIns="374550" tIns="374550" rIns="374550" bIns="374550" anchor="t" anchorCtr="0">
            <a:noAutofit/>
          </a:bodyPr>
          <a:lstStyle>
            <a:lvl1pPr lvl="0"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117" name="Google Shape;117;p20"/>
          <p:cNvSpPr txBox="1">
            <a:spLocks noGrp="1"/>
          </p:cNvSpPr>
          <p:nvPr>
            <p:ph type="subTitle" idx="1"/>
          </p:nvPr>
        </p:nvSpPr>
        <p:spPr>
          <a:xfrm>
            <a:off x="9472061" y="4235161"/>
            <a:ext cx="18519000" cy="3298200"/>
          </a:xfrm>
          <a:prstGeom prst="rect">
            <a:avLst/>
          </a:prstGeom>
        </p:spPr>
        <p:txBody>
          <a:bodyPr spcFirstLastPara="1" wrap="square" lIns="374550" tIns="374550" rIns="374550" bIns="374550" anchor="t" anchorCtr="0">
            <a:noAutofit/>
          </a:bodyPr>
          <a:lstStyle>
            <a:lvl1pPr lvl="0" rtl="0">
              <a:lnSpc>
                <a:spcPct val="100000"/>
              </a:lnSpc>
              <a:spcBef>
                <a:spcPts val="0"/>
              </a:spcBef>
              <a:spcAft>
                <a:spcPts val="0"/>
              </a:spcAft>
              <a:buSzPts val="5700"/>
              <a:buNone/>
              <a:defRPr/>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14" name="Google Shape;14;p3"/>
          <p:cNvSpPr txBox="1">
            <a:spLocks noGrp="1"/>
          </p:cNvSpPr>
          <p:nvPr>
            <p:ph type="title"/>
          </p:nvPr>
        </p:nvSpPr>
        <p:spPr>
          <a:xfrm>
            <a:off x="10213208" y="10533888"/>
            <a:ext cx="17036700" cy="4304400"/>
          </a:xfrm>
          <a:prstGeom prst="rect">
            <a:avLst/>
          </a:prstGeom>
        </p:spPr>
        <p:txBody>
          <a:bodyPr spcFirstLastPara="1" wrap="square" lIns="374550" tIns="374550" rIns="374550" bIns="374550" anchor="ctr" anchorCtr="0">
            <a:noAutofit/>
          </a:bodyPr>
          <a:lstStyle>
            <a:lvl1pPr lvl="0">
              <a:spcBef>
                <a:spcPts val="0"/>
              </a:spcBef>
              <a:spcAft>
                <a:spcPts val="0"/>
              </a:spcAft>
              <a:buSzPts val="14700"/>
              <a:buNone/>
              <a:defRPr sz="20500">
                <a:latin typeface="Roboto Slab Black"/>
                <a:ea typeface="Roboto Slab Black"/>
                <a:cs typeface="Roboto Slab Black"/>
                <a:sym typeface="Roboto Slab Black"/>
              </a:defRPr>
            </a:lvl1pPr>
            <a:lvl2pPr lvl="1" algn="ctr">
              <a:spcBef>
                <a:spcPts val="0"/>
              </a:spcBef>
              <a:spcAft>
                <a:spcPts val="0"/>
              </a:spcAft>
              <a:buSzPts val="14700"/>
              <a:buNone/>
              <a:defRPr sz="14700"/>
            </a:lvl2pPr>
            <a:lvl3pPr lvl="2" algn="ctr">
              <a:spcBef>
                <a:spcPts val="0"/>
              </a:spcBef>
              <a:spcAft>
                <a:spcPts val="0"/>
              </a:spcAft>
              <a:buSzPts val="14700"/>
              <a:buNone/>
              <a:defRPr sz="14700"/>
            </a:lvl3pPr>
            <a:lvl4pPr lvl="3" algn="ctr">
              <a:spcBef>
                <a:spcPts val="0"/>
              </a:spcBef>
              <a:spcAft>
                <a:spcPts val="0"/>
              </a:spcAft>
              <a:buSzPts val="14700"/>
              <a:buNone/>
              <a:defRPr sz="14700"/>
            </a:lvl4pPr>
            <a:lvl5pPr lvl="4" algn="ctr">
              <a:spcBef>
                <a:spcPts val="0"/>
              </a:spcBef>
              <a:spcAft>
                <a:spcPts val="0"/>
              </a:spcAft>
              <a:buSzPts val="14700"/>
              <a:buNone/>
              <a:defRPr sz="14700"/>
            </a:lvl5pPr>
            <a:lvl6pPr lvl="5" algn="ctr">
              <a:spcBef>
                <a:spcPts val="0"/>
              </a:spcBef>
              <a:spcAft>
                <a:spcPts val="0"/>
              </a:spcAft>
              <a:buSzPts val="14700"/>
              <a:buNone/>
              <a:defRPr sz="14700"/>
            </a:lvl6pPr>
            <a:lvl7pPr lvl="6" algn="ctr">
              <a:spcBef>
                <a:spcPts val="0"/>
              </a:spcBef>
              <a:spcAft>
                <a:spcPts val="0"/>
              </a:spcAft>
              <a:buSzPts val="14700"/>
              <a:buNone/>
              <a:defRPr sz="14700"/>
            </a:lvl7pPr>
            <a:lvl8pPr lvl="7" algn="ctr">
              <a:spcBef>
                <a:spcPts val="0"/>
              </a:spcBef>
              <a:spcAft>
                <a:spcPts val="0"/>
              </a:spcAft>
              <a:buSzPts val="14700"/>
              <a:buNone/>
              <a:defRPr sz="14700"/>
            </a:lvl8pPr>
            <a:lvl9pPr lvl="8" algn="ctr">
              <a:spcBef>
                <a:spcPts val="0"/>
              </a:spcBef>
              <a:spcAft>
                <a:spcPts val="0"/>
              </a:spcAft>
              <a:buSzPts val="14700"/>
              <a:buNone/>
              <a:defRPr sz="14700"/>
            </a:lvl9pPr>
          </a:lstStyle>
          <a:p>
            <a:endParaRPr/>
          </a:p>
        </p:txBody>
      </p:sp>
      <p:sp>
        <p:nvSpPr>
          <p:cNvPr id="15" name="Google Shape;15;p3"/>
          <p:cNvSpPr txBox="1">
            <a:spLocks noGrp="1"/>
          </p:cNvSpPr>
          <p:nvPr>
            <p:ph type="title" idx="2" hasCustomPrompt="1"/>
          </p:nvPr>
        </p:nvSpPr>
        <p:spPr>
          <a:xfrm>
            <a:off x="15683941" y="5016017"/>
            <a:ext cx="6095100" cy="3447900"/>
          </a:xfrm>
          <a:prstGeom prst="rect">
            <a:avLst/>
          </a:prstGeom>
          <a:noFill/>
        </p:spPr>
        <p:txBody>
          <a:bodyPr spcFirstLastPara="1" wrap="square" lIns="374550" tIns="374550" rIns="374550" bIns="374550" anchor="ctr" anchorCtr="0">
            <a:noAutofit/>
          </a:bodyPr>
          <a:lstStyle>
            <a:lvl1pPr lvl="0" algn="ctr" rtl="0">
              <a:spcBef>
                <a:spcPts val="0"/>
              </a:spcBef>
              <a:spcAft>
                <a:spcPts val="0"/>
              </a:spcAft>
              <a:buClr>
                <a:schemeClr val="lt1"/>
              </a:buClr>
              <a:buSzPts val="24600"/>
              <a:buNone/>
              <a:defRPr sz="24600">
                <a:solidFill>
                  <a:schemeClr val="lt2"/>
                </a:solidFill>
              </a:defRPr>
            </a:lvl1pPr>
            <a:lvl2pPr lvl="1" algn="ctr" rtl="0">
              <a:spcBef>
                <a:spcPts val="0"/>
              </a:spcBef>
              <a:spcAft>
                <a:spcPts val="0"/>
              </a:spcAft>
              <a:buClr>
                <a:schemeClr val="lt1"/>
              </a:buClr>
              <a:buSzPts val="24600"/>
              <a:buNone/>
              <a:defRPr sz="24600">
                <a:solidFill>
                  <a:schemeClr val="lt1"/>
                </a:solidFill>
              </a:defRPr>
            </a:lvl2pPr>
            <a:lvl3pPr lvl="2" algn="ctr" rtl="0">
              <a:spcBef>
                <a:spcPts val="0"/>
              </a:spcBef>
              <a:spcAft>
                <a:spcPts val="0"/>
              </a:spcAft>
              <a:buClr>
                <a:schemeClr val="lt1"/>
              </a:buClr>
              <a:buSzPts val="24600"/>
              <a:buNone/>
              <a:defRPr sz="24600">
                <a:solidFill>
                  <a:schemeClr val="lt1"/>
                </a:solidFill>
              </a:defRPr>
            </a:lvl3pPr>
            <a:lvl4pPr lvl="3" algn="ctr" rtl="0">
              <a:spcBef>
                <a:spcPts val="0"/>
              </a:spcBef>
              <a:spcAft>
                <a:spcPts val="0"/>
              </a:spcAft>
              <a:buClr>
                <a:schemeClr val="lt1"/>
              </a:buClr>
              <a:buSzPts val="24600"/>
              <a:buNone/>
              <a:defRPr sz="24600">
                <a:solidFill>
                  <a:schemeClr val="lt1"/>
                </a:solidFill>
              </a:defRPr>
            </a:lvl4pPr>
            <a:lvl5pPr lvl="4" algn="ctr" rtl="0">
              <a:spcBef>
                <a:spcPts val="0"/>
              </a:spcBef>
              <a:spcAft>
                <a:spcPts val="0"/>
              </a:spcAft>
              <a:buClr>
                <a:schemeClr val="lt1"/>
              </a:buClr>
              <a:buSzPts val="24600"/>
              <a:buNone/>
              <a:defRPr sz="24600">
                <a:solidFill>
                  <a:schemeClr val="lt1"/>
                </a:solidFill>
              </a:defRPr>
            </a:lvl5pPr>
            <a:lvl6pPr lvl="5" algn="ctr" rtl="0">
              <a:spcBef>
                <a:spcPts val="0"/>
              </a:spcBef>
              <a:spcAft>
                <a:spcPts val="0"/>
              </a:spcAft>
              <a:buClr>
                <a:schemeClr val="lt1"/>
              </a:buClr>
              <a:buSzPts val="24600"/>
              <a:buNone/>
              <a:defRPr sz="24600">
                <a:solidFill>
                  <a:schemeClr val="lt1"/>
                </a:solidFill>
              </a:defRPr>
            </a:lvl6pPr>
            <a:lvl7pPr lvl="6" algn="ctr" rtl="0">
              <a:spcBef>
                <a:spcPts val="0"/>
              </a:spcBef>
              <a:spcAft>
                <a:spcPts val="0"/>
              </a:spcAft>
              <a:buClr>
                <a:schemeClr val="lt1"/>
              </a:buClr>
              <a:buSzPts val="24600"/>
              <a:buNone/>
              <a:defRPr sz="24600">
                <a:solidFill>
                  <a:schemeClr val="lt1"/>
                </a:solidFill>
              </a:defRPr>
            </a:lvl7pPr>
            <a:lvl8pPr lvl="7" algn="ctr" rtl="0">
              <a:spcBef>
                <a:spcPts val="0"/>
              </a:spcBef>
              <a:spcAft>
                <a:spcPts val="0"/>
              </a:spcAft>
              <a:buClr>
                <a:schemeClr val="lt1"/>
              </a:buClr>
              <a:buSzPts val="24600"/>
              <a:buNone/>
              <a:defRPr sz="24600">
                <a:solidFill>
                  <a:schemeClr val="lt1"/>
                </a:solidFill>
              </a:defRPr>
            </a:lvl8pPr>
            <a:lvl9pPr lvl="8" algn="ctr" rtl="0">
              <a:spcBef>
                <a:spcPts val="0"/>
              </a:spcBef>
              <a:spcAft>
                <a:spcPts val="0"/>
              </a:spcAft>
              <a:buClr>
                <a:schemeClr val="lt1"/>
              </a:buClr>
              <a:buSzPts val="24600"/>
              <a:buNone/>
              <a:defRPr sz="24600">
                <a:solidFill>
                  <a:schemeClr val="lt1"/>
                </a:solidFill>
              </a:defRPr>
            </a:lvl9pPr>
          </a:lstStyle>
          <a:p>
            <a:r>
              <a:t>xx%</a:t>
            </a:r>
          </a:p>
        </p:txBody>
      </p:sp>
      <p:sp>
        <p:nvSpPr>
          <p:cNvPr id="16" name="Google Shape;16;p3"/>
          <p:cNvSpPr txBox="1">
            <a:spLocks noGrp="1"/>
          </p:cNvSpPr>
          <p:nvPr>
            <p:ph type="subTitle" idx="1"/>
          </p:nvPr>
        </p:nvSpPr>
        <p:spPr>
          <a:xfrm>
            <a:off x="10213208" y="14880460"/>
            <a:ext cx="17036700" cy="1536000"/>
          </a:xfrm>
          <a:prstGeom prst="rect">
            <a:avLst/>
          </a:prstGeom>
          <a:solidFill>
            <a:schemeClr val="accent2"/>
          </a:solidFill>
        </p:spPr>
        <p:txBody>
          <a:bodyPr spcFirstLastPara="1" wrap="square" lIns="374550" tIns="374550" rIns="374550" bIns="374550" anchor="ctr" anchorCtr="0">
            <a:noAutofit/>
          </a:bodyPr>
          <a:lstStyle>
            <a:lvl1pPr lvl="0" algn="ctr" rtl="0">
              <a:lnSpc>
                <a:spcPct val="100000"/>
              </a:lnSpc>
              <a:spcBef>
                <a:spcPts val="0"/>
              </a:spcBef>
              <a:spcAft>
                <a:spcPts val="0"/>
              </a:spcAft>
              <a:buSzPts val="5700"/>
              <a:buNone/>
              <a:defRPr sz="6600">
                <a:solidFill>
                  <a:schemeClr val="lt1"/>
                </a:solidFill>
              </a:defRPr>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18"/>
        <p:cNvGrpSpPr/>
        <p:nvPr/>
      </p:nvGrpSpPr>
      <p:grpSpPr>
        <a:xfrm>
          <a:off x="0" y="0"/>
          <a:ext cx="0" cy="0"/>
          <a:chOff x="0" y="0"/>
          <a:chExt cx="0" cy="0"/>
        </a:xfrm>
      </p:grpSpPr>
      <p:pic>
        <p:nvPicPr>
          <p:cNvPr id="119" name="Google Shape;119;p21"/>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120" name="Google Shape;120;p21"/>
          <p:cNvSpPr txBox="1">
            <a:spLocks noGrp="1"/>
          </p:cNvSpPr>
          <p:nvPr>
            <p:ph type="title"/>
          </p:nvPr>
        </p:nvSpPr>
        <p:spPr>
          <a:xfrm>
            <a:off x="19678202" y="7148544"/>
            <a:ext cx="14862300" cy="2345700"/>
          </a:xfrm>
          <a:prstGeom prst="rect">
            <a:avLst/>
          </a:prstGeom>
        </p:spPr>
        <p:txBody>
          <a:bodyPr spcFirstLastPara="1" wrap="square" lIns="374550" tIns="374550" rIns="374550" bIns="374550" anchor="t" anchorCtr="0">
            <a:noAutofit/>
          </a:bodyPr>
          <a:lstStyle>
            <a:lvl1pPr lvl="0" algn="r"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121" name="Google Shape;121;p21"/>
          <p:cNvSpPr txBox="1">
            <a:spLocks noGrp="1"/>
          </p:cNvSpPr>
          <p:nvPr>
            <p:ph type="subTitle" idx="1"/>
          </p:nvPr>
        </p:nvSpPr>
        <p:spPr>
          <a:xfrm>
            <a:off x="19678908" y="9494323"/>
            <a:ext cx="14862300" cy="3670500"/>
          </a:xfrm>
          <a:prstGeom prst="rect">
            <a:avLst/>
          </a:prstGeom>
        </p:spPr>
        <p:txBody>
          <a:bodyPr spcFirstLastPara="1" wrap="square" lIns="374550" tIns="374550" rIns="374550" bIns="374550" anchor="t" anchorCtr="0">
            <a:noAutofit/>
          </a:bodyPr>
          <a:lstStyle>
            <a:lvl1pPr lvl="0" algn="r" rtl="0">
              <a:lnSpc>
                <a:spcPct val="100000"/>
              </a:lnSpc>
              <a:spcBef>
                <a:spcPts val="0"/>
              </a:spcBef>
              <a:spcAft>
                <a:spcPts val="0"/>
              </a:spcAft>
              <a:buSzPts val="5700"/>
              <a:buNone/>
              <a:defRPr/>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2"/>
        <p:cNvGrpSpPr/>
        <p:nvPr/>
      </p:nvGrpSpPr>
      <p:grpSpPr>
        <a:xfrm>
          <a:off x="0" y="0"/>
          <a:ext cx="0" cy="0"/>
          <a:chOff x="0" y="0"/>
          <a:chExt cx="0" cy="0"/>
        </a:xfrm>
      </p:grpSpPr>
      <p:pic>
        <p:nvPicPr>
          <p:cNvPr id="123" name="Google Shape;123;p22"/>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124" name="Google Shape;124;p22"/>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lvl1pPr lvl="0"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125" name="Google Shape;125;p22"/>
          <p:cNvSpPr txBox="1">
            <a:spLocks noGrp="1"/>
          </p:cNvSpPr>
          <p:nvPr>
            <p:ph type="subTitle" idx="1"/>
          </p:nvPr>
        </p:nvSpPr>
        <p:spPr>
          <a:xfrm>
            <a:off x="20278919" y="10908255"/>
            <a:ext cx="11039700" cy="41397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b="0"/>
            </a:lvl1pPr>
            <a:lvl2pPr lvl="1" algn="ctr" rtl="0">
              <a:lnSpc>
                <a:spcPct val="100000"/>
              </a:lnSpc>
              <a:spcBef>
                <a:spcPts val="0"/>
              </a:spcBef>
              <a:spcAft>
                <a:spcPts val="0"/>
              </a:spcAft>
              <a:buSzPts val="5700"/>
              <a:buNone/>
              <a:defRPr/>
            </a:lvl2pPr>
            <a:lvl3pPr lvl="2" algn="ctr" rtl="0">
              <a:lnSpc>
                <a:spcPct val="100000"/>
              </a:lnSpc>
              <a:spcBef>
                <a:spcPts val="0"/>
              </a:spcBef>
              <a:spcAft>
                <a:spcPts val="0"/>
              </a:spcAft>
              <a:buSzPts val="5700"/>
              <a:buNone/>
              <a:defRPr/>
            </a:lvl3pPr>
            <a:lvl4pPr lvl="3" algn="ctr" rtl="0">
              <a:lnSpc>
                <a:spcPct val="100000"/>
              </a:lnSpc>
              <a:spcBef>
                <a:spcPts val="0"/>
              </a:spcBef>
              <a:spcAft>
                <a:spcPts val="0"/>
              </a:spcAft>
              <a:buSzPts val="5700"/>
              <a:buNone/>
              <a:defRPr/>
            </a:lvl4pPr>
            <a:lvl5pPr lvl="4" algn="ctr" rtl="0">
              <a:lnSpc>
                <a:spcPct val="100000"/>
              </a:lnSpc>
              <a:spcBef>
                <a:spcPts val="0"/>
              </a:spcBef>
              <a:spcAft>
                <a:spcPts val="0"/>
              </a:spcAft>
              <a:buSzPts val="5700"/>
              <a:buNone/>
              <a:defRPr/>
            </a:lvl5pPr>
            <a:lvl6pPr lvl="5" algn="ctr" rtl="0">
              <a:lnSpc>
                <a:spcPct val="100000"/>
              </a:lnSpc>
              <a:spcBef>
                <a:spcPts val="0"/>
              </a:spcBef>
              <a:spcAft>
                <a:spcPts val="0"/>
              </a:spcAft>
              <a:buSzPts val="5700"/>
              <a:buNone/>
              <a:defRPr/>
            </a:lvl6pPr>
            <a:lvl7pPr lvl="6" algn="ctr" rtl="0">
              <a:lnSpc>
                <a:spcPct val="100000"/>
              </a:lnSpc>
              <a:spcBef>
                <a:spcPts val="0"/>
              </a:spcBef>
              <a:spcAft>
                <a:spcPts val="0"/>
              </a:spcAft>
              <a:buSzPts val="5700"/>
              <a:buNone/>
              <a:defRPr/>
            </a:lvl7pPr>
            <a:lvl8pPr lvl="7" algn="ctr" rtl="0">
              <a:lnSpc>
                <a:spcPct val="100000"/>
              </a:lnSpc>
              <a:spcBef>
                <a:spcPts val="0"/>
              </a:spcBef>
              <a:spcAft>
                <a:spcPts val="0"/>
              </a:spcAft>
              <a:buSzPts val="5700"/>
              <a:buNone/>
              <a:defRPr/>
            </a:lvl8pPr>
            <a:lvl9pPr lvl="8" algn="ctr" rtl="0">
              <a:lnSpc>
                <a:spcPct val="100000"/>
              </a:lnSpc>
              <a:spcBef>
                <a:spcPts val="0"/>
              </a:spcBef>
              <a:spcAft>
                <a:spcPts val="0"/>
              </a:spcAft>
              <a:buSzPts val="5700"/>
              <a:buNone/>
              <a:defRPr/>
            </a:lvl9pPr>
          </a:lstStyle>
          <a:p>
            <a:endParaRPr/>
          </a:p>
        </p:txBody>
      </p:sp>
      <p:sp>
        <p:nvSpPr>
          <p:cNvPr id="126" name="Google Shape;126;p22"/>
          <p:cNvSpPr txBox="1">
            <a:spLocks noGrp="1"/>
          </p:cNvSpPr>
          <p:nvPr>
            <p:ph type="subTitle" idx="2"/>
          </p:nvPr>
        </p:nvSpPr>
        <p:spPr>
          <a:xfrm>
            <a:off x="6144265" y="10908255"/>
            <a:ext cx="11039700" cy="41397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b="0"/>
            </a:lvl1pPr>
            <a:lvl2pPr lvl="1" algn="ctr" rtl="0">
              <a:lnSpc>
                <a:spcPct val="100000"/>
              </a:lnSpc>
              <a:spcBef>
                <a:spcPts val="0"/>
              </a:spcBef>
              <a:spcAft>
                <a:spcPts val="0"/>
              </a:spcAft>
              <a:buSzPts val="5700"/>
              <a:buNone/>
              <a:defRPr/>
            </a:lvl2pPr>
            <a:lvl3pPr lvl="2" algn="ctr" rtl="0">
              <a:lnSpc>
                <a:spcPct val="100000"/>
              </a:lnSpc>
              <a:spcBef>
                <a:spcPts val="0"/>
              </a:spcBef>
              <a:spcAft>
                <a:spcPts val="0"/>
              </a:spcAft>
              <a:buSzPts val="5700"/>
              <a:buNone/>
              <a:defRPr/>
            </a:lvl3pPr>
            <a:lvl4pPr lvl="3" algn="ctr" rtl="0">
              <a:lnSpc>
                <a:spcPct val="100000"/>
              </a:lnSpc>
              <a:spcBef>
                <a:spcPts val="0"/>
              </a:spcBef>
              <a:spcAft>
                <a:spcPts val="0"/>
              </a:spcAft>
              <a:buSzPts val="5700"/>
              <a:buNone/>
              <a:defRPr/>
            </a:lvl4pPr>
            <a:lvl5pPr lvl="4" algn="ctr" rtl="0">
              <a:lnSpc>
                <a:spcPct val="100000"/>
              </a:lnSpc>
              <a:spcBef>
                <a:spcPts val="0"/>
              </a:spcBef>
              <a:spcAft>
                <a:spcPts val="0"/>
              </a:spcAft>
              <a:buSzPts val="5700"/>
              <a:buNone/>
              <a:defRPr/>
            </a:lvl5pPr>
            <a:lvl6pPr lvl="5" algn="ctr" rtl="0">
              <a:lnSpc>
                <a:spcPct val="100000"/>
              </a:lnSpc>
              <a:spcBef>
                <a:spcPts val="0"/>
              </a:spcBef>
              <a:spcAft>
                <a:spcPts val="0"/>
              </a:spcAft>
              <a:buSzPts val="5700"/>
              <a:buNone/>
              <a:defRPr/>
            </a:lvl6pPr>
            <a:lvl7pPr lvl="6" algn="ctr" rtl="0">
              <a:lnSpc>
                <a:spcPct val="100000"/>
              </a:lnSpc>
              <a:spcBef>
                <a:spcPts val="0"/>
              </a:spcBef>
              <a:spcAft>
                <a:spcPts val="0"/>
              </a:spcAft>
              <a:buSzPts val="5700"/>
              <a:buNone/>
              <a:defRPr/>
            </a:lvl7pPr>
            <a:lvl8pPr lvl="7" algn="ctr" rtl="0">
              <a:lnSpc>
                <a:spcPct val="100000"/>
              </a:lnSpc>
              <a:spcBef>
                <a:spcPts val="0"/>
              </a:spcBef>
              <a:spcAft>
                <a:spcPts val="0"/>
              </a:spcAft>
              <a:buSzPts val="5700"/>
              <a:buNone/>
              <a:defRPr/>
            </a:lvl8pPr>
            <a:lvl9pPr lvl="8" algn="ctr" rtl="0">
              <a:lnSpc>
                <a:spcPct val="100000"/>
              </a:lnSpc>
              <a:spcBef>
                <a:spcPts val="0"/>
              </a:spcBef>
              <a:spcAft>
                <a:spcPts val="0"/>
              </a:spcAft>
              <a:buSzPts val="5700"/>
              <a:buNone/>
              <a:defRPr/>
            </a:lvl9pPr>
          </a:lstStyle>
          <a:p>
            <a:endParaRPr/>
          </a:p>
        </p:txBody>
      </p:sp>
      <p:sp>
        <p:nvSpPr>
          <p:cNvPr id="127" name="Google Shape;127;p22"/>
          <p:cNvSpPr txBox="1">
            <a:spLocks noGrp="1"/>
          </p:cNvSpPr>
          <p:nvPr>
            <p:ph type="subTitle" idx="3"/>
          </p:nvPr>
        </p:nvSpPr>
        <p:spPr>
          <a:xfrm>
            <a:off x="6144265" y="8910951"/>
            <a:ext cx="11039700" cy="22893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128" name="Google Shape;128;p22"/>
          <p:cNvSpPr txBox="1">
            <a:spLocks noGrp="1"/>
          </p:cNvSpPr>
          <p:nvPr>
            <p:ph type="subTitle" idx="4"/>
          </p:nvPr>
        </p:nvSpPr>
        <p:spPr>
          <a:xfrm>
            <a:off x="20278932" y="8910951"/>
            <a:ext cx="11039700" cy="22893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129" name="Google Shape;129;p22"/>
          <p:cNvSpPr/>
          <p:nvPr/>
        </p:nvSpPr>
        <p:spPr>
          <a:xfrm>
            <a:off x="-1125336" y="-1008365"/>
            <a:ext cx="3876600" cy="3875700"/>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0" name="Google Shape;130;p22"/>
          <p:cNvSpPr/>
          <p:nvPr/>
        </p:nvSpPr>
        <p:spPr>
          <a:xfrm>
            <a:off x="948859" y="168755"/>
            <a:ext cx="3296400" cy="3295500"/>
          </a:xfrm>
          <a:prstGeom prst="ellipse">
            <a:avLst/>
          </a:prstGeom>
          <a:gradFill>
            <a:gsLst>
              <a:gs pos="0">
                <a:schemeClr val="accent4"/>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1" name="Google Shape;131;p22"/>
          <p:cNvSpPr/>
          <p:nvPr/>
        </p:nvSpPr>
        <p:spPr>
          <a:xfrm>
            <a:off x="-1125344" y="1816561"/>
            <a:ext cx="2062500" cy="2061900"/>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2" name="Google Shape;132;p22"/>
          <p:cNvSpPr/>
          <p:nvPr/>
        </p:nvSpPr>
        <p:spPr>
          <a:xfrm flipH="1">
            <a:off x="3541301" y="-230187"/>
            <a:ext cx="1231500" cy="12312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3" name="Google Shape;133;p22"/>
          <p:cNvSpPr/>
          <p:nvPr/>
        </p:nvSpPr>
        <p:spPr>
          <a:xfrm flipH="1">
            <a:off x="613578" y="3464389"/>
            <a:ext cx="2346300" cy="23457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4" name="Google Shape;134;p22"/>
          <p:cNvSpPr/>
          <p:nvPr/>
        </p:nvSpPr>
        <p:spPr>
          <a:xfrm rot="3078126" flipH="1">
            <a:off x="35513675" y="10806312"/>
            <a:ext cx="4792599" cy="4792926"/>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5" name="Google Shape;135;p22"/>
          <p:cNvSpPr/>
          <p:nvPr/>
        </p:nvSpPr>
        <p:spPr>
          <a:xfrm rot="-696924">
            <a:off x="31861417" y="16666154"/>
            <a:ext cx="4833586" cy="4832471"/>
          </a:xfrm>
          <a:prstGeom prst="ellipse">
            <a:avLst/>
          </a:prstGeom>
          <a:gradFill>
            <a:gsLst>
              <a:gs pos="0">
                <a:schemeClr val="accent4"/>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6" name="Google Shape;136;p22"/>
          <p:cNvSpPr/>
          <p:nvPr/>
        </p:nvSpPr>
        <p:spPr>
          <a:xfrm rot="3077960" flipH="1">
            <a:off x="35327593" y="18557985"/>
            <a:ext cx="3876359" cy="3876686"/>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37"/>
        <p:cNvGrpSpPr/>
        <p:nvPr/>
      </p:nvGrpSpPr>
      <p:grpSpPr>
        <a:xfrm>
          <a:off x="0" y="0"/>
          <a:ext cx="0" cy="0"/>
          <a:chOff x="0" y="0"/>
          <a:chExt cx="0" cy="0"/>
        </a:xfrm>
      </p:grpSpPr>
      <p:pic>
        <p:nvPicPr>
          <p:cNvPr id="138" name="Google Shape;138;p23"/>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139" name="Google Shape;139;p23"/>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lvl1pPr lvl="0"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140" name="Google Shape;140;p23"/>
          <p:cNvSpPr txBox="1">
            <a:spLocks noGrp="1"/>
          </p:cNvSpPr>
          <p:nvPr>
            <p:ph type="subTitle" idx="1"/>
          </p:nvPr>
        </p:nvSpPr>
        <p:spPr>
          <a:xfrm>
            <a:off x="20424527" y="6206361"/>
            <a:ext cx="12077100" cy="11776800"/>
          </a:xfrm>
          <a:prstGeom prst="rect">
            <a:avLst/>
          </a:prstGeom>
        </p:spPr>
        <p:txBody>
          <a:bodyPr spcFirstLastPara="1" wrap="square" lIns="374550" tIns="374550" rIns="374550" bIns="374550" anchor="t" anchorCtr="0">
            <a:noAutofit/>
          </a:bodyPr>
          <a:lstStyle>
            <a:lvl1pPr lvl="0" rtl="0">
              <a:lnSpc>
                <a:spcPct val="100000"/>
              </a:lnSpc>
              <a:spcBef>
                <a:spcPts val="0"/>
              </a:spcBef>
              <a:spcAft>
                <a:spcPts val="0"/>
              </a:spcAft>
              <a:buSzPts val="5700"/>
              <a:buNone/>
              <a:defRPr b="0"/>
            </a:lvl1pPr>
            <a:lvl2pPr lvl="1" algn="ctr" rtl="0">
              <a:lnSpc>
                <a:spcPct val="100000"/>
              </a:lnSpc>
              <a:spcBef>
                <a:spcPts val="0"/>
              </a:spcBef>
              <a:spcAft>
                <a:spcPts val="0"/>
              </a:spcAft>
              <a:buSzPts val="5700"/>
              <a:buNone/>
              <a:defRPr/>
            </a:lvl2pPr>
            <a:lvl3pPr lvl="2" algn="ctr" rtl="0">
              <a:lnSpc>
                <a:spcPct val="100000"/>
              </a:lnSpc>
              <a:spcBef>
                <a:spcPts val="0"/>
              </a:spcBef>
              <a:spcAft>
                <a:spcPts val="0"/>
              </a:spcAft>
              <a:buSzPts val="5700"/>
              <a:buNone/>
              <a:defRPr/>
            </a:lvl3pPr>
            <a:lvl4pPr lvl="3" algn="ctr" rtl="0">
              <a:lnSpc>
                <a:spcPct val="100000"/>
              </a:lnSpc>
              <a:spcBef>
                <a:spcPts val="0"/>
              </a:spcBef>
              <a:spcAft>
                <a:spcPts val="0"/>
              </a:spcAft>
              <a:buSzPts val="5700"/>
              <a:buNone/>
              <a:defRPr/>
            </a:lvl4pPr>
            <a:lvl5pPr lvl="4" algn="ctr" rtl="0">
              <a:lnSpc>
                <a:spcPct val="100000"/>
              </a:lnSpc>
              <a:spcBef>
                <a:spcPts val="0"/>
              </a:spcBef>
              <a:spcAft>
                <a:spcPts val="0"/>
              </a:spcAft>
              <a:buSzPts val="5700"/>
              <a:buNone/>
              <a:defRPr/>
            </a:lvl5pPr>
            <a:lvl6pPr lvl="5" algn="ctr" rtl="0">
              <a:lnSpc>
                <a:spcPct val="100000"/>
              </a:lnSpc>
              <a:spcBef>
                <a:spcPts val="0"/>
              </a:spcBef>
              <a:spcAft>
                <a:spcPts val="0"/>
              </a:spcAft>
              <a:buSzPts val="5700"/>
              <a:buNone/>
              <a:defRPr/>
            </a:lvl6pPr>
            <a:lvl7pPr lvl="6" algn="ctr" rtl="0">
              <a:lnSpc>
                <a:spcPct val="100000"/>
              </a:lnSpc>
              <a:spcBef>
                <a:spcPts val="0"/>
              </a:spcBef>
              <a:spcAft>
                <a:spcPts val="0"/>
              </a:spcAft>
              <a:buSzPts val="5700"/>
              <a:buNone/>
              <a:defRPr/>
            </a:lvl7pPr>
            <a:lvl8pPr lvl="7" algn="ctr" rtl="0">
              <a:lnSpc>
                <a:spcPct val="100000"/>
              </a:lnSpc>
              <a:spcBef>
                <a:spcPts val="0"/>
              </a:spcBef>
              <a:spcAft>
                <a:spcPts val="0"/>
              </a:spcAft>
              <a:buSzPts val="5700"/>
              <a:buNone/>
              <a:defRPr/>
            </a:lvl8pPr>
            <a:lvl9pPr lvl="8" algn="ctr" rtl="0">
              <a:lnSpc>
                <a:spcPct val="100000"/>
              </a:lnSpc>
              <a:spcBef>
                <a:spcPts val="0"/>
              </a:spcBef>
              <a:spcAft>
                <a:spcPts val="0"/>
              </a:spcAft>
              <a:buSzPts val="5700"/>
              <a:buNone/>
              <a:defRPr/>
            </a:lvl9pPr>
          </a:lstStyle>
          <a:p>
            <a:endParaRPr/>
          </a:p>
        </p:txBody>
      </p:sp>
      <p:sp>
        <p:nvSpPr>
          <p:cNvPr id="141" name="Google Shape;141;p23"/>
          <p:cNvSpPr txBox="1">
            <a:spLocks noGrp="1"/>
          </p:cNvSpPr>
          <p:nvPr>
            <p:ph type="subTitle" idx="2"/>
          </p:nvPr>
        </p:nvSpPr>
        <p:spPr>
          <a:xfrm>
            <a:off x="4961673" y="6206361"/>
            <a:ext cx="12077100" cy="11776800"/>
          </a:xfrm>
          <a:prstGeom prst="rect">
            <a:avLst/>
          </a:prstGeom>
        </p:spPr>
        <p:txBody>
          <a:bodyPr spcFirstLastPara="1" wrap="square" lIns="374550" tIns="374550" rIns="374550" bIns="374550" anchor="t" anchorCtr="0">
            <a:noAutofit/>
          </a:bodyPr>
          <a:lstStyle>
            <a:lvl1pPr lvl="0" rtl="0">
              <a:lnSpc>
                <a:spcPct val="100000"/>
              </a:lnSpc>
              <a:spcBef>
                <a:spcPts val="0"/>
              </a:spcBef>
              <a:spcAft>
                <a:spcPts val="0"/>
              </a:spcAft>
              <a:buSzPts val="5700"/>
              <a:buNone/>
              <a:defRPr b="0"/>
            </a:lvl1pPr>
            <a:lvl2pPr lvl="1" algn="ctr" rtl="0">
              <a:lnSpc>
                <a:spcPct val="100000"/>
              </a:lnSpc>
              <a:spcBef>
                <a:spcPts val="0"/>
              </a:spcBef>
              <a:spcAft>
                <a:spcPts val="0"/>
              </a:spcAft>
              <a:buSzPts val="5700"/>
              <a:buNone/>
              <a:defRPr/>
            </a:lvl2pPr>
            <a:lvl3pPr lvl="2" algn="ctr" rtl="0">
              <a:lnSpc>
                <a:spcPct val="100000"/>
              </a:lnSpc>
              <a:spcBef>
                <a:spcPts val="0"/>
              </a:spcBef>
              <a:spcAft>
                <a:spcPts val="0"/>
              </a:spcAft>
              <a:buSzPts val="5700"/>
              <a:buNone/>
              <a:defRPr/>
            </a:lvl3pPr>
            <a:lvl4pPr lvl="3" algn="ctr" rtl="0">
              <a:lnSpc>
                <a:spcPct val="100000"/>
              </a:lnSpc>
              <a:spcBef>
                <a:spcPts val="0"/>
              </a:spcBef>
              <a:spcAft>
                <a:spcPts val="0"/>
              </a:spcAft>
              <a:buSzPts val="5700"/>
              <a:buNone/>
              <a:defRPr/>
            </a:lvl4pPr>
            <a:lvl5pPr lvl="4" algn="ctr" rtl="0">
              <a:lnSpc>
                <a:spcPct val="100000"/>
              </a:lnSpc>
              <a:spcBef>
                <a:spcPts val="0"/>
              </a:spcBef>
              <a:spcAft>
                <a:spcPts val="0"/>
              </a:spcAft>
              <a:buSzPts val="5700"/>
              <a:buNone/>
              <a:defRPr/>
            </a:lvl5pPr>
            <a:lvl6pPr lvl="5" algn="ctr" rtl="0">
              <a:lnSpc>
                <a:spcPct val="100000"/>
              </a:lnSpc>
              <a:spcBef>
                <a:spcPts val="0"/>
              </a:spcBef>
              <a:spcAft>
                <a:spcPts val="0"/>
              </a:spcAft>
              <a:buSzPts val="5700"/>
              <a:buNone/>
              <a:defRPr/>
            </a:lvl6pPr>
            <a:lvl7pPr lvl="6" algn="ctr" rtl="0">
              <a:lnSpc>
                <a:spcPct val="100000"/>
              </a:lnSpc>
              <a:spcBef>
                <a:spcPts val="0"/>
              </a:spcBef>
              <a:spcAft>
                <a:spcPts val="0"/>
              </a:spcAft>
              <a:buSzPts val="5700"/>
              <a:buNone/>
              <a:defRPr/>
            </a:lvl7pPr>
            <a:lvl8pPr lvl="7" algn="ctr" rtl="0">
              <a:lnSpc>
                <a:spcPct val="100000"/>
              </a:lnSpc>
              <a:spcBef>
                <a:spcPts val="0"/>
              </a:spcBef>
              <a:spcAft>
                <a:spcPts val="0"/>
              </a:spcAft>
              <a:buSzPts val="5700"/>
              <a:buNone/>
              <a:defRPr/>
            </a:lvl8pPr>
            <a:lvl9pPr lvl="8" algn="ctr" rtl="0">
              <a:lnSpc>
                <a:spcPct val="100000"/>
              </a:lnSpc>
              <a:spcBef>
                <a:spcPts val="0"/>
              </a:spcBef>
              <a:spcAft>
                <a:spcPts val="0"/>
              </a:spcAft>
              <a:buSzPts val="57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spTree>
      <p:nvGrpSpPr>
        <p:cNvPr id="1" name="Shape 142"/>
        <p:cNvGrpSpPr/>
        <p:nvPr/>
      </p:nvGrpSpPr>
      <p:grpSpPr>
        <a:xfrm>
          <a:off x="0" y="0"/>
          <a:ext cx="0" cy="0"/>
          <a:chOff x="0" y="0"/>
          <a:chExt cx="0" cy="0"/>
        </a:xfrm>
      </p:grpSpPr>
      <p:pic>
        <p:nvPicPr>
          <p:cNvPr id="143" name="Google Shape;143;p24"/>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144" name="Google Shape;144;p24"/>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lvl1pPr lvl="0"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145" name="Google Shape;145;p24"/>
          <p:cNvSpPr txBox="1">
            <a:spLocks noGrp="1"/>
          </p:cNvSpPr>
          <p:nvPr>
            <p:ph type="subTitle" idx="1"/>
          </p:nvPr>
        </p:nvSpPr>
        <p:spPr>
          <a:xfrm>
            <a:off x="20376598" y="10798079"/>
            <a:ext cx="11737800" cy="52605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b="0"/>
            </a:lvl1pPr>
            <a:lvl2pPr lvl="1" algn="ctr" rtl="0">
              <a:lnSpc>
                <a:spcPct val="100000"/>
              </a:lnSpc>
              <a:spcBef>
                <a:spcPts val="0"/>
              </a:spcBef>
              <a:spcAft>
                <a:spcPts val="0"/>
              </a:spcAft>
              <a:buSzPts val="5700"/>
              <a:buNone/>
              <a:defRPr/>
            </a:lvl2pPr>
            <a:lvl3pPr lvl="2" algn="ctr" rtl="0">
              <a:lnSpc>
                <a:spcPct val="100000"/>
              </a:lnSpc>
              <a:spcBef>
                <a:spcPts val="0"/>
              </a:spcBef>
              <a:spcAft>
                <a:spcPts val="0"/>
              </a:spcAft>
              <a:buSzPts val="5700"/>
              <a:buNone/>
              <a:defRPr/>
            </a:lvl3pPr>
            <a:lvl4pPr lvl="3" algn="ctr" rtl="0">
              <a:lnSpc>
                <a:spcPct val="100000"/>
              </a:lnSpc>
              <a:spcBef>
                <a:spcPts val="0"/>
              </a:spcBef>
              <a:spcAft>
                <a:spcPts val="0"/>
              </a:spcAft>
              <a:buSzPts val="5700"/>
              <a:buNone/>
              <a:defRPr/>
            </a:lvl4pPr>
            <a:lvl5pPr lvl="4" algn="ctr" rtl="0">
              <a:lnSpc>
                <a:spcPct val="100000"/>
              </a:lnSpc>
              <a:spcBef>
                <a:spcPts val="0"/>
              </a:spcBef>
              <a:spcAft>
                <a:spcPts val="0"/>
              </a:spcAft>
              <a:buSzPts val="5700"/>
              <a:buNone/>
              <a:defRPr/>
            </a:lvl5pPr>
            <a:lvl6pPr lvl="5" algn="ctr" rtl="0">
              <a:lnSpc>
                <a:spcPct val="100000"/>
              </a:lnSpc>
              <a:spcBef>
                <a:spcPts val="0"/>
              </a:spcBef>
              <a:spcAft>
                <a:spcPts val="0"/>
              </a:spcAft>
              <a:buSzPts val="5700"/>
              <a:buNone/>
              <a:defRPr/>
            </a:lvl6pPr>
            <a:lvl7pPr lvl="6" algn="ctr" rtl="0">
              <a:lnSpc>
                <a:spcPct val="100000"/>
              </a:lnSpc>
              <a:spcBef>
                <a:spcPts val="0"/>
              </a:spcBef>
              <a:spcAft>
                <a:spcPts val="0"/>
              </a:spcAft>
              <a:buSzPts val="5700"/>
              <a:buNone/>
              <a:defRPr/>
            </a:lvl7pPr>
            <a:lvl8pPr lvl="7" algn="ctr" rtl="0">
              <a:lnSpc>
                <a:spcPct val="100000"/>
              </a:lnSpc>
              <a:spcBef>
                <a:spcPts val="0"/>
              </a:spcBef>
              <a:spcAft>
                <a:spcPts val="0"/>
              </a:spcAft>
              <a:buSzPts val="5700"/>
              <a:buNone/>
              <a:defRPr/>
            </a:lvl8pPr>
            <a:lvl9pPr lvl="8" algn="ctr" rtl="0">
              <a:lnSpc>
                <a:spcPct val="100000"/>
              </a:lnSpc>
              <a:spcBef>
                <a:spcPts val="0"/>
              </a:spcBef>
              <a:spcAft>
                <a:spcPts val="0"/>
              </a:spcAft>
              <a:buSzPts val="5700"/>
              <a:buNone/>
              <a:defRPr/>
            </a:lvl9pPr>
          </a:lstStyle>
          <a:p>
            <a:endParaRPr/>
          </a:p>
        </p:txBody>
      </p:sp>
      <p:sp>
        <p:nvSpPr>
          <p:cNvPr id="146" name="Google Shape;146;p24"/>
          <p:cNvSpPr txBox="1">
            <a:spLocks noGrp="1"/>
          </p:cNvSpPr>
          <p:nvPr>
            <p:ph type="subTitle" idx="2"/>
          </p:nvPr>
        </p:nvSpPr>
        <p:spPr>
          <a:xfrm>
            <a:off x="5348430" y="10798079"/>
            <a:ext cx="11737800" cy="52605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b="0"/>
            </a:lvl1pPr>
            <a:lvl2pPr lvl="1" algn="ctr" rtl="0">
              <a:lnSpc>
                <a:spcPct val="100000"/>
              </a:lnSpc>
              <a:spcBef>
                <a:spcPts val="0"/>
              </a:spcBef>
              <a:spcAft>
                <a:spcPts val="0"/>
              </a:spcAft>
              <a:buSzPts val="5700"/>
              <a:buNone/>
              <a:defRPr/>
            </a:lvl2pPr>
            <a:lvl3pPr lvl="2" algn="ctr" rtl="0">
              <a:lnSpc>
                <a:spcPct val="100000"/>
              </a:lnSpc>
              <a:spcBef>
                <a:spcPts val="0"/>
              </a:spcBef>
              <a:spcAft>
                <a:spcPts val="0"/>
              </a:spcAft>
              <a:buSzPts val="5700"/>
              <a:buNone/>
              <a:defRPr/>
            </a:lvl3pPr>
            <a:lvl4pPr lvl="3" algn="ctr" rtl="0">
              <a:lnSpc>
                <a:spcPct val="100000"/>
              </a:lnSpc>
              <a:spcBef>
                <a:spcPts val="0"/>
              </a:spcBef>
              <a:spcAft>
                <a:spcPts val="0"/>
              </a:spcAft>
              <a:buSzPts val="5700"/>
              <a:buNone/>
              <a:defRPr/>
            </a:lvl4pPr>
            <a:lvl5pPr lvl="4" algn="ctr" rtl="0">
              <a:lnSpc>
                <a:spcPct val="100000"/>
              </a:lnSpc>
              <a:spcBef>
                <a:spcPts val="0"/>
              </a:spcBef>
              <a:spcAft>
                <a:spcPts val="0"/>
              </a:spcAft>
              <a:buSzPts val="5700"/>
              <a:buNone/>
              <a:defRPr/>
            </a:lvl5pPr>
            <a:lvl6pPr lvl="5" algn="ctr" rtl="0">
              <a:lnSpc>
                <a:spcPct val="100000"/>
              </a:lnSpc>
              <a:spcBef>
                <a:spcPts val="0"/>
              </a:spcBef>
              <a:spcAft>
                <a:spcPts val="0"/>
              </a:spcAft>
              <a:buSzPts val="5700"/>
              <a:buNone/>
              <a:defRPr/>
            </a:lvl6pPr>
            <a:lvl7pPr lvl="6" algn="ctr" rtl="0">
              <a:lnSpc>
                <a:spcPct val="100000"/>
              </a:lnSpc>
              <a:spcBef>
                <a:spcPts val="0"/>
              </a:spcBef>
              <a:spcAft>
                <a:spcPts val="0"/>
              </a:spcAft>
              <a:buSzPts val="5700"/>
              <a:buNone/>
              <a:defRPr/>
            </a:lvl7pPr>
            <a:lvl8pPr lvl="7" algn="ctr" rtl="0">
              <a:lnSpc>
                <a:spcPct val="100000"/>
              </a:lnSpc>
              <a:spcBef>
                <a:spcPts val="0"/>
              </a:spcBef>
              <a:spcAft>
                <a:spcPts val="0"/>
              </a:spcAft>
              <a:buSzPts val="5700"/>
              <a:buNone/>
              <a:defRPr/>
            </a:lvl8pPr>
            <a:lvl9pPr lvl="8" algn="ctr" rtl="0">
              <a:lnSpc>
                <a:spcPct val="100000"/>
              </a:lnSpc>
              <a:spcBef>
                <a:spcPts val="0"/>
              </a:spcBef>
              <a:spcAft>
                <a:spcPts val="0"/>
              </a:spcAft>
              <a:buSzPts val="57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7"/>
        <p:cNvGrpSpPr/>
        <p:nvPr/>
      </p:nvGrpSpPr>
      <p:grpSpPr>
        <a:xfrm>
          <a:off x="0" y="0"/>
          <a:ext cx="0" cy="0"/>
          <a:chOff x="0" y="0"/>
          <a:chExt cx="0" cy="0"/>
        </a:xfrm>
      </p:grpSpPr>
      <p:pic>
        <p:nvPicPr>
          <p:cNvPr id="148" name="Google Shape;148;p25"/>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149" name="Google Shape;149;p25"/>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lvl1pPr lvl="0" algn="ctr"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150" name="Google Shape;150;p25"/>
          <p:cNvSpPr txBox="1">
            <a:spLocks noGrp="1"/>
          </p:cNvSpPr>
          <p:nvPr>
            <p:ph type="subTitle" idx="1"/>
          </p:nvPr>
        </p:nvSpPr>
        <p:spPr>
          <a:xfrm>
            <a:off x="3841453" y="10912162"/>
            <a:ext cx="8912100" cy="35610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151" name="Google Shape;151;p25"/>
          <p:cNvSpPr txBox="1">
            <a:spLocks noGrp="1"/>
          </p:cNvSpPr>
          <p:nvPr>
            <p:ph type="subTitle" idx="2"/>
          </p:nvPr>
        </p:nvSpPr>
        <p:spPr>
          <a:xfrm>
            <a:off x="14275371" y="10912162"/>
            <a:ext cx="8912100" cy="35610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152" name="Google Shape;152;p25"/>
          <p:cNvSpPr txBox="1">
            <a:spLocks noGrp="1"/>
          </p:cNvSpPr>
          <p:nvPr>
            <p:ph type="subTitle" idx="3"/>
          </p:nvPr>
        </p:nvSpPr>
        <p:spPr>
          <a:xfrm>
            <a:off x="24709317" y="10912162"/>
            <a:ext cx="8912100" cy="35610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153" name="Google Shape;153;p25"/>
          <p:cNvSpPr txBox="1">
            <a:spLocks noGrp="1"/>
          </p:cNvSpPr>
          <p:nvPr>
            <p:ph type="subTitle" idx="4"/>
          </p:nvPr>
        </p:nvSpPr>
        <p:spPr>
          <a:xfrm>
            <a:off x="3841450" y="9050213"/>
            <a:ext cx="8912100" cy="21615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154" name="Google Shape;154;p25"/>
          <p:cNvSpPr txBox="1">
            <a:spLocks noGrp="1"/>
          </p:cNvSpPr>
          <p:nvPr>
            <p:ph type="subTitle" idx="5"/>
          </p:nvPr>
        </p:nvSpPr>
        <p:spPr>
          <a:xfrm>
            <a:off x="14275385" y="9050213"/>
            <a:ext cx="8912100" cy="21615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155" name="Google Shape;155;p25"/>
          <p:cNvSpPr txBox="1">
            <a:spLocks noGrp="1"/>
          </p:cNvSpPr>
          <p:nvPr>
            <p:ph type="subTitle" idx="6"/>
          </p:nvPr>
        </p:nvSpPr>
        <p:spPr>
          <a:xfrm>
            <a:off x="24709319" y="9050213"/>
            <a:ext cx="8912100" cy="21615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grpSp>
        <p:nvGrpSpPr>
          <p:cNvPr id="156" name="Google Shape;156;p25"/>
          <p:cNvGrpSpPr/>
          <p:nvPr/>
        </p:nvGrpSpPr>
        <p:grpSpPr>
          <a:xfrm flipH="1">
            <a:off x="32822105" y="-615149"/>
            <a:ext cx="5524798" cy="5902317"/>
            <a:chOff x="-232973" y="-150183"/>
            <a:chExt cx="1348498" cy="1440995"/>
          </a:xfrm>
        </p:grpSpPr>
        <p:sp>
          <p:nvSpPr>
            <p:cNvPr id="157" name="Google Shape;157;p25"/>
            <p:cNvSpPr/>
            <p:nvPr/>
          </p:nvSpPr>
          <p:spPr>
            <a:xfrm>
              <a:off x="-232972" y="-150183"/>
              <a:ext cx="946200" cy="946200"/>
            </a:xfrm>
            <a:prstGeom prst="ellipse">
              <a:avLst/>
            </a:prstGeom>
            <a:gradFill>
              <a:gsLst>
                <a:gs pos="0">
                  <a:srgbClr val="FFFFFF">
                    <a:alpha val="0"/>
                  </a:srgbClr>
                </a:gs>
                <a:gs pos="48000">
                  <a:srgbClr val="FFFFFF">
                    <a:alpha val="0"/>
                  </a:srgbClr>
                </a:gs>
                <a:gs pos="95000">
                  <a:schemeClr val="lt2"/>
                </a:gs>
                <a:gs pos="100000">
                  <a:schemeClr val="accent1"/>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8" name="Google Shape;158;p25"/>
            <p:cNvSpPr/>
            <p:nvPr/>
          </p:nvSpPr>
          <p:spPr>
            <a:xfrm>
              <a:off x="310925" y="137200"/>
              <a:ext cx="804600" cy="804600"/>
            </a:xfrm>
            <a:prstGeom prst="ellipse">
              <a:avLst/>
            </a:prstGeom>
            <a:gradFill>
              <a:gsLst>
                <a:gs pos="0">
                  <a:schemeClr val="accen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9" name="Google Shape;159;p25"/>
            <p:cNvSpPr/>
            <p:nvPr/>
          </p:nvSpPr>
          <p:spPr>
            <a:xfrm>
              <a:off x="-232973" y="539496"/>
              <a:ext cx="503400" cy="503400"/>
            </a:xfrm>
            <a:prstGeom prst="ellipse">
              <a:avLst/>
            </a:prstGeom>
            <a:gradFill>
              <a:gsLst>
                <a:gs pos="0">
                  <a:srgbClr val="FFFFFF">
                    <a:alpha val="0"/>
                  </a:srgbClr>
                </a:gs>
                <a:gs pos="48000">
                  <a:srgbClr val="FFFFFF">
                    <a:alpha val="0"/>
                  </a:srgbClr>
                </a:gs>
                <a:gs pos="95000">
                  <a:schemeClr val="lt2"/>
                </a:gs>
                <a:gs pos="100000">
                  <a:schemeClr val="accent1"/>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0" name="Google Shape;160;p25"/>
            <p:cNvSpPr/>
            <p:nvPr/>
          </p:nvSpPr>
          <p:spPr>
            <a:xfrm>
              <a:off x="215275" y="829113"/>
              <a:ext cx="461700" cy="4617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sp>
        <p:nvSpPr>
          <p:cNvPr id="161" name="Google Shape;161;p25"/>
          <p:cNvSpPr/>
          <p:nvPr/>
        </p:nvSpPr>
        <p:spPr>
          <a:xfrm rot="3078315" flipH="1">
            <a:off x="3457821" y="17967459"/>
            <a:ext cx="3302935" cy="3303263"/>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2" name="Google Shape;162;p25"/>
          <p:cNvSpPr/>
          <p:nvPr/>
        </p:nvSpPr>
        <p:spPr>
          <a:xfrm rot="5432876">
            <a:off x="-1963594" y="17939955"/>
            <a:ext cx="5521152" cy="5522652"/>
          </a:xfrm>
          <a:prstGeom prst="ellipse">
            <a:avLst/>
          </a:prstGeom>
          <a:gradFill>
            <a:gsLst>
              <a:gs pos="0">
                <a:srgbClr val="FFFFFF">
                  <a:alpha val="0"/>
                </a:srgbClr>
              </a:gs>
              <a:gs pos="48000">
                <a:srgbClr val="FFFFFF">
                  <a:alpha val="0"/>
                </a:srgbClr>
              </a:gs>
              <a:gs pos="95000">
                <a:schemeClr val="lt2"/>
              </a:gs>
              <a:gs pos="100000">
                <a:schemeClr val="accent1"/>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3" name="Google Shape;163;p25"/>
          <p:cNvSpPr/>
          <p:nvPr/>
        </p:nvSpPr>
        <p:spPr>
          <a:xfrm rot="3078315" flipH="1">
            <a:off x="-1320408" y="16393878"/>
            <a:ext cx="3302935" cy="3303263"/>
          </a:xfrm>
          <a:prstGeom prst="ellipse">
            <a:avLst/>
          </a:prstGeom>
          <a:gradFill>
            <a:gsLst>
              <a:gs pos="0">
                <a:schemeClr val="accen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4" name="Google Shape;164;p25"/>
          <p:cNvSpPr/>
          <p:nvPr/>
        </p:nvSpPr>
        <p:spPr>
          <a:xfrm rot="3078731" flipH="1">
            <a:off x="1467081" y="16617103"/>
            <a:ext cx="1437423" cy="143747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65"/>
        <p:cNvGrpSpPr/>
        <p:nvPr/>
      </p:nvGrpSpPr>
      <p:grpSpPr>
        <a:xfrm>
          <a:off x="0" y="0"/>
          <a:ext cx="0" cy="0"/>
          <a:chOff x="0" y="0"/>
          <a:chExt cx="0" cy="0"/>
        </a:xfrm>
      </p:grpSpPr>
      <p:pic>
        <p:nvPicPr>
          <p:cNvPr id="166" name="Google Shape;166;p26"/>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167" name="Google Shape;167;p26"/>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lvl1pPr lvl="0" algn="ctr"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168" name="Google Shape;168;p26"/>
          <p:cNvSpPr txBox="1">
            <a:spLocks noGrp="1"/>
          </p:cNvSpPr>
          <p:nvPr>
            <p:ph type="subTitle" idx="1"/>
          </p:nvPr>
        </p:nvSpPr>
        <p:spPr>
          <a:xfrm>
            <a:off x="2522106" y="10823721"/>
            <a:ext cx="8104800" cy="27255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169" name="Google Shape;169;p26"/>
          <p:cNvSpPr txBox="1">
            <a:spLocks noGrp="1"/>
          </p:cNvSpPr>
          <p:nvPr>
            <p:ph type="subTitle" idx="2"/>
          </p:nvPr>
        </p:nvSpPr>
        <p:spPr>
          <a:xfrm>
            <a:off x="10626757" y="10823721"/>
            <a:ext cx="8104800" cy="27255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170" name="Google Shape;170;p26"/>
          <p:cNvSpPr txBox="1">
            <a:spLocks noGrp="1"/>
          </p:cNvSpPr>
          <p:nvPr>
            <p:ph type="subTitle" idx="3"/>
          </p:nvPr>
        </p:nvSpPr>
        <p:spPr>
          <a:xfrm>
            <a:off x="18731480" y="10837042"/>
            <a:ext cx="8104800" cy="27255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171" name="Google Shape;171;p26"/>
          <p:cNvSpPr txBox="1">
            <a:spLocks noGrp="1"/>
          </p:cNvSpPr>
          <p:nvPr>
            <p:ph type="subTitle" idx="4"/>
          </p:nvPr>
        </p:nvSpPr>
        <p:spPr>
          <a:xfrm>
            <a:off x="26836182" y="10837042"/>
            <a:ext cx="8104800" cy="27255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172" name="Google Shape;172;p26"/>
          <p:cNvSpPr txBox="1">
            <a:spLocks noGrp="1"/>
          </p:cNvSpPr>
          <p:nvPr>
            <p:ph type="subTitle" idx="5"/>
          </p:nvPr>
        </p:nvSpPr>
        <p:spPr>
          <a:xfrm>
            <a:off x="2522106" y="9662096"/>
            <a:ext cx="8104800" cy="15447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173" name="Google Shape;173;p26"/>
          <p:cNvSpPr txBox="1">
            <a:spLocks noGrp="1"/>
          </p:cNvSpPr>
          <p:nvPr>
            <p:ph type="subTitle" idx="6"/>
          </p:nvPr>
        </p:nvSpPr>
        <p:spPr>
          <a:xfrm>
            <a:off x="18731480" y="9675723"/>
            <a:ext cx="8104800" cy="15447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174" name="Google Shape;174;p26"/>
          <p:cNvSpPr txBox="1">
            <a:spLocks noGrp="1"/>
          </p:cNvSpPr>
          <p:nvPr>
            <p:ph type="subTitle" idx="7"/>
          </p:nvPr>
        </p:nvSpPr>
        <p:spPr>
          <a:xfrm>
            <a:off x="10626742" y="9662096"/>
            <a:ext cx="8104800" cy="15447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175" name="Google Shape;175;p26"/>
          <p:cNvSpPr txBox="1">
            <a:spLocks noGrp="1"/>
          </p:cNvSpPr>
          <p:nvPr>
            <p:ph type="subTitle" idx="8"/>
          </p:nvPr>
        </p:nvSpPr>
        <p:spPr>
          <a:xfrm>
            <a:off x="26836167" y="9675723"/>
            <a:ext cx="8104800" cy="15447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176" name="Google Shape;176;p26"/>
          <p:cNvSpPr/>
          <p:nvPr/>
        </p:nvSpPr>
        <p:spPr>
          <a:xfrm rot="3078463" flipH="1">
            <a:off x="29676441" y="17899486"/>
            <a:ext cx="2148967" cy="2149014"/>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7" name="Google Shape;177;p26"/>
          <p:cNvSpPr/>
          <p:nvPr/>
        </p:nvSpPr>
        <p:spPr>
          <a:xfrm rot="3078169" flipH="1">
            <a:off x="32409035" y="16761124"/>
            <a:ext cx="6894386" cy="6894994"/>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8" name="Google Shape;178;p26"/>
          <p:cNvSpPr/>
          <p:nvPr/>
        </p:nvSpPr>
        <p:spPr>
          <a:xfrm rot="5433171">
            <a:off x="-3367297" y="15870194"/>
            <a:ext cx="8674604" cy="8676704"/>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9" name="Google Shape;179;p26"/>
          <p:cNvSpPr/>
          <p:nvPr/>
        </p:nvSpPr>
        <p:spPr>
          <a:xfrm rot="3078463" flipH="1">
            <a:off x="337101" y="13376888"/>
            <a:ext cx="2148967" cy="2149014"/>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0" name="Google Shape;180;p26"/>
          <p:cNvSpPr/>
          <p:nvPr/>
        </p:nvSpPr>
        <p:spPr>
          <a:xfrm rot="3078463" flipH="1">
            <a:off x="337101" y="18615467"/>
            <a:ext cx="2148967" cy="2149014"/>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sz="5700"/>
          </a:p>
        </p:txBody>
      </p:sp>
      <p:sp>
        <p:nvSpPr>
          <p:cNvPr id="181" name="Google Shape;181;p26"/>
          <p:cNvSpPr/>
          <p:nvPr/>
        </p:nvSpPr>
        <p:spPr>
          <a:xfrm rot="3078463" flipH="1">
            <a:off x="34781816" y="18276267"/>
            <a:ext cx="2148967" cy="2149014"/>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sz="57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2"/>
        <p:cNvGrpSpPr/>
        <p:nvPr/>
      </p:nvGrpSpPr>
      <p:grpSpPr>
        <a:xfrm>
          <a:off x="0" y="0"/>
          <a:ext cx="0" cy="0"/>
          <a:chOff x="0" y="0"/>
          <a:chExt cx="0" cy="0"/>
        </a:xfrm>
      </p:grpSpPr>
      <p:pic>
        <p:nvPicPr>
          <p:cNvPr id="183" name="Google Shape;183;p27"/>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184" name="Google Shape;184;p27"/>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lvl1pPr lvl="0" algn="ctr"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185" name="Google Shape;185;p27"/>
          <p:cNvSpPr txBox="1">
            <a:spLocks noGrp="1"/>
          </p:cNvSpPr>
          <p:nvPr>
            <p:ph type="subTitle" idx="1"/>
          </p:nvPr>
        </p:nvSpPr>
        <p:spPr>
          <a:xfrm>
            <a:off x="3602502" y="8983291"/>
            <a:ext cx="9461700" cy="19857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186" name="Google Shape;186;p27"/>
          <p:cNvSpPr txBox="1">
            <a:spLocks noGrp="1"/>
          </p:cNvSpPr>
          <p:nvPr>
            <p:ph type="subTitle" idx="2"/>
          </p:nvPr>
        </p:nvSpPr>
        <p:spPr>
          <a:xfrm>
            <a:off x="14000732" y="8983291"/>
            <a:ext cx="9461700" cy="19857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187" name="Google Shape;187;p27"/>
          <p:cNvSpPr txBox="1">
            <a:spLocks noGrp="1"/>
          </p:cNvSpPr>
          <p:nvPr>
            <p:ph type="subTitle" idx="3"/>
          </p:nvPr>
        </p:nvSpPr>
        <p:spPr>
          <a:xfrm>
            <a:off x="3602502" y="16727142"/>
            <a:ext cx="9461700" cy="19857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188" name="Google Shape;188;p27"/>
          <p:cNvSpPr txBox="1">
            <a:spLocks noGrp="1"/>
          </p:cNvSpPr>
          <p:nvPr>
            <p:ph type="subTitle" idx="4"/>
          </p:nvPr>
        </p:nvSpPr>
        <p:spPr>
          <a:xfrm>
            <a:off x="14000732" y="16727142"/>
            <a:ext cx="9461700" cy="19857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189" name="Google Shape;189;p27"/>
          <p:cNvSpPr txBox="1">
            <a:spLocks noGrp="1"/>
          </p:cNvSpPr>
          <p:nvPr>
            <p:ph type="subTitle" idx="5"/>
          </p:nvPr>
        </p:nvSpPr>
        <p:spPr>
          <a:xfrm>
            <a:off x="24398860" y="8983291"/>
            <a:ext cx="9461700" cy="19857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190" name="Google Shape;190;p27"/>
          <p:cNvSpPr txBox="1">
            <a:spLocks noGrp="1"/>
          </p:cNvSpPr>
          <p:nvPr>
            <p:ph type="subTitle" idx="6"/>
          </p:nvPr>
        </p:nvSpPr>
        <p:spPr>
          <a:xfrm>
            <a:off x="24398860" y="16727142"/>
            <a:ext cx="9461700" cy="19857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5700"/>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191" name="Google Shape;191;p27"/>
          <p:cNvSpPr txBox="1">
            <a:spLocks noGrp="1"/>
          </p:cNvSpPr>
          <p:nvPr>
            <p:ph type="subTitle" idx="7"/>
          </p:nvPr>
        </p:nvSpPr>
        <p:spPr>
          <a:xfrm>
            <a:off x="3620324" y="8133836"/>
            <a:ext cx="9426000" cy="15447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192" name="Google Shape;192;p27"/>
          <p:cNvSpPr txBox="1">
            <a:spLocks noGrp="1"/>
          </p:cNvSpPr>
          <p:nvPr>
            <p:ph type="subTitle" idx="8"/>
          </p:nvPr>
        </p:nvSpPr>
        <p:spPr>
          <a:xfrm>
            <a:off x="14018554" y="8133836"/>
            <a:ext cx="9426000" cy="15447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193" name="Google Shape;193;p27"/>
          <p:cNvSpPr txBox="1">
            <a:spLocks noGrp="1"/>
          </p:cNvSpPr>
          <p:nvPr>
            <p:ph type="subTitle" idx="9"/>
          </p:nvPr>
        </p:nvSpPr>
        <p:spPr>
          <a:xfrm>
            <a:off x="24416682" y="8133836"/>
            <a:ext cx="9426000" cy="15447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194" name="Google Shape;194;p27"/>
          <p:cNvSpPr txBox="1">
            <a:spLocks noGrp="1"/>
          </p:cNvSpPr>
          <p:nvPr>
            <p:ph type="subTitle" idx="13"/>
          </p:nvPr>
        </p:nvSpPr>
        <p:spPr>
          <a:xfrm>
            <a:off x="3620324" y="15873029"/>
            <a:ext cx="9426000" cy="15447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195" name="Google Shape;195;p27"/>
          <p:cNvSpPr txBox="1">
            <a:spLocks noGrp="1"/>
          </p:cNvSpPr>
          <p:nvPr>
            <p:ph type="subTitle" idx="14"/>
          </p:nvPr>
        </p:nvSpPr>
        <p:spPr>
          <a:xfrm>
            <a:off x="14018554" y="15873029"/>
            <a:ext cx="9426000" cy="15447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196" name="Google Shape;196;p27"/>
          <p:cNvSpPr txBox="1">
            <a:spLocks noGrp="1"/>
          </p:cNvSpPr>
          <p:nvPr>
            <p:ph type="subTitle" idx="15"/>
          </p:nvPr>
        </p:nvSpPr>
        <p:spPr>
          <a:xfrm>
            <a:off x="24416682" y="15873029"/>
            <a:ext cx="9426000" cy="15447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Black"/>
                <a:ea typeface="Roboto Slab Black"/>
                <a:cs typeface="Roboto Slab Black"/>
                <a:sym typeface="Roboto Slab Black"/>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197" name="Google Shape;197;p27"/>
          <p:cNvSpPr/>
          <p:nvPr/>
        </p:nvSpPr>
        <p:spPr>
          <a:xfrm rot="-5366221">
            <a:off x="34569193" y="292263"/>
            <a:ext cx="4366111" cy="4367311"/>
          </a:xfrm>
          <a:prstGeom prst="ellipse">
            <a:avLst/>
          </a:prstGeom>
          <a:gradFill>
            <a:gsLst>
              <a:gs pos="0">
                <a:schemeClr val="accen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8" name="Google Shape;198;p27"/>
          <p:cNvSpPr/>
          <p:nvPr/>
        </p:nvSpPr>
        <p:spPr>
          <a:xfrm rot="3077960" flipH="1">
            <a:off x="32811932" y="-1598225"/>
            <a:ext cx="3876359" cy="3876686"/>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9" name="Google Shape;199;p27"/>
          <p:cNvSpPr/>
          <p:nvPr/>
        </p:nvSpPr>
        <p:spPr>
          <a:xfrm rot="3077333" flipH="1">
            <a:off x="30582365" y="-636387"/>
            <a:ext cx="3296002" cy="3296095"/>
          </a:xfrm>
          <a:prstGeom prst="ellipse">
            <a:avLst/>
          </a:prstGeom>
          <a:gradFill>
            <a:gsLst>
              <a:gs pos="0">
                <a:schemeClr val="accent4"/>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0" name="Google Shape;200;p27"/>
          <p:cNvSpPr/>
          <p:nvPr/>
        </p:nvSpPr>
        <p:spPr>
          <a:xfrm rot="5366221" flipH="1">
            <a:off x="-1255362" y="155866"/>
            <a:ext cx="4366111" cy="4367311"/>
          </a:xfrm>
          <a:prstGeom prst="ellipse">
            <a:avLst/>
          </a:prstGeom>
          <a:gradFill>
            <a:gsLst>
              <a:gs pos="0">
                <a:schemeClr val="accen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1" name="Google Shape;201;p27"/>
          <p:cNvSpPr/>
          <p:nvPr/>
        </p:nvSpPr>
        <p:spPr>
          <a:xfrm rot="-3077960">
            <a:off x="1097149" y="-1734622"/>
            <a:ext cx="3876359" cy="3876686"/>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2" name="Google Shape;202;p27"/>
          <p:cNvSpPr/>
          <p:nvPr/>
        </p:nvSpPr>
        <p:spPr>
          <a:xfrm rot="-3077333">
            <a:off x="3801575" y="-772784"/>
            <a:ext cx="3296002" cy="3296095"/>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03"/>
        <p:cNvGrpSpPr/>
        <p:nvPr/>
      </p:nvGrpSpPr>
      <p:grpSpPr>
        <a:xfrm>
          <a:off x="0" y="0"/>
          <a:ext cx="0" cy="0"/>
          <a:chOff x="0" y="0"/>
          <a:chExt cx="0" cy="0"/>
        </a:xfrm>
      </p:grpSpPr>
      <p:pic>
        <p:nvPicPr>
          <p:cNvPr id="204" name="Google Shape;204;p28"/>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205" name="Google Shape;205;p28"/>
          <p:cNvSpPr txBox="1">
            <a:spLocks noGrp="1"/>
          </p:cNvSpPr>
          <p:nvPr>
            <p:ph type="title" hasCustomPrompt="1"/>
          </p:nvPr>
        </p:nvSpPr>
        <p:spPr>
          <a:xfrm>
            <a:off x="9110091" y="2745241"/>
            <a:ext cx="19242900" cy="3149400"/>
          </a:xfrm>
          <a:prstGeom prst="rect">
            <a:avLst/>
          </a:prstGeom>
          <a:noFill/>
        </p:spPr>
        <p:txBody>
          <a:bodyPr spcFirstLastPara="1" wrap="square" lIns="374550" tIns="374550" rIns="374550" bIns="374550" anchor="ctr" anchorCtr="0">
            <a:noAutofit/>
          </a:bodyPr>
          <a:lstStyle>
            <a:lvl1pPr lvl="0" algn="ctr" rtl="0">
              <a:spcBef>
                <a:spcPts val="0"/>
              </a:spcBef>
              <a:spcAft>
                <a:spcPts val="0"/>
              </a:spcAft>
              <a:buClr>
                <a:schemeClr val="lt1"/>
              </a:buClr>
              <a:buSzPts val="24600"/>
              <a:buNone/>
              <a:defRPr sz="18400"/>
            </a:lvl1pPr>
            <a:lvl2pPr lvl="1" algn="ctr" rtl="0">
              <a:spcBef>
                <a:spcPts val="0"/>
              </a:spcBef>
              <a:spcAft>
                <a:spcPts val="0"/>
              </a:spcAft>
              <a:buClr>
                <a:schemeClr val="lt1"/>
              </a:buClr>
              <a:buSzPts val="24600"/>
              <a:buNone/>
              <a:defRPr sz="24600">
                <a:solidFill>
                  <a:schemeClr val="lt1"/>
                </a:solidFill>
              </a:defRPr>
            </a:lvl2pPr>
            <a:lvl3pPr lvl="2" algn="ctr" rtl="0">
              <a:spcBef>
                <a:spcPts val="0"/>
              </a:spcBef>
              <a:spcAft>
                <a:spcPts val="0"/>
              </a:spcAft>
              <a:buClr>
                <a:schemeClr val="lt1"/>
              </a:buClr>
              <a:buSzPts val="24600"/>
              <a:buNone/>
              <a:defRPr sz="24600">
                <a:solidFill>
                  <a:schemeClr val="lt1"/>
                </a:solidFill>
              </a:defRPr>
            </a:lvl3pPr>
            <a:lvl4pPr lvl="3" algn="ctr" rtl="0">
              <a:spcBef>
                <a:spcPts val="0"/>
              </a:spcBef>
              <a:spcAft>
                <a:spcPts val="0"/>
              </a:spcAft>
              <a:buClr>
                <a:schemeClr val="lt1"/>
              </a:buClr>
              <a:buSzPts val="24600"/>
              <a:buNone/>
              <a:defRPr sz="24600">
                <a:solidFill>
                  <a:schemeClr val="lt1"/>
                </a:solidFill>
              </a:defRPr>
            </a:lvl4pPr>
            <a:lvl5pPr lvl="4" algn="ctr" rtl="0">
              <a:spcBef>
                <a:spcPts val="0"/>
              </a:spcBef>
              <a:spcAft>
                <a:spcPts val="0"/>
              </a:spcAft>
              <a:buClr>
                <a:schemeClr val="lt1"/>
              </a:buClr>
              <a:buSzPts val="24600"/>
              <a:buNone/>
              <a:defRPr sz="24600">
                <a:solidFill>
                  <a:schemeClr val="lt1"/>
                </a:solidFill>
              </a:defRPr>
            </a:lvl5pPr>
            <a:lvl6pPr lvl="5" algn="ctr" rtl="0">
              <a:spcBef>
                <a:spcPts val="0"/>
              </a:spcBef>
              <a:spcAft>
                <a:spcPts val="0"/>
              </a:spcAft>
              <a:buClr>
                <a:schemeClr val="lt1"/>
              </a:buClr>
              <a:buSzPts val="24600"/>
              <a:buNone/>
              <a:defRPr sz="24600">
                <a:solidFill>
                  <a:schemeClr val="lt1"/>
                </a:solidFill>
              </a:defRPr>
            </a:lvl6pPr>
            <a:lvl7pPr lvl="6" algn="ctr" rtl="0">
              <a:spcBef>
                <a:spcPts val="0"/>
              </a:spcBef>
              <a:spcAft>
                <a:spcPts val="0"/>
              </a:spcAft>
              <a:buClr>
                <a:schemeClr val="lt1"/>
              </a:buClr>
              <a:buSzPts val="24600"/>
              <a:buNone/>
              <a:defRPr sz="24600">
                <a:solidFill>
                  <a:schemeClr val="lt1"/>
                </a:solidFill>
              </a:defRPr>
            </a:lvl7pPr>
            <a:lvl8pPr lvl="7" algn="ctr" rtl="0">
              <a:spcBef>
                <a:spcPts val="0"/>
              </a:spcBef>
              <a:spcAft>
                <a:spcPts val="0"/>
              </a:spcAft>
              <a:buClr>
                <a:schemeClr val="lt1"/>
              </a:buClr>
              <a:buSzPts val="24600"/>
              <a:buNone/>
              <a:defRPr sz="24600">
                <a:solidFill>
                  <a:schemeClr val="lt1"/>
                </a:solidFill>
              </a:defRPr>
            </a:lvl8pPr>
            <a:lvl9pPr lvl="8" algn="ctr" rtl="0">
              <a:spcBef>
                <a:spcPts val="0"/>
              </a:spcBef>
              <a:spcAft>
                <a:spcPts val="0"/>
              </a:spcAft>
              <a:buClr>
                <a:schemeClr val="lt1"/>
              </a:buClr>
              <a:buSzPts val="24600"/>
              <a:buNone/>
              <a:defRPr sz="24600">
                <a:solidFill>
                  <a:schemeClr val="lt1"/>
                </a:solidFill>
              </a:defRPr>
            </a:lvl9pPr>
          </a:lstStyle>
          <a:p>
            <a:r>
              <a:t>xx%</a:t>
            </a:r>
          </a:p>
        </p:txBody>
      </p:sp>
      <p:sp>
        <p:nvSpPr>
          <p:cNvPr id="206" name="Google Shape;206;p28"/>
          <p:cNvSpPr txBox="1">
            <a:spLocks noGrp="1"/>
          </p:cNvSpPr>
          <p:nvPr>
            <p:ph type="subTitle" idx="1"/>
          </p:nvPr>
        </p:nvSpPr>
        <p:spPr>
          <a:xfrm>
            <a:off x="9110091" y="5850018"/>
            <a:ext cx="19242900" cy="1647900"/>
          </a:xfrm>
          <a:prstGeom prst="rect">
            <a:avLst/>
          </a:prstGeom>
          <a:solidFill>
            <a:schemeClr val="accent2"/>
          </a:solidFill>
        </p:spPr>
        <p:txBody>
          <a:bodyPr spcFirstLastPara="1" wrap="square" lIns="374550" tIns="374550" rIns="374550" bIns="374550" anchor="ctr" anchorCtr="0">
            <a:noAutofit/>
          </a:bodyPr>
          <a:lstStyle>
            <a:lvl1pPr lvl="0" algn="ctr" rtl="0">
              <a:lnSpc>
                <a:spcPct val="100000"/>
              </a:lnSpc>
              <a:spcBef>
                <a:spcPts val="0"/>
              </a:spcBef>
              <a:spcAft>
                <a:spcPts val="0"/>
              </a:spcAft>
              <a:buClr>
                <a:schemeClr val="dk1"/>
              </a:buClr>
              <a:buSzPts val="9800"/>
              <a:buFont typeface="PT Sans"/>
              <a:buNone/>
              <a:defRPr sz="6600">
                <a:solidFill>
                  <a:schemeClr val="lt1"/>
                </a:solidFill>
              </a:defRPr>
            </a:lvl1pPr>
            <a:lvl2pPr lvl="1" algn="ctr" rtl="0">
              <a:lnSpc>
                <a:spcPct val="100000"/>
              </a:lnSpc>
              <a:spcBef>
                <a:spcPts val="0"/>
              </a:spcBef>
              <a:spcAft>
                <a:spcPts val="0"/>
              </a:spcAft>
              <a:buClr>
                <a:schemeClr val="dk1"/>
              </a:buClr>
              <a:buSzPts val="8600"/>
              <a:buNone/>
              <a:defRPr sz="8600">
                <a:solidFill>
                  <a:schemeClr val="dk1"/>
                </a:solidFill>
              </a:defRPr>
            </a:lvl2pPr>
            <a:lvl3pPr lvl="2" algn="ctr" rtl="0">
              <a:lnSpc>
                <a:spcPct val="100000"/>
              </a:lnSpc>
              <a:spcBef>
                <a:spcPts val="0"/>
              </a:spcBef>
              <a:spcAft>
                <a:spcPts val="0"/>
              </a:spcAft>
              <a:buClr>
                <a:schemeClr val="dk1"/>
              </a:buClr>
              <a:buSzPts val="8600"/>
              <a:buNone/>
              <a:defRPr sz="8600">
                <a:solidFill>
                  <a:schemeClr val="dk1"/>
                </a:solidFill>
              </a:defRPr>
            </a:lvl3pPr>
            <a:lvl4pPr lvl="3"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9pPr>
          </a:lstStyle>
          <a:p>
            <a:endParaRPr/>
          </a:p>
        </p:txBody>
      </p:sp>
      <p:sp>
        <p:nvSpPr>
          <p:cNvPr id="207" name="Google Shape;207;p28"/>
          <p:cNvSpPr txBox="1">
            <a:spLocks noGrp="1"/>
          </p:cNvSpPr>
          <p:nvPr>
            <p:ph type="title" idx="2" hasCustomPrompt="1"/>
          </p:nvPr>
        </p:nvSpPr>
        <p:spPr>
          <a:xfrm>
            <a:off x="9110091" y="8116051"/>
            <a:ext cx="19242900" cy="3149400"/>
          </a:xfrm>
          <a:prstGeom prst="rect">
            <a:avLst/>
          </a:prstGeom>
          <a:noFill/>
        </p:spPr>
        <p:txBody>
          <a:bodyPr spcFirstLastPara="1" wrap="square" lIns="374550" tIns="374550" rIns="374550" bIns="374550" anchor="ctr" anchorCtr="0">
            <a:noAutofit/>
          </a:bodyPr>
          <a:lstStyle>
            <a:lvl1pPr lvl="0" algn="ctr" rtl="0">
              <a:spcBef>
                <a:spcPts val="0"/>
              </a:spcBef>
              <a:spcAft>
                <a:spcPts val="0"/>
              </a:spcAft>
              <a:buClr>
                <a:schemeClr val="lt1"/>
              </a:buClr>
              <a:buSzPts val="24600"/>
              <a:buNone/>
              <a:defRPr sz="18400"/>
            </a:lvl1pPr>
            <a:lvl2pPr lvl="1" algn="ctr" rtl="0">
              <a:spcBef>
                <a:spcPts val="0"/>
              </a:spcBef>
              <a:spcAft>
                <a:spcPts val="0"/>
              </a:spcAft>
              <a:buClr>
                <a:schemeClr val="lt1"/>
              </a:buClr>
              <a:buSzPts val="24600"/>
              <a:buNone/>
              <a:defRPr sz="24600">
                <a:solidFill>
                  <a:schemeClr val="lt1"/>
                </a:solidFill>
              </a:defRPr>
            </a:lvl2pPr>
            <a:lvl3pPr lvl="2" algn="ctr" rtl="0">
              <a:spcBef>
                <a:spcPts val="0"/>
              </a:spcBef>
              <a:spcAft>
                <a:spcPts val="0"/>
              </a:spcAft>
              <a:buClr>
                <a:schemeClr val="lt1"/>
              </a:buClr>
              <a:buSzPts val="24600"/>
              <a:buNone/>
              <a:defRPr sz="24600">
                <a:solidFill>
                  <a:schemeClr val="lt1"/>
                </a:solidFill>
              </a:defRPr>
            </a:lvl3pPr>
            <a:lvl4pPr lvl="3" algn="ctr" rtl="0">
              <a:spcBef>
                <a:spcPts val="0"/>
              </a:spcBef>
              <a:spcAft>
                <a:spcPts val="0"/>
              </a:spcAft>
              <a:buClr>
                <a:schemeClr val="lt1"/>
              </a:buClr>
              <a:buSzPts val="24600"/>
              <a:buNone/>
              <a:defRPr sz="24600">
                <a:solidFill>
                  <a:schemeClr val="lt1"/>
                </a:solidFill>
              </a:defRPr>
            </a:lvl4pPr>
            <a:lvl5pPr lvl="4" algn="ctr" rtl="0">
              <a:spcBef>
                <a:spcPts val="0"/>
              </a:spcBef>
              <a:spcAft>
                <a:spcPts val="0"/>
              </a:spcAft>
              <a:buClr>
                <a:schemeClr val="lt1"/>
              </a:buClr>
              <a:buSzPts val="24600"/>
              <a:buNone/>
              <a:defRPr sz="24600">
                <a:solidFill>
                  <a:schemeClr val="lt1"/>
                </a:solidFill>
              </a:defRPr>
            </a:lvl5pPr>
            <a:lvl6pPr lvl="5" algn="ctr" rtl="0">
              <a:spcBef>
                <a:spcPts val="0"/>
              </a:spcBef>
              <a:spcAft>
                <a:spcPts val="0"/>
              </a:spcAft>
              <a:buClr>
                <a:schemeClr val="lt1"/>
              </a:buClr>
              <a:buSzPts val="24600"/>
              <a:buNone/>
              <a:defRPr sz="24600">
                <a:solidFill>
                  <a:schemeClr val="lt1"/>
                </a:solidFill>
              </a:defRPr>
            </a:lvl6pPr>
            <a:lvl7pPr lvl="6" algn="ctr" rtl="0">
              <a:spcBef>
                <a:spcPts val="0"/>
              </a:spcBef>
              <a:spcAft>
                <a:spcPts val="0"/>
              </a:spcAft>
              <a:buClr>
                <a:schemeClr val="lt1"/>
              </a:buClr>
              <a:buSzPts val="24600"/>
              <a:buNone/>
              <a:defRPr sz="24600">
                <a:solidFill>
                  <a:schemeClr val="lt1"/>
                </a:solidFill>
              </a:defRPr>
            </a:lvl7pPr>
            <a:lvl8pPr lvl="7" algn="ctr" rtl="0">
              <a:spcBef>
                <a:spcPts val="0"/>
              </a:spcBef>
              <a:spcAft>
                <a:spcPts val="0"/>
              </a:spcAft>
              <a:buClr>
                <a:schemeClr val="lt1"/>
              </a:buClr>
              <a:buSzPts val="24600"/>
              <a:buNone/>
              <a:defRPr sz="24600">
                <a:solidFill>
                  <a:schemeClr val="lt1"/>
                </a:solidFill>
              </a:defRPr>
            </a:lvl8pPr>
            <a:lvl9pPr lvl="8" algn="ctr" rtl="0">
              <a:spcBef>
                <a:spcPts val="0"/>
              </a:spcBef>
              <a:spcAft>
                <a:spcPts val="0"/>
              </a:spcAft>
              <a:buClr>
                <a:schemeClr val="lt1"/>
              </a:buClr>
              <a:buSzPts val="24600"/>
              <a:buNone/>
              <a:defRPr sz="24600">
                <a:solidFill>
                  <a:schemeClr val="lt1"/>
                </a:solidFill>
              </a:defRPr>
            </a:lvl9pPr>
          </a:lstStyle>
          <a:p>
            <a:r>
              <a:t>xx%</a:t>
            </a:r>
          </a:p>
        </p:txBody>
      </p:sp>
      <p:sp>
        <p:nvSpPr>
          <p:cNvPr id="208" name="Google Shape;208;p28"/>
          <p:cNvSpPr txBox="1">
            <a:spLocks noGrp="1"/>
          </p:cNvSpPr>
          <p:nvPr>
            <p:ph type="subTitle" idx="3"/>
          </p:nvPr>
        </p:nvSpPr>
        <p:spPr>
          <a:xfrm>
            <a:off x="9110091" y="11217493"/>
            <a:ext cx="19242900" cy="1647900"/>
          </a:xfrm>
          <a:prstGeom prst="rect">
            <a:avLst/>
          </a:prstGeom>
          <a:solidFill>
            <a:schemeClr val="accent2"/>
          </a:solidFill>
        </p:spPr>
        <p:txBody>
          <a:bodyPr spcFirstLastPara="1" wrap="square" lIns="374550" tIns="374550" rIns="374550" bIns="374550" anchor="ctr" anchorCtr="0">
            <a:noAutofit/>
          </a:bodyPr>
          <a:lstStyle>
            <a:lvl1pPr lvl="0" algn="ctr" rtl="0">
              <a:lnSpc>
                <a:spcPct val="100000"/>
              </a:lnSpc>
              <a:spcBef>
                <a:spcPts val="0"/>
              </a:spcBef>
              <a:spcAft>
                <a:spcPts val="0"/>
              </a:spcAft>
              <a:buClr>
                <a:schemeClr val="dk1"/>
              </a:buClr>
              <a:buSzPts val="9800"/>
              <a:buFont typeface="PT Sans"/>
              <a:buNone/>
              <a:defRPr sz="6600">
                <a:solidFill>
                  <a:schemeClr val="lt1"/>
                </a:solidFill>
              </a:defRPr>
            </a:lvl1pPr>
            <a:lvl2pPr lvl="1" algn="ctr" rtl="0">
              <a:lnSpc>
                <a:spcPct val="100000"/>
              </a:lnSpc>
              <a:spcBef>
                <a:spcPts val="0"/>
              </a:spcBef>
              <a:spcAft>
                <a:spcPts val="0"/>
              </a:spcAft>
              <a:buClr>
                <a:schemeClr val="dk1"/>
              </a:buClr>
              <a:buSzPts val="8600"/>
              <a:buNone/>
              <a:defRPr sz="8600">
                <a:solidFill>
                  <a:schemeClr val="dk1"/>
                </a:solidFill>
              </a:defRPr>
            </a:lvl2pPr>
            <a:lvl3pPr lvl="2" algn="ctr" rtl="0">
              <a:lnSpc>
                <a:spcPct val="100000"/>
              </a:lnSpc>
              <a:spcBef>
                <a:spcPts val="0"/>
              </a:spcBef>
              <a:spcAft>
                <a:spcPts val="0"/>
              </a:spcAft>
              <a:buClr>
                <a:schemeClr val="dk1"/>
              </a:buClr>
              <a:buSzPts val="8600"/>
              <a:buNone/>
              <a:defRPr sz="8600">
                <a:solidFill>
                  <a:schemeClr val="dk1"/>
                </a:solidFill>
              </a:defRPr>
            </a:lvl3pPr>
            <a:lvl4pPr lvl="3"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9pPr>
          </a:lstStyle>
          <a:p>
            <a:endParaRPr/>
          </a:p>
        </p:txBody>
      </p:sp>
      <p:sp>
        <p:nvSpPr>
          <p:cNvPr id="209" name="Google Shape;209;p28"/>
          <p:cNvSpPr txBox="1">
            <a:spLocks noGrp="1"/>
          </p:cNvSpPr>
          <p:nvPr>
            <p:ph type="title" idx="4" hasCustomPrompt="1"/>
          </p:nvPr>
        </p:nvSpPr>
        <p:spPr>
          <a:xfrm>
            <a:off x="9110091" y="13459159"/>
            <a:ext cx="19242900" cy="3149400"/>
          </a:xfrm>
          <a:prstGeom prst="rect">
            <a:avLst/>
          </a:prstGeom>
          <a:noFill/>
        </p:spPr>
        <p:txBody>
          <a:bodyPr spcFirstLastPara="1" wrap="square" lIns="374550" tIns="374550" rIns="374550" bIns="374550" anchor="ctr" anchorCtr="0">
            <a:noAutofit/>
          </a:bodyPr>
          <a:lstStyle>
            <a:lvl1pPr lvl="0" algn="ctr" rtl="0">
              <a:spcBef>
                <a:spcPts val="0"/>
              </a:spcBef>
              <a:spcAft>
                <a:spcPts val="0"/>
              </a:spcAft>
              <a:buClr>
                <a:schemeClr val="lt1"/>
              </a:buClr>
              <a:buSzPts val="24600"/>
              <a:buNone/>
              <a:defRPr sz="18400"/>
            </a:lvl1pPr>
            <a:lvl2pPr lvl="1" algn="ctr" rtl="0">
              <a:spcBef>
                <a:spcPts val="0"/>
              </a:spcBef>
              <a:spcAft>
                <a:spcPts val="0"/>
              </a:spcAft>
              <a:buClr>
                <a:schemeClr val="lt1"/>
              </a:buClr>
              <a:buSzPts val="24600"/>
              <a:buNone/>
              <a:defRPr sz="24600">
                <a:solidFill>
                  <a:schemeClr val="lt1"/>
                </a:solidFill>
              </a:defRPr>
            </a:lvl2pPr>
            <a:lvl3pPr lvl="2" algn="ctr" rtl="0">
              <a:spcBef>
                <a:spcPts val="0"/>
              </a:spcBef>
              <a:spcAft>
                <a:spcPts val="0"/>
              </a:spcAft>
              <a:buClr>
                <a:schemeClr val="lt1"/>
              </a:buClr>
              <a:buSzPts val="24600"/>
              <a:buNone/>
              <a:defRPr sz="24600">
                <a:solidFill>
                  <a:schemeClr val="lt1"/>
                </a:solidFill>
              </a:defRPr>
            </a:lvl3pPr>
            <a:lvl4pPr lvl="3" algn="ctr" rtl="0">
              <a:spcBef>
                <a:spcPts val="0"/>
              </a:spcBef>
              <a:spcAft>
                <a:spcPts val="0"/>
              </a:spcAft>
              <a:buClr>
                <a:schemeClr val="lt1"/>
              </a:buClr>
              <a:buSzPts val="24600"/>
              <a:buNone/>
              <a:defRPr sz="24600">
                <a:solidFill>
                  <a:schemeClr val="lt1"/>
                </a:solidFill>
              </a:defRPr>
            </a:lvl4pPr>
            <a:lvl5pPr lvl="4" algn="ctr" rtl="0">
              <a:spcBef>
                <a:spcPts val="0"/>
              </a:spcBef>
              <a:spcAft>
                <a:spcPts val="0"/>
              </a:spcAft>
              <a:buClr>
                <a:schemeClr val="lt1"/>
              </a:buClr>
              <a:buSzPts val="24600"/>
              <a:buNone/>
              <a:defRPr sz="24600">
                <a:solidFill>
                  <a:schemeClr val="lt1"/>
                </a:solidFill>
              </a:defRPr>
            </a:lvl5pPr>
            <a:lvl6pPr lvl="5" algn="ctr" rtl="0">
              <a:spcBef>
                <a:spcPts val="0"/>
              </a:spcBef>
              <a:spcAft>
                <a:spcPts val="0"/>
              </a:spcAft>
              <a:buClr>
                <a:schemeClr val="lt1"/>
              </a:buClr>
              <a:buSzPts val="24600"/>
              <a:buNone/>
              <a:defRPr sz="24600">
                <a:solidFill>
                  <a:schemeClr val="lt1"/>
                </a:solidFill>
              </a:defRPr>
            </a:lvl6pPr>
            <a:lvl7pPr lvl="6" algn="ctr" rtl="0">
              <a:spcBef>
                <a:spcPts val="0"/>
              </a:spcBef>
              <a:spcAft>
                <a:spcPts val="0"/>
              </a:spcAft>
              <a:buClr>
                <a:schemeClr val="lt1"/>
              </a:buClr>
              <a:buSzPts val="24600"/>
              <a:buNone/>
              <a:defRPr sz="24600">
                <a:solidFill>
                  <a:schemeClr val="lt1"/>
                </a:solidFill>
              </a:defRPr>
            </a:lvl7pPr>
            <a:lvl8pPr lvl="7" algn="ctr" rtl="0">
              <a:spcBef>
                <a:spcPts val="0"/>
              </a:spcBef>
              <a:spcAft>
                <a:spcPts val="0"/>
              </a:spcAft>
              <a:buClr>
                <a:schemeClr val="lt1"/>
              </a:buClr>
              <a:buSzPts val="24600"/>
              <a:buNone/>
              <a:defRPr sz="24600">
                <a:solidFill>
                  <a:schemeClr val="lt1"/>
                </a:solidFill>
              </a:defRPr>
            </a:lvl8pPr>
            <a:lvl9pPr lvl="8" algn="ctr" rtl="0">
              <a:spcBef>
                <a:spcPts val="0"/>
              </a:spcBef>
              <a:spcAft>
                <a:spcPts val="0"/>
              </a:spcAft>
              <a:buClr>
                <a:schemeClr val="lt1"/>
              </a:buClr>
              <a:buSzPts val="24600"/>
              <a:buNone/>
              <a:defRPr sz="24600">
                <a:solidFill>
                  <a:schemeClr val="lt1"/>
                </a:solidFill>
              </a:defRPr>
            </a:lvl9pPr>
          </a:lstStyle>
          <a:p>
            <a:r>
              <a:t>xx%</a:t>
            </a:r>
          </a:p>
        </p:txBody>
      </p:sp>
      <p:sp>
        <p:nvSpPr>
          <p:cNvPr id="210" name="Google Shape;210;p28"/>
          <p:cNvSpPr txBox="1">
            <a:spLocks noGrp="1"/>
          </p:cNvSpPr>
          <p:nvPr>
            <p:ph type="subTitle" idx="5"/>
          </p:nvPr>
        </p:nvSpPr>
        <p:spPr>
          <a:xfrm>
            <a:off x="9110091" y="16584996"/>
            <a:ext cx="19242900" cy="1635600"/>
          </a:xfrm>
          <a:prstGeom prst="rect">
            <a:avLst/>
          </a:prstGeom>
          <a:solidFill>
            <a:schemeClr val="accent2"/>
          </a:solidFill>
        </p:spPr>
        <p:txBody>
          <a:bodyPr spcFirstLastPara="1" wrap="square" lIns="374550" tIns="374550" rIns="374550" bIns="374550" anchor="ctr" anchorCtr="0">
            <a:noAutofit/>
          </a:bodyPr>
          <a:lstStyle>
            <a:lvl1pPr lvl="0" algn="ctr" rtl="0">
              <a:lnSpc>
                <a:spcPct val="100000"/>
              </a:lnSpc>
              <a:spcBef>
                <a:spcPts val="0"/>
              </a:spcBef>
              <a:spcAft>
                <a:spcPts val="0"/>
              </a:spcAft>
              <a:buClr>
                <a:schemeClr val="dk1"/>
              </a:buClr>
              <a:buSzPts val="9800"/>
              <a:buFont typeface="PT Sans"/>
              <a:buNone/>
              <a:defRPr sz="6600">
                <a:solidFill>
                  <a:schemeClr val="lt1"/>
                </a:solidFill>
              </a:defRPr>
            </a:lvl1pPr>
            <a:lvl2pPr lvl="1" algn="ctr" rtl="0">
              <a:lnSpc>
                <a:spcPct val="100000"/>
              </a:lnSpc>
              <a:spcBef>
                <a:spcPts val="0"/>
              </a:spcBef>
              <a:spcAft>
                <a:spcPts val="0"/>
              </a:spcAft>
              <a:buClr>
                <a:schemeClr val="dk1"/>
              </a:buClr>
              <a:buSzPts val="8600"/>
              <a:buNone/>
              <a:defRPr sz="8600">
                <a:solidFill>
                  <a:schemeClr val="dk1"/>
                </a:solidFill>
              </a:defRPr>
            </a:lvl2pPr>
            <a:lvl3pPr lvl="2" algn="ctr" rtl="0">
              <a:lnSpc>
                <a:spcPct val="100000"/>
              </a:lnSpc>
              <a:spcBef>
                <a:spcPts val="0"/>
              </a:spcBef>
              <a:spcAft>
                <a:spcPts val="0"/>
              </a:spcAft>
              <a:buClr>
                <a:schemeClr val="dk1"/>
              </a:buClr>
              <a:buSzPts val="8600"/>
              <a:buNone/>
              <a:defRPr sz="8600">
                <a:solidFill>
                  <a:schemeClr val="dk1"/>
                </a:solidFill>
              </a:defRPr>
            </a:lvl3pPr>
            <a:lvl4pPr lvl="3"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8600"/>
              <a:buFont typeface="PT Sans"/>
              <a:buNone/>
              <a:defRPr sz="86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11"/>
        <p:cNvGrpSpPr/>
        <p:nvPr/>
      </p:nvGrpSpPr>
      <p:grpSpPr>
        <a:xfrm>
          <a:off x="0" y="0"/>
          <a:ext cx="0" cy="0"/>
          <a:chOff x="0" y="0"/>
          <a:chExt cx="0" cy="0"/>
        </a:xfrm>
      </p:grpSpPr>
      <p:pic>
        <p:nvPicPr>
          <p:cNvPr id="212" name="Google Shape;212;p29"/>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213" name="Google Shape;213;p29"/>
          <p:cNvSpPr txBox="1">
            <a:spLocks noGrp="1"/>
          </p:cNvSpPr>
          <p:nvPr>
            <p:ph type="title" hasCustomPrompt="1"/>
          </p:nvPr>
        </p:nvSpPr>
        <p:spPr>
          <a:xfrm>
            <a:off x="10648515" y="8815977"/>
            <a:ext cx="5731200" cy="1666200"/>
          </a:xfrm>
          <a:prstGeom prst="rect">
            <a:avLst/>
          </a:prstGeom>
          <a:noFill/>
        </p:spPr>
        <p:txBody>
          <a:bodyPr spcFirstLastPara="1" wrap="square" lIns="374550" tIns="374550" rIns="374550" bIns="374550" anchor="ctr" anchorCtr="0">
            <a:noAutofit/>
          </a:bodyPr>
          <a:lstStyle>
            <a:lvl1pPr lvl="0" algn="ctr" rtl="0">
              <a:spcBef>
                <a:spcPts val="0"/>
              </a:spcBef>
              <a:spcAft>
                <a:spcPts val="0"/>
              </a:spcAft>
              <a:buClr>
                <a:schemeClr val="lt1"/>
              </a:buClr>
              <a:buSzPts val="24600"/>
              <a:buNone/>
              <a:defRPr sz="12300"/>
            </a:lvl1pPr>
            <a:lvl2pPr lvl="1" algn="ctr" rtl="0">
              <a:spcBef>
                <a:spcPts val="0"/>
              </a:spcBef>
              <a:spcAft>
                <a:spcPts val="0"/>
              </a:spcAft>
              <a:buClr>
                <a:schemeClr val="lt1"/>
              </a:buClr>
              <a:buSzPts val="24600"/>
              <a:buNone/>
              <a:defRPr sz="24600">
                <a:solidFill>
                  <a:schemeClr val="lt1"/>
                </a:solidFill>
              </a:defRPr>
            </a:lvl2pPr>
            <a:lvl3pPr lvl="2" algn="ctr" rtl="0">
              <a:spcBef>
                <a:spcPts val="0"/>
              </a:spcBef>
              <a:spcAft>
                <a:spcPts val="0"/>
              </a:spcAft>
              <a:buClr>
                <a:schemeClr val="lt1"/>
              </a:buClr>
              <a:buSzPts val="24600"/>
              <a:buNone/>
              <a:defRPr sz="24600">
                <a:solidFill>
                  <a:schemeClr val="lt1"/>
                </a:solidFill>
              </a:defRPr>
            </a:lvl3pPr>
            <a:lvl4pPr lvl="3" algn="ctr" rtl="0">
              <a:spcBef>
                <a:spcPts val="0"/>
              </a:spcBef>
              <a:spcAft>
                <a:spcPts val="0"/>
              </a:spcAft>
              <a:buClr>
                <a:schemeClr val="lt1"/>
              </a:buClr>
              <a:buSzPts val="24600"/>
              <a:buNone/>
              <a:defRPr sz="24600">
                <a:solidFill>
                  <a:schemeClr val="lt1"/>
                </a:solidFill>
              </a:defRPr>
            </a:lvl4pPr>
            <a:lvl5pPr lvl="4" algn="ctr" rtl="0">
              <a:spcBef>
                <a:spcPts val="0"/>
              </a:spcBef>
              <a:spcAft>
                <a:spcPts val="0"/>
              </a:spcAft>
              <a:buClr>
                <a:schemeClr val="lt1"/>
              </a:buClr>
              <a:buSzPts val="24600"/>
              <a:buNone/>
              <a:defRPr sz="24600">
                <a:solidFill>
                  <a:schemeClr val="lt1"/>
                </a:solidFill>
              </a:defRPr>
            </a:lvl5pPr>
            <a:lvl6pPr lvl="5" algn="ctr" rtl="0">
              <a:spcBef>
                <a:spcPts val="0"/>
              </a:spcBef>
              <a:spcAft>
                <a:spcPts val="0"/>
              </a:spcAft>
              <a:buClr>
                <a:schemeClr val="lt1"/>
              </a:buClr>
              <a:buSzPts val="24600"/>
              <a:buNone/>
              <a:defRPr sz="24600">
                <a:solidFill>
                  <a:schemeClr val="lt1"/>
                </a:solidFill>
              </a:defRPr>
            </a:lvl6pPr>
            <a:lvl7pPr lvl="6" algn="ctr" rtl="0">
              <a:spcBef>
                <a:spcPts val="0"/>
              </a:spcBef>
              <a:spcAft>
                <a:spcPts val="0"/>
              </a:spcAft>
              <a:buClr>
                <a:schemeClr val="lt1"/>
              </a:buClr>
              <a:buSzPts val="24600"/>
              <a:buNone/>
              <a:defRPr sz="24600">
                <a:solidFill>
                  <a:schemeClr val="lt1"/>
                </a:solidFill>
              </a:defRPr>
            </a:lvl7pPr>
            <a:lvl8pPr lvl="7" algn="ctr" rtl="0">
              <a:spcBef>
                <a:spcPts val="0"/>
              </a:spcBef>
              <a:spcAft>
                <a:spcPts val="0"/>
              </a:spcAft>
              <a:buClr>
                <a:schemeClr val="lt1"/>
              </a:buClr>
              <a:buSzPts val="24600"/>
              <a:buNone/>
              <a:defRPr sz="24600">
                <a:solidFill>
                  <a:schemeClr val="lt1"/>
                </a:solidFill>
              </a:defRPr>
            </a:lvl8pPr>
            <a:lvl9pPr lvl="8" algn="ctr" rtl="0">
              <a:spcBef>
                <a:spcPts val="0"/>
              </a:spcBef>
              <a:spcAft>
                <a:spcPts val="0"/>
              </a:spcAft>
              <a:buClr>
                <a:schemeClr val="lt1"/>
              </a:buClr>
              <a:buSzPts val="24600"/>
              <a:buNone/>
              <a:defRPr sz="24600">
                <a:solidFill>
                  <a:schemeClr val="lt1"/>
                </a:solidFill>
              </a:defRPr>
            </a:lvl9pPr>
          </a:lstStyle>
          <a:p>
            <a:r>
              <a:t>xx%</a:t>
            </a:r>
          </a:p>
        </p:txBody>
      </p:sp>
      <p:sp>
        <p:nvSpPr>
          <p:cNvPr id="214" name="Google Shape;214;p29"/>
          <p:cNvSpPr txBox="1">
            <a:spLocks noGrp="1"/>
          </p:cNvSpPr>
          <p:nvPr>
            <p:ph type="subTitle" idx="1"/>
          </p:nvPr>
        </p:nvSpPr>
        <p:spPr>
          <a:xfrm>
            <a:off x="9062361" y="12522959"/>
            <a:ext cx="8903700" cy="31113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9800"/>
              <a:buFont typeface="PT Sans"/>
              <a:buNone/>
              <a:defRPr/>
            </a:lvl1pPr>
            <a:lvl2pPr lvl="1" algn="ctr" rtl="0">
              <a:lnSpc>
                <a:spcPct val="100000"/>
              </a:lnSpc>
              <a:spcBef>
                <a:spcPts val="0"/>
              </a:spcBef>
              <a:spcAft>
                <a:spcPts val="0"/>
              </a:spcAft>
              <a:buSzPts val="8600"/>
              <a:buNone/>
              <a:defRPr sz="8600"/>
            </a:lvl2pPr>
            <a:lvl3pPr lvl="2" algn="ctr" rtl="0">
              <a:lnSpc>
                <a:spcPct val="100000"/>
              </a:lnSpc>
              <a:spcBef>
                <a:spcPts val="0"/>
              </a:spcBef>
              <a:spcAft>
                <a:spcPts val="0"/>
              </a:spcAft>
              <a:buSzPts val="8600"/>
              <a:buNone/>
              <a:defRPr sz="8600"/>
            </a:lvl3pPr>
            <a:lvl4pPr lvl="3" algn="ctr" rtl="0">
              <a:lnSpc>
                <a:spcPct val="100000"/>
              </a:lnSpc>
              <a:spcBef>
                <a:spcPts val="0"/>
              </a:spcBef>
              <a:spcAft>
                <a:spcPts val="0"/>
              </a:spcAft>
              <a:buSzPts val="8600"/>
              <a:buFont typeface="PT Sans"/>
              <a:buNone/>
              <a:defRPr sz="8600">
                <a:latin typeface="PT Sans"/>
                <a:ea typeface="PT Sans"/>
                <a:cs typeface="PT Sans"/>
                <a:sym typeface="PT Sans"/>
              </a:defRPr>
            </a:lvl4pPr>
            <a:lvl5pPr lvl="4" algn="ctr" rtl="0">
              <a:lnSpc>
                <a:spcPct val="100000"/>
              </a:lnSpc>
              <a:spcBef>
                <a:spcPts val="0"/>
              </a:spcBef>
              <a:spcAft>
                <a:spcPts val="0"/>
              </a:spcAft>
              <a:buSzPts val="8600"/>
              <a:buFont typeface="PT Sans"/>
              <a:buNone/>
              <a:defRPr sz="8600">
                <a:latin typeface="PT Sans"/>
                <a:ea typeface="PT Sans"/>
                <a:cs typeface="PT Sans"/>
                <a:sym typeface="PT Sans"/>
              </a:defRPr>
            </a:lvl5pPr>
            <a:lvl6pPr lvl="5" algn="ctr" rtl="0">
              <a:lnSpc>
                <a:spcPct val="100000"/>
              </a:lnSpc>
              <a:spcBef>
                <a:spcPts val="0"/>
              </a:spcBef>
              <a:spcAft>
                <a:spcPts val="0"/>
              </a:spcAft>
              <a:buSzPts val="8600"/>
              <a:buFont typeface="PT Sans"/>
              <a:buNone/>
              <a:defRPr sz="8600">
                <a:latin typeface="PT Sans"/>
                <a:ea typeface="PT Sans"/>
                <a:cs typeface="PT Sans"/>
                <a:sym typeface="PT Sans"/>
              </a:defRPr>
            </a:lvl6pPr>
            <a:lvl7pPr lvl="6" algn="ctr" rtl="0">
              <a:lnSpc>
                <a:spcPct val="100000"/>
              </a:lnSpc>
              <a:spcBef>
                <a:spcPts val="0"/>
              </a:spcBef>
              <a:spcAft>
                <a:spcPts val="0"/>
              </a:spcAft>
              <a:buSzPts val="8600"/>
              <a:buFont typeface="PT Sans"/>
              <a:buNone/>
              <a:defRPr sz="8600">
                <a:latin typeface="PT Sans"/>
                <a:ea typeface="PT Sans"/>
                <a:cs typeface="PT Sans"/>
                <a:sym typeface="PT Sans"/>
              </a:defRPr>
            </a:lvl7pPr>
            <a:lvl8pPr lvl="7" algn="ctr" rtl="0">
              <a:lnSpc>
                <a:spcPct val="100000"/>
              </a:lnSpc>
              <a:spcBef>
                <a:spcPts val="0"/>
              </a:spcBef>
              <a:spcAft>
                <a:spcPts val="0"/>
              </a:spcAft>
              <a:buSzPts val="8600"/>
              <a:buFont typeface="PT Sans"/>
              <a:buNone/>
              <a:defRPr sz="8600">
                <a:latin typeface="PT Sans"/>
                <a:ea typeface="PT Sans"/>
                <a:cs typeface="PT Sans"/>
                <a:sym typeface="PT Sans"/>
              </a:defRPr>
            </a:lvl8pPr>
            <a:lvl9pPr lvl="8" algn="ctr" rtl="0">
              <a:lnSpc>
                <a:spcPct val="100000"/>
              </a:lnSpc>
              <a:spcBef>
                <a:spcPts val="0"/>
              </a:spcBef>
              <a:spcAft>
                <a:spcPts val="0"/>
              </a:spcAft>
              <a:buSzPts val="8600"/>
              <a:buFont typeface="PT Sans"/>
              <a:buNone/>
              <a:defRPr sz="8600">
                <a:latin typeface="PT Sans"/>
                <a:ea typeface="PT Sans"/>
                <a:cs typeface="PT Sans"/>
                <a:sym typeface="PT Sans"/>
              </a:defRPr>
            </a:lvl9pPr>
          </a:lstStyle>
          <a:p>
            <a:endParaRPr/>
          </a:p>
        </p:txBody>
      </p:sp>
      <p:sp>
        <p:nvSpPr>
          <p:cNvPr id="215" name="Google Shape;215;p29"/>
          <p:cNvSpPr txBox="1">
            <a:spLocks noGrp="1"/>
          </p:cNvSpPr>
          <p:nvPr>
            <p:ph type="subTitle" idx="2"/>
          </p:nvPr>
        </p:nvSpPr>
        <p:spPr>
          <a:xfrm>
            <a:off x="9062361" y="11065295"/>
            <a:ext cx="8903700" cy="18039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Clr>
                <a:schemeClr val="dk1"/>
              </a:buClr>
              <a:buSzPts val="9800"/>
              <a:buFont typeface="Bebas Neue"/>
              <a:buNone/>
              <a:defRPr sz="8200">
                <a:solidFill>
                  <a:schemeClr val="dk2"/>
                </a:solidFill>
                <a:latin typeface="Roboto Slab Medium"/>
                <a:ea typeface="Roboto Slab Medium"/>
                <a:cs typeface="Roboto Slab Medium"/>
                <a:sym typeface="Roboto Slab Medium"/>
              </a:defRPr>
            </a:lvl1pPr>
            <a:lvl2pPr lvl="1" algn="ctr" rtl="0">
              <a:lnSpc>
                <a:spcPct val="100000"/>
              </a:lnSpc>
              <a:spcBef>
                <a:spcPts val="0"/>
              </a:spcBef>
              <a:spcAft>
                <a:spcPts val="0"/>
              </a:spcAft>
              <a:buClr>
                <a:schemeClr val="dk1"/>
              </a:buClr>
              <a:buSzPts val="9800"/>
              <a:buFont typeface="Bebas Neue"/>
              <a:buNone/>
              <a:defRPr sz="98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9800"/>
              <a:buFont typeface="Bebas Neue"/>
              <a:buNone/>
              <a:defRPr sz="98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9800"/>
              <a:buFont typeface="Bebas Neue"/>
              <a:buNone/>
              <a:defRPr sz="98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9800"/>
              <a:buFont typeface="Bebas Neue"/>
              <a:buNone/>
              <a:defRPr sz="98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9800"/>
              <a:buFont typeface="Bebas Neue"/>
              <a:buNone/>
              <a:defRPr sz="98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9800"/>
              <a:buFont typeface="Bebas Neue"/>
              <a:buNone/>
              <a:defRPr sz="98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9800"/>
              <a:buFont typeface="Bebas Neue"/>
              <a:buNone/>
              <a:defRPr sz="98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9800"/>
              <a:buFont typeface="Bebas Neue"/>
              <a:buNone/>
              <a:defRPr sz="9800">
                <a:solidFill>
                  <a:schemeClr val="dk1"/>
                </a:solidFill>
                <a:latin typeface="Bebas Neue"/>
                <a:ea typeface="Bebas Neue"/>
                <a:cs typeface="Bebas Neue"/>
                <a:sym typeface="Bebas Neue"/>
              </a:defRPr>
            </a:lvl9pPr>
          </a:lstStyle>
          <a:p>
            <a:endParaRPr/>
          </a:p>
        </p:txBody>
      </p:sp>
      <p:sp>
        <p:nvSpPr>
          <p:cNvPr id="216" name="Google Shape;216;p29"/>
          <p:cNvSpPr txBox="1">
            <a:spLocks noGrp="1"/>
          </p:cNvSpPr>
          <p:nvPr>
            <p:ph type="title" idx="3" hasCustomPrompt="1"/>
          </p:nvPr>
        </p:nvSpPr>
        <p:spPr>
          <a:xfrm>
            <a:off x="21085419" y="8815977"/>
            <a:ext cx="5726400" cy="1666200"/>
          </a:xfrm>
          <a:prstGeom prst="rect">
            <a:avLst/>
          </a:prstGeom>
          <a:noFill/>
        </p:spPr>
        <p:txBody>
          <a:bodyPr spcFirstLastPara="1" wrap="square" lIns="374550" tIns="374550" rIns="374550" bIns="374550" anchor="ctr" anchorCtr="0">
            <a:noAutofit/>
          </a:bodyPr>
          <a:lstStyle>
            <a:lvl1pPr lvl="0" algn="ctr" rtl="0">
              <a:spcBef>
                <a:spcPts val="0"/>
              </a:spcBef>
              <a:spcAft>
                <a:spcPts val="0"/>
              </a:spcAft>
              <a:buClr>
                <a:schemeClr val="lt1"/>
              </a:buClr>
              <a:buSzPts val="24600"/>
              <a:buNone/>
              <a:defRPr sz="12300"/>
            </a:lvl1pPr>
            <a:lvl2pPr lvl="1" algn="ctr" rtl="0">
              <a:spcBef>
                <a:spcPts val="0"/>
              </a:spcBef>
              <a:spcAft>
                <a:spcPts val="0"/>
              </a:spcAft>
              <a:buClr>
                <a:schemeClr val="lt1"/>
              </a:buClr>
              <a:buSzPts val="24600"/>
              <a:buNone/>
              <a:defRPr sz="24600">
                <a:solidFill>
                  <a:schemeClr val="lt1"/>
                </a:solidFill>
              </a:defRPr>
            </a:lvl2pPr>
            <a:lvl3pPr lvl="2" algn="ctr" rtl="0">
              <a:spcBef>
                <a:spcPts val="0"/>
              </a:spcBef>
              <a:spcAft>
                <a:spcPts val="0"/>
              </a:spcAft>
              <a:buClr>
                <a:schemeClr val="lt1"/>
              </a:buClr>
              <a:buSzPts val="24600"/>
              <a:buNone/>
              <a:defRPr sz="24600">
                <a:solidFill>
                  <a:schemeClr val="lt1"/>
                </a:solidFill>
              </a:defRPr>
            </a:lvl3pPr>
            <a:lvl4pPr lvl="3" algn="ctr" rtl="0">
              <a:spcBef>
                <a:spcPts val="0"/>
              </a:spcBef>
              <a:spcAft>
                <a:spcPts val="0"/>
              </a:spcAft>
              <a:buClr>
                <a:schemeClr val="lt1"/>
              </a:buClr>
              <a:buSzPts val="24600"/>
              <a:buNone/>
              <a:defRPr sz="24600">
                <a:solidFill>
                  <a:schemeClr val="lt1"/>
                </a:solidFill>
              </a:defRPr>
            </a:lvl4pPr>
            <a:lvl5pPr lvl="4" algn="ctr" rtl="0">
              <a:spcBef>
                <a:spcPts val="0"/>
              </a:spcBef>
              <a:spcAft>
                <a:spcPts val="0"/>
              </a:spcAft>
              <a:buClr>
                <a:schemeClr val="lt1"/>
              </a:buClr>
              <a:buSzPts val="24600"/>
              <a:buNone/>
              <a:defRPr sz="24600">
                <a:solidFill>
                  <a:schemeClr val="lt1"/>
                </a:solidFill>
              </a:defRPr>
            </a:lvl5pPr>
            <a:lvl6pPr lvl="5" algn="ctr" rtl="0">
              <a:spcBef>
                <a:spcPts val="0"/>
              </a:spcBef>
              <a:spcAft>
                <a:spcPts val="0"/>
              </a:spcAft>
              <a:buClr>
                <a:schemeClr val="lt1"/>
              </a:buClr>
              <a:buSzPts val="24600"/>
              <a:buNone/>
              <a:defRPr sz="24600">
                <a:solidFill>
                  <a:schemeClr val="lt1"/>
                </a:solidFill>
              </a:defRPr>
            </a:lvl6pPr>
            <a:lvl7pPr lvl="6" algn="ctr" rtl="0">
              <a:spcBef>
                <a:spcPts val="0"/>
              </a:spcBef>
              <a:spcAft>
                <a:spcPts val="0"/>
              </a:spcAft>
              <a:buClr>
                <a:schemeClr val="lt1"/>
              </a:buClr>
              <a:buSzPts val="24600"/>
              <a:buNone/>
              <a:defRPr sz="24600">
                <a:solidFill>
                  <a:schemeClr val="lt1"/>
                </a:solidFill>
              </a:defRPr>
            </a:lvl7pPr>
            <a:lvl8pPr lvl="7" algn="ctr" rtl="0">
              <a:spcBef>
                <a:spcPts val="0"/>
              </a:spcBef>
              <a:spcAft>
                <a:spcPts val="0"/>
              </a:spcAft>
              <a:buClr>
                <a:schemeClr val="lt1"/>
              </a:buClr>
              <a:buSzPts val="24600"/>
              <a:buNone/>
              <a:defRPr sz="24600">
                <a:solidFill>
                  <a:schemeClr val="lt1"/>
                </a:solidFill>
              </a:defRPr>
            </a:lvl8pPr>
            <a:lvl9pPr lvl="8" algn="ctr" rtl="0">
              <a:spcBef>
                <a:spcPts val="0"/>
              </a:spcBef>
              <a:spcAft>
                <a:spcPts val="0"/>
              </a:spcAft>
              <a:buClr>
                <a:schemeClr val="lt1"/>
              </a:buClr>
              <a:buSzPts val="24600"/>
              <a:buNone/>
              <a:defRPr sz="24600">
                <a:solidFill>
                  <a:schemeClr val="lt1"/>
                </a:solidFill>
              </a:defRPr>
            </a:lvl9pPr>
          </a:lstStyle>
          <a:p>
            <a:r>
              <a:t>xx%</a:t>
            </a:r>
          </a:p>
        </p:txBody>
      </p:sp>
      <p:sp>
        <p:nvSpPr>
          <p:cNvPr id="217" name="Google Shape;217;p29"/>
          <p:cNvSpPr txBox="1">
            <a:spLocks noGrp="1"/>
          </p:cNvSpPr>
          <p:nvPr>
            <p:ph type="subTitle" idx="4"/>
          </p:nvPr>
        </p:nvSpPr>
        <p:spPr>
          <a:xfrm>
            <a:off x="19497012" y="12522959"/>
            <a:ext cx="8903700" cy="31113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9800"/>
              <a:buFont typeface="PT Sans"/>
              <a:buNone/>
              <a:defRPr/>
            </a:lvl1pPr>
            <a:lvl2pPr lvl="1" algn="ctr" rtl="0">
              <a:lnSpc>
                <a:spcPct val="100000"/>
              </a:lnSpc>
              <a:spcBef>
                <a:spcPts val="0"/>
              </a:spcBef>
              <a:spcAft>
                <a:spcPts val="0"/>
              </a:spcAft>
              <a:buSzPts val="8600"/>
              <a:buNone/>
              <a:defRPr sz="8600"/>
            </a:lvl2pPr>
            <a:lvl3pPr lvl="2" algn="ctr" rtl="0">
              <a:lnSpc>
                <a:spcPct val="100000"/>
              </a:lnSpc>
              <a:spcBef>
                <a:spcPts val="0"/>
              </a:spcBef>
              <a:spcAft>
                <a:spcPts val="0"/>
              </a:spcAft>
              <a:buSzPts val="8600"/>
              <a:buNone/>
              <a:defRPr sz="8600"/>
            </a:lvl3pPr>
            <a:lvl4pPr lvl="3" algn="ctr" rtl="0">
              <a:lnSpc>
                <a:spcPct val="100000"/>
              </a:lnSpc>
              <a:spcBef>
                <a:spcPts val="0"/>
              </a:spcBef>
              <a:spcAft>
                <a:spcPts val="0"/>
              </a:spcAft>
              <a:buSzPts val="8600"/>
              <a:buFont typeface="PT Sans"/>
              <a:buNone/>
              <a:defRPr sz="8600">
                <a:latin typeface="PT Sans"/>
                <a:ea typeface="PT Sans"/>
                <a:cs typeface="PT Sans"/>
                <a:sym typeface="PT Sans"/>
              </a:defRPr>
            </a:lvl4pPr>
            <a:lvl5pPr lvl="4" algn="ctr" rtl="0">
              <a:lnSpc>
                <a:spcPct val="100000"/>
              </a:lnSpc>
              <a:spcBef>
                <a:spcPts val="0"/>
              </a:spcBef>
              <a:spcAft>
                <a:spcPts val="0"/>
              </a:spcAft>
              <a:buSzPts val="8600"/>
              <a:buFont typeface="PT Sans"/>
              <a:buNone/>
              <a:defRPr sz="8600">
                <a:latin typeface="PT Sans"/>
                <a:ea typeface="PT Sans"/>
                <a:cs typeface="PT Sans"/>
                <a:sym typeface="PT Sans"/>
              </a:defRPr>
            </a:lvl5pPr>
            <a:lvl6pPr lvl="5" algn="ctr" rtl="0">
              <a:lnSpc>
                <a:spcPct val="100000"/>
              </a:lnSpc>
              <a:spcBef>
                <a:spcPts val="0"/>
              </a:spcBef>
              <a:spcAft>
                <a:spcPts val="0"/>
              </a:spcAft>
              <a:buSzPts val="8600"/>
              <a:buFont typeface="PT Sans"/>
              <a:buNone/>
              <a:defRPr sz="8600">
                <a:latin typeface="PT Sans"/>
                <a:ea typeface="PT Sans"/>
                <a:cs typeface="PT Sans"/>
                <a:sym typeface="PT Sans"/>
              </a:defRPr>
            </a:lvl6pPr>
            <a:lvl7pPr lvl="6" algn="ctr" rtl="0">
              <a:lnSpc>
                <a:spcPct val="100000"/>
              </a:lnSpc>
              <a:spcBef>
                <a:spcPts val="0"/>
              </a:spcBef>
              <a:spcAft>
                <a:spcPts val="0"/>
              </a:spcAft>
              <a:buSzPts val="8600"/>
              <a:buFont typeface="PT Sans"/>
              <a:buNone/>
              <a:defRPr sz="8600">
                <a:latin typeface="PT Sans"/>
                <a:ea typeface="PT Sans"/>
                <a:cs typeface="PT Sans"/>
                <a:sym typeface="PT Sans"/>
              </a:defRPr>
            </a:lvl7pPr>
            <a:lvl8pPr lvl="7" algn="ctr" rtl="0">
              <a:lnSpc>
                <a:spcPct val="100000"/>
              </a:lnSpc>
              <a:spcBef>
                <a:spcPts val="0"/>
              </a:spcBef>
              <a:spcAft>
                <a:spcPts val="0"/>
              </a:spcAft>
              <a:buSzPts val="8600"/>
              <a:buFont typeface="PT Sans"/>
              <a:buNone/>
              <a:defRPr sz="8600">
                <a:latin typeface="PT Sans"/>
                <a:ea typeface="PT Sans"/>
                <a:cs typeface="PT Sans"/>
                <a:sym typeface="PT Sans"/>
              </a:defRPr>
            </a:lvl8pPr>
            <a:lvl9pPr lvl="8" algn="ctr" rtl="0">
              <a:lnSpc>
                <a:spcPct val="100000"/>
              </a:lnSpc>
              <a:spcBef>
                <a:spcPts val="0"/>
              </a:spcBef>
              <a:spcAft>
                <a:spcPts val="0"/>
              </a:spcAft>
              <a:buSzPts val="8600"/>
              <a:buFont typeface="PT Sans"/>
              <a:buNone/>
              <a:defRPr sz="8600">
                <a:latin typeface="PT Sans"/>
                <a:ea typeface="PT Sans"/>
                <a:cs typeface="PT Sans"/>
                <a:sym typeface="PT Sans"/>
              </a:defRPr>
            </a:lvl9pPr>
          </a:lstStyle>
          <a:p>
            <a:endParaRPr/>
          </a:p>
        </p:txBody>
      </p:sp>
      <p:sp>
        <p:nvSpPr>
          <p:cNvPr id="218" name="Google Shape;218;p29"/>
          <p:cNvSpPr txBox="1">
            <a:spLocks noGrp="1"/>
          </p:cNvSpPr>
          <p:nvPr>
            <p:ph type="subTitle" idx="5"/>
          </p:nvPr>
        </p:nvSpPr>
        <p:spPr>
          <a:xfrm>
            <a:off x="19497012" y="11065295"/>
            <a:ext cx="8903700" cy="18039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Clr>
                <a:schemeClr val="dk1"/>
              </a:buClr>
              <a:buSzPts val="9800"/>
              <a:buFont typeface="Bebas Neue"/>
              <a:buNone/>
              <a:defRPr sz="8200">
                <a:solidFill>
                  <a:schemeClr val="dk2"/>
                </a:solidFill>
                <a:latin typeface="Roboto Slab Medium"/>
                <a:ea typeface="Roboto Slab Medium"/>
                <a:cs typeface="Roboto Slab Medium"/>
                <a:sym typeface="Roboto Slab Medium"/>
              </a:defRPr>
            </a:lvl1pPr>
            <a:lvl2pPr lvl="1" algn="ctr" rtl="0">
              <a:lnSpc>
                <a:spcPct val="100000"/>
              </a:lnSpc>
              <a:spcBef>
                <a:spcPts val="0"/>
              </a:spcBef>
              <a:spcAft>
                <a:spcPts val="0"/>
              </a:spcAft>
              <a:buClr>
                <a:schemeClr val="dk1"/>
              </a:buClr>
              <a:buSzPts val="9800"/>
              <a:buFont typeface="Bebas Neue"/>
              <a:buNone/>
              <a:defRPr sz="98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9800"/>
              <a:buFont typeface="Bebas Neue"/>
              <a:buNone/>
              <a:defRPr sz="98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9800"/>
              <a:buFont typeface="Bebas Neue"/>
              <a:buNone/>
              <a:defRPr sz="98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9800"/>
              <a:buFont typeface="Bebas Neue"/>
              <a:buNone/>
              <a:defRPr sz="98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9800"/>
              <a:buFont typeface="Bebas Neue"/>
              <a:buNone/>
              <a:defRPr sz="98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9800"/>
              <a:buFont typeface="Bebas Neue"/>
              <a:buNone/>
              <a:defRPr sz="98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9800"/>
              <a:buFont typeface="Bebas Neue"/>
              <a:buNone/>
              <a:defRPr sz="98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9800"/>
              <a:buFont typeface="Bebas Neue"/>
              <a:buNone/>
              <a:defRPr sz="9800">
                <a:solidFill>
                  <a:schemeClr val="dk1"/>
                </a:solidFill>
                <a:latin typeface="Bebas Neue"/>
                <a:ea typeface="Bebas Neue"/>
                <a:cs typeface="Bebas Neue"/>
                <a:sym typeface="Bebas Neue"/>
              </a:defRPr>
            </a:lvl9pPr>
          </a:lstStyle>
          <a:p>
            <a:endParaRPr/>
          </a:p>
        </p:txBody>
      </p:sp>
      <p:sp>
        <p:nvSpPr>
          <p:cNvPr id="219" name="Google Shape;219;p29"/>
          <p:cNvSpPr txBox="1">
            <a:spLocks noGrp="1"/>
          </p:cNvSpPr>
          <p:nvPr>
            <p:ph type="title" idx="6"/>
          </p:nvPr>
        </p:nvSpPr>
        <p:spPr>
          <a:xfrm>
            <a:off x="2949841" y="1822822"/>
            <a:ext cx="31563300" cy="2345700"/>
          </a:xfrm>
          <a:prstGeom prst="rect">
            <a:avLst/>
          </a:prstGeom>
        </p:spPr>
        <p:txBody>
          <a:bodyPr spcFirstLastPara="1" wrap="square" lIns="374550" tIns="374550" rIns="374550" bIns="374550" anchor="t" anchorCtr="0">
            <a:noAutofit/>
          </a:bodyPr>
          <a:lstStyle>
            <a:lvl1pPr lvl="0"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20"/>
        <p:cNvGrpSpPr/>
        <p:nvPr/>
      </p:nvGrpSpPr>
      <p:grpSpPr>
        <a:xfrm>
          <a:off x="0" y="0"/>
          <a:ext cx="0" cy="0"/>
          <a:chOff x="0" y="0"/>
          <a:chExt cx="0" cy="0"/>
        </a:xfrm>
      </p:grpSpPr>
      <p:pic>
        <p:nvPicPr>
          <p:cNvPr id="221" name="Google Shape;221;p30"/>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222" name="Google Shape;222;p30"/>
          <p:cNvSpPr txBox="1">
            <a:spLocks noGrp="1"/>
          </p:cNvSpPr>
          <p:nvPr>
            <p:ph type="title"/>
          </p:nvPr>
        </p:nvSpPr>
        <p:spPr>
          <a:xfrm>
            <a:off x="9619553" y="2211840"/>
            <a:ext cx="18223800" cy="5223600"/>
          </a:xfrm>
          <a:prstGeom prst="rect">
            <a:avLst/>
          </a:prstGeom>
        </p:spPr>
        <p:txBody>
          <a:bodyPr spcFirstLastPara="1" wrap="square" lIns="374550" tIns="374550" rIns="374550" bIns="374550" anchor="t" anchorCtr="0">
            <a:noAutofit/>
          </a:bodyPr>
          <a:lstStyle>
            <a:lvl1pPr lvl="0" algn="ctr" rtl="0">
              <a:spcBef>
                <a:spcPts val="0"/>
              </a:spcBef>
              <a:spcAft>
                <a:spcPts val="0"/>
              </a:spcAft>
              <a:buSzPts val="14300"/>
              <a:buNone/>
              <a:defRPr sz="34800"/>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223" name="Google Shape;223;p30"/>
          <p:cNvSpPr txBox="1">
            <a:spLocks noGrp="1"/>
          </p:cNvSpPr>
          <p:nvPr>
            <p:ph type="subTitle" idx="1"/>
          </p:nvPr>
        </p:nvSpPr>
        <p:spPr>
          <a:xfrm>
            <a:off x="9619348" y="7542578"/>
            <a:ext cx="18223800" cy="4336500"/>
          </a:xfrm>
          <a:prstGeom prst="rect">
            <a:avLst/>
          </a:prstGeom>
        </p:spPr>
        <p:txBody>
          <a:bodyPr spcFirstLastPara="1" wrap="square" lIns="374550" tIns="374550" rIns="374550" bIns="374550" anchor="ctr" anchorCtr="0">
            <a:noAutofit/>
          </a:bodyPr>
          <a:lstStyle>
            <a:lvl1pPr lvl="0" algn="ctr" rtl="0">
              <a:lnSpc>
                <a:spcPct val="100000"/>
              </a:lnSpc>
              <a:spcBef>
                <a:spcPts val="0"/>
              </a:spcBef>
              <a:spcAft>
                <a:spcPts val="0"/>
              </a:spcAft>
              <a:buSzPts val="5700"/>
              <a:buNone/>
              <a:defRPr/>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
        <p:nvSpPr>
          <p:cNvPr id="224" name="Google Shape;224;p30"/>
          <p:cNvSpPr txBox="1"/>
          <p:nvPr/>
        </p:nvSpPr>
        <p:spPr>
          <a:xfrm>
            <a:off x="8600014" y="15418777"/>
            <a:ext cx="20262900" cy="2278200"/>
          </a:xfrm>
          <a:prstGeom prst="rect">
            <a:avLst/>
          </a:prstGeom>
          <a:noFill/>
          <a:ln>
            <a:noFill/>
          </a:ln>
        </p:spPr>
        <p:txBody>
          <a:bodyPr spcFirstLastPara="1" wrap="square" lIns="374550" tIns="374550" rIns="374550" bIns="374550" anchor="t" anchorCtr="0">
            <a:noAutofit/>
          </a:bodyPr>
          <a:lstStyle/>
          <a:p>
            <a:pPr marL="0" lvl="0" indent="0" algn="ctr" rtl="0">
              <a:spcBef>
                <a:spcPts val="1200"/>
              </a:spcBef>
              <a:spcAft>
                <a:spcPts val="0"/>
              </a:spcAft>
              <a:buNone/>
            </a:pPr>
            <a:r>
              <a:rPr lang="en" sz="4900" b="1">
                <a:solidFill>
                  <a:schemeClr val="dk1"/>
                </a:solidFill>
                <a:latin typeface="Roboto"/>
                <a:ea typeface="Roboto"/>
                <a:cs typeface="Roboto"/>
                <a:sym typeface="Roboto"/>
              </a:rPr>
              <a:t>CREDITS:</a:t>
            </a:r>
            <a:r>
              <a:rPr lang="en" sz="4900">
                <a:solidFill>
                  <a:schemeClr val="dk1"/>
                </a:solidFill>
                <a:latin typeface="Roboto"/>
                <a:ea typeface="Roboto"/>
                <a:cs typeface="Roboto"/>
                <a:sym typeface="Roboto"/>
              </a:rPr>
              <a:t> This presentation template was created by </a:t>
            </a:r>
            <a:r>
              <a:rPr lang="en" sz="4900" b="1">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Slidesgo</a:t>
            </a:r>
            <a:r>
              <a:rPr lang="en" sz="4900">
                <a:solidFill>
                  <a:schemeClr val="dk1"/>
                </a:solidFill>
                <a:latin typeface="Roboto"/>
                <a:ea typeface="Roboto"/>
                <a:cs typeface="Roboto"/>
                <a:sym typeface="Roboto"/>
              </a:rPr>
              <a:t>, and includes icons by </a:t>
            </a:r>
            <a:r>
              <a:rPr lang="en" sz="4900" b="1">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Flaticon</a:t>
            </a:r>
            <a:r>
              <a:rPr lang="en" sz="4900">
                <a:solidFill>
                  <a:schemeClr val="dk1"/>
                </a:solidFill>
                <a:latin typeface="Roboto"/>
                <a:ea typeface="Roboto"/>
                <a:cs typeface="Roboto"/>
                <a:sym typeface="Roboto"/>
              </a:rPr>
              <a:t>, and infographics &amp; images by </a:t>
            </a:r>
            <a:r>
              <a:rPr lang="en" sz="4900" b="1">
                <a:solidFill>
                  <a:schemeClr val="dk1"/>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Freepik</a:t>
            </a:r>
            <a:r>
              <a:rPr lang="en" sz="4900">
                <a:solidFill>
                  <a:schemeClr val="dk1"/>
                </a:solidFill>
                <a:latin typeface="Roboto"/>
                <a:ea typeface="Roboto"/>
                <a:cs typeface="Roboto"/>
                <a:sym typeface="Roboto"/>
              </a:rPr>
              <a:t> </a:t>
            </a:r>
            <a:endParaRPr sz="4900" b="1">
              <a:solidFill>
                <a:schemeClr val="dk1"/>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19" name="Google Shape;19;p4"/>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lvl1pPr lvl="0" algn="ctr"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20" name="Google Shape;20;p4"/>
          <p:cNvSpPr txBox="1">
            <a:spLocks noGrp="1"/>
          </p:cNvSpPr>
          <p:nvPr>
            <p:ph type="body" idx="1"/>
          </p:nvPr>
        </p:nvSpPr>
        <p:spPr>
          <a:xfrm>
            <a:off x="2949841" y="4979718"/>
            <a:ext cx="31563300" cy="1717800"/>
          </a:xfrm>
          <a:prstGeom prst="rect">
            <a:avLst/>
          </a:prstGeom>
        </p:spPr>
        <p:txBody>
          <a:bodyPr spcFirstLastPara="1" wrap="square" lIns="374550" tIns="374550" rIns="374550" bIns="374550" anchor="t" anchorCtr="0">
            <a:noAutofit/>
          </a:bodyPr>
          <a:lstStyle>
            <a:lvl1pPr marL="457200" lvl="0" indent="-590550" algn="ctr" rtl="0">
              <a:lnSpc>
                <a:spcPct val="100000"/>
              </a:lnSpc>
              <a:spcBef>
                <a:spcPts val="0"/>
              </a:spcBef>
              <a:spcAft>
                <a:spcPts val="0"/>
              </a:spcAft>
              <a:buSzPts val="5700"/>
              <a:buFont typeface="Nunito Light"/>
              <a:buChar char="●"/>
              <a:defRPr sz="4900"/>
            </a:lvl1pPr>
            <a:lvl2pPr marL="914400" lvl="1" indent="-590550" rtl="0">
              <a:lnSpc>
                <a:spcPct val="100000"/>
              </a:lnSpc>
              <a:spcBef>
                <a:spcPts val="0"/>
              </a:spcBef>
              <a:spcAft>
                <a:spcPts val="0"/>
              </a:spcAft>
              <a:buSzPts val="5700"/>
              <a:buFont typeface="Nunito Light"/>
              <a:buChar char="○"/>
              <a:defRPr/>
            </a:lvl2pPr>
            <a:lvl3pPr marL="1371600" lvl="2" indent="-590550" rtl="0">
              <a:lnSpc>
                <a:spcPct val="100000"/>
              </a:lnSpc>
              <a:spcBef>
                <a:spcPts val="0"/>
              </a:spcBef>
              <a:spcAft>
                <a:spcPts val="0"/>
              </a:spcAft>
              <a:buSzPts val="5700"/>
              <a:buFont typeface="Nunito Light"/>
              <a:buChar char="■"/>
              <a:defRPr/>
            </a:lvl3pPr>
            <a:lvl4pPr marL="1828800" lvl="3" indent="-590550" rtl="0">
              <a:lnSpc>
                <a:spcPct val="100000"/>
              </a:lnSpc>
              <a:spcBef>
                <a:spcPts val="0"/>
              </a:spcBef>
              <a:spcAft>
                <a:spcPts val="0"/>
              </a:spcAft>
              <a:buSzPts val="5700"/>
              <a:buFont typeface="Nunito Light"/>
              <a:buChar char="●"/>
              <a:defRPr/>
            </a:lvl4pPr>
            <a:lvl5pPr marL="2286000" lvl="4" indent="-590550" rtl="0">
              <a:lnSpc>
                <a:spcPct val="100000"/>
              </a:lnSpc>
              <a:spcBef>
                <a:spcPts val="0"/>
              </a:spcBef>
              <a:spcAft>
                <a:spcPts val="0"/>
              </a:spcAft>
              <a:buSzPts val="5700"/>
              <a:buFont typeface="Nunito Light"/>
              <a:buChar char="○"/>
              <a:defRPr/>
            </a:lvl5pPr>
            <a:lvl6pPr marL="2743200" lvl="5" indent="-590550" rtl="0">
              <a:lnSpc>
                <a:spcPct val="100000"/>
              </a:lnSpc>
              <a:spcBef>
                <a:spcPts val="0"/>
              </a:spcBef>
              <a:spcAft>
                <a:spcPts val="0"/>
              </a:spcAft>
              <a:buSzPts val="5700"/>
              <a:buFont typeface="Nunito Light"/>
              <a:buChar char="■"/>
              <a:defRPr/>
            </a:lvl6pPr>
            <a:lvl7pPr marL="3200400" lvl="6" indent="-590550" rtl="0">
              <a:lnSpc>
                <a:spcPct val="100000"/>
              </a:lnSpc>
              <a:spcBef>
                <a:spcPts val="0"/>
              </a:spcBef>
              <a:spcAft>
                <a:spcPts val="0"/>
              </a:spcAft>
              <a:buSzPts val="5700"/>
              <a:buFont typeface="Nunito Light"/>
              <a:buChar char="●"/>
              <a:defRPr/>
            </a:lvl7pPr>
            <a:lvl8pPr marL="3657600" lvl="7" indent="-590550" rtl="0">
              <a:lnSpc>
                <a:spcPct val="100000"/>
              </a:lnSpc>
              <a:spcBef>
                <a:spcPts val="0"/>
              </a:spcBef>
              <a:spcAft>
                <a:spcPts val="0"/>
              </a:spcAft>
              <a:buSzPts val="5700"/>
              <a:buFont typeface="Nunito Light"/>
              <a:buChar char="○"/>
              <a:defRPr/>
            </a:lvl8pPr>
            <a:lvl9pPr marL="4114800" lvl="8" indent="-590550" rtl="0">
              <a:lnSpc>
                <a:spcPct val="100000"/>
              </a:lnSpc>
              <a:spcBef>
                <a:spcPts val="0"/>
              </a:spcBef>
              <a:spcAft>
                <a:spcPts val="0"/>
              </a:spcAft>
              <a:buSzPts val="5700"/>
              <a:buFont typeface="Nunito Light"/>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5"/>
        <p:cNvGrpSpPr/>
        <p:nvPr/>
      </p:nvGrpSpPr>
      <p:grpSpPr>
        <a:xfrm>
          <a:off x="0" y="0"/>
          <a:ext cx="0" cy="0"/>
          <a:chOff x="0" y="0"/>
          <a:chExt cx="0" cy="0"/>
        </a:xfrm>
      </p:grpSpPr>
      <p:pic>
        <p:nvPicPr>
          <p:cNvPr id="226" name="Google Shape;226;p31"/>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227" name="Google Shape;227;p31"/>
          <p:cNvSpPr/>
          <p:nvPr/>
        </p:nvSpPr>
        <p:spPr>
          <a:xfrm rot="-1833475" flipH="1">
            <a:off x="3919572" y="16065601"/>
            <a:ext cx="5396836" cy="5396260"/>
          </a:xfrm>
          <a:prstGeom prst="ellipse">
            <a:avLst/>
          </a:prstGeom>
          <a:gradFill>
            <a:gsLst>
              <a:gs pos="0">
                <a:schemeClr val="accen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8" name="Google Shape;228;p31"/>
          <p:cNvSpPr/>
          <p:nvPr/>
        </p:nvSpPr>
        <p:spPr>
          <a:xfrm rot="-10278675">
            <a:off x="-447077" y="15315958"/>
            <a:ext cx="6896952" cy="6895515"/>
          </a:xfrm>
          <a:prstGeom prst="ellipse">
            <a:avLst/>
          </a:prstGeom>
          <a:gradFill>
            <a:gsLst>
              <a:gs pos="0">
                <a:srgbClr val="FFFFFF">
                  <a:alpha val="0"/>
                </a:srgbClr>
              </a:gs>
              <a:gs pos="48000">
                <a:srgbClr val="FFFFFF">
                  <a:alpha val="0"/>
                </a:srgbClr>
              </a:gs>
              <a:gs pos="95000">
                <a:schemeClr val="lt2"/>
              </a:gs>
              <a:gs pos="100000">
                <a:schemeClr val="accent1"/>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9" name="Google Shape;229;p31"/>
          <p:cNvSpPr/>
          <p:nvPr/>
        </p:nvSpPr>
        <p:spPr>
          <a:xfrm rot="-10278157">
            <a:off x="-1045547" y="11513543"/>
            <a:ext cx="5866460" cy="5865022"/>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0" name="Google Shape;230;p31"/>
          <p:cNvSpPr/>
          <p:nvPr/>
        </p:nvSpPr>
        <p:spPr>
          <a:xfrm rot="-10278675">
            <a:off x="32072969" y="-2129519"/>
            <a:ext cx="6896952" cy="6895515"/>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1" name="Google Shape;231;p31"/>
          <p:cNvSpPr/>
          <p:nvPr/>
        </p:nvSpPr>
        <p:spPr>
          <a:xfrm rot="-10278293">
            <a:off x="29658597" y="421674"/>
            <a:ext cx="2047937" cy="2047344"/>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2" name="Google Shape;232;p31"/>
          <p:cNvSpPr/>
          <p:nvPr/>
        </p:nvSpPr>
        <p:spPr>
          <a:xfrm rot="-10278644">
            <a:off x="32714986" y="2265483"/>
            <a:ext cx="3651815" cy="3650970"/>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3" name="Google Shape;233;p31"/>
          <p:cNvSpPr/>
          <p:nvPr/>
        </p:nvSpPr>
        <p:spPr>
          <a:xfrm rot="-10278524">
            <a:off x="31162812" y="799323"/>
            <a:ext cx="2594796" cy="2594203"/>
          </a:xfrm>
          <a:prstGeom prst="ellipse">
            <a:avLst/>
          </a:prstGeom>
          <a:gradFill>
            <a:gsLst>
              <a:gs pos="0">
                <a:schemeClr val="accent4"/>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4"/>
        <p:cNvGrpSpPr/>
        <p:nvPr/>
      </p:nvGrpSpPr>
      <p:grpSpPr>
        <a:xfrm>
          <a:off x="0" y="0"/>
          <a:ext cx="0" cy="0"/>
          <a:chOff x="0" y="0"/>
          <a:chExt cx="0" cy="0"/>
        </a:xfrm>
      </p:grpSpPr>
      <p:pic>
        <p:nvPicPr>
          <p:cNvPr id="235" name="Google Shape;235;p32"/>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236" name="Google Shape;236;p32"/>
          <p:cNvSpPr/>
          <p:nvPr/>
        </p:nvSpPr>
        <p:spPr>
          <a:xfrm rot="8966525" flipH="1">
            <a:off x="28679703" y="-1379883"/>
            <a:ext cx="5396836" cy="5396260"/>
          </a:xfrm>
          <a:prstGeom prst="ellipse">
            <a:avLst/>
          </a:prstGeom>
          <a:gradFill>
            <a:gsLst>
              <a:gs pos="0">
                <a:schemeClr val="accen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7" name="Google Shape;237;p32"/>
          <p:cNvSpPr/>
          <p:nvPr/>
        </p:nvSpPr>
        <p:spPr>
          <a:xfrm rot="521325">
            <a:off x="31546235" y="-2129495"/>
            <a:ext cx="6896952" cy="6895515"/>
          </a:xfrm>
          <a:prstGeom prst="ellipse">
            <a:avLst/>
          </a:prstGeom>
          <a:gradFill>
            <a:gsLst>
              <a:gs pos="0">
                <a:srgbClr val="FFFFFF">
                  <a:alpha val="0"/>
                </a:srgbClr>
              </a:gs>
              <a:gs pos="48000">
                <a:srgbClr val="FFFFFF">
                  <a:alpha val="0"/>
                </a:srgbClr>
              </a:gs>
              <a:gs pos="95000">
                <a:schemeClr val="lt2"/>
              </a:gs>
              <a:gs pos="100000">
                <a:schemeClr val="accent1"/>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8" name="Google Shape;238;p32"/>
          <p:cNvSpPr/>
          <p:nvPr/>
        </p:nvSpPr>
        <p:spPr>
          <a:xfrm rot="521843">
            <a:off x="33175198" y="2703413"/>
            <a:ext cx="5866460" cy="5865022"/>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9" name="Google Shape;239;p32"/>
          <p:cNvSpPr/>
          <p:nvPr/>
        </p:nvSpPr>
        <p:spPr>
          <a:xfrm rot="521325">
            <a:off x="-973811" y="15315983"/>
            <a:ext cx="6896952" cy="6895515"/>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0" name="Google Shape;240;p32"/>
          <p:cNvSpPr/>
          <p:nvPr/>
        </p:nvSpPr>
        <p:spPr>
          <a:xfrm rot="521707">
            <a:off x="6289576" y="17612960"/>
            <a:ext cx="2047937" cy="2047344"/>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1" name="Google Shape;241;p32"/>
          <p:cNvSpPr/>
          <p:nvPr/>
        </p:nvSpPr>
        <p:spPr>
          <a:xfrm rot="521356">
            <a:off x="1629310" y="14165525"/>
            <a:ext cx="3651815" cy="3650970"/>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2" name="Google Shape;242;p32"/>
          <p:cNvSpPr/>
          <p:nvPr/>
        </p:nvSpPr>
        <p:spPr>
          <a:xfrm rot="521476">
            <a:off x="4238503" y="16688452"/>
            <a:ext cx="2594796" cy="2594203"/>
          </a:xfrm>
          <a:prstGeom prst="ellipse">
            <a:avLst/>
          </a:prstGeom>
          <a:gradFill>
            <a:gsLst>
              <a:gs pos="0">
                <a:schemeClr val="accent4"/>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Bullets + Image">
  <p:cSld name="Title + Bullets + Image">
    <p:spTree>
      <p:nvGrpSpPr>
        <p:cNvPr id="1" name="Shape 243"/>
        <p:cNvGrpSpPr/>
        <p:nvPr/>
      </p:nvGrpSpPr>
      <p:grpSpPr>
        <a:xfrm>
          <a:off x="0" y="0"/>
          <a:ext cx="0" cy="0"/>
          <a:chOff x="0" y="0"/>
          <a:chExt cx="0" cy="0"/>
        </a:xfrm>
      </p:grpSpPr>
      <p:sp>
        <p:nvSpPr>
          <p:cNvPr id="244" name="Google Shape;244;p33"/>
          <p:cNvSpPr txBox="1">
            <a:spLocks noGrp="1"/>
          </p:cNvSpPr>
          <p:nvPr>
            <p:ph type="title"/>
          </p:nvPr>
        </p:nvSpPr>
        <p:spPr>
          <a:xfrm>
            <a:off x="1201937" y="809549"/>
            <a:ext cx="32311800" cy="4072200"/>
          </a:xfrm>
          <a:prstGeom prst="rect">
            <a:avLst/>
          </a:prstGeom>
          <a:noFill/>
          <a:ln>
            <a:noFill/>
          </a:ln>
        </p:spPr>
        <p:txBody>
          <a:bodyPr spcFirstLastPara="1" wrap="square" lIns="280925" tIns="140425" rIns="280925" bIns="140425" anchor="ctr" anchorCtr="0">
            <a:noAutofit/>
          </a:bodyPr>
          <a:lstStyle>
            <a:lvl1pPr lvl="0" algn="l" rtl="0">
              <a:lnSpc>
                <a:spcPct val="90000"/>
              </a:lnSpc>
              <a:spcBef>
                <a:spcPts val="0"/>
              </a:spcBef>
              <a:spcAft>
                <a:spcPts val="0"/>
              </a:spcAft>
              <a:buClr>
                <a:srgbClr val="D0103A"/>
              </a:buClr>
              <a:buSzPts val="57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245" name="Google Shape;245;p33"/>
          <p:cNvSpPr>
            <a:spLocks noGrp="1"/>
          </p:cNvSpPr>
          <p:nvPr>
            <p:ph type="pic" idx="2"/>
          </p:nvPr>
        </p:nvSpPr>
        <p:spPr>
          <a:xfrm>
            <a:off x="15926644" y="6981627"/>
            <a:ext cx="17587200" cy="11432700"/>
          </a:xfrm>
          <a:prstGeom prst="rect">
            <a:avLst/>
          </a:prstGeom>
          <a:noFill/>
          <a:ln>
            <a:noFill/>
          </a:ln>
        </p:spPr>
        <p:txBody>
          <a:bodyPr spcFirstLastPara="1" wrap="square" lIns="280925" tIns="140425" rIns="280925" bIns="140425" anchor="t" anchorCtr="0">
            <a:noAutofit/>
          </a:bodyPr>
          <a:lstStyle>
            <a:lvl1pPr marR="0" lvl="0" algn="l" rtl="0">
              <a:lnSpc>
                <a:spcPct val="90000"/>
              </a:lnSpc>
              <a:spcBef>
                <a:spcPts val="3300"/>
              </a:spcBef>
              <a:spcAft>
                <a:spcPts val="0"/>
              </a:spcAft>
              <a:buClr>
                <a:srgbClr val="002D73"/>
              </a:buClr>
              <a:buSzPts val="9800"/>
              <a:buFont typeface="Arial"/>
              <a:buNone/>
              <a:defRPr sz="9800" b="0" i="0" u="none" strike="noStrike" cap="none">
                <a:solidFill>
                  <a:srgbClr val="002D73"/>
                </a:solidFill>
                <a:latin typeface="Helvetica Neue"/>
                <a:ea typeface="Helvetica Neue"/>
                <a:cs typeface="Helvetica Neue"/>
                <a:sym typeface="Helvetica Neue"/>
              </a:defRPr>
            </a:lvl1pPr>
            <a:lvl2pPr marR="0" lvl="1" algn="l" rtl="0">
              <a:lnSpc>
                <a:spcPct val="90000"/>
              </a:lnSpc>
              <a:spcBef>
                <a:spcPts val="1600"/>
              </a:spcBef>
              <a:spcAft>
                <a:spcPts val="0"/>
              </a:spcAft>
              <a:buClr>
                <a:srgbClr val="002D73"/>
              </a:buClr>
              <a:buSzPts val="8600"/>
              <a:buFont typeface="Arial"/>
              <a:buNone/>
              <a:defRPr sz="8600" b="0" i="0" u="none" strike="noStrike" cap="none">
                <a:solidFill>
                  <a:srgbClr val="002D73"/>
                </a:solidFill>
                <a:latin typeface="Helvetica Neue"/>
                <a:ea typeface="Helvetica Neue"/>
                <a:cs typeface="Helvetica Neue"/>
                <a:sym typeface="Helvetica Neue"/>
              </a:defRPr>
            </a:lvl2pPr>
            <a:lvl3pPr marR="0" lvl="2" algn="l" rtl="0">
              <a:lnSpc>
                <a:spcPct val="90000"/>
              </a:lnSpc>
              <a:spcBef>
                <a:spcPts val="1600"/>
              </a:spcBef>
              <a:spcAft>
                <a:spcPts val="0"/>
              </a:spcAft>
              <a:buClr>
                <a:srgbClr val="002D73"/>
              </a:buClr>
              <a:buSzPts val="7400"/>
              <a:buFont typeface="Arial"/>
              <a:buNone/>
              <a:defRPr sz="7400" b="0" i="0" u="none" strike="noStrike" cap="none">
                <a:solidFill>
                  <a:srgbClr val="002D73"/>
                </a:solidFill>
                <a:latin typeface="Helvetica Neue"/>
                <a:ea typeface="Helvetica Neue"/>
                <a:cs typeface="Helvetica Neue"/>
                <a:sym typeface="Helvetica Neue"/>
              </a:defRPr>
            </a:lvl3pPr>
            <a:lvl4pPr marR="0" lvl="3" algn="l" rtl="0">
              <a:lnSpc>
                <a:spcPct val="90000"/>
              </a:lnSpc>
              <a:spcBef>
                <a:spcPts val="1600"/>
              </a:spcBef>
              <a:spcAft>
                <a:spcPts val="0"/>
              </a:spcAft>
              <a:buClr>
                <a:srgbClr val="002D73"/>
              </a:buClr>
              <a:buSzPts val="6100"/>
              <a:buFont typeface="Arial"/>
              <a:buNone/>
              <a:defRPr sz="6100" b="0" i="0" u="none" strike="noStrike" cap="none">
                <a:solidFill>
                  <a:srgbClr val="002D73"/>
                </a:solidFill>
                <a:latin typeface="Helvetica Neue"/>
                <a:ea typeface="Helvetica Neue"/>
                <a:cs typeface="Helvetica Neue"/>
                <a:sym typeface="Helvetica Neue"/>
              </a:defRPr>
            </a:lvl4pPr>
            <a:lvl5pPr marR="0" lvl="4" algn="l" rtl="0">
              <a:lnSpc>
                <a:spcPct val="90000"/>
              </a:lnSpc>
              <a:spcBef>
                <a:spcPts val="1600"/>
              </a:spcBef>
              <a:spcAft>
                <a:spcPts val="0"/>
              </a:spcAft>
              <a:buClr>
                <a:srgbClr val="002D73"/>
              </a:buClr>
              <a:buSzPts val="6100"/>
              <a:buFont typeface="Arial"/>
              <a:buNone/>
              <a:defRPr sz="6100" b="0" i="0" u="none" strike="noStrike" cap="none">
                <a:solidFill>
                  <a:srgbClr val="002D73"/>
                </a:solidFill>
                <a:latin typeface="Helvetica Neue"/>
                <a:ea typeface="Helvetica Neue"/>
                <a:cs typeface="Helvetica Neue"/>
                <a:sym typeface="Helvetica Neue"/>
              </a:defRPr>
            </a:lvl5pPr>
            <a:lvl6pPr marR="0" lvl="5" algn="l" rtl="0">
              <a:lnSpc>
                <a:spcPct val="90000"/>
              </a:lnSpc>
              <a:spcBef>
                <a:spcPts val="1600"/>
              </a:spcBef>
              <a:spcAft>
                <a:spcPts val="0"/>
              </a:spcAft>
              <a:buClr>
                <a:schemeClr val="dk1"/>
              </a:buClr>
              <a:buSzPts val="6100"/>
              <a:buFont typeface="Arial"/>
              <a:buNone/>
              <a:defRPr sz="6100" b="0" i="0" u="none" strike="noStrike" cap="none">
                <a:solidFill>
                  <a:schemeClr val="dk1"/>
                </a:solidFill>
                <a:latin typeface="Calibri"/>
                <a:ea typeface="Calibri"/>
                <a:cs typeface="Calibri"/>
                <a:sym typeface="Calibri"/>
              </a:defRPr>
            </a:lvl6pPr>
            <a:lvl7pPr marR="0" lvl="6" algn="l" rtl="0">
              <a:lnSpc>
                <a:spcPct val="90000"/>
              </a:lnSpc>
              <a:spcBef>
                <a:spcPts val="1600"/>
              </a:spcBef>
              <a:spcAft>
                <a:spcPts val="0"/>
              </a:spcAft>
              <a:buClr>
                <a:schemeClr val="dk1"/>
              </a:buClr>
              <a:buSzPts val="6100"/>
              <a:buFont typeface="Arial"/>
              <a:buNone/>
              <a:defRPr sz="6100" b="0" i="0" u="none" strike="noStrike" cap="none">
                <a:solidFill>
                  <a:schemeClr val="dk1"/>
                </a:solidFill>
                <a:latin typeface="Calibri"/>
                <a:ea typeface="Calibri"/>
                <a:cs typeface="Calibri"/>
                <a:sym typeface="Calibri"/>
              </a:defRPr>
            </a:lvl7pPr>
            <a:lvl8pPr marR="0" lvl="7" algn="l" rtl="0">
              <a:lnSpc>
                <a:spcPct val="90000"/>
              </a:lnSpc>
              <a:spcBef>
                <a:spcPts val="1600"/>
              </a:spcBef>
              <a:spcAft>
                <a:spcPts val="0"/>
              </a:spcAft>
              <a:buClr>
                <a:schemeClr val="dk1"/>
              </a:buClr>
              <a:buSzPts val="6100"/>
              <a:buFont typeface="Arial"/>
              <a:buNone/>
              <a:defRPr sz="6100" b="0" i="0" u="none" strike="noStrike" cap="none">
                <a:solidFill>
                  <a:schemeClr val="dk1"/>
                </a:solidFill>
                <a:latin typeface="Calibri"/>
                <a:ea typeface="Calibri"/>
                <a:cs typeface="Calibri"/>
                <a:sym typeface="Calibri"/>
              </a:defRPr>
            </a:lvl8pPr>
            <a:lvl9pPr marR="0" lvl="8" algn="l" rtl="0">
              <a:lnSpc>
                <a:spcPct val="90000"/>
              </a:lnSpc>
              <a:spcBef>
                <a:spcPts val="1600"/>
              </a:spcBef>
              <a:spcAft>
                <a:spcPts val="0"/>
              </a:spcAft>
              <a:buClr>
                <a:schemeClr val="dk1"/>
              </a:buClr>
              <a:buSzPts val="6100"/>
              <a:buFont typeface="Arial"/>
              <a:buNone/>
              <a:defRPr sz="6100" b="0" i="0" u="none" strike="noStrike" cap="none">
                <a:solidFill>
                  <a:schemeClr val="dk1"/>
                </a:solidFill>
                <a:latin typeface="Calibri"/>
                <a:ea typeface="Calibri"/>
                <a:cs typeface="Calibri"/>
                <a:sym typeface="Calibri"/>
              </a:defRPr>
            </a:lvl9pPr>
          </a:lstStyle>
          <a:p>
            <a:endParaRPr/>
          </a:p>
        </p:txBody>
      </p:sp>
      <p:sp>
        <p:nvSpPr>
          <p:cNvPr id="246" name="Google Shape;246;p33"/>
          <p:cNvSpPr txBox="1">
            <a:spLocks noGrp="1"/>
          </p:cNvSpPr>
          <p:nvPr>
            <p:ph type="body" idx="1"/>
          </p:nvPr>
        </p:nvSpPr>
        <p:spPr>
          <a:xfrm>
            <a:off x="1201937" y="6981627"/>
            <a:ext cx="14157900" cy="11432700"/>
          </a:xfrm>
          <a:prstGeom prst="rect">
            <a:avLst/>
          </a:prstGeom>
          <a:noFill/>
          <a:ln>
            <a:noFill/>
          </a:ln>
        </p:spPr>
        <p:txBody>
          <a:bodyPr spcFirstLastPara="1" wrap="square" lIns="280925" tIns="140425" rIns="280925" bIns="140425" anchor="t" anchorCtr="0">
            <a:noAutofit/>
          </a:bodyPr>
          <a:lstStyle>
            <a:lvl1pPr marL="457200" lvl="0" indent="-590550" algn="l" rtl="0">
              <a:lnSpc>
                <a:spcPct val="90000"/>
              </a:lnSpc>
              <a:spcBef>
                <a:spcPts val="3300"/>
              </a:spcBef>
              <a:spcAft>
                <a:spcPts val="0"/>
              </a:spcAft>
              <a:buClr>
                <a:srgbClr val="002D73"/>
              </a:buClr>
              <a:buSzPts val="5700"/>
              <a:buChar char="●"/>
              <a:defRPr/>
            </a:lvl1pPr>
            <a:lvl2pPr marL="914400" lvl="1" indent="-590550" algn="l" rtl="0">
              <a:lnSpc>
                <a:spcPct val="90000"/>
              </a:lnSpc>
              <a:spcBef>
                <a:spcPts val="6600"/>
              </a:spcBef>
              <a:spcAft>
                <a:spcPts val="0"/>
              </a:spcAft>
              <a:buClr>
                <a:srgbClr val="002D73"/>
              </a:buClr>
              <a:buSzPts val="5700"/>
              <a:buChar char="○"/>
              <a:defRPr/>
            </a:lvl2pPr>
            <a:lvl3pPr marL="1371600" lvl="2" indent="-590550" algn="l" rtl="0">
              <a:lnSpc>
                <a:spcPct val="90000"/>
              </a:lnSpc>
              <a:spcBef>
                <a:spcPts val="6600"/>
              </a:spcBef>
              <a:spcAft>
                <a:spcPts val="0"/>
              </a:spcAft>
              <a:buClr>
                <a:srgbClr val="002D73"/>
              </a:buClr>
              <a:buSzPts val="5700"/>
              <a:buChar char="■"/>
              <a:defRPr/>
            </a:lvl3pPr>
            <a:lvl4pPr marL="1828800" lvl="3" indent="-590550" algn="l" rtl="0">
              <a:lnSpc>
                <a:spcPct val="90000"/>
              </a:lnSpc>
              <a:spcBef>
                <a:spcPts val="6600"/>
              </a:spcBef>
              <a:spcAft>
                <a:spcPts val="0"/>
              </a:spcAft>
              <a:buClr>
                <a:srgbClr val="002D73"/>
              </a:buClr>
              <a:buSzPts val="5700"/>
              <a:buChar char="●"/>
              <a:defRPr/>
            </a:lvl4pPr>
            <a:lvl5pPr marL="2286000" lvl="4" indent="-590550" algn="l" rtl="0">
              <a:lnSpc>
                <a:spcPct val="90000"/>
              </a:lnSpc>
              <a:spcBef>
                <a:spcPts val="6600"/>
              </a:spcBef>
              <a:spcAft>
                <a:spcPts val="0"/>
              </a:spcAft>
              <a:buClr>
                <a:srgbClr val="002D73"/>
              </a:buClr>
              <a:buSzPts val="5700"/>
              <a:buChar char="○"/>
              <a:defRPr/>
            </a:lvl5pPr>
            <a:lvl6pPr marL="2743200" lvl="5" indent="-590550" algn="l" rtl="0">
              <a:lnSpc>
                <a:spcPct val="90000"/>
              </a:lnSpc>
              <a:spcBef>
                <a:spcPts val="6600"/>
              </a:spcBef>
              <a:spcAft>
                <a:spcPts val="0"/>
              </a:spcAft>
              <a:buClr>
                <a:schemeClr val="dk1"/>
              </a:buClr>
              <a:buSzPts val="5700"/>
              <a:buChar char="■"/>
              <a:defRPr/>
            </a:lvl6pPr>
            <a:lvl7pPr marL="3200400" lvl="6" indent="-590550" algn="l" rtl="0">
              <a:lnSpc>
                <a:spcPct val="90000"/>
              </a:lnSpc>
              <a:spcBef>
                <a:spcPts val="6600"/>
              </a:spcBef>
              <a:spcAft>
                <a:spcPts val="0"/>
              </a:spcAft>
              <a:buClr>
                <a:schemeClr val="dk1"/>
              </a:buClr>
              <a:buSzPts val="5700"/>
              <a:buChar char="●"/>
              <a:defRPr/>
            </a:lvl7pPr>
            <a:lvl8pPr marL="3657600" lvl="7" indent="-590550" algn="l" rtl="0">
              <a:lnSpc>
                <a:spcPct val="90000"/>
              </a:lnSpc>
              <a:spcBef>
                <a:spcPts val="6600"/>
              </a:spcBef>
              <a:spcAft>
                <a:spcPts val="0"/>
              </a:spcAft>
              <a:buClr>
                <a:schemeClr val="dk1"/>
              </a:buClr>
              <a:buSzPts val="5700"/>
              <a:buChar char="○"/>
              <a:defRPr/>
            </a:lvl8pPr>
            <a:lvl9pPr marL="4114800" lvl="8" indent="-590550" algn="l" rtl="0">
              <a:lnSpc>
                <a:spcPct val="90000"/>
              </a:lnSpc>
              <a:spcBef>
                <a:spcPts val="6600"/>
              </a:spcBef>
              <a:spcAft>
                <a:spcPts val="6600"/>
              </a:spcAft>
              <a:buClr>
                <a:schemeClr val="dk1"/>
              </a:buClr>
              <a:buSzPts val="57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1"/>
        <p:cNvGrpSpPr/>
        <p:nvPr/>
      </p:nvGrpSpPr>
      <p:grpSpPr>
        <a:xfrm>
          <a:off x="0" y="0"/>
          <a:ext cx="0" cy="0"/>
          <a:chOff x="0" y="0"/>
          <a:chExt cx="0" cy="0"/>
        </a:xfrm>
      </p:grpSpPr>
      <p:sp>
        <p:nvSpPr>
          <p:cNvPr id="252" name="Google Shape;252;p35"/>
          <p:cNvSpPr txBox="1">
            <a:spLocks noGrp="1"/>
          </p:cNvSpPr>
          <p:nvPr>
            <p:ph type="ctrTitle"/>
          </p:nvPr>
        </p:nvSpPr>
        <p:spPr>
          <a:xfrm>
            <a:off x="1277070" y="3049782"/>
            <a:ext cx="34909200" cy="8407500"/>
          </a:xfrm>
          <a:prstGeom prst="rect">
            <a:avLst/>
          </a:prstGeom>
          <a:noFill/>
          <a:ln>
            <a:noFill/>
          </a:ln>
        </p:spPr>
        <p:txBody>
          <a:bodyPr spcFirstLastPara="1" wrap="square" lIns="371025" tIns="371025" rIns="371025" bIns="371025" anchor="b" anchorCtr="0">
            <a:normAutofit/>
          </a:bodyPr>
          <a:lstStyle>
            <a:lvl1pPr lvl="0" algn="ctr" rtl="0">
              <a:lnSpc>
                <a:spcPct val="100000"/>
              </a:lnSpc>
              <a:spcBef>
                <a:spcPts val="0"/>
              </a:spcBef>
              <a:spcAft>
                <a:spcPts val="0"/>
              </a:spcAft>
              <a:buSzPts val="21100"/>
              <a:buNone/>
              <a:defRPr sz="13503"/>
            </a:lvl1pPr>
            <a:lvl2pPr lvl="1" algn="ctr" rtl="0">
              <a:lnSpc>
                <a:spcPct val="100000"/>
              </a:lnSpc>
              <a:spcBef>
                <a:spcPts val="0"/>
              </a:spcBef>
              <a:spcAft>
                <a:spcPts val="0"/>
              </a:spcAft>
              <a:buSzPts val="21100"/>
              <a:buNone/>
              <a:defRPr sz="13503"/>
            </a:lvl2pPr>
            <a:lvl3pPr lvl="2" algn="ctr" rtl="0">
              <a:lnSpc>
                <a:spcPct val="100000"/>
              </a:lnSpc>
              <a:spcBef>
                <a:spcPts val="0"/>
              </a:spcBef>
              <a:spcAft>
                <a:spcPts val="0"/>
              </a:spcAft>
              <a:buSzPts val="21100"/>
              <a:buNone/>
              <a:defRPr sz="13503"/>
            </a:lvl3pPr>
            <a:lvl4pPr lvl="3" algn="ctr" rtl="0">
              <a:lnSpc>
                <a:spcPct val="100000"/>
              </a:lnSpc>
              <a:spcBef>
                <a:spcPts val="0"/>
              </a:spcBef>
              <a:spcAft>
                <a:spcPts val="0"/>
              </a:spcAft>
              <a:buSzPts val="21100"/>
              <a:buNone/>
              <a:defRPr sz="13503"/>
            </a:lvl4pPr>
            <a:lvl5pPr lvl="4" algn="ctr" rtl="0">
              <a:lnSpc>
                <a:spcPct val="100000"/>
              </a:lnSpc>
              <a:spcBef>
                <a:spcPts val="0"/>
              </a:spcBef>
              <a:spcAft>
                <a:spcPts val="0"/>
              </a:spcAft>
              <a:buSzPts val="21100"/>
              <a:buNone/>
              <a:defRPr sz="13503"/>
            </a:lvl5pPr>
            <a:lvl6pPr lvl="5" algn="ctr" rtl="0">
              <a:lnSpc>
                <a:spcPct val="100000"/>
              </a:lnSpc>
              <a:spcBef>
                <a:spcPts val="0"/>
              </a:spcBef>
              <a:spcAft>
                <a:spcPts val="0"/>
              </a:spcAft>
              <a:buSzPts val="21100"/>
              <a:buNone/>
              <a:defRPr sz="13503"/>
            </a:lvl6pPr>
            <a:lvl7pPr lvl="6" algn="ctr" rtl="0">
              <a:lnSpc>
                <a:spcPct val="100000"/>
              </a:lnSpc>
              <a:spcBef>
                <a:spcPts val="0"/>
              </a:spcBef>
              <a:spcAft>
                <a:spcPts val="0"/>
              </a:spcAft>
              <a:buSzPts val="21100"/>
              <a:buNone/>
              <a:defRPr sz="13503"/>
            </a:lvl7pPr>
            <a:lvl8pPr lvl="7" algn="ctr" rtl="0">
              <a:lnSpc>
                <a:spcPct val="100000"/>
              </a:lnSpc>
              <a:spcBef>
                <a:spcPts val="0"/>
              </a:spcBef>
              <a:spcAft>
                <a:spcPts val="0"/>
              </a:spcAft>
              <a:buSzPts val="21100"/>
              <a:buNone/>
              <a:defRPr sz="13503"/>
            </a:lvl8pPr>
            <a:lvl9pPr lvl="8" algn="ctr" rtl="0">
              <a:lnSpc>
                <a:spcPct val="100000"/>
              </a:lnSpc>
              <a:spcBef>
                <a:spcPts val="0"/>
              </a:spcBef>
              <a:spcAft>
                <a:spcPts val="0"/>
              </a:spcAft>
              <a:buSzPts val="21100"/>
              <a:buNone/>
              <a:defRPr sz="13503"/>
            </a:lvl9pPr>
          </a:lstStyle>
          <a:p>
            <a:endParaRPr/>
          </a:p>
        </p:txBody>
      </p:sp>
      <p:sp>
        <p:nvSpPr>
          <p:cNvPr id="253" name="Google Shape;253;p35"/>
          <p:cNvSpPr txBox="1">
            <a:spLocks noGrp="1"/>
          </p:cNvSpPr>
          <p:nvPr>
            <p:ph type="subTitle" idx="1"/>
          </p:nvPr>
        </p:nvSpPr>
        <p:spPr>
          <a:xfrm>
            <a:off x="1277036" y="11608582"/>
            <a:ext cx="34909200" cy="3246600"/>
          </a:xfrm>
          <a:prstGeom prst="rect">
            <a:avLst/>
          </a:prstGeom>
          <a:noFill/>
          <a:ln>
            <a:noFill/>
          </a:ln>
        </p:spPr>
        <p:txBody>
          <a:bodyPr spcFirstLastPara="1" wrap="square" lIns="371025" tIns="371025" rIns="371025" bIns="371025" anchor="t" anchorCtr="0">
            <a:normAutofit/>
          </a:bodyPr>
          <a:lstStyle>
            <a:lvl1pPr lvl="0" algn="ctr" rtl="0">
              <a:lnSpc>
                <a:spcPct val="100000"/>
              </a:lnSpc>
              <a:spcBef>
                <a:spcPts val="0"/>
              </a:spcBef>
              <a:spcAft>
                <a:spcPts val="0"/>
              </a:spcAft>
              <a:buSzPts val="11400"/>
              <a:buNone/>
              <a:defRPr sz="7296"/>
            </a:lvl1pPr>
            <a:lvl2pPr lvl="1" algn="ctr" rtl="0">
              <a:lnSpc>
                <a:spcPct val="100000"/>
              </a:lnSpc>
              <a:spcBef>
                <a:spcPts val="0"/>
              </a:spcBef>
              <a:spcAft>
                <a:spcPts val="0"/>
              </a:spcAft>
              <a:buSzPts val="11400"/>
              <a:buNone/>
              <a:defRPr sz="7296"/>
            </a:lvl2pPr>
            <a:lvl3pPr lvl="2" algn="ctr" rtl="0">
              <a:lnSpc>
                <a:spcPct val="100000"/>
              </a:lnSpc>
              <a:spcBef>
                <a:spcPts val="0"/>
              </a:spcBef>
              <a:spcAft>
                <a:spcPts val="0"/>
              </a:spcAft>
              <a:buSzPts val="11400"/>
              <a:buNone/>
              <a:defRPr sz="7296"/>
            </a:lvl3pPr>
            <a:lvl4pPr lvl="3" algn="ctr" rtl="0">
              <a:lnSpc>
                <a:spcPct val="100000"/>
              </a:lnSpc>
              <a:spcBef>
                <a:spcPts val="0"/>
              </a:spcBef>
              <a:spcAft>
                <a:spcPts val="0"/>
              </a:spcAft>
              <a:buSzPts val="11400"/>
              <a:buNone/>
              <a:defRPr sz="7296"/>
            </a:lvl4pPr>
            <a:lvl5pPr lvl="4" algn="ctr" rtl="0">
              <a:lnSpc>
                <a:spcPct val="100000"/>
              </a:lnSpc>
              <a:spcBef>
                <a:spcPts val="0"/>
              </a:spcBef>
              <a:spcAft>
                <a:spcPts val="0"/>
              </a:spcAft>
              <a:buSzPts val="11400"/>
              <a:buNone/>
              <a:defRPr sz="7296"/>
            </a:lvl5pPr>
            <a:lvl6pPr lvl="5" algn="ctr" rtl="0">
              <a:lnSpc>
                <a:spcPct val="100000"/>
              </a:lnSpc>
              <a:spcBef>
                <a:spcPts val="0"/>
              </a:spcBef>
              <a:spcAft>
                <a:spcPts val="0"/>
              </a:spcAft>
              <a:buSzPts val="11400"/>
              <a:buNone/>
              <a:defRPr sz="7296"/>
            </a:lvl6pPr>
            <a:lvl7pPr lvl="6" algn="ctr" rtl="0">
              <a:lnSpc>
                <a:spcPct val="100000"/>
              </a:lnSpc>
              <a:spcBef>
                <a:spcPts val="0"/>
              </a:spcBef>
              <a:spcAft>
                <a:spcPts val="0"/>
              </a:spcAft>
              <a:buSzPts val="11400"/>
              <a:buNone/>
              <a:defRPr sz="7296"/>
            </a:lvl7pPr>
            <a:lvl8pPr lvl="7" algn="ctr" rtl="0">
              <a:lnSpc>
                <a:spcPct val="100000"/>
              </a:lnSpc>
              <a:spcBef>
                <a:spcPts val="0"/>
              </a:spcBef>
              <a:spcAft>
                <a:spcPts val="0"/>
              </a:spcAft>
              <a:buSzPts val="11400"/>
              <a:buNone/>
              <a:defRPr sz="7296"/>
            </a:lvl8pPr>
            <a:lvl9pPr lvl="8" algn="ctr" rtl="0">
              <a:lnSpc>
                <a:spcPct val="100000"/>
              </a:lnSpc>
              <a:spcBef>
                <a:spcPts val="0"/>
              </a:spcBef>
              <a:spcAft>
                <a:spcPts val="0"/>
              </a:spcAft>
              <a:buSzPts val="11400"/>
              <a:buNone/>
              <a:defRPr sz="7296"/>
            </a:lvl9pPr>
          </a:lstStyle>
          <a:p>
            <a:endParaRPr/>
          </a:p>
        </p:txBody>
      </p:sp>
      <p:sp>
        <p:nvSpPr>
          <p:cNvPr id="254" name="Google Shape;254;p35"/>
          <p:cNvSpPr txBox="1">
            <a:spLocks noGrp="1"/>
          </p:cNvSpPr>
          <p:nvPr>
            <p:ph type="sldNum" idx="12"/>
          </p:nvPr>
        </p:nvSpPr>
        <p:spPr>
          <a:xfrm>
            <a:off x="34711680" y="19100547"/>
            <a:ext cx="2248200" cy="1612200"/>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5"/>
        <p:cNvGrpSpPr/>
        <p:nvPr/>
      </p:nvGrpSpPr>
      <p:grpSpPr>
        <a:xfrm>
          <a:off x="0" y="0"/>
          <a:ext cx="0" cy="0"/>
          <a:chOff x="0" y="0"/>
          <a:chExt cx="0" cy="0"/>
        </a:xfrm>
      </p:grpSpPr>
      <p:sp>
        <p:nvSpPr>
          <p:cNvPr id="256" name="Google Shape;256;p36"/>
          <p:cNvSpPr txBox="1">
            <a:spLocks noGrp="1"/>
          </p:cNvSpPr>
          <p:nvPr>
            <p:ph type="title"/>
          </p:nvPr>
        </p:nvSpPr>
        <p:spPr>
          <a:xfrm>
            <a:off x="1277036" y="8809886"/>
            <a:ext cx="34909200" cy="3447900"/>
          </a:xfrm>
          <a:prstGeom prst="rect">
            <a:avLst/>
          </a:prstGeom>
          <a:noFill/>
          <a:ln>
            <a:noFill/>
          </a:ln>
        </p:spPr>
        <p:txBody>
          <a:bodyPr spcFirstLastPara="1" wrap="square" lIns="371025" tIns="371025" rIns="371025" bIns="371025" anchor="ctr" anchorCtr="0">
            <a:normAutofit/>
          </a:bodyPr>
          <a:lstStyle>
            <a:lvl1pPr lvl="0" algn="ctr" rtl="0">
              <a:lnSpc>
                <a:spcPct val="100000"/>
              </a:lnSpc>
              <a:spcBef>
                <a:spcPts val="0"/>
              </a:spcBef>
              <a:spcAft>
                <a:spcPts val="0"/>
              </a:spcAft>
              <a:buSzPts val="14600"/>
              <a:buNone/>
              <a:defRPr sz="9344"/>
            </a:lvl1pPr>
            <a:lvl2pPr lvl="1" algn="ctr" rtl="0">
              <a:lnSpc>
                <a:spcPct val="100000"/>
              </a:lnSpc>
              <a:spcBef>
                <a:spcPts val="0"/>
              </a:spcBef>
              <a:spcAft>
                <a:spcPts val="0"/>
              </a:spcAft>
              <a:buSzPts val="14600"/>
              <a:buNone/>
              <a:defRPr sz="9344"/>
            </a:lvl2pPr>
            <a:lvl3pPr lvl="2" algn="ctr" rtl="0">
              <a:lnSpc>
                <a:spcPct val="100000"/>
              </a:lnSpc>
              <a:spcBef>
                <a:spcPts val="0"/>
              </a:spcBef>
              <a:spcAft>
                <a:spcPts val="0"/>
              </a:spcAft>
              <a:buSzPts val="14600"/>
              <a:buNone/>
              <a:defRPr sz="9344"/>
            </a:lvl3pPr>
            <a:lvl4pPr lvl="3" algn="ctr" rtl="0">
              <a:lnSpc>
                <a:spcPct val="100000"/>
              </a:lnSpc>
              <a:spcBef>
                <a:spcPts val="0"/>
              </a:spcBef>
              <a:spcAft>
                <a:spcPts val="0"/>
              </a:spcAft>
              <a:buSzPts val="14600"/>
              <a:buNone/>
              <a:defRPr sz="9344"/>
            </a:lvl4pPr>
            <a:lvl5pPr lvl="4" algn="ctr" rtl="0">
              <a:lnSpc>
                <a:spcPct val="100000"/>
              </a:lnSpc>
              <a:spcBef>
                <a:spcPts val="0"/>
              </a:spcBef>
              <a:spcAft>
                <a:spcPts val="0"/>
              </a:spcAft>
              <a:buSzPts val="14600"/>
              <a:buNone/>
              <a:defRPr sz="9344"/>
            </a:lvl5pPr>
            <a:lvl6pPr lvl="5" algn="ctr" rtl="0">
              <a:lnSpc>
                <a:spcPct val="100000"/>
              </a:lnSpc>
              <a:spcBef>
                <a:spcPts val="0"/>
              </a:spcBef>
              <a:spcAft>
                <a:spcPts val="0"/>
              </a:spcAft>
              <a:buSzPts val="14600"/>
              <a:buNone/>
              <a:defRPr sz="9344"/>
            </a:lvl6pPr>
            <a:lvl7pPr lvl="6" algn="ctr" rtl="0">
              <a:lnSpc>
                <a:spcPct val="100000"/>
              </a:lnSpc>
              <a:spcBef>
                <a:spcPts val="0"/>
              </a:spcBef>
              <a:spcAft>
                <a:spcPts val="0"/>
              </a:spcAft>
              <a:buSzPts val="14600"/>
              <a:buNone/>
              <a:defRPr sz="9344"/>
            </a:lvl7pPr>
            <a:lvl8pPr lvl="7" algn="ctr" rtl="0">
              <a:lnSpc>
                <a:spcPct val="100000"/>
              </a:lnSpc>
              <a:spcBef>
                <a:spcPts val="0"/>
              </a:spcBef>
              <a:spcAft>
                <a:spcPts val="0"/>
              </a:spcAft>
              <a:buSzPts val="14600"/>
              <a:buNone/>
              <a:defRPr sz="9344"/>
            </a:lvl8pPr>
            <a:lvl9pPr lvl="8" algn="ctr" rtl="0">
              <a:lnSpc>
                <a:spcPct val="100000"/>
              </a:lnSpc>
              <a:spcBef>
                <a:spcPts val="0"/>
              </a:spcBef>
              <a:spcAft>
                <a:spcPts val="0"/>
              </a:spcAft>
              <a:buSzPts val="14600"/>
              <a:buNone/>
              <a:defRPr sz="9344"/>
            </a:lvl9pPr>
          </a:lstStyle>
          <a:p>
            <a:endParaRPr/>
          </a:p>
        </p:txBody>
      </p:sp>
      <p:sp>
        <p:nvSpPr>
          <p:cNvPr id="257" name="Google Shape;257;p36"/>
          <p:cNvSpPr txBox="1">
            <a:spLocks noGrp="1"/>
          </p:cNvSpPr>
          <p:nvPr>
            <p:ph type="sldNum" idx="12"/>
          </p:nvPr>
        </p:nvSpPr>
        <p:spPr>
          <a:xfrm>
            <a:off x="34711680" y="19100547"/>
            <a:ext cx="2248200" cy="1612200"/>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8"/>
        <p:cNvGrpSpPr/>
        <p:nvPr/>
      </p:nvGrpSpPr>
      <p:grpSpPr>
        <a:xfrm>
          <a:off x="0" y="0"/>
          <a:ext cx="0" cy="0"/>
          <a:chOff x="0" y="0"/>
          <a:chExt cx="0" cy="0"/>
        </a:xfrm>
      </p:grpSpPr>
      <p:sp>
        <p:nvSpPr>
          <p:cNvPr id="259" name="Google Shape;259;p37"/>
          <p:cNvSpPr txBox="1">
            <a:spLocks noGrp="1"/>
          </p:cNvSpPr>
          <p:nvPr>
            <p:ph type="title"/>
          </p:nvPr>
        </p:nvSpPr>
        <p:spPr>
          <a:xfrm>
            <a:off x="1277036" y="1822824"/>
            <a:ext cx="34909200" cy="2345700"/>
          </a:xfrm>
          <a:prstGeom prst="rect">
            <a:avLst/>
          </a:prstGeom>
          <a:noFill/>
          <a:ln>
            <a:noFill/>
          </a:ln>
        </p:spPr>
        <p:txBody>
          <a:bodyPr spcFirstLastPara="1" wrap="square" lIns="371025" tIns="371025" rIns="371025" bIns="371025" anchor="t" anchorCtr="0">
            <a:normAutofit/>
          </a:bodyPr>
          <a:lstStyle>
            <a:lvl1pPr lvl="0" algn="l" rtl="0">
              <a:lnSpc>
                <a:spcPct val="100000"/>
              </a:lnSpc>
              <a:spcBef>
                <a:spcPts val="0"/>
              </a:spcBef>
              <a:spcAft>
                <a:spcPts val="0"/>
              </a:spcAft>
              <a:buSzPts val="11400"/>
              <a:buNone/>
              <a:defRPr/>
            </a:lvl1pPr>
            <a:lvl2pPr lvl="1" algn="l" rtl="0">
              <a:lnSpc>
                <a:spcPct val="100000"/>
              </a:lnSpc>
              <a:spcBef>
                <a:spcPts val="0"/>
              </a:spcBef>
              <a:spcAft>
                <a:spcPts val="0"/>
              </a:spcAft>
              <a:buSzPts val="11400"/>
              <a:buNone/>
              <a:defRPr/>
            </a:lvl2pPr>
            <a:lvl3pPr lvl="2" algn="l" rtl="0">
              <a:lnSpc>
                <a:spcPct val="100000"/>
              </a:lnSpc>
              <a:spcBef>
                <a:spcPts val="0"/>
              </a:spcBef>
              <a:spcAft>
                <a:spcPts val="0"/>
              </a:spcAft>
              <a:buSzPts val="11400"/>
              <a:buNone/>
              <a:defRPr/>
            </a:lvl3pPr>
            <a:lvl4pPr lvl="3" algn="l" rtl="0">
              <a:lnSpc>
                <a:spcPct val="100000"/>
              </a:lnSpc>
              <a:spcBef>
                <a:spcPts val="0"/>
              </a:spcBef>
              <a:spcAft>
                <a:spcPts val="0"/>
              </a:spcAft>
              <a:buSzPts val="11400"/>
              <a:buNone/>
              <a:defRPr/>
            </a:lvl4pPr>
            <a:lvl5pPr lvl="4" algn="l" rtl="0">
              <a:lnSpc>
                <a:spcPct val="100000"/>
              </a:lnSpc>
              <a:spcBef>
                <a:spcPts val="0"/>
              </a:spcBef>
              <a:spcAft>
                <a:spcPts val="0"/>
              </a:spcAft>
              <a:buSzPts val="11400"/>
              <a:buNone/>
              <a:defRPr/>
            </a:lvl5pPr>
            <a:lvl6pPr lvl="5" algn="l" rtl="0">
              <a:lnSpc>
                <a:spcPct val="100000"/>
              </a:lnSpc>
              <a:spcBef>
                <a:spcPts val="0"/>
              </a:spcBef>
              <a:spcAft>
                <a:spcPts val="0"/>
              </a:spcAft>
              <a:buSzPts val="11400"/>
              <a:buNone/>
              <a:defRPr/>
            </a:lvl6pPr>
            <a:lvl7pPr lvl="6" algn="l" rtl="0">
              <a:lnSpc>
                <a:spcPct val="100000"/>
              </a:lnSpc>
              <a:spcBef>
                <a:spcPts val="0"/>
              </a:spcBef>
              <a:spcAft>
                <a:spcPts val="0"/>
              </a:spcAft>
              <a:buSzPts val="11400"/>
              <a:buNone/>
              <a:defRPr/>
            </a:lvl7pPr>
            <a:lvl8pPr lvl="7" algn="l" rtl="0">
              <a:lnSpc>
                <a:spcPct val="100000"/>
              </a:lnSpc>
              <a:spcBef>
                <a:spcPts val="0"/>
              </a:spcBef>
              <a:spcAft>
                <a:spcPts val="0"/>
              </a:spcAft>
              <a:buSzPts val="11400"/>
              <a:buNone/>
              <a:defRPr/>
            </a:lvl8pPr>
            <a:lvl9pPr lvl="8" algn="l" rtl="0">
              <a:lnSpc>
                <a:spcPct val="100000"/>
              </a:lnSpc>
              <a:spcBef>
                <a:spcPts val="0"/>
              </a:spcBef>
              <a:spcAft>
                <a:spcPts val="0"/>
              </a:spcAft>
              <a:buSzPts val="11400"/>
              <a:buNone/>
              <a:defRPr/>
            </a:lvl9pPr>
          </a:lstStyle>
          <a:p>
            <a:endParaRPr/>
          </a:p>
        </p:txBody>
      </p:sp>
      <p:sp>
        <p:nvSpPr>
          <p:cNvPr id="260" name="Google Shape;260;p37"/>
          <p:cNvSpPr txBox="1">
            <a:spLocks noGrp="1"/>
          </p:cNvSpPr>
          <p:nvPr>
            <p:ph type="body" idx="1"/>
          </p:nvPr>
        </p:nvSpPr>
        <p:spPr>
          <a:xfrm>
            <a:off x="1277036" y="4720541"/>
            <a:ext cx="34909200" cy="13993500"/>
          </a:xfrm>
          <a:prstGeom prst="rect">
            <a:avLst/>
          </a:prstGeom>
          <a:noFill/>
          <a:ln>
            <a:noFill/>
          </a:ln>
        </p:spPr>
        <p:txBody>
          <a:bodyPr spcFirstLastPara="1" wrap="square" lIns="371025" tIns="371025" rIns="371025" bIns="371025" anchor="t" anchorCtr="0">
            <a:normAutofit/>
          </a:bodyPr>
          <a:lstStyle>
            <a:lvl1pPr marL="457200" lvl="0" indent="-692150" algn="l" rtl="0">
              <a:lnSpc>
                <a:spcPct val="115000"/>
              </a:lnSpc>
              <a:spcBef>
                <a:spcPts val="0"/>
              </a:spcBef>
              <a:spcAft>
                <a:spcPts val="0"/>
              </a:spcAft>
              <a:buSzPts val="7300"/>
              <a:buChar char="●"/>
              <a:defRPr/>
            </a:lvl1pPr>
            <a:lvl2pPr marL="914400" lvl="1" indent="-590550" algn="l" rtl="0">
              <a:lnSpc>
                <a:spcPct val="115000"/>
              </a:lnSpc>
              <a:spcBef>
                <a:spcPts val="0"/>
              </a:spcBef>
              <a:spcAft>
                <a:spcPts val="0"/>
              </a:spcAft>
              <a:buSzPts val="5700"/>
              <a:buChar char="○"/>
              <a:defRPr/>
            </a:lvl2pPr>
            <a:lvl3pPr marL="1371600" lvl="2" indent="-590550" algn="l" rtl="0">
              <a:lnSpc>
                <a:spcPct val="115000"/>
              </a:lnSpc>
              <a:spcBef>
                <a:spcPts val="0"/>
              </a:spcBef>
              <a:spcAft>
                <a:spcPts val="0"/>
              </a:spcAft>
              <a:buSzPts val="5700"/>
              <a:buChar char="■"/>
              <a:defRPr/>
            </a:lvl3pPr>
            <a:lvl4pPr marL="1828800" lvl="3" indent="-590550" algn="l" rtl="0">
              <a:lnSpc>
                <a:spcPct val="115000"/>
              </a:lnSpc>
              <a:spcBef>
                <a:spcPts val="0"/>
              </a:spcBef>
              <a:spcAft>
                <a:spcPts val="0"/>
              </a:spcAft>
              <a:buSzPts val="5700"/>
              <a:buChar char="●"/>
              <a:defRPr/>
            </a:lvl4pPr>
            <a:lvl5pPr marL="2286000" lvl="4" indent="-590550" algn="l" rtl="0">
              <a:lnSpc>
                <a:spcPct val="115000"/>
              </a:lnSpc>
              <a:spcBef>
                <a:spcPts val="0"/>
              </a:spcBef>
              <a:spcAft>
                <a:spcPts val="0"/>
              </a:spcAft>
              <a:buSzPts val="5700"/>
              <a:buChar char="○"/>
              <a:defRPr/>
            </a:lvl5pPr>
            <a:lvl6pPr marL="2743200" lvl="5" indent="-590550" algn="l" rtl="0">
              <a:lnSpc>
                <a:spcPct val="115000"/>
              </a:lnSpc>
              <a:spcBef>
                <a:spcPts val="0"/>
              </a:spcBef>
              <a:spcAft>
                <a:spcPts val="0"/>
              </a:spcAft>
              <a:buSzPts val="5700"/>
              <a:buChar char="■"/>
              <a:defRPr/>
            </a:lvl6pPr>
            <a:lvl7pPr marL="3200400" lvl="6" indent="-590550" algn="l" rtl="0">
              <a:lnSpc>
                <a:spcPct val="115000"/>
              </a:lnSpc>
              <a:spcBef>
                <a:spcPts val="0"/>
              </a:spcBef>
              <a:spcAft>
                <a:spcPts val="0"/>
              </a:spcAft>
              <a:buSzPts val="5700"/>
              <a:buChar char="●"/>
              <a:defRPr/>
            </a:lvl7pPr>
            <a:lvl8pPr marL="3657600" lvl="7" indent="-590550" algn="l" rtl="0">
              <a:lnSpc>
                <a:spcPct val="115000"/>
              </a:lnSpc>
              <a:spcBef>
                <a:spcPts val="0"/>
              </a:spcBef>
              <a:spcAft>
                <a:spcPts val="0"/>
              </a:spcAft>
              <a:buSzPts val="5700"/>
              <a:buChar char="○"/>
              <a:defRPr/>
            </a:lvl8pPr>
            <a:lvl9pPr marL="4114800" lvl="8" indent="-590550" algn="l" rtl="0">
              <a:lnSpc>
                <a:spcPct val="115000"/>
              </a:lnSpc>
              <a:spcBef>
                <a:spcPts val="0"/>
              </a:spcBef>
              <a:spcAft>
                <a:spcPts val="0"/>
              </a:spcAft>
              <a:buSzPts val="5700"/>
              <a:buChar char="■"/>
              <a:defRPr/>
            </a:lvl9pPr>
          </a:lstStyle>
          <a:p>
            <a:endParaRPr/>
          </a:p>
        </p:txBody>
      </p:sp>
      <p:sp>
        <p:nvSpPr>
          <p:cNvPr id="261" name="Google Shape;261;p37"/>
          <p:cNvSpPr txBox="1">
            <a:spLocks noGrp="1"/>
          </p:cNvSpPr>
          <p:nvPr>
            <p:ph type="sldNum" idx="12"/>
          </p:nvPr>
        </p:nvSpPr>
        <p:spPr>
          <a:xfrm>
            <a:off x="34711680" y="19100547"/>
            <a:ext cx="2248200" cy="1612200"/>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2"/>
        <p:cNvGrpSpPr/>
        <p:nvPr/>
      </p:nvGrpSpPr>
      <p:grpSpPr>
        <a:xfrm>
          <a:off x="0" y="0"/>
          <a:ext cx="0" cy="0"/>
          <a:chOff x="0" y="0"/>
          <a:chExt cx="0" cy="0"/>
        </a:xfrm>
      </p:grpSpPr>
      <p:sp>
        <p:nvSpPr>
          <p:cNvPr id="263" name="Google Shape;263;p38"/>
          <p:cNvSpPr txBox="1">
            <a:spLocks noGrp="1"/>
          </p:cNvSpPr>
          <p:nvPr>
            <p:ph type="title"/>
          </p:nvPr>
        </p:nvSpPr>
        <p:spPr>
          <a:xfrm>
            <a:off x="1277036" y="1822824"/>
            <a:ext cx="34909200" cy="2345700"/>
          </a:xfrm>
          <a:prstGeom prst="rect">
            <a:avLst/>
          </a:prstGeom>
          <a:noFill/>
          <a:ln>
            <a:noFill/>
          </a:ln>
        </p:spPr>
        <p:txBody>
          <a:bodyPr spcFirstLastPara="1" wrap="square" lIns="371025" tIns="371025" rIns="371025" bIns="371025" anchor="t" anchorCtr="0">
            <a:normAutofit/>
          </a:bodyPr>
          <a:lstStyle>
            <a:lvl1pPr lvl="0" algn="l" rtl="0">
              <a:lnSpc>
                <a:spcPct val="100000"/>
              </a:lnSpc>
              <a:spcBef>
                <a:spcPts val="0"/>
              </a:spcBef>
              <a:spcAft>
                <a:spcPts val="0"/>
              </a:spcAft>
              <a:buSzPts val="11400"/>
              <a:buNone/>
              <a:defRPr/>
            </a:lvl1pPr>
            <a:lvl2pPr lvl="1" algn="l" rtl="0">
              <a:lnSpc>
                <a:spcPct val="100000"/>
              </a:lnSpc>
              <a:spcBef>
                <a:spcPts val="0"/>
              </a:spcBef>
              <a:spcAft>
                <a:spcPts val="0"/>
              </a:spcAft>
              <a:buSzPts val="11400"/>
              <a:buNone/>
              <a:defRPr/>
            </a:lvl2pPr>
            <a:lvl3pPr lvl="2" algn="l" rtl="0">
              <a:lnSpc>
                <a:spcPct val="100000"/>
              </a:lnSpc>
              <a:spcBef>
                <a:spcPts val="0"/>
              </a:spcBef>
              <a:spcAft>
                <a:spcPts val="0"/>
              </a:spcAft>
              <a:buSzPts val="11400"/>
              <a:buNone/>
              <a:defRPr/>
            </a:lvl3pPr>
            <a:lvl4pPr lvl="3" algn="l" rtl="0">
              <a:lnSpc>
                <a:spcPct val="100000"/>
              </a:lnSpc>
              <a:spcBef>
                <a:spcPts val="0"/>
              </a:spcBef>
              <a:spcAft>
                <a:spcPts val="0"/>
              </a:spcAft>
              <a:buSzPts val="11400"/>
              <a:buNone/>
              <a:defRPr/>
            </a:lvl4pPr>
            <a:lvl5pPr lvl="4" algn="l" rtl="0">
              <a:lnSpc>
                <a:spcPct val="100000"/>
              </a:lnSpc>
              <a:spcBef>
                <a:spcPts val="0"/>
              </a:spcBef>
              <a:spcAft>
                <a:spcPts val="0"/>
              </a:spcAft>
              <a:buSzPts val="11400"/>
              <a:buNone/>
              <a:defRPr/>
            </a:lvl5pPr>
            <a:lvl6pPr lvl="5" algn="l" rtl="0">
              <a:lnSpc>
                <a:spcPct val="100000"/>
              </a:lnSpc>
              <a:spcBef>
                <a:spcPts val="0"/>
              </a:spcBef>
              <a:spcAft>
                <a:spcPts val="0"/>
              </a:spcAft>
              <a:buSzPts val="11400"/>
              <a:buNone/>
              <a:defRPr/>
            </a:lvl6pPr>
            <a:lvl7pPr lvl="6" algn="l" rtl="0">
              <a:lnSpc>
                <a:spcPct val="100000"/>
              </a:lnSpc>
              <a:spcBef>
                <a:spcPts val="0"/>
              </a:spcBef>
              <a:spcAft>
                <a:spcPts val="0"/>
              </a:spcAft>
              <a:buSzPts val="11400"/>
              <a:buNone/>
              <a:defRPr/>
            </a:lvl7pPr>
            <a:lvl8pPr lvl="7" algn="l" rtl="0">
              <a:lnSpc>
                <a:spcPct val="100000"/>
              </a:lnSpc>
              <a:spcBef>
                <a:spcPts val="0"/>
              </a:spcBef>
              <a:spcAft>
                <a:spcPts val="0"/>
              </a:spcAft>
              <a:buSzPts val="11400"/>
              <a:buNone/>
              <a:defRPr/>
            </a:lvl8pPr>
            <a:lvl9pPr lvl="8" algn="l" rtl="0">
              <a:lnSpc>
                <a:spcPct val="100000"/>
              </a:lnSpc>
              <a:spcBef>
                <a:spcPts val="0"/>
              </a:spcBef>
              <a:spcAft>
                <a:spcPts val="0"/>
              </a:spcAft>
              <a:buSzPts val="11400"/>
              <a:buNone/>
              <a:defRPr/>
            </a:lvl9pPr>
          </a:lstStyle>
          <a:p>
            <a:endParaRPr/>
          </a:p>
        </p:txBody>
      </p:sp>
      <p:sp>
        <p:nvSpPr>
          <p:cNvPr id="264" name="Google Shape;264;p38"/>
          <p:cNvSpPr txBox="1">
            <a:spLocks noGrp="1"/>
          </p:cNvSpPr>
          <p:nvPr>
            <p:ph type="body" idx="1"/>
          </p:nvPr>
        </p:nvSpPr>
        <p:spPr>
          <a:xfrm>
            <a:off x="1277037" y="4720541"/>
            <a:ext cx="16387500" cy="13993500"/>
          </a:xfrm>
          <a:prstGeom prst="rect">
            <a:avLst/>
          </a:prstGeom>
          <a:noFill/>
          <a:ln>
            <a:noFill/>
          </a:ln>
        </p:spPr>
        <p:txBody>
          <a:bodyPr spcFirstLastPara="1" wrap="square" lIns="371025" tIns="371025" rIns="371025" bIns="371025" anchor="t" anchorCtr="0">
            <a:normAutofit/>
          </a:bodyPr>
          <a:lstStyle>
            <a:lvl1pPr marL="457200" lvl="0" indent="-590550" algn="l" rtl="0">
              <a:lnSpc>
                <a:spcPct val="115000"/>
              </a:lnSpc>
              <a:spcBef>
                <a:spcPts val="0"/>
              </a:spcBef>
              <a:spcAft>
                <a:spcPts val="0"/>
              </a:spcAft>
              <a:buSzPts val="5700"/>
              <a:buChar char="●"/>
              <a:defRPr sz="3648"/>
            </a:lvl1pPr>
            <a:lvl2pPr marL="914400" lvl="1" indent="-539750" algn="l" rtl="0">
              <a:lnSpc>
                <a:spcPct val="115000"/>
              </a:lnSpc>
              <a:spcBef>
                <a:spcPts val="0"/>
              </a:spcBef>
              <a:spcAft>
                <a:spcPts val="0"/>
              </a:spcAft>
              <a:buSzPts val="4900"/>
              <a:buChar char="○"/>
              <a:defRPr sz="3136"/>
            </a:lvl2pPr>
            <a:lvl3pPr marL="1371600" lvl="2" indent="-539750" algn="l" rtl="0">
              <a:lnSpc>
                <a:spcPct val="115000"/>
              </a:lnSpc>
              <a:spcBef>
                <a:spcPts val="0"/>
              </a:spcBef>
              <a:spcAft>
                <a:spcPts val="0"/>
              </a:spcAft>
              <a:buSzPts val="4900"/>
              <a:buChar char="■"/>
              <a:defRPr sz="3136"/>
            </a:lvl3pPr>
            <a:lvl4pPr marL="1828800" lvl="3" indent="-539750" algn="l" rtl="0">
              <a:lnSpc>
                <a:spcPct val="115000"/>
              </a:lnSpc>
              <a:spcBef>
                <a:spcPts val="0"/>
              </a:spcBef>
              <a:spcAft>
                <a:spcPts val="0"/>
              </a:spcAft>
              <a:buSzPts val="4900"/>
              <a:buChar char="●"/>
              <a:defRPr sz="3136"/>
            </a:lvl4pPr>
            <a:lvl5pPr marL="2286000" lvl="4" indent="-539750" algn="l" rtl="0">
              <a:lnSpc>
                <a:spcPct val="115000"/>
              </a:lnSpc>
              <a:spcBef>
                <a:spcPts val="0"/>
              </a:spcBef>
              <a:spcAft>
                <a:spcPts val="0"/>
              </a:spcAft>
              <a:buSzPts val="4900"/>
              <a:buChar char="○"/>
              <a:defRPr sz="3136"/>
            </a:lvl5pPr>
            <a:lvl6pPr marL="2743200" lvl="5" indent="-539750" algn="l" rtl="0">
              <a:lnSpc>
                <a:spcPct val="115000"/>
              </a:lnSpc>
              <a:spcBef>
                <a:spcPts val="0"/>
              </a:spcBef>
              <a:spcAft>
                <a:spcPts val="0"/>
              </a:spcAft>
              <a:buSzPts val="4900"/>
              <a:buChar char="■"/>
              <a:defRPr sz="3136"/>
            </a:lvl6pPr>
            <a:lvl7pPr marL="3200400" lvl="6" indent="-539750" algn="l" rtl="0">
              <a:lnSpc>
                <a:spcPct val="115000"/>
              </a:lnSpc>
              <a:spcBef>
                <a:spcPts val="0"/>
              </a:spcBef>
              <a:spcAft>
                <a:spcPts val="0"/>
              </a:spcAft>
              <a:buSzPts val="4900"/>
              <a:buChar char="●"/>
              <a:defRPr sz="3136"/>
            </a:lvl7pPr>
            <a:lvl8pPr marL="3657600" lvl="7" indent="-539750" algn="l" rtl="0">
              <a:lnSpc>
                <a:spcPct val="115000"/>
              </a:lnSpc>
              <a:spcBef>
                <a:spcPts val="0"/>
              </a:spcBef>
              <a:spcAft>
                <a:spcPts val="0"/>
              </a:spcAft>
              <a:buSzPts val="4900"/>
              <a:buChar char="○"/>
              <a:defRPr sz="3136"/>
            </a:lvl8pPr>
            <a:lvl9pPr marL="4114800" lvl="8" indent="-539750" algn="l" rtl="0">
              <a:lnSpc>
                <a:spcPct val="115000"/>
              </a:lnSpc>
              <a:spcBef>
                <a:spcPts val="0"/>
              </a:spcBef>
              <a:spcAft>
                <a:spcPts val="0"/>
              </a:spcAft>
              <a:buSzPts val="4900"/>
              <a:buChar char="■"/>
              <a:defRPr sz="3136"/>
            </a:lvl9pPr>
          </a:lstStyle>
          <a:p>
            <a:endParaRPr/>
          </a:p>
        </p:txBody>
      </p:sp>
      <p:sp>
        <p:nvSpPr>
          <p:cNvPr id="265" name="Google Shape;265;p38"/>
          <p:cNvSpPr txBox="1">
            <a:spLocks noGrp="1"/>
          </p:cNvSpPr>
          <p:nvPr>
            <p:ph type="body" idx="2"/>
          </p:nvPr>
        </p:nvSpPr>
        <p:spPr>
          <a:xfrm>
            <a:off x="19798354" y="4720541"/>
            <a:ext cx="16387500" cy="13993500"/>
          </a:xfrm>
          <a:prstGeom prst="rect">
            <a:avLst/>
          </a:prstGeom>
          <a:noFill/>
          <a:ln>
            <a:noFill/>
          </a:ln>
        </p:spPr>
        <p:txBody>
          <a:bodyPr spcFirstLastPara="1" wrap="square" lIns="371025" tIns="371025" rIns="371025" bIns="371025" anchor="t" anchorCtr="0">
            <a:normAutofit/>
          </a:bodyPr>
          <a:lstStyle>
            <a:lvl1pPr marL="457200" lvl="0" indent="-590550" algn="l" rtl="0">
              <a:lnSpc>
                <a:spcPct val="115000"/>
              </a:lnSpc>
              <a:spcBef>
                <a:spcPts val="0"/>
              </a:spcBef>
              <a:spcAft>
                <a:spcPts val="0"/>
              </a:spcAft>
              <a:buSzPts val="5700"/>
              <a:buChar char="●"/>
              <a:defRPr sz="3648"/>
            </a:lvl1pPr>
            <a:lvl2pPr marL="914400" lvl="1" indent="-539750" algn="l" rtl="0">
              <a:lnSpc>
                <a:spcPct val="115000"/>
              </a:lnSpc>
              <a:spcBef>
                <a:spcPts val="0"/>
              </a:spcBef>
              <a:spcAft>
                <a:spcPts val="0"/>
              </a:spcAft>
              <a:buSzPts val="4900"/>
              <a:buChar char="○"/>
              <a:defRPr sz="3136"/>
            </a:lvl2pPr>
            <a:lvl3pPr marL="1371600" lvl="2" indent="-539750" algn="l" rtl="0">
              <a:lnSpc>
                <a:spcPct val="115000"/>
              </a:lnSpc>
              <a:spcBef>
                <a:spcPts val="0"/>
              </a:spcBef>
              <a:spcAft>
                <a:spcPts val="0"/>
              </a:spcAft>
              <a:buSzPts val="4900"/>
              <a:buChar char="■"/>
              <a:defRPr sz="3136"/>
            </a:lvl3pPr>
            <a:lvl4pPr marL="1828800" lvl="3" indent="-539750" algn="l" rtl="0">
              <a:lnSpc>
                <a:spcPct val="115000"/>
              </a:lnSpc>
              <a:spcBef>
                <a:spcPts val="0"/>
              </a:spcBef>
              <a:spcAft>
                <a:spcPts val="0"/>
              </a:spcAft>
              <a:buSzPts val="4900"/>
              <a:buChar char="●"/>
              <a:defRPr sz="3136"/>
            </a:lvl4pPr>
            <a:lvl5pPr marL="2286000" lvl="4" indent="-539750" algn="l" rtl="0">
              <a:lnSpc>
                <a:spcPct val="115000"/>
              </a:lnSpc>
              <a:spcBef>
                <a:spcPts val="0"/>
              </a:spcBef>
              <a:spcAft>
                <a:spcPts val="0"/>
              </a:spcAft>
              <a:buSzPts val="4900"/>
              <a:buChar char="○"/>
              <a:defRPr sz="3136"/>
            </a:lvl5pPr>
            <a:lvl6pPr marL="2743200" lvl="5" indent="-539750" algn="l" rtl="0">
              <a:lnSpc>
                <a:spcPct val="115000"/>
              </a:lnSpc>
              <a:spcBef>
                <a:spcPts val="0"/>
              </a:spcBef>
              <a:spcAft>
                <a:spcPts val="0"/>
              </a:spcAft>
              <a:buSzPts val="4900"/>
              <a:buChar char="■"/>
              <a:defRPr sz="3136"/>
            </a:lvl6pPr>
            <a:lvl7pPr marL="3200400" lvl="6" indent="-539750" algn="l" rtl="0">
              <a:lnSpc>
                <a:spcPct val="115000"/>
              </a:lnSpc>
              <a:spcBef>
                <a:spcPts val="0"/>
              </a:spcBef>
              <a:spcAft>
                <a:spcPts val="0"/>
              </a:spcAft>
              <a:buSzPts val="4900"/>
              <a:buChar char="●"/>
              <a:defRPr sz="3136"/>
            </a:lvl7pPr>
            <a:lvl8pPr marL="3657600" lvl="7" indent="-539750" algn="l" rtl="0">
              <a:lnSpc>
                <a:spcPct val="115000"/>
              </a:lnSpc>
              <a:spcBef>
                <a:spcPts val="0"/>
              </a:spcBef>
              <a:spcAft>
                <a:spcPts val="0"/>
              </a:spcAft>
              <a:buSzPts val="4900"/>
              <a:buChar char="○"/>
              <a:defRPr sz="3136"/>
            </a:lvl8pPr>
            <a:lvl9pPr marL="4114800" lvl="8" indent="-539750" algn="l" rtl="0">
              <a:lnSpc>
                <a:spcPct val="115000"/>
              </a:lnSpc>
              <a:spcBef>
                <a:spcPts val="0"/>
              </a:spcBef>
              <a:spcAft>
                <a:spcPts val="0"/>
              </a:spcAft>
              <a:buSzPts val="4900"/>
              <a:buChar char="■"/>
              <a:defRPr sz="3136"/>
            </a:lvl9pPr>
          </a:lstStyle>
          <a:p>
            <a:endParaRPr/>
          </a:p>
        </p:txBody>
      </p:sp>
      <p:sp>
        <p:nvSpPr>
          <p:cNvPr id="266" name="Google Shape;266;p38"/>
          <p:cNvSpPr txBox="1">
            <a:spLocks noGrp="1"/>
          </p:cNvSpPr>
          <p:nvPr>
            <p:ph type="sldNum" idx="12"/>
          </p:nvPr>
        </p:nvSpPr>
        <p:spPr>
          <a:xfrm>
            <a:off x="34711680" y="19100547"/>
            <a:ext cx="2248200" cy="1612200"/>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xfrm>
            <a:off x="1277036" y="1822824"/>
            <a:ext cx="34909200" cy="2345700"/>
          </a:xfrm>
          <a:prstGeom prst="rect">
            <a:avLst/>
          </a:prstGeom>
          <a:noFill/>
          <a:ln>
            <a:noFill/>
          </a:ln>
        </p:spPr>
        <p:txBody>
          <a:bodyPr spcFirstLastPara="1" wrap="square" lIns="371025" tIns="371025" rIns="371025" bIns="371025" anchor="t" anchorCtr="0">
            <a:normAutofit/>
          </a:bodyPr>
          <a:lstStyle>
            <a:lvl1pPr lvl="0" algn="l" rtl="0">
              <a:lnSpc>
                <a:spcPct val="100000"/>
              </a:lnSpc>
              <a:spcBef>
                <a:spcPts val="0"/>
              </a:spcBef>
              <a:spcAft>
                <a:spcPts val="0"/>
              </a:spcAft>
              <a:buSzPts val="11400"/>
              <a:buNone/>
              <a:defRPr/>
            </a:lvl1pPr>
            <a:lvl2pPr lvl="1" algn="l" rtl="0">
              <a:lnSpc>
                <a:spcPct val="100000"/>
              </a:lnSpc>
              <a:spcBef>
                <a:spcPts val="0"/>
              </a:spcBef>
              <a:spcAft>
                <a:spcPts val="0"/>
              </a:spcAft>
              <a:buSzPts val="11400"/>
              <a:buNone/>
              <a:defRPr/>
            </a:lvl2pPr>
            <a:lvl3pPr lvl="2" algn="l" rtl="0">
              <a:lnSpc>
                <a:spcPct val="100000"/>
              </a:lnSpc>
              <a:spcBef>
                <a:spcPts val="0"/>
              </a:spcBef>
              <a:spcAft>
                <a:spcPts val="0"/>
              </a:spcAft>
              <a:buSzPts val="11400"/>
              <a:buNone/>
              <a:defRPr/>
            </a:lvl3pPr>
            <a:lvl4pPr lvl="3" algn="l" rtl="0">
              <a:lnSpc>
                <a:spcPct val="100000"/>
              </a:lnSpc>
              <a:spcBef>
                <a:spcPts val="0"/>
              </a:spcBef>
              <a:spcAft>
                <a:spcPts val="0"/>
              </a:spcAft>
              <a:buSzPts val="11400"/>
              <a:buNone/>
              <a:defRPr/>
            </a:lvl4pPr>
            <a:lvl5pPr lvl="4" algn="l" rtl="0">
              <a:lnSpc>
                <a:spcPct val="100000"/>
              </a:lnSpc>
              <a:spcBef>
                <a:spcPts val="0"/>
              </a:spcBef>
              <a:spcAft>
                <a:spcPts val="0"/>
              </a:spcAft>
              <a:buSzPts val="11400"/>
              <a:buNone/>
              <a:defRPr/>
            </a:lvl5pPr>
            <a:lvl6pPr lvl="5" algn="l" rtl="0">
              <a:lnSpc>
                <a:spcPct val="100000"/>
              </a:lnSpc>
              <a:spcBef>
                <a:spcPts val="0"/>
              </a:spcBef>
              <a:spcAft>
                <a:spcPts val="0"/>
              </a:spcAft>
              <a:buSzPts val="11400"/>
              <a:buNone/>
              <a:defRPr/>
            </a:lvl6pPr>
            <a:lvl7pPr lvl="6" algn="l" rtl="0">
              <a:lnSpc>
                <a:spcPct val="100000"/>
              </a:lnSpc>
              <a:spcBef>
                <a:spcPts val="0"/>
              </a:spcBef>
              <a:spcAft>
                <a:spcPts val="0"/>
              </a:spcAft>
              <a:buSzPts val="11400"/>
              <a:buNone/>
              <a:defRPr/>
            </a:lvl7pPr>
            <a:lvl8pPr lvl="7" algn="l" rtl="0">
              <a:lnSpc>
                <a:spcPct val="100000"/>
              </a:lnSpc>
              <a:spcBef>
                <a:spcPts val="0"/>
              </a:spcBef>
              <a:spcAft>
                <a:spcPts val="0"/>
              </a:spcAft>
              <a:buSzPts val="11400"/>
              <a:buNone/>
              <a:defRPr/>
            </a:lvl8pPr>
            <a:lvl9pPr lvl="8" algn="l" rtl="0">
              <a:lnSpc>
                <a:spcPct val="100000"/>
              </a:lnSpc>
              <a:spcBef>
                <a:spcPts val="0"/>
              </a:spcBef>
              <a:spcAft>
                <a:spcPts val="0"/>
              </a:spcAft>
              <a:buSzPts val="11400"/>
              <a:buNone/>
              <a:defRPr/>
            </a:lvl9pPr>
          </a:lstStyle>
          <a:p>
            <a:endParaRPr/>
          </a:p>
        </p:txBody>
      </p:sp>
      <p:sp>
        <p:nvSpPr>
          <p:cNvPr id="269" name="Google Shape;269;p39"/>
          <p:cNvSpPr txBox="1">
            <a:spLocks noGrp="1"/>
          </p:cNvSpPr>
          <p:nvPr>
            <p:ph type="sldNum" idx="12"/>
          </p:nvPr>
        </p:nvSpPr>
        <p:spPr>
          <a:xfrm>
            <a:off x="34711680" y="19100547"/>
            <a:ext cx="2248200" cy="1612200"/>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0"/>
        <p:cNvGrpSpPr/>
        <p:nvPr/>
      </p:nvGrpSpPr>
      <p:grpSpPr>
        <a:xfrm>
          <a:off x="0" y="0"/>
          <a:ext cx="0" cy="0"/>
          <a:chOff x="0" y="0"/>
          <a:chExt cx="0" cy="0"/>
        </a:xfrm>
      </p:grpSpPr>
      <p:sp>
        <p:nvSpPr>
          <p:cNvPr id="271" name="Google Shape;271;p40"/>
          <p:cNvSpPr txBox="1">
            <a:spLocks noGrp="1"/>
          </p:cNvSpPr>
          <p:nvPr>
            <p:ph type="title"/>
          </p:nvPr>
        </p:nvSpPr>
        <p:spPr>
          <a:xfrm>
            <a:off x="1277037" y="2275739"/>
            <a:ext cx="11504400" cy="3095400"/>
          </a:xfrm>
          <a:prstGeom prst="rect">
            <a:avLst/>
          </a:prstGeom>
          <a:noFill/>
          <a:ln>
            <a:noFill/>
          </a:ln>
        </p:spPr>
        <p:txBody>
          <a:bodyPr spcFirstLastPara="1" wrap="square" lIns="371025" tIns="371025" rIns="371025" bIns="371025" anchor="b" anchorCtr="0">
            <a:normAutofit/>
          </a:bodyPr>
          <a:lstStyle>
            <a:lvl1pPr lvl="0" algn="l" rtl="0">
              <a:lnSpc>
                <a:spcPct val="100000"/>
              </a:lnSpc>
              <a:spcBef>
                <a:spcPts val="0"/>
              </a:spcBef>
              <a:spcAft>
                <a:spcPts val="0"/>
              </a:spcAft>
              <a:buSzPts val="9800"/>
              <a:buNone/>
              <a:defRPr sz="6272"/>
            </a:lvl1pPr>
            <a:lvl2pPr lvl="1" algn="l" rtl="0">
              <a:lnSpc>
                <a:spcPct val="100000"/>
              </a:lnSpc>
              <a:spcBef>
                <a:spcPts val="0"/>
              </a:spcBef>
              <a:spcAft>
                <a:spcPts val="0"/>
              </a:spcAft>
              <a:buSzPts val="9800"/>
              <a:buNone/>
              <a:defRPr sz="6272"/>
            </a:lvl2pPr>
            <a:lvl3pPr lvl="2" algn="l" rtl="0">
              <a:lnSpc>
                <a:spcPct val="100000"/>
              </a:lnSpc>
              <a:spcBef>
                <a:spcPts val="0"/>
              </a:spcBef>
              <a:spcAft>
                <a:spcPts val="0"/>
              </a:spcAft>
              <a:buSzPts val="9800"/>
              <a:buNone/>
              <a:defRPr sz="6272"/>
            </a:lvl3pPr>
            <a:lvl4pPr lvl="3" algn="l" rtl="0">
              <a:lnSpc>
                <a:spcPct val="100000"/>
              </a:lnSpc>
              <a:spcBef>
                <a:spcPts val="0"/>
              </a:spcBef>
              <a:spcAft>
                <a:spcPts val="0"/>
              </a:spcAft>
              <a:buSzPts val="9800"/>
              <a:buNone/>
              <a:defRPr sz="6272"/>
            </a:lvl4pPr>
            <a:lvl5pPr lvl="4" algn="l" rtl="0">
              <a:lnSpc>
                <a:spcPct val="100000"/>
              </a:lnSpc>
              <a:spcBef>
                <a:spcPts val="0"/>
              </a:spcBef>
              <a:spcAft>
                <a:spcPts val="0"/>
              </a:spcAft>
              <a:buSzPts val="9800"/>
              <a:buNone/>
              <a:defRPr sz="6272"/>
            </a:lvl5pPr>
            <a:lvl6pPr lvl="5" algn="l" rtl="0">
              <a:lnSpc>
                <a:spcPct val="100000"/>
              </a:lnSpc>
              <a:spcBef>
                <a:spcPts val="0"/>
              </a:spcBef>
              <a:spcAft>
                <a:spcPts val="0"/>
              </a:spcAft>
              <a:buSzPts val="9800"/>
              <a:buNone/>
              <a:defRPr sz="6272"/>
            </a:lvl6pPr>
            <a:lvl7pPr lvl="6" algn="l" rtl="0">
              <a:lnSpc>
                <a:spcPct val="100000"/>
              </a:lnSpc>
              <a:spcBef>
                <a:spcPts val="0"/>
              </a:spcBef>
              <a:spcAft>
                <a:spcPts val="0"/>
              </a:spcAft>
              <a:buSzPts val="9800"/>
              <a:buNone/>
              <a:defRPr sz="6272"/>
            </a:lvl7pPr>
            <a:lvl8pPr lvl="7" algn="l" rtl="0">
              <a:lnSpc>
                <a:spcPct val="100000"/>
              </a:lnSpc>
              <a:spcBef>
                <a:spcPts val="0"/>
              </a:spcBef>
              <a:spcAft>
                <a:spcPts val="0"/>
              </a:spcAft>
              <a:buSzPts val="9800"/>
              <a:buNone/>
              <a:defRPr sz="6272"/>
            </a:lvl8pPr>
            <a:lvl9pPr lvl="8" algn="l" rtl="0">
              <a:lnSpc>
                <a:spcPct val="100000"/>
              </a:lnSpc>
              <a:spcBef>
                <a:spcPts val="0"/>
              </a:spcBef>
              <a:spcAft>
                <a:spcPts val="0"/>
              </a:spcAft>
              <a:buSzPts val="9800"/>
              <a:buNone/>
              <a:defRPr sz="6272"/>
            </a:lvl9pPr>
          </a:lstStyle>
          <a:p>
            <a:endParaRPr/>
          </a:p>
        </p:txBody>
      </p:sp>
      <p:sp>
        <p:nvSpPr>
          <p:cNvPr id="272" name="Google Shape;272;p40"/>
          <p:cNvSpPr txBox="1">
            <a:spLocks noGrp="1"/>
          </p:cNvSpPr>
          <p:nvPr>
            <p:ph type="body" idx="1"/>
          </p:nvPr>
        </p:nvSpPr>
        <p:spPr>
          <a:xfrm>
            <a:off x="1277037" y="5691805"/>
            <a:ext cx="11504400" cy="13022700"/>
          </a:xfrm>
          <a:prstGeom prst="rect">
            <a:avLst/>
          </a:prstGeom>
          <a:noFill/>
          <a:ln>
            <a:noFill/>
          </a:ln>
        </p:spPr>
        <p:txBody>
          <a:bodyPr spcFirstLastPara="1" wrap="square" lIns="371025" tIns="371025" rIns="371025" bIns="371025" anchor="t" anchorCtr="0">
            <a:normAutofit/>
          </a:bodyPr>
          <a:lstStyle>
            <a:lvl1pPr marL="457200" lvl="0" indent="-539750" algn="l" rtl="0">
              <a:lnSpc>
                <a:spcPct val="115000"/>
              </a:lnSpc>
              <a:spcBef>
                <a:spcPts val="0"/>
              </a:spcBef>
              <a:spcAft>
                <a:spcPts val="0"/>
              </a:spcAft>
              <a:buSzPts val="4900"/>
              <a:buChar char="●"/>
              <a:defRPr sz="3136"/>
            </a:lvl1pPr>
            <a:lvl2pPr marL="914400" lvl="1" indent="-539750" algn="l" rtl="0">
              <a:lnSpc>
                <a:spcPct val="115000"/>
              </a:lnSpc>
              <a:spcBef>
                <a:spcPts val="0"/>
              </a:spcBef>
              <a:spcAft>
                <a:spcPts val="0"/>
              </a:spcAft>
              <a:buSzPts val="4900"/>
              <a:buChar char="○"/>
              <a:defRPr sz="3136"/>
            </a:lvl2pPr>
            <a:lvl3pPr marL="1371600" lvl="2" indent="-539750" algn="l" rtl="0">
              <a:lnSpc>
                <a:spcPct val="115000"/>
              </a:lnSpc>
              <a:spcBef>
                <a:spcPts val="0"/>
              </a:spcBef>
              <a:spcAft>
                <a:spcPts val="0"/>
              </a:spcAft>
              <a:buSzPts val="4900"/>
              <a:buChar char="■"/>
              <a:defRPr sz="3136"/>
            </a:lvl3pPr>
            <a:lvl4pPr marL="1828800" lvl="3" indent="-539750" algn="l" rtl="0">
              <a:lnSpc>
                <a:spcPct val="115000"/>
              </a:lnSpc>
              <a:spcBef>
                <a:spcPts val="0"/>
              </a:spcBef>
              <a:spcAft>
                <a:spcPts val="0"/>
              </a:spcAft>
              <a:buSzPts val="4900"/>
              <a:buChar char="●"/>
              <a:defRPr sz="3136"/>
            </a:lvl4pPr>
            <a:lvl5pPr marL="2286000" lvl="4" indent="-539750" algn="l" rtl="0">
              <a:lnSpc>
                <a:spcPct val="115000"/>
              </a:lnSpc>
              <a:spcBef>
                <a:spcPts val="0"/>
              </a:spcBef>
              <a:spcAft>
                <a:spcPts val="0"/>
              </a:spcAft>
              <a:buSzPts val="4900"/>
              <a:buChar char="○"/>
              <a:defRPr sz="3136"/>
            </a:lvl5pPr>
            <a:lvl6pPr marL="2743200" lvl="5" indent="-539750" algn="l" rtl="0">
              <a:lnSpc>
                <a:spcPct val="115000"/>
              </a:lnSpc>
              <a:spcBef>
                <a:spcPts val="0"/>
              </a:spcBef>
              <a:spcAft>
                <a:spcPts val="0"/>
              </a:spcAft>
              <a:buSzPts val="4900"/>
              <a:buChar char="■"/>
              <a:defRPr sz="3136"/>
            </a:lvl6pPr>
            <a:lvl7pPr marL="3200400" lvl="6" indent="-539750" algn="l" rtl="0">
              <a:lnSpc>
                <a:spcPct val="115000"/>
              </a:lnSpc>
              <a:spcBef>
                <a:spcPts val="0"/>
              </a:spcBef>
              <a:spcAft>
                <a:spcPts val="0"/>
              </a:spcAft>
              <a:buSzPts val="4900"/>
              <a:buChar char="●"/>
              <a:defRPr sz="3136"/>
            </a:lvl7pPr>
            <a:lvl8pPr marL="3657600" lvl="7" indent="-539750" algn="l" rtl="0">
              <a:lnSpc>
                <a:spcPct val="115000"/>
              </a:lnSpc>
              <a:spcBef>
                <a:spcPts val="0"/>
              </a:spcBef>
              <a:spcAft>
                <a:spcPts val="0"/>
              </a:spcAft>
              <a:buSzPts val="4900"/>
              <a:buChar char="○"/>
              <a:defRPr sz="3136"/>
            </a:lvl8pPr>
            <a:lvl9pPr marL="4114800" lvl="8" indent="-539750" algn="l" rtl="0">
              <a:lnSpc>
                <a:spcPct val="115000"/>
              </a:lnSpc>
              <a:spcBef>
                <a:spcPts val="0"/>
              </a:spcBef>
              <a:spcAft>
                <a:spcPts val="0"/>
              </a:spcAft>
              <a:buSzPts val="4900"/>
              <a:buChar char="■"/>
              <a:defRPr sz="3136"/>
            </a:lvl9pPr>
          </a:lstStyle>
          <a:p>
            <a:endParaRPr/>
          </a:p>
        </p:txBody>
      </p:sp>
      <p:sp>
        <p:nvSpPr>
          <p:cNvPr id="273" name="Google Shape;273;p40"/>
          <p:cNvSpPr txBox="1">
            <a:spLocks noGrp="1"/>
          </p:cNvSpPr>
          <p:nvPr>
            <p:ph type="sldNum" idx="12"/>
          </p:nvPr>
        </p:nvSpPr>
        <p:spPr>
          <a:xfrm>
            <a:off x="34711680" y="19100547"/>
            <a:ext cx="2248200" cy="1612200"/>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a:off x="2008555" y="1843816"/>
            <a:ext cx="26088600" cy="16755900"/>
          </a:xfrm>
          <a:prstGeom prst="rect">
            <a:avLst/>
          </a:prstGeom>
          <a:noFill/>
          <a:ln>
            <a:noFill/>
          </a:ln>
        </p:spPr>
        <p:txBody>
          <a:bodyPr spcFirstLastPara="1" wrap="square" lIns="371025" tIns="371025" rIns="371025" bIns="371025" anchor="ctr" anchorCtr="0">
            <a:normAutofit/>
          </a:bodyPr>
          <a:lstStyle>
            <a:lvl1pPr lvl="0" algn="l" rtl="0">
              <a:lnSpc>
                <a:spcPct val="100000"/>
              </a:lnSpc>
              <a:spcBef>
                <a:spcPts val="0"/>
              </a:spcBef>
              <a:spcAft>
                <a:spcPts val="0"/>
              </a:spcAft>
              <a:buSzPts val="19500"/>
              <a:buNone/>
              <a:defRPr sz="12480"/>
            </a:lvl1pPr>
            <a:lvl2pPr lvl="1" algn="l" rtl="0">
              <a:lnSpc>
                <a:spcPct val="100000"/>
              </a:lnSpc>
              <a:spcBef>
                <a:spcPts val="0"/>
              </a:spcBef>
              <a:spcAft>
                <a:spcPts val="0"/>
              </a:spcAft>
              <a:buSzPts val="19500"/>
              <a:buNone/>
              <a:defRPr sz="12480"/>
            </a:lvl2pPr>
            <a:lvl3pPr lvl="2" algn="l" rtl="0">
              <a:lnSpc>
                <a:spcPct val="100000"/>
              </a:lnSpc>
              <a:spcBef>
                <a:spcPts val="0"/>
              </a:spcBef>
              <a:spcAft>
                <a:spcPts val="0"/>
              </a:spcAft>
              <a:buSzPts val="19500"/>
              <a:buNone/>
              <a:defRPr sz="12480"/>
            </a:lvl3pPr>
            <a:lvl4pPr lvl="3" algn="l" rtl="0">
              <a:lnSpc>
                <a:spcPct val="100000"/>
              </a:lnSpc>
              <a:spcBef>
                <a:spcPts val="0"/>
              </a:spcBef>
              <a:spcAft>
                <a:spcPts val="0"/>
              </a:spcAft>
              <a:buSzPts val="19500"/>
              <a:buNone/>
              <a:defRPr sz="12480"/>
            </a:lvl4pPr>
            <a:lvl5pPr lvl="4" algn="l" rtl="0">
              <a:lnSpc>
                <a:spcPct val="100000"/>
              </a:lnSpc>
              <a:spcBef>
                <a:spcPts val="0"/>
              </a:spcBef>
              <a:spcAft>
                <a:spcPts val="0"/>
              </a:spcAft>
              <a:buSzPts val="19500"/>
              <a:buNone/>
              <a:defRPr sz="12480"/>
            </a:lvl5pPr>
            <a:lvl6pPr lvl="5" algn="l" rtl="0">
              <a:lnSpc>
                <a:spcPct val="100000"/>
              </a:lnSpc>
              <a:spcBef>
                <a:spcPts val="0"/>
              </a:spcBef>
              <a:spcAft>
                <a:spcPts val="0"/>
              </a:spcAft>
              <a:buSzPts val="19500"/>
              <a:buNone/>
              <a:defRPr sz="12480"/>
            </a:lvl6pPr>
            <a:lvl7pPr lvl="6" algn="l" rtl="0">
              <a:lnSpc>
                <a:spcPct val="100000"/>
              </a:lnSpc>
              <a:spcBef>
                <a:spcPts val="0"/>
              </a:spcBef>
              <a:spcAft>
                <a:spcPts val="0"/>
              </a:spcAft>
              <a:buSzPts val="19500"/>
              <a:buNone/>
              <a:defRPr sz="12480"/>
            </a:lvl7pPr>
            <a:lvl8pPr lvl="7" algn="l" rtl="0">
              <a:lnSpc>
                <a:spcPct val="100000"/>
              </a:lnSpc>
              <a:spcBef>
                <a:spcPts val="0"/>
              </a:spcBef>
              <a:spcAft>
                <a:spcPts val="0"/>
              </a:spcAft>
              <a:buSzPts val="19500"/>
              <a:buNone/>
              <a:defRPr sz="12480"/>
            </a:lvl8pPr>
            <a:lvl9pPr lvl="8" algn="l" rtl="0">
              <a:lnSpc>
                <a:spcPct val="100000"/>
              </a:lnSpc>
              <a:spcBef>
                <a:spcPts val="0"/>
              </a:spcBef>
              <a:spcAft>
                <a:spcPts val="0"/>
              </a:spcAft>
              <a:buSzPts val="19500"/>
              <a:buNone/>
              <a:defRPr sz="12480"/>
            </a:lvl9pPr>
          </a:lstStyle>
          <a:p>
            <a:endParaRPr/>
          </a:p>
        </p:txBody>
      </p:sp>
      <p:sp>
        <p:nvSpPr>
          <p:cNvPr id="276" name="Google Shape;276;p41"/>
          <p:cNvSpPr txBox="1">
            <a:spLocks noGrp="1"/>
          </p:cNvSpPr>
          <p:nvPr>
            <p:ph type="sldNum" idx="12"/>
          </p:nvPr>
        </p:nvSpPr>
        <p:spPr>
          <a:xfrm>
            <a:off x="34711680" y="19100547"/>
            <a:ext cx="2248200" cy="1612200"/>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23" name="Google Shape;23;p5"/>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lvl1pPr lvl="0"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24" name="Google Shape;24;p5"/>
          <p:cNvSpPr txBox="1">
            <a:spLocks noGrp="1"/>
          </p:cNvSpPr>
          <p:nvPr>
            <p:ph type="subTitle" idx="1"/>
          </p:nvPr>
        </p:nvSpPr>
        <p:spPr>
          <a:xfrm>
            <a:off x="20711503" y="14702331"/>
            <a:ext cx="10265400" cy="23457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11500"/>
              <a:buNone/>
              <a:defRPr sz="5700" b="0"/>
            </a:lvl1pPr>
            <a:lvl2pPr lvl="1" algn="ctr" rtl="0">
              <a:lnSpc>
                <a:spcPct val="100000"/>
              </a:lnSpc>
              <a:spcBef>
                <a:spcPts val="0"/>
              </a:spcBef>
              <a:spcAft>
                <a:spcPts val="0"/>
              </a:spcAft>
              <a:buSzPts val="11500"/>
              <a:buNone/>
              <a:defRPr sz="11500"/>
            </a:lvl2pPr>
            <a:lvl3pPr lvl="2" algn="ctr" rtl="0">
              <a:lnSpc>
                <a:spcPct val="100000"/>
              </a:lnSpc>
              <a:spcBef>
                <a:spcPts val="0"/>
              </a:spcBef>
              <a:spcAft>
                <a:spcPts val="0"/>
              </a:spcAft>
              <a:buSzPts val="11500"/>
              <a:buNone/>
              <a:defRPr sz="11500"/>
            </a:lvl3pPr>
            <a:lvl4pPr lvl="3" algn="ctr" rtl="0">
              <a:lnSpc>
                <a:spcPct val="100000"/>
              </a:lnSpc>
              <a:spcBef>
                <a:spcPts val="0"/>
              </a:spcBef>
              <a:spcAft>
                <a:spcPts val="0"/>
              </a:spcAft>
              <a:buSzPts val="11500"/>
              <a:buNone/>
              <a:defRPr sz="11500"/>
            </a:lvl4pPr>
            <a:lvl5pPr lvl="4" algn="ctr" rtl="0">
              <a:lnSpc>
                <a:spcPct val="100000"/>
              </a:lnSpc>
              <a:spcBef>
                <a:spcPts val="0"/>
              </a:spcBef>
              <a:spcAft>
                <a:spcPts val="0"/>
              </a:spcAft>
              <a:buSzPts val="11500"/>
              <a:buNone/>
              <a:defRPr sz="11500"/>
            </a:lvl5pPr>
            <a:lvl6pPr lvl="5" algn="ctr" rtl="0">
              <a:lnSpc>
                <a:spcPct val="100000"/>
              </a:lnSpc>
              <a:spcBef>
                <a:spcPts val="0"/>
              </a:spcBef>
              <a:spcAft>
                <a:spcPts val="0"/>
              </a:spcAft>
              <a:buSzPts val="11500"/>
              <a:buNone/>
              <a:defRPr sz="11500"/>
            </a:lvl6pPr>
            <a:lvl7pPr lvl="6" algn="ctr" rtl="0">
              <a:lnSpc>
                <a:spcPct val="100000"/>
              </a:lnSpc>
              <a:spcBef>
                <a:spcPts val="0"/>
              </a:spcBef>
              <a:spcAft>
                <a:spcPts val="0"/>
              </a:spcAft>
              <a:buSzPts val="11500"/>
              <a:buNone/>
              <a:defRPr sz="11500"/>
            </a:lvl7pPr>
            <a:lvl8pPr lvl="7" algn="ctr" rtl="0">
              <a:lnSpc>
                <a:spcPct val="100000"/>
              </a:lnSpc>
              <a:spcBef>
                <a:spcPts val="0"/>
              </a:spcBef>
              <a:spcAft>
                <a:spcPts val="0"/>
              </a:spcAft>
              <a:buSzPts val="11500"/>
              <a:buNone/>
              <a:defRPr sz="11500"/>
            </a:lvl8pPr>
            <a:lvl9pPr lvl="8" algn="ctr" rtl="0">
              <a:lnSpc>
                <a:spcPct val="100000"/>
              </a:lnSpc>
              <a:spcBef>
                <a:spcPts val="0"/>
              </a:spcBef>
              <a:spcAft>
                <a:spcPts val="0"/>
              </a:spcAft>
              <a:buSzPts val="11500"/>
              <a:buNone/>
              <a:defRPr sz="11500"/>
            </a:lvl9pPr>
          </a:lstStyle>
          <a:p>
            <a:endParaRPr/>
          </a:p>
        </p:txBody>
      </p:sp>
      <p:sp>
        <p:nvSpPr>
          <p:cNvPr id="25" name="Google Shape;25;p5"/>
          <p:cNvSpPr txBox="1">
            <a:spLocks noGrp="1"/>
          </p:cNvSpPr>
          <p:nvPr>
            <p:ph type="subTitle" idx="2"/>
          </p:nvPr>
        </p:nvSpPr>
        <p:spPr>
          <a:xfrm>
            <a:off x="6486320" y="7179617"/>
            <a:ext cx="10265400" cy="2345700"/>
          </a:xfrm>
          <a:prstGeom prst="rect">
            <a:avLst/>
          </a:prstGeom>
        </p:spPr>
        <p:txBody>
          <a:bodyPr spcFirstLastPara="1" wrap="square" lIns="374550" tIns="374550" rIns="374550" bIns="374550" anchor="t" anchorCtr="0">
            <a:noAutofit/>
          </a:bodyPr>
          <a:lstStyle>
            <a:lvl1pPr lvl="0" algn="ctr" rtl="0">
              <a:lnSpc>
                <a:spcPct val="100000"/>
              </a:lnSpc>
              <a:spcBef>
                <a:spcPts val="0"/>
              </a:spcBef>
              <a:spcAft>
                <a:spcPts val="0"/>
              </a:spcAft>
              <a:buSzPts val="11500"/>
              <a:buNone/>
              <a:defRPr sz="5700" b="0"/>
            </a:lvl1pPr>
            <a:lvl2pPr lvl="1" algn="ctr" rtl="0">
              <a:lnSpc>
                <a:spcPct val="100000"/>
              </a:lnSpc>
              <a:spcBef>
                <a:spcPts val="0"/>
              </a:spcBef>
              <a:spcAft>
                <a:spcPts val="0"/>
              </a:spcAft>
              <a:buSzPts val="11500"/>
              <a:buNone/>
              <a:defRPr sz="11500"/>
            </a:lvl2pPr>
            <a:lvl3pPr lvl="2" algn="ctr" rtl="0">
              <a:lnSpc>
                <a:spcPct val="100000"/>
              </a:lnSpc>
              <a:spcBef>
                <a:spcPts val="0"/>
              </a:spcBef>
              <a:spcAft>
                <a:spcPts val="0"/>
              </a:spcAft>
              <a:buSzPts val="11500"/>
              <a:buNone/>
              <a:defRPr sz="11500"/>
            </a:lvl3pPr>
            <a:lvl4pPr lvl="3" algn="ctr" rtl="0">
              <a:lnSpc>
                <a:spcPct val="100000"/>
              </a:lnSpc>
              <a:spcBef>
                <a:spcPts val="0"/>
              </a:spcBef>
              <a:spcAft>
                <a:spcPts val="0"/>
              </a:spcAft>
              <a:buSzPts val="11500"/>
              <a:buNone/>
              <a:defRPr sz="11500"/>
            </a:lvl4pPr>
            <a:lvl5pPr lvl="4" algn="ctr" rtl="0">
              <a:lnSpc>
                <a:spcPct val="100000"/>
              </a:lnSpc>
              <a:spcBef>
                <a:spcPts val="0"/>
              </a:spcBef>
              <a:spcAft>
                <a:spcPts val="0"/>
              </a:spcAft>
              <a:buSzPts val="11500"/>
              <a:buNone/>
              <a:defRPr sz="11500"/>
            </a:lvl5pPr>
            <a:lvl6pPr lvl="5" algn="ctr" rtl="0">
              <a:lnSpc>
                <a:spcPct val="100000"/>
              </a:lnSpc>
              <a:spcBef>
                <a:spcPts val="0"/>
              </a:spcBef>
              <a:spcAft>
                <a:spcPts val="0"/>
              </a:spcAft>
              <a:buSzPts val="11500"/>
              <a:buNone/>
              <a:defRPr sz="11500"/>
            </a:lvl6pPr>
            <a:lvl7pPr lvl="6" algn="ctr" rtl="0">
              <a:lnSpc>
                <a:spcPct val="100000"/>
              </a:lnSpc>
              <a:spcBef>
                <a:spcPts val="0"/>
              </a:spcBef>
              <a:spcAft>
                <a:spcPts val="0"/>
              </a:spcAft>
              <a:buSzPts val="11500"/>
              <a:buNone/>
              <a:defRPr sz="11500"/>
            </a:lvl7pPr>
            <a:lvl8pPr lvl="7" algn="ctr" rtl="0">
              <a:lnSpc>
                <a:spcPct val="100000"/>
              </a:lnSpc>
              <a:spcBef>
                <a:spcPts val="0"/>
              </a:spcBef>
              <a:spcAft>
                <a:spcPts val="0"/>
              </a:spcAft>
              <a:buSzPts val="11500"/>
              <a:buNone/>
              <a:defRPr sz="11500"/>
            </a:lvl8pPr>
            <a:lvl9pPr lvl="8" algn="ctr" rtl="0">
              <a:lnSpc>
                <a:spcPct val="100000"/>
              </a:lnSpc>
              <a:spcBef>
                <a:spcPts val="0"/>
              </a:spcBef>
              <a:spcAft>
                <a:spcPts val="0"/>
              </a:spcAft>
              <a:buSzPts val="11500"/>
              <a:buNone/>
              <a:defRPr sz="11500"/>
            </a:lvl9pPr>
          </a:lstStyle>
          <a:p>
            <a:endParaRPr/>
          </a:p>
        </p:txBody>
      </p:sp>
      <p:sp>
        <p:nvSpPr>
          <p:cNvPr id="26" name="Google Shape;26;p5"/>
          <p:cNvSpPr txBox="1">
            <a:spLocks noGrp="1"/>
          </p:cNvSpPr>
          <p:nvPr>
            <p:ph type="subTitle" idx="3"/>
          </p:nvPr>
        </p:nvSpPr>
        <p:spPr>
          <a:xfrm>
            <a:off x="20711467" y="13440665"/>
            <a:ext cx="10265400" cy="16158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Medium"/>
                <a:ea typeface="Roboto Slab Medium"/>
                <a:cs typeface="Roboto Slab Medium"/>
                <a:sym typeface="Roboto Slab Medium"/>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
        <p:nvSpPr>
          <p:cNvPr id="27" name="Google Shape;27;p5"/>
          <p:cNvSpPr txBox="1">
            <a:spLocks noGrp="1"/>
          </p:cNvSpPr>
          <p:nvPr>
            <p:ph type="subTitle" idx="4"/>
          </p:nvPr>
        </p:nvSpPr>
        <p:spPr>
          <a:xfrm>
            <a:off x="6485399" y="5917952"/>
            <a:ext cx="10265400" cy="1615800"/>
          </a:xfrm>
          <a:prstGeom prst="rect">
            <a:avLst/>
          </a:prstGeom>
        </p:spPr>
        <p:txBody>
          <a:bodyPr spcFirstLastPara="1" wrap="square" lIns="374550" tIns="374550" rIns="374550" bIns="374550" anchor="b" anchorCtr="0">
            <a:noAutofit/>
          </a:bodyPr>
          <a:lstStyle>
            <a:lvl1pPr lvl="0" algn="ctr" rtl="0">
              <a:lnSpc>
                <a:spcPct val="100000"/>
              </a:lnSpc>
              <a:spcBef>
                <a:spcPts val="0"/>
              </a:spcBef>
              <a:spcAft>
                <a:spcPts val="0"/>
              </a:spcAft>
              <a:buSzPts val="9800"/>
              <a:buFont typeface="Bebas Neue"/>
              <a:buNone/>
              <a:defRPr sz="8200">
                <a:solidFill>
                  <a:schemeClr val="dk2"/>
                </a:solidFill>
                <a:latin typeface="Roboto Slab Medium"/>
                <a:ea typeface="Roboto Slab Medium"/>
                <a:cs typeface="Roboto Slab Medium"/>
                <a:sym typeface="Roboto Slab Medium"/>
              </a:defRPr>
            </a:lvl1pPr>
            <a:lvl2pPr lvl="1" algn="ctr" rtl="0">
              <a:lnSpc>
                <a:spcPct val="100000"/>
              </a:lnSpc>
              <a:spcBef>
                <a:spcPts val="0"/>
              </a:spcBef>
              <a:spcAft>
                <a:spcPts val="0"/>
              </a:spcAft>
              <a:buSzPts val="9800"/>
              <a:buFont typeface="Bebas Neue"/>
              <a:buNone/>
              <a:defRPr sz="9800">
                <a:latin typeface="Bebas Neue"/>
                <a:ea typeface="Bebas Neue"/>
                <a:cs typeface="Bebas Neue"/>
                <a:sym typeface="Bebas Neue"/>
              </a:defRPr>
            </a:lvl2pPr>
            <a:lvl3pPr lvl="2" algn="ctr" rtl="0">
              <a:lnSpc>
                <a:spcPct val="100000"/>
              </a:lnSpc>
              <a:spcBef>
                <a:spcPts val="0"/>
              </a:spcBef>
              <a:spcAft>
                <a:spcPts val="0"/>
              </a:spcAft>
              <a:buSzPts val="9800"/>
              <a:buFont typeface="Bebas Neue"/>
              <a:buNone/>
              <a:defRPr sz="9800">
                <a:latin typeface="Bebas Neue"/>
                <a:ea typeface="Bebas Neue"/>
                <a:cs typeface="Bebas Neue"/>
                <a:sym typeface="Bebas Neue"/>
              </a:defRPr>
            </a:lvl3pPr>
            <a:lvl4pPr lvl="3" algn="ctr" rtl="0">
              <a:lnSpc>
                <a:spcPct val="100000"/>
              </a:lnSpc>
              <a:spcBef>
                <a:spcPts val="0"/>
              </a:spcBef>
              <a:spcAft>
                <a:spcPts val="0"/>
              </a:spcAft>
              <a:buSzPts val="9800"/>
              <a:buFont typeface="Bebas Neue"/>
              <a:buNone/>
              <a:defRPr sz="9800">
                <a:latin typeface="Bebas Neue"/>
                <a:ea typeface="Bebas Neue"/>
                <a:cs typeface="Bebas Neue"/>
                <a:sym typeface="Bebas Neue"/>
              </a:defRPr>
            </a:lvl4pPr>
            <a:lvl5pPr lvl="4" algn="ctr" rtl="0">
              <a:lnSpc>
                <a:spcPct val="100000"/>
              </a:lnSpc>
              <a:spcBef>
                <a:spcPts val="0"/>
              </a:spcBef>
              <a:spcAft>
                <a:spcPts val="0"/>
              </a:spcAft>
              <a:buSzPts val="9800"/>
              <a:buFont typeface="Bebas Neue"/>
              <a:buNone/>
              <a:defRPr sz="9800">
                <a:latin typeface="Bebas Neue"/>
                <a:ea typeface="Bebas Neue"/>
                <a:cs typeface="Bebas Neue"/>
                <a:sym typeface="Bebas Neue"/>
              </a:defRPr>
            </a:lvl5pPr>
            <a:lvl6pPr lvl="5" algn="ctr" rtl="0">
              <a:lnSpc>
                <a:spcPct val="100000"/>
              </a:lnSpc>
              <a:spcBef>
                <a:spcPts val="0"/>
              </a:spcBef>
              <a:spcAft>
                <a:spcPts val="0"/>
              </a:spcAft>
              <a:buSzPts val="9800"/>
              <a:buFont typeface="Bebas Neue"/>
              <a:buNone/>
              <a:defRPr sz="9800">
                <a:latin typeface="Bebas Neue"/>
                <a:ea typeface="Bebas Neue"/>
                <a:cs typeface="Bebas Neue"/>
                <a:sym typeface="Bebas Neue"/>
              </a:defRPr>
            </a:lvl6pPr>
            <a:lvl7pPr lvl="6" algn="ctr" rtl="0">
              <a:lnSpc>
                <a:spcPct val="100000"/>
              </a:lnSpc>
              <a:spcBef>
                <a:spcPts val="0"/>
              </a:spcBef>
              <a:spcAft>
                <a:spcPts val="0"/>
              </a:spcAft>
              <a:buSzPts val="9800"/>
              <a:buFont typeface="Bebas Neue"/>
              <a:buNone/>
              <a:defRPr sz="9800">
                <a:latin typeface="Bebas Neue"/>
                <a:ea typeface="Bebas Neue"/>
                <a:cs typeface="Bebas Neue"/>
                <a:sym typeface="Bebas Neue"/>
              </a:defRPr>
            </a:lvl7pPr>
            <a:lvl8pPr lvl="7" algn="ctr" rtl="0">
              <a:lnSpc>
                <a:spcPct val="100000"/>
              </a:lnSpc>
              <a:spcBef>
                <a:spcPts val="0"/>
              </a:spcBef>
              <a:spcAft>
                <a:spcPts val="0"/>
              </a:spcAft>
              <a:buSzPts val="9800"/>
              <a:buFont typeface="Bebas Neue"/>
              <a:buNone/>
              <a:defRPr sz="9800">
                <a:latin typeface="Bebas Neue"/>
                <a:ea typeface="Bebas Neue"/>
                <a:cs typeface="Bebas Neue"/>
                <a:sym typeface="Bebas Neue"/>
              </a:defRPr>
            </a:lvl8pPr>
            <a:lvl9pPr lvl="8" algn="ctr" rtl="0">
              <a:lnSpc>
                <a:spcPct val="100000"/>
              </a:lnSpc>
              <a:spcBef>
                <a:spcPts val="0"/>
              </a:spcBef>
              <a:spcAft>
                <a:spcPts val="0"/>
              </a:spcAft>
              <a:buSzPts val="9800"/>
              <a:buFont typeface="Bebas Neue"/>
              <a:buNone/>
              <a:defRPr sz="9800">
                <a:latin typeface="Bebas Neue"/>
                <a:ea typeface="Bebas Neue"/>
                <a:cs typeface="Bebas Neue"/>
                <a:sym typeface="Bebas Neu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7"/>
        <p:cNvGrpSpPr/>
        <p:nvPr/>
      </p:nvGrpSpPr>
      <p:grpSpPr>
        <a:xfrm>
          <a:off x="0" y="0"/>
          <a:ext cx="0" cy="0"/>
          <a:chOff x="0" y="0"/>
          <a:chExt cx="0" cy="0"/>
        </a:xfrm>
      </p:grpSpPr>
      <p:sp>
        <p:nvSpPr>
          <p:cNvPr id="278" name="Google Shape;278;p42"/>
          <p:cNvSpPr/>
          <p:nvPr/>
        </p:nvSpPr>
        <p:spPr>
          <a:xfrm>
            <a:off x="18731495" y="-511"/>
            <a:ext cx="18731400" cy="21067800"/>
          </a:xfrm>
          <a:prstGeom prst="rect">
            <a:avLst/>
          </a:prstGeom>
          <a:solidFill>
            <a:schemeClr val="lt2"/>
          </a:solidFill>
          <a:ln>
            <a:noFill/>
          </a:ln>
        </p:spPr>
        <p:txBody>
          <a:bodyPr spcFirstLastPara="1" wrap="square" lIns="237450" tIns="237450" rIns="237450" bIns="237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96" b="0" i="0" u="none" strike="noStrike" cap="none">
              <a:solidFill>
                <a:srgbClr val="000000"/>
              </a:solidFill>
              <a:latin typeface="Arial"/>
              <a:ea typeface="Arial"/>
              <a:cs typeface="Arial"/>
              <a:sym typeface="Arial"/>
            </a:endParaRPr>
          </a:p>
        </p:txBody>
      </p:sp>
      <p:sp>
        <p:nvSpPr>
          <p:cNvPr id="279" name="Google Shape;279;p42"/>
          <p:cNvSpPr txBox="1">
            <a:spLocks noGrp="1"/>
          </p:cNvSpPr>
          <p:nvPr>
            <p:ph type="title"/>
          </p:nvPr>
        </p:nvSpPr>
        <p:spPr>
          <a:xfrm>
            <a:off x="1087754" y="5051088"/>
            <a:ext cx="16573200" cy="6071400"/>
          </a:xfrm>
          <a:prstGeom prst="rect">
            <a:avLst/>
          </a:prstGeom>
          <a:noFill/>
          <a:ln>
            <a:noFill/>
          </a:ln>
        </p:spPr>
        <p:txBody>
          <a:bodyPr spcFirstLastPara="1" wrap="square" lIns="371025" tIns="371025" rIns="371025" bIns="371025" anchor="b" anchorCtr="0">
            <a:normAutofit/>
          </a:bodyPr>
          <a:lstStyle>
            <a:lvl1pPr lvl="0" algn="ctr" rtl="0">
              <a:lnSpc>
                <a:spcPct val="100000"/>
              </a:lnSpc>
              <a:spcBef>
                <a:spcPts val="0"/>
              </a:spcBef>
              <a:spcAft>
                <a:spcPts val="0"/>
              </a:spcAft>
              <a:buSzPts val="17100"/>
              <a:buNone/>
              <a:defRPr sz="10944"/>
            </a:lvl1pPr>
            <a:lvl2pPr lvl="1" algn="ctr" rtl="0">
              <a:lnSpc>
                <a:spcPct val="100000"/>
              </a:lnSpc>
              <a:spcBef>
                <a:spcPts val="0"/>
              </a:spcBef>
              <a:spcAft>
                <a:spcPts val="0"/>
              </a:spcAft>
              <a:buSzPts val="17100"/>
              <a:buNone/>
              <a:defRPr sz="10944"/>
            </a:lvl2pPr>
            <a:lvl3pPr lvl="2" algn="ctr" rtl="0">
              <a:lnSpc>
                <a:spcPct val="100000"/>
              </a:lnSpc>
              <a:spcBef>
                <a:spcPts val="0"/>
              </a:spcBef>
              <a:spcAft>
                <a:spcPts val="0"/>
              </a:spcAft>
              <a:buSzPts val="17100"/>
              <a:buNone/>
              <a:defRPr sz="10944"/>
            </a:lvl3pPr>
            <a:lvl4pPr lvl="3" algn="ctr" rtl="0">
              <a:lnSpc>
                <a:spcPct val="100000"/>
              </a:lnSpc>
              <a:spcBef>
                <a:spcPts val="0"/>
              </a:spcBef>
              <a:spcAft>
                <a:spcPts val="0"/>
              </a:spcAft>
              <a:buSzPts val="17100"/>
              <a:buNone/>
              <a:defRPr sz="10944"/>
            </a:lvl4pPr>
            <a:lvl5pPr lvl="4" algn="ctr" rtl="0">
              <a:lnSpc>
                <a:spcPct val="100000"/>
              </a:lnSpc>
              <a:spcBef>
                <a:spcPts val="0"/>
              </a:spcBef>
              <a:spcAft>
                <a:spcPts val="0"/>
              </a:spcAft>
              <a:buSzPts val="17100"/>
              <a:buNone/>
              <a:defRPr sz="10944"/>
            </a:lvl5pPr>
            <a:lvl6pPr lvl="5" algn="ctr" rtl="0">
              <a:lnSpc>
                <a:spcPct val="100000"/>
              </a:lnSpc>
              <a:spcBef>
                <a:spcPts val="0"/>
              </a:spcBef>
              <a:spcAft>
                <a:spcPts val="0"/>
              </a:spcAft>
              <a:buSzPts val="17100"/>
              <a:buNone/>
              <a:defRPr sz="10944"/>
            </a:lvl6pPr>
            <a:lvl7pPr lvl="6" algn="ctr" rtl="0">
              <a:lnSpc>
                <a:spcPct val="100000"/>
              </a:lnSpc>
              <a:spcBef>
                <a:spcPts val="0"/>
              </a:spcBef>
              <a:spcAft>
                <a:spcPts val="0"/>
              </a:spcAft>
              <a:buSzPts val="17100"/>
              <a:buNone/>
              <a:defRPr sz="10944"/>
            </a:lvl7pPr>
            <a:lvl8pPr lvl="7" algn="ctr" rtl="0">
              <a:lnSpc>
                <a:spcPct val="100000"/>
              </a:lnSpc>
              <a:spcBef>
                <a:spcPts val="0"/>
              </a:spcBef>
              <a:spcAft>
                <a:spcPts val="0"/>
              </a:spcAft>
              <a:buSzPts val="17100"/>
              <a:buNone/>
              <a:defRPr sz="10944"/>
            </a:lvl8pPr>
            <a:lvl9pPr lvl="8" algn="ctr" rtl="0">
              <a:lnSpc>
                <a:spcPct val="100000"/>
              </a:lnSpc>
              <a:spcBef>
                <a:spcPts val="0"/>
              </a:spcBef>
              <a:spcAft>
                <a:spcPts val="0"/>
              </a:spcAft>
              <a:buSzPts val="17100"/>
              <a:buNone/>
              <a:defRPr sz="10944"/>
            </a:lvl9pPr>
          </a:lstStyle>
          <a:p>
            <a:endParaRPr/>
          </a:p>
        </p:txBody>
      </p:sp>
      <p:sp>
        <p:nvSpPr>
          <p:cNvPr id="280" name="Google Shape;280;p42"/>
          <p:cNvSpPr txBox="1">
            <a:spLocks noGrp="1"/>
          </p:cNvSpPr>
          <p:nvPr>
            <p:ph type="subTitle" idx="1"/>
          </p:nvPr>
        </p:nvSpPr>
        <p:spPr>
          <a:xfrm>
            <a:off x="1087754" y="11481402"/>
            <a:ext cx="16573200" cy="5058900"/>
          </a:xfrm>
          <a:prstGeom prst="rect">
            <a:avLst/>
          </a:prstGeom>
          <a:noFill/>
          <a:ln>
            <a:noFill/>
          </a:ln>
        </p:spPr>
        <p:txBody>
          <a:bodyPr spcFirstLastPara="1" wrap="square" lIns="371025" tIns="371025" rIns="371025" bIns="371025" anchor="t" anchorCtr="0">
            <a:normAutofit/>
          </a:bodyPr>
          <a:lstStyle>
            <a:lvl1pPr lvl="0" algn="ctr" rtl="0">
              <a:lnSpc>
                <a:spcPct val="100000"/>
              </a:lnSpc>
              <a:spcBef>
                <a:spcPts val="0"/>
              </a:spcBef>
              <a:spcAft>
                <a:spcPts val="0"/>
              </a:spcAft>
              <a:buSzPts val="8500"/>
              <a:buNone/>
              <a:defRPr sz="5440"/>
            </a:lvl1pPr>
            <a:lvl2pPr lvl="1" algn="ctr" rtl="0">
              <a:lnSpc>
                <a:spcPct val="100000"/>
              </a:lnSpc>
              <a:spcBef>
                <a:spcPts val="0"/>
              </a:spcBef>
              <a:spcAft>
                <a:spcPts val="0"/>
              </a:spcAft>
              <a:buSzPts val="8500"/>
              <a:buNone/>
              <a:defRPr sz="5440"/>
            </a:lvl2pPr>
            <a:lvl3pPr lvl="2" algn="ctr" rtl="0">
              <a:lnSpc>
                <a:spcPct val="100000"/>
              </a:lnSpc>
              <a:spcBef>
                <a:spcPts val="0"/>
              </a:spcBef>
              <a:spcAft>
                <a:spcPts val="0"/>
              </a:spcAft>
              <a:buSzPts val="8500"/>
              <a:buNone/>
              <a:defRPr sz="5440"/>
            </a:lvl3pPr>
            <a:lvl4pPr lvl="3" algn="ctr" rtl="0">
              <a:lnSpc>
                <a:spcPct val="100000"/>
              </a:lnSpc>
              <a:spcBef>
                <a:spcPts val="0"/>
              </a:spcBef>
              <a:spcAft>
                <a:spcPts val="0"/>
              </a:spcAft>
              <a:buSzPts val="8500"/>
              <a:buNone/>
              <a:defRPr sz="5440"/>
            </a:lvl4pPr>
            <a:lvl5pPr lvl="4" algn="ctr" rtl="0">
              <a:lnSpc>
                <a:spcPct val="100000"/>
              </a:lnSpc>
              <a:spcBef>
                <a:spcPts val="0"/>
              </a:spcBef>
              <a:spcAft>
                <a:spcPts val="0"/>
              </a:spcAft>
              <a:buSzPts val="8500"/>
              <a:buNone/>
              <a:defRPr sz="5440"/>
            </a:lvl5pPr>
            <a:lvl6pPr lvl="5" algn="ctr" rtl="0">
              <a:lnSpc>
                <a:spcPct val="100000"/>
              </a:lnSpc>
              <a:spcBef>
                <a:spcPts val="0"/>
              </a:spcBef>
              <a:spcAft>
                <a:spcPts val="0"/>
              </a:spcAft>
              <a:buSzPts val="8500"/>
              <a:buNone/>
              <a:defRPr sz="5440"/>
            </a:lvl6pPr>
            <a:lvl7pPr lvl="6" algn="ctr" rtl="0">
              <a:lnSpc>
                <a:spcPct val="100000"/>
              </a:lnSpc>
              <a:spcBef>
                <a:spcPts val="0"/>
              </a:spcBef>
              <a:spcAft>
                <a:spcPts val="0"/>
              </a:spcAft>
              <a:buSzPts val="8500"/>
              <a:buNone/>
              <a:defRPr sz="5440"/>
            </a:lvl7pPr>
            <a:lvl8pPr lvl="7" algn="ctr" rtl="0">
              <a:lnSpc>
                <a:spcPct val="100000"/>
              </a:lnSpc>
              <a:spcBef>
                <a:spcPts val="0"/>
              </a:spcBef>
              <a:spcAft>
                <a:spcPts val="0"/>
              </a:spcAft>
              <a:buSzPts val="8500"/>
              <a:buNone/>
              <a:defRPr sz="5440"/>
            </a:lvl8pPr>
            <a:lvl9pPr lvl="8" algn="ctr" rtl="0">
              <a:lnSpc>
                <a:spcPct val="100000"/>
              </a:lnSpc>
              <a:spcBef>
                <a:spcPts val="0"/>
              </a:spcBef>
              <a:spcAft>
                <a:spcPts val="0"/>
              </a:spcAft>
              <a:buSzPts val="8500"/>
              <a:buNone/>
              <a:defRPr sz="5440"/>
            </a:lvl9pPr>
          </a:lstStyle>
          <a:p>
            <a:endParaRPr/>
          </a:p>
        </p:txBody>
      </p:sp>
      <p:sp>
        <p:nvSpPr>
          <p:cNvPr id="281" name="Google Shape;281;p42"/>
          <p:cNvSpPr txBox="1">
            <a:spLocks noGrp="1"/>
          </p:cNvSpPr>
          <p:nvPr>
            <p:ph type="body" idx="2"/>
          </p:nvPr>
        </p:nvSpPr>
        <p:spPr>
          <a:xfrm>
            <a:off x="20237142" y="2965813"/>
            <a:ext cx="15720000" cy="15135000"/>
          </a:xfrm>
          <a:prstGeom prst="rect">
            <a:avLst/>
          </a:prstGeom>
          <a:noFill/>
          <a:ln>
            <a:noFill/>
          </a:ln>
        </p:spPr>
        <p:txBody>
          <a:bodyPr spcFirstLastPara="1" wrap="square" lIns="371025" tIns="371025" rIns="371025" bIns="371025" anchor="ctr" anchorCtr="0">
            <a:normAutofit/>
          </a:bodyPr>
          <a:lstStyle>
            <a:lvl1pPr marL="457200" lvl="0" indent="-692150" algn="l" rtl="0">
              <a:lnSpc>
                <a:spcPct val="115000"/>
              </a:lnSpc>
              <a:spcBef>
                <a:spcPts val="0"/>
              </a:spcBef>
              <a:spcAft>
                <a:spcPts val="0"/>
              </a:spcAft>
              <a:buSzPts val="7300"/>
              <a:buChar char="●"/>
              <a:defRPr/>
            </a:lvl1pPr>
            <a:lvl2pPr marL="914400" lvl="1" indent="-590550" algn="l" rtl="0">
              <a:lnSpc>
                <a:spcPct val="115000"/>
              </a:lnSpc>
              <a:spcBef>
                <a:spcPts val="0"/>
              </a:spcBef>
              <a:spcAft>
                <a:spcPts val="0"/>
              </a:spcAft>
              <a:buSzPts val="5700"/>
              <a:buChar char="○"/>
              <a:defRPr/>
            </a:lvl2pPr>
            <a:lvl3pPr marL="1371600" lvl="2" indent="-590550" algn="l" rtl="0">
              <a:lnSpc>
                <a:spcPct val="115000"/>
              </a:lnSpc>
              <a:spcBef>
                <a:spcPts val="0"/>
              </a:spcBef>
              <a:spcAft>
                <a:spcPts val="0"/>
              </a:spcAft>
              <a:buSzPts val="5700"/>
              <a:buChar char="■"/>
              <a:defRPr/>
            </a:lvl3pPr>
            <a:lvl4pPr marL="1828800" lvl="3" indent="-590550" algn="l" rtl="0">
              <a:lnSpc>
                <a:spcPct val="115000"/>
              </a:lnSpc>
              <a:spcBef>
                <a:spcPts val="0"/>
              </a:spcBef>
              <a:spcAft>
                <a:spcPts val="0"/>
              </a:spcAft>
              <a:buSzPts val="5700"/>
              <a:buChar char="●"/>
              <a:defRPr/>
            </a:lvl4pPr>
            <a:lvl5pPr marL="2286000" lvl="4" indent="-590550" algn="l" rtl="0">
              <a:lnSpc>
                <a:spcPct val="115000"/>
              </a:lnSpc>
              <a:spcBef>
                <a:spcPts val="0"/>
              </a:spcBef>
              <a:spcAft>
                <a:spcPts val="0"/>
              </a:spcAft>
              <a:buSzPts val="5700"/>
              <a:buChar char="○"/>
              <a:defRPr/>
            </a:lvl5pPr>
            <a:lvl6pPr marL="2743200" lvl="5" indent="-590550" algn="l" rtl="0">
              <a:lnSpc>
                <a:spcPct val="115000"/>
              </a:lnSpc>
              <a:spcBef>
                <a:spcPts val="0"/>
              </a:spcBef>
              <a:spcAft>
                <a:spcPts val="0"/>
              </a:spcAft>
              <a:buSzPts val="5700"/>
              <a:buChar char="■"/>
              <a:defRPr/>
            </a:lvl6pPr>
            <a:lvl7pPr marL="3200400" lvl="6" indent="-590550" algn="l" rtl="0">
              <a:lnSpc>
                <a:spcPct val="115000"/>
              </a:lnSpc>
              <a:spcBef>
                <a:spcPts val="0"/>
              </a:spcBef>
              <a:spcAft>
                <a:spcPts val="0"/>
              </a:spcAft>
              <a:buSzPts val="5700"/>
              <a:buChar char="●"/>
              <a:defRPr/>
            </a:lvl7pPr>
            <a:lvl8pPr marL="3657600" lvl="7" indent="-590550" algn="l" rtl="0">
              <a:lnSpc>
                <a:spcPct val="115000"/>
              </a:lnSpc>
              <a:spcBef>
                <a:spcPts val="0"/>
              </a:spcBef>
              <a:spcAft>
                <a:spcPts val="0"/>
              </a:spcAft>
              <a:buSzPts val="5700"/>
              <a:buChar char="○"/>
              <a:defRPr/>
            </a:lvl8pPr>
            <a:lvl9pPr marL="4114800" lvl="8" indent="-590550" algn="l" rtl="0">
              <a:lnSpc>
                <a:spcPct val="115000"/>
              </a:lnSpc>
              <a:spcBef>
                <a:spcPts val="0"/>
              </a:spcBef>
              <a:spcAft>
                <a:spcPts val="0"/>
              </a:spcAft>
              <a:buSzPts val="5700"/>
              <a:buChar char="■"/>
              <a:defRPr/>
            </a:lvl9pPr>
          </a:lstStyle>
          <a:p>
            <a:endParaRPr/>
          </a:p>
        </p:txBody>
      </p:sp>
      <p:sp>
        <p:nvSpPr>
          <p:cNvPr id="282" name="Google Shape;282;p42"/>
          <p:cNvSpPr txBox="1">
            <a:spLocks noGrp="1"/>
          </p:cNvSpPr>
          <p:nvPr>
            <p:ph type="sldNum" idx="12"/>
          </p:nvPr>
        </p:nvSpPr>
        <p:spPr>
          <a:xfrm>
            <a:off x="34711680" y="19100547"/>
            <a:ext cx="2248200" cy="1612200"/>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3"/>
        <p:cNvGrpSpPr/>
        <p:nvPr/>
      </p:nvGrpSpPr>
      <p:grpSpPr>
        <a:xfrm>
          <a:off x="0" y="0"/>
          <a:ext cx="0" cy="0"/>
          <a:chOff x="0" y="0"/>
          <a:chExt cx="0" cy="0"/>
        </a:xfrm>
      </p:grpSpPr>
      <p:sp>
        <p:nvSpPr>
          <p:cNvPr id="284" name="Google Shape;284;p43"/>
          <p:cNvSpPr txBox="1">
            <a:spLocks noGrp="1"/>
          </p:cNvSpPr>
          <p:nvPr>
            <p:ph type="body" idx="1"/>
          </p:nvPr>
        </p:nvSpPr>
        <p:spPr>
          <a:xfrm>
            <a:off x="1277037" y="17328446"/>
            <a:ext cx="24576900" cy="2478600"/>
          </a:xfrm>
          <a:prstGeom prst="rect">
            <a:avLst/>
          </a:prstGeom>
          <a:noFill/>
          <a:ln>
            <a:noFill/>
          </a:ln>
        </p:spPr>
        <p:txBody>
          <a:bodyPr spcFirstLastPara="1" wrap="square" lIns="371025" tIns="371025" rIns="371025" bIns="371025" anchor="ctr" anchorCtr="0">
            <a:normAutofit/>
          </a:bodyPr>
          <a:lstStyle>
            <a:lvl1pPr marL="457200" lvl="0" indent="-228600" algn="l" rtl="0">
              <a:lnSpc>
                <a:spcPct val="100000"/>
              </a:lnSpc>
              <a:spcBef>
                <a:spcPts val="0"/>
              </a:spcBef>
              <a:spcAft>
                <a:spcPts val="0"/>
              </a:spcAft>
              <a:buSzPts val="7300"/>
              <a:buNone/>
              <a:defRPr/>
            </a:lvl1pPr>
          </a:lstStyle>
          <a:p>
            <a:endParaRPr/>
          </a:p>
        </p:txBody>
      </p:sp>
      <p:sp>
        <p:nvSpPr>
          <p:cNvPr id="285" name="Google Shape;285;p43"/>
          <p:cNvSpPr txBox="1">
            <a:spLocks noGrp="1"/>
          </p:cNvSpPr>
          <p:nvPr>
            <p:ph type="sldNum" idx="12"/>
          </p:nvPr>
        </p:nvSpPr>
        <p:spPr>
          <a:xfrm>
            <a:off x="34711680" y="19100547"/>
            <a:ext cx="2248200" cy="1612200"/>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6"/>
        <p:cNvGrpSpPr/>
        <p:nvPr/>
      </p:nvGrpSpPr>
      <p:grpSpPr>
        <a:xfrm>
          <a:off x="0" y="0"/>
          <a:ext cx="0" cy="0"/>
          <a:chOff x="0" y="0"/>
          <a:chExt cx="0" cy="0"/>
        </a:xfrm>
      </p:grpSpPr>
      <p:sp>
        <p:nvSpPr>
          <p:cNvPr id="287" name="Google Shape;287;p44"/>
          <p:cNvSpPr txBox="1">
            <a:spLocks noGrp="1"/>
          </p:cNvSpPr>
          <p:nvPr>
            <p:ph type="title" hasCustomPrompt="1"/>
          </p:nvPr>
        </p:nvSpPr>
        <p:spPr>
          <a:xfrm>
            <a:off x="1277036" y="4530690"/>
            <a:ext cx="34909200" cy="8042400"/>
          </a:xfrm>
          <a:prstGeom prst="rect">
            <a:avLst/>
          </a:prstGeom>
          <a:noFill/>
          <a:ln>
            <a:noFill/>
          </a:ln>
        </p:spPr>
        <p:txBody>
          <a:bodyPr spcFirstLastPara="1" wrap="square" lIns="371025" tIns="371025" rIns="371025" bIns="371025" anchor="b" anchorCtr="0">
            <a:normAutofit/>
          </a:bodyPr>
          <a:lstStyle>
            <a:lvl1pPr lvl="0" algn="ctr" rtl="0">
              <a:lnSpc>
                <a:spcPct val="100000"/>
              </a:lnSpc>
              <a:spcBef>
                <a:spcPts val="0"/>
              </a:spcBef>
              <a:spcAft>
                <a:spcPts val="0"/>
              </a:spcAft>
              <a:buSzPts val="48700"/>
              <a:buNone/>
              <a:defRPr sz="31168"/>
            </a:lvl1pPr>
            <a:lvl2pPr lvl="1" algn="ctr" rtl="0">
              <a:lnSpc>
                <a:spcPct val="100000"/>
              </a:lnSpc>
              <a:spcBef>
                <a:spcPts val="0"/>
              </a:spcBef>
              <a:spcAft>
                <a:spcPts val="0"/>
              </a:spcAft>
              <a:buSzPts val="48700"/>
              <a:buNone/>
              <a:defRPr sz="31168"/>
            </a:lvl2pPr>
            <a:lvl3pPr lvl="2" algn="ctr" rtl="0">
              <a:lnSpc>
                <a:spcPct val="100000"/>
              </a:lnSpc>
              <a:spcBef>
                <a:spcPts val="0"/>
              </a:spcBef>
              <a:spcAft>
                <a:spcPts val="0"/>
              </a:spcAft>
              <a:buSzPts val="48700"/>
              <a:buNone/>
              <a:defRPr sz="31168"/>
            </a:lvl3pPr>
            <a:lvl4pPr lvl="3" algn="ctr" rtl="0">
              <a:lnSpc>
                <a:spcPct val="100000"/>
              </a:lnSpc>
              <a:spcBef>
                <a:spcPts val="0"/>
              </a:spcBef>
              <a:spcAft>
                <a:spcPts val="0"/>
              </a:spcAft>
              <a:buSzPts val="48700"/>
              <a:buNone/>
              <a:defRPr sz="31168"/>
            </a:lvl4pPr>
            <a:lvl5pPr lvl="4" algn="ctr" rtl="0">
              <a:lnSpc>
                <a:spcPct val="100000"/>
              </a:lnSpc>
              <a:spcBef>
                <a:spcPts val="0"/>
              </a:spcBef>
              <a:spcAft>
                <a:spcPts val="0"/>
              </a:spcAft>
              <a:buSzPts val="48700"/>
              <a:buNone/>
              <a:defRPr sz="31168"/>
            </a:lvl5pPr>
            <a:lvl6pPr lvl="5" algn="ctr" rtl="0">
              <a:lnSpc>
                <a:spcPct val="100000"/>
              </a:lnSpc>
              <a:spcBef>
                <a:spcPts val="0"/>
              </a:spcBef>
              <a:spcAft>
                <a:spcPts val="0"/>
              </a:spcAft>
              <a:buSzPts val="48700"/>
              <a:buNone/>
              <a:defRPr sz="31168"/>
            </a:lvl6pPr>
            <a:lvl7pPr lvl="6" algn="ctr" rtl="0">
              <a:lnSpc>
                <a:spcPct val="100000"/>
              </a:lnSpc>
              <a:spcBef>
                <a:spcPts val="0"/>
              </a:spcBef>
              <a:spcAft>
                <a:spcPts val="0"/>
              </a:spcAft>
              <a:buSzPts val="48700"/>
              <a:buNone/>
              <a:defRPr sz="31168"/>
            </a:lvl7pPr>
            <a:lvl8pPr lvl="7" algn="ctr" rtl="0">
              <a:lnSpc>
                <a:spcPct val="100000"/>
              </a:lnSpc>
              <a:spcBef>
                <a:spcPts val="0"/>
              </a:spcBef>
              <a:spcAft>
                <a:spcPts val="0"/>
              </a:spcAft>
              <a:buSzPts val="48700"/>
              <a:buNone/>
              <a:defRPr sz="31168"/>
            </a:lvl8pPr>
            <a:lvl9pPr lvl="8" algn="ctr" rtl="0">
              <a:lnSpc>
                <a:spcPct val="100000"/>
              </a:lnSpc>
              <a:spcBef>
                <a:spcPts val="0"/>
              </a:spcBef>
              <a:spcAft>
                <a:spcPts val="0"/>
              </a:spcAft>
              <a:buSzPts val="48700"/>
              <a:buNone/>
              <a:defRPr sz="31168"/>
            </a:lvl9pPr>
          </a:lstStyle>
          <a:p>
            <a:r>
              <a:t>xx%</a:t>
            </a:r>
          </a:p>
        </p:txBody>
      </p:sp>
      <p:sp>
        <p:nvSpPr>
          <p:cNvPr id="288" name="Google Shape;288;p44"/>
          <p:cNvSpPr txBox="1">
            <a:spLocks noGrp="1"/>
          </p:cNvSpPr>
          <p:nvPr>
            <p:ph type="body" idx="1"/>
          </p:nvPr>
        </p:nvSpPr>
        <p:spPr>
          <a:xfrm>
            <a:off x="1277036" y="12911521"/>
            <a:ext cx="34909200" cy="5328000"/>
          </a:xfrm>
          <a:prstGeom prst="rect">
            <a:avLst/>
          </a:prstGeom>
          <a:noFill/>
          <a:ln>
            <a:noFill/>
          </a:ln>
        </p:spPr>
        <p:txBody>
          <a:bodyPr spcFirstLastPara="1" wrap="square" lIns="371025" tIns="371025" rIns="371025" bIns="371025" anchor="t" anchorCtr="0">
            <a:normAutofit/>
          </a:bodyPr>
          <a:lstStyle>
            <a:lvl1pPr marL="457200" lvl="0" indent="-692150" algn="ctr" rtl="0">
              <a:lnSpc>
                <a:spcPct val="115000"/>
              </a:lnSpc>
              <a:spcBef>
                <a:spcPts val="0"/>
              </a:spcBef>
              <a:spcAft>
                <a:spcPts val="0"/>
              </a:spcAft>
              <a:buSzPts val="7300"/>
              <a:buChar char="●"/>
              <a:defRPr/>
            </a:lvl1pPr>
            <a:lvl2pPr marL="914400" lvl="1" indent="-590550" algn="ctr" rtl="0">
              <a:lnSpc>
                <a:spcPct val="115000"/>
              </a:lnSpc>
              <a:spcBef>
                <a:spcPts val="0"/>
              </a:spcBef>
              <a:spcAft>
                <a:spcPts val="0"/>
              </a:spcAft>
              <a:buSzPts val="5700"/>
              <a:buChar char="○"/>
              <a:defRPr/>
            </a:lvl2pPr>
            <a:lvl3pPr marL="1371600" lvl="2" indent="-590550" algn="ctr" rtl="0">
              <a:lnSpc>
                <a:spcPct val="115000"/>
              </a:lnSpc>
              <a:spcBef>
                <a:spcPts val="0"/>
              </a:spcBef>
              <a:spcAft>
                <a:spcPts val="0"/>
              </a:spcAft>
              <a:buSzPts val="5700"/>
              <a:buChar char="■"/>
              <a:defRPr/>
            </a:lvl3pPr>
            <a:lvl4pPr marL="1828800" lvl="3" indent="-590550" algn="ctr" rtl="0">
              <a:lnSpc>
                <a:spcPct val="115000"/>
              </a:lnSpc>
              <a:spcBef>
                <a:spcPts val="0"/>
              </a:spcBef>
              <a:spcAft>
                <a:spcPts val="0"/>
              </a:spcAft>
              <a:buSzPts val="5700"/>
              <a:buChar char="●"/>
              <a:defRPr/>
            </a:lvl4pPr>
            <a:lvl5pPr marL="2286000" lvl="4" indent="-590550" algn="ctr" rtl="0">
              <a:lnSpc>
                <a:spcPct val="115000"/>
              </a:lnSpc>
              <a:spcBef>
                <a:spcPts val="0"/>
              </a:spcBef>
              <a:spcAft>
                <a:spcPts val="0"/>
              </a:spcAft>
              <a:buSzPts val="5700"/>
              <a:buChar char="○"/>
              <a:defRPr/>
            </a:lvl5pPr>
            <a:lvl6pPr marL="2743200" lvl="5" indent="-590550" algn="ctr" rtl="0">
              <a:lnSpc>
                <a:spcPct val="115000"/>
              </a:lnSpc>
              <a:spcBef>
                <a:spcPts val="0"/>
              </a:spcBef>
              <a:spcAft>
                <a:spcPts val="0"/>
              </a:spcAft>
              <a:buSzPts val="5700"/>
              <a:buChar char="■"/>
              <a:defRPr/>
            </a:lvl6pPr>
            <a:lvl7pPr marL="3200400" lvl="6" indent="-590550" algn="ctr" rtl="0">
              <a:lnSpc>
                <a:spcPct val="115000"/>
              </a:lnSpc>
              <a:spcBef>
                <a:spcPts val="0"/>
              </a:spcBef>
              <a:spcAft>
                <a:spcPts val="0"/>
              </a:spcAft>
              <a:buSzPts val="5700"/>
              <a:buChar char="●"/>
              <a:defRPr/>
            </a:lvl7pPr>
            <a:lvl8pPr marL="3657600" lvl="7" indent="-590550" algn="ctr" rtl="0">
              <a:lnSpc>
                <a:spcPct val="115000"/>
              </a:lnSpc>
              <a:spcBef>
                <a:spcPts val="0"/>
              </a:spcBef>
              <a:spcAft>
                <a:spcPts val="0"/>
              </a:spcAft>
              <a:buSzPts val="5700"/>
              <a:buChar char="○"/>
              <a:defRPr/>
            </a:lvl8pPr>
            <a:lvl9pPr marL="4114800" lvl="8" indent="-590550" algn="ctr" rtl="0">
              <a:lnSpc>
                <a:spcPct val="115000"/>
              </a:lnSpc>
              <a:spcBef>
                <a:spcPts val="0"/>
              </a:spcBef>
              <a:spcAft>
                <a:spcPts val="0"/>
              </a:spcAft>
              <a:buSzPts val="5700"/>
              <a:buChar char="■"/>
              <a:defRPr/>
            </a:lvl9pPr>
          </a:lstStyle>
          <a:p>
            <a:endParaRPr/>
          </a:p>
        </p:txBody>
      </p:sp>
      <p:sp>
        <p:nvSpPr>
          <p:cNvPr id="289" name="Google Shape;289;p44"/>
          <p:cNvSpPr txBox="1">
            <a:spLocks noGrp="1"/>
          </p:cNvSpPr>
          <p:nvPr>
            <p:ph type="sldNum" idx="12"/>
          </p:nvPr>
        </p:nvSpPr>
        <p:spPr>
          <a:xfrm>
            <a:off x="34711680" y="19100547"/>
            <a:ext cx="2248200" cy="1612200"/>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0"/>
        <p:cNvGrpSpPr/>
        <p:nvPr/>
      </p:nvGrpSpPr>
      <p:grpSpPr>
        <a:xfrm>
          <a:off x="0" y="0"/>
          <a:ext cx="0" cy="0"/>
          <a:chOff x="0" y="0"/>
          <a:chExt cx="0" cy="0"/>
        </a:xfrm>
      </p:grpSpPr>
      <p:sp>
        <p:nvSpPr>
          <p:cNvPr id="291" name="Google Shape;291;p45"/>
          <p:cNvSpPr txBox="1">
            <a:spLocks noGrp="1"/>
          </p:cNvSpPr>
          <p:nvPr>
            <p:ph type="sldNum" idx="12"/>
          </p:nvPr>
        </p:nvSpPr>
        <p:spPr>
          <a:xfrm>
            <a:off x="34711680" y="19100547"/>
            <a:ext cx="2248200" cy="1612200"/>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pic>
        <p:nvPicPr>
          <p:cNvPr id="29" name="Google Shape;29;p6"/>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30" name="Google Shape;30;p6"/>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lvl1pPr lvl="0"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31" name="Google Shape;31;p6"/>
          <p:cNvSpPr/>
          <p:nvPr/>
        </p:nvSpPr>
        <p:spPr>
          <a:xfrm>
            <a:off x="-1332143" y="17824160"/>
            <a:ext cx="4778700" cy="4777500"/>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2" name="Google Shape;32;p6"/>
          <p:cNvSpPr/>
          <p:nvPr/>
        </p:nvSpPr>
        <p:spPr>
          <a:xfrm>
            <a:off x="-275114" y="16769330"/>
            <a:ext cx="2664600" cy="2664000"/>
          </a:xfrm>
          <a:prstGeom prst="ellipse">
            <a:avLst/>
          </a:prstGeom>
          <a:gradFill>
            <a:gsLst>
              <a:gs pos="0">
                <a:schemeClr val="accent4"/>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3" name="Google Shape;33;p6"/>
          <p:cNvSpPr/>
          <p:nvPr/>
        </p:nvSpPr>
        <p:spPr>
          <a:xfrm>
            <a:off x="3813386" y="18932172"/>
            <a:ext cx="1891500" cy="18912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4" name="Google Shape;34;p6"/>
          <p:cNvSpPr/>
          <p:nvPr/>
        </p:nvSpPr>
        <p:spPr>
          <a:xfrm rot="10800000">
            <a:off x="33280781" y="-1299894"/>
            <a:ext cx="4778700" cy="4777500"/>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5" name="Google Shape;35;p6"/>
          <p:cNvSpPr/>
          <p:nvPr/>
        </p:nvSpPr>
        <p:spPr>
          <a:xfrm rot="10800000">
            <a:off x="34337852" y="1868436"/>
            <a:ext cx="2664600" cy="2664000"/>
          </a:xfrm>
          <a:prstGeom prst="ellipse">
            <a:avLst/>
          </a:prstGeom>
          <a:gradFill>
            <a:gsLst>
              <a:gs pos="0">
                <a:schemeClr val="accent4"/>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6" name="Google Shape;36;p6"/>
          <p:cNvSpPr/>
          <p:nvPr/>
        </p:nvSpPr>
        <p:spPr>
          <a:xfrm rot="10800000">
            <a:off x="31022452" y="478395"/>
            <a:ext cx="1891500" cy="18912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pic>
        <p:nvPicPr>
          <p:cNvPr id="38" name="Google Shape;38;p7"/>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39" name="Google Shape;39;p7"/>
          <p:cNvSpPr txBox="1">
            <a:spLocks noGrp="1"/>
          </p:cNvSpPr>
          <p:nvPr>
            <p:ph type="title"/>
          </p:nvPr>
        </p:nvSpPr>
        <p:spPr>
          <a:xfrm>
            <a:off x="2949841" y="1822822"/>
            <a:ext cx="31591500" cy="2345700"/>
          </a:xfrm>
          <a:prstGeom prst="rect">
            <a:avLst/>
          </a:prstGeom>
        </p:spPr>
        <p:txBody>
          <a:bodyPr spcFirstLastPara="1" wrap="square" lIns="374550" tIns="374550" rIns="374550" bIns="374550" anchor="t" anchorCtr="0">
            <a:noAutofit/>
          </a:bodyPr>
          <a:lstStyle>
            <a:lvl1pPr lvl="0" rtl="0">
              <a:spcBef>
                <a:spcPts val="0"/>
              </a:spcBef>
              <a:spcAft>
                <a:spcPts val="0"/>
              </a:spcAft>
              <a:buSzPts val="14300"/>
              <a:buNone/>
              <a:defRPr/>
            </a:lvl1pPr>
            <a:lvl2pPr lvl="1" rtl="0">
              <a:spcBef>
                <a:spcPts val="0"/>
              </a:spcBef>
              <a:spcAft>
                <a:spcPts val="0"/>
              </a:spcAft>
              <a:buSzPts val="14300"/>
              <a:buNone/>
              <a:defRPr/>
            </a:lvl2pPr>
            <a:lvl3pPr lvl="2" rtl="0">
              <a:spcBef>
                <a:spcPts val="0"/>
              </a:spcBef>
              <a:spcAft>
                <a:spcPts val="0"/>
              </a:spcAft>
              <a:buSzPts val="14300"/>
              <a:buNone/>
              <a:defRPr/>
            </a:lvl3pPr>
            <a:lvl4pPr lvl="3" rtl="0">
              <a:spcBef>
                <a:spcPts val="0"/>
              </a:spcBef>
              <a:spcAft>
                <a:spcPts val="0"/>
              </a:spcAft>
              <a:buSzPts val="14300"/>
              <a:buNone/>
              <a:defRPr/>
            </a:lvl4pPr>
            <a:lvl5pPr lvl="4" rtl="0">
              <a:spcBef>
                <a:spcPts val="0"/>
              </a:spcBef>
              <a:spcAft>
                <a:spcPts val="0"/>
              </a:spcAft>
              <a:buSzPts val="14300"/>
              <a:buNone/>
              <a:defRPr/>
            </a:lvl5pPr>
            <a:lvl6pPr lvl="5" rtl="0">
              <a:spcBef>
                <a:spcPts val="0"/>
              </a:spcBef>
              <a:spcAft>
                <a:spcPts val="0"/>
              </a:spcAft>
              <a:buSzPts val="14300"/>
              <a:buNone/>
              <a:defRPr/>
            </a:lvl6pPr>
            <a:lvl7pPr lvl="6" rtl="0">
              <a:spcBef>
                <a:spcPts val="0"/>
              </a:spcBef>
              <a:spcAft>
                <a:spcPts val="0"/>
              </a:spcAft>
              <a:buSzPts val="14300"/>
              <a:buNone/>
              <a:defRPr/>
            </a:lvl7pPr>
            <a:lvl8pPr lvl="7" rtl="0">
              <a:spcBef>
                <a:spcPts val="0"/>
              </a:spcBef>
              <a:spcAft>
                <a:spcPts val="0"/>
              </a:spcAft>
              <a:buSzPts val="14300"/>
              <a:buNone/>
              <a:defRPr/>
            </a:lvl8pPr>
            <a:lvl9pPr lvl="8" rtl="0">
              <a:spcBef>
                <a:spcPts val="0"/>
              </a:spcBef>
              <a:spcAft>
                <a:spcPts val="0"/>
              </a:spcAft>
              <a:buSzPts val="14300"/>
              <a:buNone/>
              <a:defRPr/>
            </a:lvl9pPr>
          </a:lstStyle>
          <a:p>
            <a:endParaRPr/>
          </a:p>
        </p:txBody>
      </p:sp>
      <p:sp>
        <p:nvSpPr>
          <p:cNvPr id="40" name="Google Shape;40;p7"/>
          <p:cNvSpPr txBox="1">
            <a:spLocks noGrp="1"/>
          </p:cNvSpPr>
          <p:nvPr>
            <p:ph type="subTitle" idx="1"/>
          </p:nvPr>
        </p:nvSpPr>
        <p:spPr>
          <a:xfrm>
            <a:off x="2949841" y="6315827"/>
            <a:ext cx="17595900" cy="9413700"/>
          </a:xfrm>
          <a:prstGeom prst="rect">
            <a:avLst/>
          </a:prstGeom>
        </p:spPr>
        <p:txBody>
          <a:bodyPr spcFirstLastPara="1" wrap="square" lIns="374550" tIns="374550" rIns="374550" bIns="374550" anchor="t" anchorCtr="0">
            <a:noAutofit/>
          </a:bodyPr>
          <a:lstStyle>
            <a:lvl1pPr lvl="0" rtl="0">
              <a:lnSpc>
                <a:spcPct val="100000"/>
              </a:lnSpc>
              <a:spcBef>
                <a:spcPts val="0"/>
              </a:spcBef>
              <a:spcAft>
                <a:spcPts val="0"/>
              </a:spcAft>
              <a:buSzPts val="6600"/>
              <a:buFont typeface="Nunito Light"/>
              <a:buChar char="●"/>
              <a:defRPr sz="6600"/>
            </a:lvl1pPr>
            <a:lvl2pPr lvl="1" algn="ctr" rtl="0">
              <a:lnSpc>
                <a:spcPct val="100000"/>
              </a:lnSpc>
              <a:spcBef>
                <a:spcPts val="0"/>
              </a:spcBef>
              <a:spcAft>
                <a:spcPts val="0"/>
              </a:spcAft>
              <a:buClr>
                <a:srgbClr val="E76A28"/>
              </a:buClr>
              <a:buSzPts val="6600"/>
              <a:buFont typeface="Nunito Light"/>
              <a:buChar char="○"/>
              <a:defRPr/>
            </a:lvl2pPr>
            <a:lvl3pPr lvl="2" algn="ctr" rtl="0">
              <a:lnSpc>
                <a:spcPct val="100000"/>
              </a:lnSpc>
              <a:spcBef>
                <a:spcPts val="6600"/>
              </a:spcBef>
              <a:spcAft>
                <a:spcPts val="0"/>
              </a:spcAft>
              <a:buClr>
                <a:srgbClr val="E76A28"/>
              </a:buClr>
              <a:buSzPts val="6100"/>
              <a:buFont typeface="Nunito Light"/>
              <a:buChar char="■"/>
              <a:defRPr/>
            </a:lvl3pPr>
            <a:lvl4pPr lvl="3" algn="ctr" rtl="0">
              <a:lnSpc>
                <a:spcPct val="100000"/>
              </a:lnSpc>
              <a:spcBef>
                <a:spcPts val="6600"/>
              </a:spcBef>
              <a:spcAft>
                <a:spcPts val="0"/>
              </a:spcAft>
              <a:buClr>
                <a:srgbClr val="E76A28"/>
              </a:buClr>
              <a:buSzPts val="6100"/>
              <a:buFont typeface="Nunito Light"/>
              <a:buChar char="●"/>
              <a:defRPr/>
            </a:lvl4pPr>
            <a:lvl5pPr lvl="4" algn="ctr" rtl="0">
              <a:lnSpc>
                <a:spcPct val="100000"/>
              </a:lnSpc>
              <a:spcBef>
                <a:spcPts val="6600"/>
              </a:spcBef>
              <a:spcAft>
                <a:spcPts val="0"/>
              </a:spcAft>
              <a:buClr>
                <a:srgbClr val="E76A28"/>
              </a:buClr>
              <a:buSzPts val="5700"/>
              <a:buFont typeface="Nunito Light"/>
              <a:buChar char="○"/>
              <a:defRPr/>
            </a:lvl5pPr>
            <a:lvl6pPr lvl="5" algn="ctr" rtl="0">
              <a:lnSpc>
                <a:spcPct val="100000"/>
              </a:lnSpc>
              <a:spcBef>
                <a:spcPts val="6600"/>
              </a:spcBef>
              <a:spcAft>
                <a:spcPts val="0"/>
              </a:spcAft>
              <a:buClr>
                <a:srgbClr val="999999"/>
              </a:buClr>
              <a:buSzPts val="5700"/>
              <a:buFont typeface="Nunito Light"/>
              <a:buChar char="■"/>
              <a:defRPr/>
            </a:lvl6pPr>
            <a:lvl7pPr lvl="6" algn="ctr" rtl="0">
              <a:lnSpc>
                <a:spcPct val="100000"/>
              </a:lnSpc>
              <a:spcBef>
                <a:spcPts val="6600"/>
              </a:spcBef>
              <a:spcAft>
                <a:spcPts val="0"/>
              </a:spcAft>
              <a:buClr>
                <a:srgbClr val="999999"/>
              </a:buClr>
              <a:buSzPts val="5300"/>
              <a:buFont typeface="Nunito Light"/>
              <a:buChar char="●"/>
              <a:defRPr/>
            </a:lvl7pPr>
            <a:lvl8pPr lvl="7" algn="ctr" rtl="0">
              <a:lnSpc>
                <a:spcPct val="100000"/>
              </a:lnSpc>
              <a:spcBef>
                <a:spcPts val="6600"/>
              </a:spcBef>
              <a:spcAft>
                <a:spcPts val="0"/>
              </a:spcAft>
              <a:buClr>
                <a:srgbClr val="999999"/>
              </a:buClr>
              <a:buSzPts val="5300"/>
              <a:buFont typeface="Nunito Light"/>
              <a:buChar char="○"/>
              <a:defRPr/>
            </a:lvl8pPr>
            <a:lvl9pPr lvl="8" algn="ctr" rtl="0">
              <a:lnSpc>
                <a:spcPct val="100000"/>
              </a:lnSpc>
              <a:spcBef>
                <a:spcPts val="6600"/>
              </a:spcBef>
              <a:spcAft>
                <a:spcPts val="6600"/>
              </a:spcAft>
              <a:buClr>
                <a:srgbClr val="999999"/>
              </a:buClr>
              <a:buSzPts val="5700"/>
              <a:buFont typeface="Nunito Light"/>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pic>
        <p:nvPicPr>
          <p:cNvPr id="42" name="Google Shape;42;p8"/>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43" name="Google Shape;43;p8"/>
          <p:cNvSpPr txBox="1">
            <a:spLocks noGrp="1"/>
          </p:cNvSpPr>
          <p:nvPr>
            <p:ph type="title"/>
          </p:nvPr>
        </p:nvSpPr>
        <p:spPr>
          <a:xfrm>
            <a:off x="7847190" y="7158988"/>
            <a:ext cx="21768600" cy="6749700"/>
          </a:xfrm>
          <a:prstGeom prst="rect">
            <a:avLst/>
          </a:prstGeom>
        </p:spPr>
        <p:txBody>
          <a:bodyPr spcFirstLastPara="1" wrap="square" lIns="374550" tIns="374550" rIns="374550" bIns="374550" anchor="ctr" anchorCtr="0">
            <a:noAutofit/>
          </a:bodyPr>
          <a:lstStyle>
            <a:lvl1pPr lvl="0" algn="ctr">
              <a:lnSpc>
                <a:spcPct val="80000"/>
              </a:lnSpc>
              <a:spcBef>
                <a:spcPts val="0"/>
              </a:spcBef>
              <a:spcAft>
                <a:spcPts val="0"/>
              </a:spcAft>
              <a:buSzPts val="19700"/>
              <a:buNone/>
              <a:defRPr sz="24600"/>
            </a:lvl1pPr>
            <a:lvl2pPr lvl="1">
              <a:spcBef>
                <a:spcPts val="0"/>
              </a:spcBef>
              <a:spcAft>
                <a:spcPts val="0"/>
              </a:spcAft>
              <a:buSzPts val="19700"/>
              <a:buNone/>
              <a:defRPr sz="19700"/>
            </a:lvl2pPr>
            <a:lvl3pPr lvl="2">
              <a:spcBef>
                <a:spcPts val="0"/>
              </a:spcBef>
              <a:spcAft>
                <a:spcPts val="0"/>
              </a:spcAft>
              <a:buSzPts val="19700"/>
              <a:buNone/>
              <a:defRPr sz="19700"/>
            </a:lvl3pPr>
            <a:lvl4pPr lvl="3">
              <a:spcBef>
                <a:spcPts val="0"/>
              </a:spcBef>
              <a:spcAft>
                <a:spcPts val="0"/>
              </a:spcAft>
              <a:buSzPts val="19700"/>
              <a:buNone/>
              <a:defRPr sz="19700"/>
            </a:lvl4pPr>
            <a:lvl5pPr lvl="4">
              <a:spcBef>
                <a:spcPts val="0"/>
              </a:spcBef>
              <a:spcAft>
                <a:spcPts val="0"/>
              </a:spcAft>
              <a:buSzPts val="19700"/>
              <a:buNone/>
              <a:defRPr sz="19700"/>
            </a:lvl5pPr>
            <a:lvl6pPr lvl="5">
              <a:spcBef>
                <a:spcPts val="0"/>
              </a:spcBef>
              <a:spcAft>
                <a:spcPts val="0"/>
              </a:spcAft>
              <a:buSzPts val="19700"/>
              <a:buNone/>
              <a:defRPr sz="19700"/>
            </a:lvl6pPr>
            <a:lvl7pPr lvl="6">
              <a:spcBef>
                <a:spcPts val="0"/>
              </a:spcBef>
              <a:spcAft>
                <a:spcPts val="0"/>
              </a:spcAft>
              <a:buSzPts val="19700"/>
              <a:buNone/>
              <a:defRPr sz="19700"/>
            </a:lvl7pPr>
            <a:lvl8pPr lvl="7">
              <a:spcBef>
                <a:spcPts val="0"/>
              </a:spcBef>
              <a:spcAft>
                <a:spcPts val="0"/>
              </a:spcAft>
              <a:buSzPts val="19700"/>
              <a:buNone/>
              <a:defRPr sz="19700"/>
            </a:lvl8pPr>
            <a:lvl9pPr lvl="8">
              <a:spcBef>
                <a:spcPts val="0"/>
              </a:spcBef>
              <a:spcAft>
                <a:spcPts val="0"/>
              </a:spcAft>
              <a:buSzPts val="19700"/>
              <a:buNone/>
              <a:defRPr sz="197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a:blip r:embed="rId2">
            <a:alphaModFix amt="47000"/>
          </a:blip>
          <a:stretch>
            <a:fillRect/>
          </a:stretch>
        </p:blipFill>
        <p:spPr>
          <a:xfrm>
            <a:off x="2927" y="0"/>
            <a:ext cx="37447972" cy="21067776"/>
          </a:xfrm>
          <a:prstGeom prst="rect">
            <a:avLst/>
          </a:prstGeom>
          <a:noFill/>
          <a:ln>
            <a:noFill/>
          </a:ln>
        </p:spPr>
      </p:pic>
      <p:sp>
        <p:nvSpPr>
          <p:cNvPr id="46" name="Google Shape;46;p9"/>
          <p:cNvSpPr txBox="1">
            <a:spLocks noGrp="1"/>
          </p:cNvSpPr>
          <p:nvPr>
            <p:ph type="title"/>
          </p:nvPr>
        </p:nvSpPr>
        <p:spPr>
          <a:xfrm>
            <a:off x="8749350" y="6849740"/>
            <a:ext cx="19964400" cy="4620300"/>
          </a:xfrm>
          <a:prstGeom prst="rect">
            <a:avLst/>
          </a:prstGeom>
        </p:spPr>
        <p:txBody>
          <a:bodyPr spcFirstLastPara="1" wrap="square" lIns="374550" tIns="374550" rIns="374550" bIns="374550" anchor="ctr" anchorCtr="0">
            <a:noAutofit/>
          </a:bodyPr>
          <a:lstStyle>
            <a:lvl1pPr lvl="0" algn="ctr" rtl="0">
              <a:spcBef>
                <a:spcPts val="0"/>
              </a:spcBef>
              <a:spcAft>
                <a:spcPts val="0"/>
              </a:spcAft>
              <a:buSzPts val="14300"/>
              <a:buNone/>
              <a:defRPr sz="24600"/>
            </a:lvl1pPr>
            <a:lvl2pPr lvl="1" algn="ctr" rtl="0">
              <a:spcBef>
                <a:spcPts val="0"/>
              </a:spcBef>
              <a:spcAft>
                <a:spcPts val="0"/>
              </a:spcAft>
              <a:buSzPts val="14300"/>
              <a:buNone/>
              <a:defRPr/>
            </a:lvl2pPr>
            <a:lvl3pPr lvl="2" algn="ctr" rtl="0">
              <a:spcBef>
                <a:spcPts val="0"/>
              </a:spcBef>
              <a:spcAft>
                <a:spcPts val="0"/>
              </a:spcAft>
              <a:buSzPts val="14300"/>
              <a:buNone/>
              <a:defRPr/>
            </a:lvl3pPr>
            <a:lvl4pPr lvl="3" algn="ctr" rtl="0">
              <a:spcBef>
                <a:spcPts val="0"/>
              </a:spcBef>
              <a:spcAft>
                <a:spcPts val="0"/>
              </a:spcAft>
              <a:buSzPts val="14300"/>
              <a:buNone/>
              <a:defRPr/>
            </a:lvl4pPr>
            <a:lvl5pPr lvl="4" algn="ctr" rtl="0">
              <a:spcBef>
                <a:spcPts val="0"/>
              </a:spcBef>
              <a:spcAft>
                <a:spcPts val="0"/>
              </a:spcAft>
              <a:buSzPts val="14300"/>
              <a:buNone/>
              <a:defRPr/>
            </a:lvl5pPr>
            <a:lvl6pPr lvl="5" algn="ctr" rtl="0">
              <a:spcBef>
                <a:spcPts val="0"/>
              </a:spcBef>
              <a:spcAft>
                <a:spcPts val="0"/>
              </a:spcAft>
              <a:buSzPts val="14300"/>
              <a:buNone/>
              <a:defRPr/>
            </a:lvl6pPr>
            <a:lvl7pPr lvl="6" algn="ctr" rtl="0">
              <a:spcBef>
                <a:spcPts val="0"/>
              </a:spcBef>
              <a:spcAft>
                <a:spcPts val="0"/>
              </a:spcAft>
              <a:buSzPts val="14300"/>
              <a:buNone/>
              <a:defRPr/>
            </a:lvl7pPr>
            <a:lvl8pPr lvl="7" algn="ctr" rtl="0">
              <a:spcBef>
                <a:spcPts val="0"/>
              </a:spcBef>
              <a:spcAft>
                <a:spcPts val="0"/>
              </a:spcAft>
              <a:buSzPts val="14300"/>
              <a:buNone/>
              <a:defRPr/>
            </a:lvl8pPr>
            <a:lvl9pPr lvl="8" algn="ctr" rtl="0">
              <a:spcBef>
                <a:spcPts val="0"/>
              </a:spcBef>
              <a:spcAft>
                <a:spcPts val="0"/>
              </a:spcAft>
              <a:buSzPts val="14300"/>
              <a:buNone/>
              <a:defRPr/>
            </a:lvl9pPr>
          </a:lstStyle>
          <a:p>
            <a:endParaRPr/>
          </a:p>
        </p:txBody>
      </p:sp>
      <p:sp>
        <p:nvSpPr>
          <p:cNvPr id="47" name="Google Shape;47;p9"/>
          <p:cNvSpPr txBox="1">
            <a:spLocks noGrp="1"/>
          </p:cNvSpPr>
          <p:nvPr>
            <p:ph type="subTitle" idx="1"/>
          </p:nvPr>
        </p:nvSpPr>
        <p:spPr>
          <a:xfrm>
            <a:off x="8749350" y="11469209"/>
            <a:ext cx="19964400" cy="2748900"/>
          </a:xfrm>
          <a:prstGeom prst="rect">
            <a:avLst/>
          </a:prstGeom>
          <a:solidFill>
            <a:schemeClr val="accent2"/>
          </a:solidFill>
        </p:spPr>
        <p:txBody>
          <a:bodyPr spcFirstLastPara="1" wrap="square" lIns="374550" tIns="374550" rIns="374550" bIns="374550" anchor="t" anchorCtr="0">
            <a:noAutofit/>
          </a:bodyPr>
          <a:lstStyle>
            <a:lvl1pPr lvl="0" algn="ctr" rtl="0">
              <a:lnSpc>
                <a:spcPct val="100000"/>
              </a:lnSpc>
              <a:spcBef>
                <a:spcPts val="0"/>
              </a:spcBef>
              <a:spcAft>
                <a:spcPts val="0"/>
              </a:spcAft>
              <a:buSzPts val="5700"/>
              <a:buNone/>
              <a:defRPr sz="6600">
                <a:solidFill>
                  <a:schemeClr val="lt1"/>
                </a:solidFill>
              </a:defRPr>
            </a:lvl1pPr>
            <a:lvl2pPr lvl="1" algn="ctr" rtl="0">
              <a:lnSpc>
                <a:spcPct val="100000"/>
              </a:lnSpc>
              <a:spcBef>
                <a:spcPts val="0"/>
              </a:spcBef>
              <a:spcAft>
                <a:spcPts val="0"/>
              </a:spcAft>
              <a:buSzPts val="5700"/>
              <a:buNone/>
              <a:defRPr/>
            </a:lvl2pPr>
            <a:lvl3pPr lvl="2" algn="ctr" rtl="0">
              <a:lnSpc>
                <a:spcPct val="100000"/>
              </a:lnSpc>
              <a:spcBef>
                <a:spcPts val="6600"/>
              </a:spcBef>
              <a:spcAft>
                <a:spcPts val="0"/>
              </a:spcAft>
              <a:buSzPts val="5700"/>
              <a:buNone/>
              <a:defRPr/>
            </a:lvl3pPr>
            <a:lvl4pPr lvl="3" algn="ctr" rtl="0">
              <a:lnSpc>
                <a:spcPct val="100000"/>
              </a:lnSpc>
              <a:spcBef>
                <a:spcPts val="6600"/>
              </a:spcBef>
              <a:spcAft>
                <a:spcPts val="0"/>
              </a:spcAft>
              <a:buSzPts val="5700"/>
              <a:buNone/>
              <a:defRPr/>
            </a:lvl4pPr>
            <a:lvl5pPr lvl="4" algn="ctr" rtl="0">
              <a:lnSpc>
                <a:spcPct val="100000"/>
              </a:lnSpc>
              <a:spcBef>
                <a:spcPts val="6600"/>
              </a:spcBef>
              <a:spcAft>
                <a:spcPts val="0"/>
              </a:spcAft>
              <a:buSzPts val="5700"/>
              <a:buNone/>
              <a:defRPr/>
            </a:lvl5pPr>
            <a:lvl6pPr lvl="5" algn="ctr" rtl="0">
              <a:lnSpc>
                <a:spcPct val="100000"/>
              </a:lnSpc>
              <a:spcBef>
                <a:spcPts val="6600"/>
              </a:spcBef>
              <a:spcAft>
                <a:spcPts val="0"/>
              </a:spcAft>
              <a:buSzPts val="5700"/>
              <a:buNone/>
              <a:defRPr/>
            </a:lvl6pPr>
            <a:lvl7pPr lvl="6" algn="ctr" rtl="0">
              <a:lnSpc>
                <a:spcPct val="100000"/>
              </a:lnSpc>
              <a:spcBef>
                <a:spcPts val="6600"/>
              </a:spcBef>
              <a:spcAft>
                <a:spcPts val="0"/>
              </a:spcAft>
              <a:buSzPts val="5700"/>
              <a:buNone/>
              <a:defRPr/>
            </a:lvl7pPr>
            <a:lvl8pPr lvl="7" algn="ctr" rtl="0">
              <a:lnSpc>
                <a:spcPct val="100000"/>
              </a:lnSpc>
              <a:spcBef>
                <a:spcPts val="6600"/>
              </a:spcBef>
              <a:spcAft>
                <a:spcPts val="0"/>
              </a:spcAft>
              <a:buSzPts val="5700"/>
              <a:buNone/>
              <a:defRPr/>
            </a:lvl8pPr>
            <a:lvl9pPr lvl="8" algn="ctr" rtl="0">
              <a:lnSpc>
                <a:spcPct val="100000"/>
              </a:lnSpc>
              <a:spcBef>
                <a:spcPts val="6600"/>
              </a:spcBef>
              <a:spcAft>
                <a:spcPts val="6600"/>
              </a:spcAft>
              <a:buSzPts val="57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2949841" y="16443186"/>
            <a:ext cx="31563300" cy="2345700"/>
          </a:xfrm>
          <a:prstGeom prst="rect">
            <a:avLst/>
          </a:prstGeom>
          <a:solidFill>
            <a:schemeClr val="accent2"/>
          </a:solidFill>
        </p:spPr>
        <p:txBody>
          <a:bodyPr spcFirstLastPara="1" wrap="square" lIns="374550" tIns="374550" rIns="374550" bIns="374550" anchor="t" anchorCtr="0">
            <a:noAutofit/>
          </a:bodyPr>
          <a:lstStyle>
            <a:lvl1pPr lvl="0" algn="ctr" rtl="0">
              <a:spcBef>
                <a:spcPts val="0"/>
              </a:spcBef>
              <a:spcAft>
                <a:spcPts val="0"/>
              </a:spcAft>
              <a:buSzPts val="14300"/>
              <a:buNone/>
              <a:defRPr sz="12300">
                <a:solidFill>
                  <a:schemeClr val="lt1"/>
                </a:solidFill>
              </a:defRPr>
            </a:lvl1pPr>
            <a:lvl2pPr lvl="1" algn="ctr" rtl="0">
              <a:spcBef>
                <a:spcPts val="0"/>
              </a:spcBef>
              <a:spcAft>
                <a:spcPts val="0"/>
              </a:spcAft>
              <a:buSzPts val="14300"/>
              <a:buNone/>
              <a:defRPr/>
            </a:lvl2pPr>
            <a:lvl3pPr lvl="2" algn="ctr" rtl="0">
              <a:spcBef>
                <a:spcPts val="0"/>
              </a:spcBef>
              <a:spcAft>
                <a:spcPts val="0"/>
              </a:spcAft>
              <a:buSzPts val="14300"/>
              <a:buNone/>
              <a:defRPr/>
            </a:lvl3pPr>
            <a:lvl4pPr lvl="3" algn="ctr" rtl="0">
              <a:spcBef>
                <a:spcPts val="0"/>
              </a:spcBef>
              <a:spcAft>
                <a:spcPts val="0"/>
              </a:spcAft>
              <a:buSzPts val="14300"/>
              <a:buNone/>
              <a:defRPr/>
            </a:lvl4pPr>
            <a:lvl5pPr lvl="4" algn="ctr" rtl="0">
              <a:spcBef>
                <a:spcPts val="0"/>
              </a:spcBef>
              <a:spcAft>
                <a:spcPts val="0"/>
              </a:spcAft>
              <a:buSzPts val="14300"/>
              <a:buNone/>
              <a:defRPr/>
            </a:lvl5pPr>
            <a:lvl6pPr lvl="5" algn="ctr" rtl="0">
              <a:spcBef>
                <a:spcPts val="0"/>
              </a:spcBef>
              <a:spcAft>
                <a:spcPts val="0"/>
              </a:spcAft>
              <a:buSzPts val="14300"/>
              <a:buNone/>
              <a:defRPr/>
            </a:lvl6pPr>
            <a:lvl7pPr lvl="6" algn="ctr" rtl="0">
              <a:spcBef>
                <a:spcPts val="0"/>
              </a:spcBef>
              <a:spcAft>
                <a:spcPts val="0"/>
              </a:spcAft>
              <a:buSzPts val="14300"/>
              <a:buNone/>
              <a:defRPr/>
            </a:lvl7pPr>
            <a:lvl8pPr lvl="7" algn="ctr" rtl="0">
              <a:spcBef>
                <a:spcPts val="0"/>
              </a:spcBef>
              <a:spcAft>
                <a:spcPts val="0"/>
              </a:spcAft>
              <a:buSzPts val="14300"/>
              <a:buNone/>
              <a:defRPr/>
            </a:lvl8pPr>
            <a:lvl9pPr lvl="8" algn="ctr" rtl="0">
              <a:spcBef>
                <a:spcPts val="0"/>
              </a:spcBef>
              <a:spcAft>
                <a:spcPts val="0"/>
              </a:spcAft>
              <a:buSzPts val="143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22083" y="1822822"/>
            <a:ext cx="31618500" cy="2345700"/>
          </a:xfrm>
          <a:prstGeom prst="rect">
            <a:avLst/>
          </a:prstGeom>
          <a:noFill/>
          <a:ln>
            <a:noFill/>
          </a:ln>
        </p:spPr>
        <p:txBody>
          <a:bodyPr spcFirstLastPara="1" wrap="square" lIns="374550" tIns="374550" rIns="374550" bIns="374550" anchor="t" anchorCtr="0">
            <a:noAutofit/>
          </a:bodyPr>
          <a:lstStyle>
            <a:lvl1pPr lvl="0" algn="ctr" rtl="0">
              <a:spcBef>
                <a:spcPts val="0"/>
              </a:spcBef>
              <a:spcAft>
                <a:spcPts val="0"/>
              </a:spcAft>
              <a:buClr>
                <a:schemeClr val="dk1"/>
              </a:buClr>
              <a:buSzPts val="14300"/>
              <a:buFont typeface="Roboto Slab ExtraBold"/>
              <a:buNone/>
              <a:defRPr sz="14300">
                <a:solidFill>
                  <a:schemeClr val="dk1"/>
                </a:solidFill>
                <a:latin typeface="Roboto Slab ExtraBold"/>
                <a:ea typeface="Roboto Slab ExtraBold"/>
                <a:cs typeface="Roboto Slab ExtraBold"/>
                <a:sym typeface="Roboto Slab ExtraBold"/>
              </a:defRPr>
            </a:lvl1pPr>
            <a:lvl2pPr lvl="1" algn="ctr" rtl="0">
              <a:spcBef>
                <a:spcPts val="0"/>
              </a:spcBef>
              <a:spcAft>
                <a:spcPts val="0"/>
              </a:spcAft>
              <a:buClr>
                <a:schemeClr val="dk1"/>
              </a:buClr>
              <a:buSzPts val="14300"/>
              <a:buFont typeface="Roboto Slab ExtraBold"/>
              <a:buNone/>
              <a:defRPr sz="14300">
                <a:solidFill>
                  <a:schemeClr val="dk1"/>
                </a:solidFill>
                <a:latin typeface="Roboto Slab ExtraBold"/>
                <a:ea typeface="Roboto Slab ExtraBold"/>
                <a:cs typeface="Roboto Slab ExtraBold"/>
                <a:sym typeface="Roboto Slab ExtraBold"/>
              </a:defRPr>
            </a:lvl2pPr>
            <a:lvl3pPr lvl="2" algn="ctr" rtl="0">
              <a:spcBef>
                <a:spcPts val="0"/>
              </a:spcBef>
              <a:spcAft>
                <a:spcPts val="0"/>
              </a:spcAft>
              <a:buClr>
                <a:schemeClr val="dk1"/>
              </a:buClr>
              <a:buSzPts val="14300"/>
              <a:buFont typeface="Roboto Slab ExtraBold"/>
              <a:buNone/>
              <a:defRPr sz="14300">
                <a:solidFill>
                  <a:schemeClr val="dk1"/>
                </a:solidFill>
                <a:latin typeface="Roboto Slab ExtraBold"/>
                <a:ea typeface="Roboto Slab ExtraBold"/>
                <a:cs typeface="Roboto Slab ExtraBold"/>
                <a:sym typeface="Roboto Slab ExtraBold"/>
              </a:defRPr>
            </a:lvl3pPr>
            <a:lvl4pPr lvl="3" algn="ctr" rtl="0">
              <a:spcBef>
                <a:spcPts val="0"/>
              </a:spcBef>
              <a:spcAft>
                <a:spcPts val="0"/>
              </a:spcAft>
              <a:buClr>
                <a:schemeClr val="dk1"/>
              </a:buClr>
              <a:buSzPts val="14300"/>
              <a:buFont typeface="Roboto Slab ExtraBold"/>
              <a:buNone/>
              <a:defRPr sz="14300">
                <a:solidFill>
                  <a:schemeClr val="dk1"/>
                </a:solidFill>
                <a:latin typeface="Roboto Slab ExtraBold"/>
                <a:ea typeface="Roboto Slab ExtraBold"/>
                <a:cs typeface="Roboto Slab ExtraBold"/>
                <a:sym typeface="Roboto Slab ExtraBold"/>
              </a:defRPr>
            </a:lvl4pPr>
            <a:lvl5pPr lvl="4" algn="ctr" rtl="0">
              <a:spcBef>
                <a:spcPts val="0"/>
              </a:spcBef>
              <a:spcAft>
                <a:spcPts val="0"/>
              </a:spcAft>
              <a:buClr>
                <a:schemeClr val="dk1"/>
              </a:buClr>
              <a:buSzPts val="14300"/>
              <a:buFont typeface="Roboto Slab ExtraBold"/>
              <a:buNone/>
              <a:defRPr sz="14300">
                <a:solidFill>
                  <a:schemeClr val="dk1"/>
                </a:solidFill>
                <a:latin typeface="Roboto Slab ExtraBold"/>
                <a:ea typeface="Roboto Slab ExtraBold"/>
                <a:cs typeface="Roboto Slab ExtraBold"/>
                <a:sym typeface="Roboto Slab ExtraBold"/>
              </a:defRPr>
            </a:lvl5pPr>
            <a:lvl6pPr lvl="5" algn="ctr" rtl="0">
              <a:spcBef>
                <a:spcPts val="0"/>
              </a:spcBef>
              <a:spcAft>
                <a:spcPts val="0"/>
              </a:spcAft>
              <a:buClr>
                <a:schemeClr val="dk1"/>
              </a:buClr>
              <a:buSzPts val="14300"/>
              <a:buFont typeface="Roboto Slab ExtraBold"/>
              <a:buNone/>
              <a:defRPr sz="14300">
                <a:solidFill>
                  <a:schemeClr val="dk1"/>
                </a:solidFill>
                <a:latin typeface="Roboto Slab ExtraBold"/>
                <a:ea typeface="Roboto Slab ExtraBold"/>
                <a:cs typeface="Roboto Slab ExtraBold"/>
                <a:sym typeface="Roboto Slab ExtraBold"/>
              </a:defRPr>
            </a:lvl6pPr>
            <a:lvl7pPr lvl="6" algn="ctr" rtl="0">
              <a:spcBef>
                <a:spcPts val="0"/>
              </a:spcBef>
              <a:spcAft>
                <a:spcPts val="0"/>
              </a:spcAft>
              <a:buClr>
                <a:schemeClr val="dk1"/>
              </a:buClr>
              <a:buSzPts val="14300"/>
              <a:buFont typeface="Roboto Slab ExtraBold"/>
              <a:buNone/>
              <a:defRPr sz="14300">
                <a:solidFill>
                  <a:schemeClr val="dk1"/>
                </a:solidFill>
                <a:latin typeface="Roboto Slab ExtraBold"/>
                <a:ea typeface="Roboto Slab ExtraBold"/>
                <a:cs typeface="Roboto Slab ExtraBold"/>
                <a:sym typeface="Roboto Slab ExtraBold"/>
              </a:defRPr>
            </a:lvl7pPr>
            <a:lvl8pPr lvl="7" algn="ctr" rtl="0">
              <a:spcBef>
                <a:spcPts val="0"/>
              </a:spcBef>
              <a:spcAft>
                <a:spcPts val="0"/>
              </a:spcAft>
              <a:buClr>
                <a:schemeClr val="dk1"/>
              </a:buClr>
              <a:buSzPts val="14300"/>
              <a:buFont typeface="Roboto Slab ExtraBold"/>
              <a:buNone/>
              <a:defRPr sz="14300">
                <a:solidFill>
                  <a:schemeClr val="dk1"/>
                </a:solidFill>
                <a:latin typeface="Roboto Slab ExtraBold"/>
                <a:ea typeface="Roboto Slab ExtraBold"/>
                <a:cs typeface="Roboto Slab ExtraBold"/>
                <a:sym typeface="Roboto Slab ExtraBold"/>
              </a:defRPr>
            </a:lvl8pPr>
            <a:lvl9pPr lvl="8" algn="ctr" rtl="0">
              <a:spcBef>
                <a:spcPts val="0"/>
              </a:spcBef>
              <a:spcAft>
                <a:spcPts val="0"/>
              </a:spcAft>
              <a:buClr>
                <a:schemeClr val="dk1"/>
              </a:buClr>
              <a:buSzPts val="14300"/>
              <a:buFont typeface="Roboto Slab ExtraBold"/>
              <a:buNone/>
              <a:defRPr sz="14300">
                <a:solidFill>
                  <a:schemeClr val="dk1"/>
                </a:solidFill>
                <a:latin typeface="Roboto Slab ExtraBold"/>
                <a:ea typeface="Roboto Slab ExtraBold"/>
                <a:cs typeface="Roboto Slab ExtraBold"/>
                <a:sym typeface="Roboto Slab ExtraBold"/>
              </a:defRPr>
            </a:lvl9pPr>
          </a:lstStyle>
          <a:p>
            <a:endParaRPr/>
          </a:p>
        </p:txBody>
      </p:sp>
      <p:sp>
        <p:nvSpPr>
          <p:cNvPr id="7" name="Google Shape;7;p1"/>
          <p:cNvSpPr txBox="1">
            <a:spLocks noGrp="1"/>
          </p:cNvSpPr>
          <p:nvPr>
            <p:ph type="body" idx="1"/>
          </p:nvPr>
        </p:nvSpPr>
        <p:spPr>
          <a:xfrm>
            <a:off x="2922083" y="4720537"/>
            <a:ext cx="31618500" cy="13993500"/>
          </a:xfrm>
          <a:prstGeom prst="rect">
            <a:avLst/>
          </a:prstGeom>
          <a:noFill/>
          <a:ln>
            <a:noFill/>
          </a:ln>
        </p:spPr>
        <p:txBody>
          <a:bodyPr spcFirstLastPara="1" wrap="square" lIns="374550" tIns="374550" rIns="374550" bIns="374550" anchor="t" anchorCtr="0">
            <a:noAutofit/>
          </a:bodyPr>
          <a:lstStyle>
            <a:lvl1pPr marL="457200" lvl="0" indent="-590550">
              <a:lnSpc>
                <a:spcPct val="100000"/>
              </a:lnSpc>
              <a:spcBef>
                <a:spcPts val="0"/>
              </a:spcBef>
              <a:spcAft>
                <a:spcPts val="0"/>
              </a:spcAft>
              <a:buClr>
                <a:schemeClr val="dk1"/>
              </a:buClr>
              <a:buSzPts val="5700"/>
              <a:buFont typeface="Roboto"/>
              <a:buChar char="●"/>
              <a:defRPr sz="5700">
                <a:solidFill>
                  <a:schemeClr val="dk1"/>
                </a:solidFill>
                <a:latin typeface="Roboto"/>
                <a:ea typeface="Roboto"/>
                <a:cs typeface="Roboto"/>
                <a:sym typeface="Roboto"/>
              </a:defRPr>
            </a:lvl1pPr>
            <a:lvl2pPr marL="914400" lvl="1" indent="-590550">
              <a:lnSpc>
                <a:spcPct val="100000"/>
              </a:lnSpc>
              <a:spcBef>
                <a:spcPts val="6600"/>
              </a:spcBef>
              <a:spcAft>
                <a:spcPts val="0"/>
              </a:spcAft>
              <a:buClr>
                <a:schemeClr val="dk1"/>
              </a:buClr>
              <a:buSzPts val="5700"/>
              <a:buFont typeface="Roboto"/>
              <a:buChar char="○"/>
              <a:defRPr sz="5700">
                <a:solidFill>
                  <a:schemeClr val="dk1"/>
                </a:solidFill>
                <a:latin typeface="Roboto"/>
                <a:ea typeface="Roboto"/>
                <a:cs typeface="Roboto"/>
                <a:sym typeface="Roboto"/>
              </a:defRPr>
            </a:lvl2pPr>
            <a:lvl3pPr marL="1371600" lvl="2" indent="-590550">
              <a:lnSpc>
                <a:spcPct val="100000"/>
              </a:lnSpc>
              <a:spcBef>
                <a:spcPts val="6600"/>
              </a:spcBef>
              <a:spcAft>
                <a:spcPts val="0"/>
              </a:spcAft>
              <a:buClr>
                <a:schemeClr val="dk1"/>
              </a:buClr>
              <a:buSzPts val="5700"/>
              <a:buFont typeface="Roboto"/>
              <a:buChar char="■"/>
              <a:defRPr sz="5700">
                <a:solidFill>
                  <a:schemeClr val="dk1"/>
                </a:solidFill>
                <a:latin typeface="Roboto"/>
                <a:ea typeface="Roboto"/>
                <a:cs typeface="Roboto"/>
                <a:sym typeface="Roboto"/>
              </a:defRPr>
            </a:lvl3pPr>
            <a:lvl4pPr marL="1828800" lvl="3" indent="-590550">
              <a:lnSpc>
                <a:spcPct val="100000"/>
              </a:lnSpc>
              <a:spcBef>
                <a:spcPts val="6600"/>
              </a:spcBef>
              <a:spcAft>
                <a:spcPts val="0"/>
              </a:spcAft>
              <a:buClr>
                <a:schemeClr val="dk1"/>
              </a:buClr>
              <a:buSzPts val="5700"/>
              <a:buFont typeface="Roboto"/>
              <a:buChar char="●"/>
              <a:defRPr sz="5700">
                <a:solidFill>
                  <a:schemeClr val="dk1"/>
                </a:solidFill>
                <a:latin typeface="Roboto"/>
                <a:ea typeface="Roboto"/>
                <a:cs typeface="Roboto"/>
                <a:sym typeface="Roboto"/>
              </a:defRPr>
            </a:lvl4pPr>
            <a:lvl5pPr marL="2286000" lvl="4" indent="-590550">
              <a:lnSpc>
                <a:spcPct val="100000"/>
              </a:lnSpc>
              <a:spcBef>
                <a:spcPts val="6600"/>
              </a:spcBef>
              <a:spcAft>
                <a:spcPts val="0"/>
              </a:spcAft>
              <a:buClr>
                <a:schemeClr val="dk1"/>
              </a:buClr>
              <a:buSzPts val="5700"/>
              <a:buFont typeface="Roboto"/>
              <a:buChar char="○"/>
              <a:defRPr sz="5700">
                <a:solidFill>
                  <a:schemeClr val="dk1"/>
                </a:solidFill>
                <a:latin typeface="Roboto"/>
                <a:ea typeface="Roboto"/>
                <a:cs typeface="Roboto"/>
                <a:sym typeface="Roboto"/>
              </a:defRPr>
            </a:lvl5pPr>
            <a:lvl6pPr marL="2743200" lvl="5" indent="-590550">
              <a:lnSpc>
                <a:spcPct val="100000"/>
              </a:lnSpc>
              <a:spcBef>
                <a:spcPts val="6600"/>
              </a:spcBef>
              <a:spcAft>
                <a:spcPts val="0"/>
              </a:spcAft>
              <a:buClr>
                <a:schemeClr val="dk1"/>
              </a:buClr>
              <a:buSzPts val="5700"/>
              <a:buFont typeface="Roboto"/>
              <a:buChar char="■"/>
              <a:defRPr sz="5700">
                <a:solidFill>
                  <a:schemeClr val="dk1"/>
                </a:solidFill>
                <a:latin typeface="Roboto"/>
                <a:ea typeface="Roboto"/>
                <a:cs typeface="Roboto"/>
                <a:sym typeface="Roboto"/>
              </a:defRPr>
            </a:lvl6pPr>
            <a:lvl7pPr marL="3200400" lvl="6" indent="-590550">
              <a:lnSpc>
                <a:spcPct val="100000"/>
              </a:lnSpc>
              <a:spcBef>
                <a:spcPts val="6600"/>
              </a:spcBef>
              <a:spcAft>
                <a:spcPts val="0"/>
              </a:spcAft>
              <a:buClr>
                <a:schemeClr val="dk1"/>
              </a:buClr>
              <a:buSzPts val="5700"/>
              <a:buFont typeface="Roboto"/>
              <a:buChar char="●"/>
              <a:defRPr sz="5700">
                <a:solidFill>
                  <a:schemeClr val="dk1"/>
                </a:solidFill>
                <a:latin typeface="Roboto"/>
                <a:ea typeface="Roboto"/>
                <a:cs typeface="Roboto"/>
                <a:sym typeface="Roboto"/>
              </a:defRPr>
            </a:lvl7pPr>
            <a:lvl8pPr marL="3657600" lvl="7" indent="-590550">
              <a:lnSpc>
                <a:spcPct val="100000"/>
              </a:lnSpc>
              <a:spcBef>
                <a:spcPts val="6600"/>
              </a:spcBef>
              <a:spcAft>
                <a:spcPts val="0"/>
              </a:spcAft>
              <a:buClr>
                <a:schemeClr val="dk1"/>
              </a:buClr>
              <a:buSzPts val="5700"/>
              <a:buFont typeface="Roboto"/>
              <a:buChar char="○"/>
              <a:defRPr sz="5700">
                <a:solidFill>
                  <a:schemeClr val="dk1"/>
                </a:solidFill>
                <a:latin typeface="Roboto"/>
                <a:ea typeface="Roboto"/>
                <a:cs typeface="Roboto"/>
                <a:sym typeface="Roboto"/>
              </a:defRPr>
            </a:lvl8pPr>
            <a:lvl9pPr marL="4114800" lvl="8" indent="-590550">
              <a:lnSpc>
                <a:spcPct val="100000"/>
              </a:lnSpc>
              <a:spcBef>
                <a:spcPts val="6600"/>
              </a:spcBef>
              <a:spcAft>
                <a:spcPts val="6600"/>
              </a:spcAft>
              <a:buClr>
                <a:schemeClr val="dk1"/>
              </a:buClr>
              <a:buSzPts val="5700"/>
              <a:buFont typeface="Roboto"/>
              <a:buChar char="■"/>
              <a:defRPr sz="5700">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47"/>
        <p:cNvGrpSpPr/>
        <p:nvPr/>
      </p:nvGrpSpPr>
      <p:grpSpPr>
        <a:xfrm>
          <a:off x="0" y="0"/>
          <a:ext cx="0" cy="0"/>
          <a:chOff x="0" y="0"/>
          <a:chExt cx="0" cy="0"/>
        </a:xfrm>
      </p:grpSpPr>
      <p:sp>
        <p:nvSpPr>
          <p:cNvPr id="248" name="Google Shape;248;p34"/>
          <p:cNvSpPr txBox="1">
            <a:spLocks noGrp="1"/>
          </p:cNvSpPr>
          <p:nvPr>
            <p:ph type="title"/>
          </p:nvPr>
        </p:nvSpPr>
        <p:spPr>
          <a:xfrm>
            <a:off x="1277036" y="1822824"/>
            <a:ext cx="34909200" cy="2345700"/>
          </a:xfrm>
          <a:prstGeom prst="rect">
            <a:avLst/>
          </a:prstGeom>
          <a:noFill/>
          <a:ln>
            <a:noFill/>
          </a:ln>
        </p:spPr>
        <p:txBody>
          <a:bodyPr spcFirstLastPara="1" wrap="square" lIns="371025" tIns="371025" rIns="371025" bIns="371025" anchor="t" anchorCtr="0">
            <a:normAutofit/>
          </a:bodyPr>
          <a:lstStyle>
            <a:lvl1pPr marR="0" lvl="0"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9pPr>
          </a:lstStyle>
          <a:p>
            <a:endParaRPr/>
          </a:p>
        </p:txBody>
      </p:sp>
      <p:sp>
        <p:nvSpPr>
          <p:cNvPr id="249" name="Google Shape;249;p34"/>
          <p:cNvSpPr txBox="1">
            <a:spLocks noGrp="1"/>
          </p:cNvSpPr>
          <p:nvPr>
            <p:ph type="body" idx="1"/>
          </p:nvPr>
        </p:nvSpPr>
        <p:spPr>
          <a:xfrm>
            <a:off x="1277036" y="4720541"/>
            <a:ext cx="34909200" cy="13993500"/>
          </a:xfrm>
          <a:prstGeom prst="rect">
            <a:avLst/>
          </a:prstGeom>
          <a:noFill/>
          <a:ln>
            <a:noFill/>
          </a:ln>
        </p:spPr>
        <p:txBody>
          <a:bodyPr spcFirstLastPara="1" wrap="square" lIns="371025" tIns="371025" rIns="371025" bIns="371025" anchor="t" anchorCtr="0">
            <a:normAutofit/>
          </a:bodyPr>
          <a:lstStyle>
            <a:lvl1pPr marL="457200" marR="0" lvl="0" indent="-692150" algn="l" rtl="0">
              <a:lnSpc>
                <a:spcPct val="115000"/>
              </a:lnSpc>
              <a:spcBef>
                <a:spcPts val="0"/>
              </a:spcBef>
              <a:spcAft>
                <a:spcPts val="0"/>
              </a:spcAft>
              <a:buClr>
                <a:schemeClr val="dk2"/>
              </a:buClr>
              <a:buSzPts val="7300"/>
              <a:buFont typeface="Arial"/>
              <a:buChar char="●"/>
              <a:defRPr sz="7300" b="0" i="0" u="none" strike="noStrike" cap="none">
                <a:solidFill>
                  <a:schemeClr val="dk2"/>
                </a:solidFill>
                <a:latin typeface="Arial"/>
                <a:ea typeface="Arial"/>
                <a:cs typeface="Arial"/>
                <a:sym typeface="Arial"/>
              </a:defRPr>
            </a:lvl1pPr>
            <a:lvl2pPr marL="914400" marR="0" lvl="1"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2pPr>
            <a:lvl3pPr marL="1371600" marR="0" lvl="2"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3pPr>
            <a:lvl4pPr marL="1828800" marR="0" lvl="3"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4pPr>
            <a:lvl5pPr marL="2286000" marR="0" lvl="4"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5pPr>
            <a:lvl6pPr marL="2743200" marR="0" lvl="5"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6pPr>
            <a:lvl7pPr marL="3200400" marR="0" lvl="6"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7pPr>
            <a:lvl8pPr marL="3657600" marR="0" lvl="7"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8pPr>
            <a:lvl9pPr marL="4114800" marR="0" lvl="8"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9pPr>
          </a:lstStyle>
          <a:p>
            <a:endParaRPr/>
          </a:p>
        </p:txBody>
      </p:sp>
      <p:sp>
        <p:nvSpPr>
          <p:cNvPr id="250" name="Google Shape;250;p34"/>
          <p:cNvSpPr txBox="1">
            <a:spLocks noGrp="1"/>
          </p:cNvSpPr>
          <p:nvPr>
            <p:ph type="sldNum" idx="12"/>
          </p:nvPr>
        </p:nvSpPr>
        <p:spPr>
          <a:xfrm>
            <a:off x="34711680" y="19100547"/>
            <a:ext cx="2248200" cy="1612200"/>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29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48"/>
          <p:cNvPicPr preferRelativeResize="0"/>
          <p:nvPr/>
        </p:nvPicPr>
        <p:blipFill rotWithShape="1">
          <a:blip r:embed="rId3">
            <a:alphaModFix/>
          </a:blip>
          <a:srcRect l="9561" t="13886" r="11287" b="21911"/>
          <a:stretch/>
        </p:blipFill>
        <p:spPr>
          <a:xfrm>
            <a:off x="1781414" y="18396318"/>
            <a:ext cx="5963244" cy="2446258"/>
          </a:xfrm>
          <a:prstGeom prst="rect">
            <a:avLst/>
          </a:prstGeom>
          <a:noFill/>
          <a:ln>
            <a:noFill/>
          </a:ln>
        </p:spPr>
      </p:pic>
      <p:sp>
        <p:nvSpPr>
          <p:cNvPr id="299" name="Google Shape;299;p48"/>
          <p:cNvSpPr txBox="1"/>
          <p:nvPr/>
        </p:nvSpPr>
        <p:spPr>
          <a:xfrm>
            <a:off x="1356837" y="2648181"/>
            <a:ext cx="10179900" cy="5410200"/>
          </a:xfrm>
          <a:prstGeom prst="rect">
            <a:avLst/>
          </a:prstGeom>
          <a:noFill/>
          <a:ln w="9525" cap="flat" cmpd="sng">
            <a:solidFill>
              <a:schemeClr val="dk1"/>
            </a:solidFill>
            <a:prstDash val="solid"/>
            <a:round/>
            <a:headEnd type="none" w="sm" len="sm"/>
            <a:tailEnd type="none" w="sm" len="sm"/>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Clr>
                <a:srgbClr val="000000"/>
              </a:buClr>
              <a:buFont typeface="Arial"/>
              <a:buNone/>
            </a:pPr>
            <a:r>
              <a:rPr lang="en" sz="2700" b="1">
                <a:latin typeface="Times New Roman"/>
                <a:ea typeface="Times New Roman"/>
                <a:cs typeface="Times New Roman"/>
                <a:sym typeface="Times New Roman"/>
              </a:rPr>
              <a:t>Abstract</a:t>
            </a:r>
            <a:endParaRPr sz="2700" b="1">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Font typeface="Arial"/>
              <a:buNone/>
            </a:pPr>
            <a:endParaRPr sz="2700" b="1">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r>
              <a:rPr lang="en" sz="2700">
                <a:latin typeface="Times New Roman"/>
                <a:ea typeface="Times New Roman"/>
                <a:cs typeface="Times New Roman"/>
                <a:sym typeface="Times New Roman"/>
              </a:rPr>
              <a:t>Plastic water bottles currently are made primarily from PET (polyethylene terephthalate), a plastic that does not degrade on its own and is polluting our oceans. The enzyme PETase can break down PET into its monomer, mono ethylene terephthalate, and then further into ethylene glycol(EG) and terephthalic acid(TPA) by the enzyme MHETase.  Leaf Compost Cutinase(LCC) is an alternative enzyme that </a:t>
            </a:r>
            <a:r>
              <a:rPr lang="en" sz="2700">
                <a:solidFill>
                  <a:schemeClr val="dk1"/>
                </a:solidFill>
                <a:latin typeface="Times New Roman"/>
                <a:ea typeface="Times New Roman"/>
                <a:cs typeface="Times New Roman"/>
                <a:sym typeface="Times New Roman"/>
              </a:rPr>
              <a:t>hydrolyzes PET into its monomeric parts</a:t>
            </a:r>
            <a:r>
              <a:rPr lang="en" sz="2700">
                <a:latin typeface="Times New Roman"/>
                <a:ea typeface="Times New Roman"/>
                <a:cs typeface="Times New Roman"/>
                <a:sym typeface="Times New Roman"/>
              </a:rPr>
              <a:t>, functioning at temperatures from 60 to 70 degrees Celsius. Using an engineered plasmid containing the DNA sequences for either PETase or LLC in a cell-free system, our project is a proof of concept analyzing the efficacy of these enzymes on PET substrate in powder and film form.</a:t>
            </a:r>
            <a:endParaRPr sz="2700" i="0" u="none" strike="noStrike" cap="none">
              <a:solidFill>
                <a:srgbClr val="000000"/>
              </a:solidFill>
            </a:endParaRPr>
          </a:p>
        </p:txBody>
      </p:sp>
      <p:sp>
        <p:nvSpPr>
          <p:cNvPr id="300" name="Google Shape;300;p48"/>
          <p:cNvSpPr txBox="1"/>
          <p:nvPr/>
        </p:nvSpPr>
        <p:spPr>
          <a:xfrm>
            <a:off x="10903574" y="0"/>
            <a:ext cx="15655800" cy="2529000"/>
          </a:xfrm>
          <a:prstGeom prst="rect">
            <a:avLst/>
          </a:prstGeom>
          <a:noFill/>
          <a:ln>
            <a:noFill/>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None/>
            </a:pPr>
            <a:r>
              <a:rPr lang="en" sz="3200" b="1" dirty="0">
                <a:latin typeface="Times New Roman"/>
                <a:ea typeface="Times New Roman"/>
                <a:cs typeface="Times New Roman"/>
                <a:sym typeface="Times New Roman"/>
              </a:rPr>
              <a:t>Evaluating the Efficacy of the PETase and Leaf Compost Cutinase Enzymes in Breaking Down Polyethylene Terephthalate Plastic in a Cell-Free System</a:t>
            </a:r>
            <a:endParaRPr sz="3200" b="1"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 sz="3200" dirty="0">
                <a:latin typeface="Times New Roman"/>
                <a:ea typeface="Times New Roman"/>
                <a:cs typeface="Times New Roman"/>
                <a:sym typeface="Times New Roman"/>
              </a:rPr>
              <a:t>Vismay Ravikumar, Evelyn Wheel, Hannah Lehmann, Megan Zhang, Aarit Chauhan, Miley Arora</a:t>
            </a:r>
            <a:r>
              <a:rPr lang="en" sz="3200" i="0" u="none" strike="noStrike" cap="none" dirty="0">
                <a:solidFill>
                  <a:srgbClr val="000000"/>
                </a:solidFill>
                <a:latin typeface="Times New Roman"/>
                <a:ea typeface="Times New Roman"/>
                <a:cs typeface="Times New Roman"/>
                <a:sym typeface="Times New Roman"/>
              </a:rPr>
              <a:t>, </a:t>
            </a:r>
            <a:r>
              <a:rPr lang="en" sz="3200" dirty="0">
                <a:solidFill>
                  <a:schemeClr val="dk1"/>
                </a:solidFill>
                <a:latin typeface="Times New Roman"/>
                <a:ea typeface="Times New Roman"/>
                <a:cs typeface="Times New Roman"/>
                <a:sym typeface="Times New Roman"/>
              </a:rPr>
              <a:t>Lindsey L’Ecuyer (teacher), Dr. Nathan Crook &amp; Tianyu Li (NCSU)</a:t>
            </a:r>
            <a:endParaRPr sz="32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 sz="3200" dirty="0">
                <a:latin typeface="Times New Roman"/>
                <a:ea typeface="Times New Roman"/>
                <a:cs typeface="Times New Roman"/>
                <a:sym typeface="Times New Roman"/>
              </a:rPr>
              <a:t>Andover High School</a:t>
            </a:r>
            <a:r>
              <a:rPr lang="en" sz="3200" i="0" u="none" strike="noStrike" cap="none" dirty="0">
                <a:solidFill>
                  <a:srgbClr val="000000"/>
                </a:solidFill>
                <a:latin typeface="Times New Roman"/>
                <a:ea typeface="Times New Roman"/>
                <a:cs typeface="Times New Roman"/>
                <a:sym typeface="Times New Roman"/>
              </a:rPr>
              <a:t>, </a:t>
            </a:r>
            <a:r>
              <a:rPr lang="en" sz="3200" dirty="0">
                <a:latin typeface="Times New Roman"/>
                <a:ea typeface="Times New Roman"/>
                <a:cs typeface="Times New Roman"/>
                <a:sym typeface="Times New Roman"/>
              </a:rPr>
              <a:t>Andover</a:t>
            </a:r>
            <a:r>
              <a:rPr lang="en" sz="3200" i="0" u="none" strike="noStrike" cap="none" dirty="0">
                <a:solidFill>
                  <a:srgbClr val="000000"/>
                </a:solidFill>
                <a:latin typeface="Times New Roman"/>
                <a:ea typeface="Times New Roman"/>
                <a:cs typeface="Times New Roman"/>
                <a:sym typeface="Times New Roman"/>
              </a:rPr>
              <a:t>, </a:t>
            </a:r>
            <a:r>
              <a:rPr lang="en" sz="3200" dirty="0">
                <a:latin typeface="Times New Roman"/>
                <a:ea typeface="Times New Roman"/>
                <a:cs typeface="Times New Roman"/>
                <a:sym typeface="Times New Roman"/>
              </a:rPr>
              <a:t>MA</a:t>
            </a:r>
            <a:r>
              <a:rPr lang="en" sz="3200" i="0" u="none" strike="noStrike" cap="none" dirty="0">
                <a:solidFill>
                  <a:srgbClr val="000000"/>
                </a:solidFill>
                <a:latin typeface="Times New Roman"/>
                <a:ea typeface="Times New Roman"/>
                <a:cs typeface="Times New Roman"/>
                <a:sym typeface="Times New Roman"/>
              </a:rPr>
              <a:t>, </a:t>
            </a:r>
            <a:r>
              <a:rPr lang="en" sz="3200" dirty="0">
                <a:latin typeface="Times New Roman"/>
                <a:ea typeface="Times New Roman"/>
                <a:cs typeface="Times New Roman"/>
                <a:sym typeface="Times New Roman"/>
              </a:rPr>
              <a:t>United States</a:t>
            </a:r>
            <a:endParaRPr sz="3200" i="0" u="none" strike="noStrike" cap="none" dirty="0">
              <a:solidFill>
                <a:srgbClr val="000000"/>
              </a:solidFill>
              <a:latin typeface="Times New Roman"/>
              <a:ea typeface="Times New Roman"/>
              <a:cs typeface="Times New Roman"/>
              <a:sym typeface="Times New Roman"/>
            </a:endParaRPr>
          </a:p>
        </p:txBody>
      </p:sp>
      <p:sp>
        <p:nvSpPr>
          <p:cNvPr id="301" name="Google Shape;301;p48"/>
          <p:cNvSpPr txBox="1"/>
          <p:nvPr/>
        </p:nvSpPr>
        <p:spPr>
          <a:xfrm>
            <a:off x="1307278" y="8459119"/>
            <a:ext cx="10179900" cy="9960600"/>
          </a:xfrm>
          <a:prstGeom prst="rect">
            <a:avLst/>
          </a:prstGeom>
          <a:noFill/>
          <a:ln w="9525" cap="flat" cmpd="sng">
            <a:solidFill>
              <a:schemeClr val="dk1"/>
            </a:solidFill>
            <a:prstDash val="solid"/>
            <a:round/>
            <a:headEnd type="none" w="sm" len="sm"/>
            <a:tailEnd type="none" w="sm" len="sm"/>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None/>
            </a:pPr>
            <a:r>
              <a:rPr lang="en" sz="2800" b="1">
                <a:latin typeface="Times New Roman"/>
                <a:ea typeface="Times New Roman"/>
                <a:cs typeface="Times New Roman"/>
                <a:sym typeface="Times New Roman"/>
              </a:rPr>
              <a:t>Background and Introduction</a:t>
            </a:r>
            <a:endParaRPr sz="2800" b="1">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800" b="1">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800">
                <a:latin typeface="Times New Roman"/>
                <a:ea typeface="Times New Roman"/>
                <a:cs typeface="Times New Roman"/>
                <a:sym typeface="Times New Roman"/>
              </a:rPr>
              <a:t>Polyethylene terephthalate (PET) account for 78.8% of plastic found in water bottle. As PET is not biodegradable, they end up accumulating within the ocean: leading to roughly 500 million kilogram of plastic water bottles enter the oceans annually, and potentially causing the death of marine organisms due to ingestion or entrapment. </a:t>
            </a:r>
            <a:endParaRPr sz="28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800">
                <a:latin typeface="Times New Roman"/>
                <a:ea typeface="Times New Roman"/>
                <a:cs typeface="Times New Roman"/>
                <a:sym typeface="Times New Roman"/>
              </a:rPr>
              <a:t>When PET is decomposed by PETase, the reaction yields the byproduct mono-(2-hydroxyethyl) terephthalate (MHET). This also must be broken down by the MHETase enzyme into environmentally benign, organic components: ethylene glycol and terephthalic acid. </a:t>
            </a:r>
            <a:endParaRPr sz="28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8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2800">
                <a:latin typeface="Times New Roman"/>
                <a:ea typeface="Times New Roman"/>
                <a:cs typeface="Times New Roman"/>
                <a:sym typeface="Times New Roman"/>
              </a:rPr>
              <a:t>Leaf Compost Cutinase (LCC), an alternative enzyme that degrades PET, is more reliable and is believed to be more effective in degrading PET than PETase (Csicsery, 2012).  </a:t>
            </a:r>
            <a:endParaRPr sz="2800" i="0" u="none" strike="noStrike" cap="none">
              <a:solidFill>
                <a:srgbClr val="000000"/>
              </a:solidFill>
              <a:latin typeface="Times New Roman"/>
              <a:ea typeface="Times New Roman"/>
              <a:cs typeface="Times New Roman"/>
              <a:sym typeface="Times New Roman"/>
            </a:endParaRPr>
          </a:p>
        </p:txBody>
      </p:sp>
      <p:sp>
        <p:nvSpPr>
          <p:cNvPr id="302" name="Google Shape;302;p48"/>
          <p:cNvSpPr txBox="1"/>
          <p:nvPr/>
        </p:nvSpPr>
        <p:spPr>
          <a:xfrm>
            <a:off x="12001375" y="2648175"/>
            <a:ext cx="11587500" cy="15748200"/>
          </a:xfrm>
          <a:prstGeom prst="rect">
            <a:avLst/>
          </a:prstGeom>
          <a:noFill/>
          <a:ln w="9525" cap="flat" cmpd="sng">
            <a:solidFill>
              <a:schemeClr val="dk1"/>
            </a:solidFill>
            <a:prstDash val="solid"/>
            <a:round/>
            <a:headEnd type="none" w="sm" len="sm"/>
            <a:tailEnd type="none" w="sm" len="sm"/>
          </a:ln>
        </p:spPr>
        <p:txBody>
          <a:bodyPr spcFirstLastPara="1" wrap="square" lIns="58500" tIns="58500" rIns="58500" bIns="58500" anchor="ctr" anchorCtr="0">
            <a:noAutofit/>
          </a:bodyPr>
          <a:lstStyle/>
          <a:p>
            <a:pPr marL="457200" marR="0" lvl="0" indent="0" algn="ctr" rtl="0">
              <a:lnSpc>
                <a:spcPct val="100000"/>
              </a:lnSpc>
              <a:spcBef>
                <a:spcPts val="0"/>
              </a:spcBef>
              <a:spcAft>
                <a:spcPts val="0"/>
              </a:spcAft>
              <a:buNone/>
            </a:pPr>
            <a:endParaRPr sz="2700" b="1">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 sz="2700" b="1">
                <a:latin typeface="Times New Roman"/>
                <a:ea typeface="Times New Roman"/>
                <a:cs typeface="Times New Roman"/>
                <a:sym typeface="Times New Roman"/>
              </a:rPr>
              <a:t>Methodology</a:t>
            </a:r>
            <a:endParaRPr sz="2700">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2700">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r>
              <a:rPr lang="en" sz="2700">
                <a:latin typeface="Times New Roman"/>
                <a:ea typeface="Times New Roman"/>
                <a:cs typeface="Times New Roman"/>
                <a:sym typeface="Times New Roman"/>
              </a:rPr>
              <a:t>The experiment uses two vectors, each containing the sequences for green fluorescent protein (GFP) and leaf compost cutinase (LCC) or PETase onboarded onto the pJL1 plasmid, with the kanamycin-resistant gene The vector will be expressed in a cell-free system, using BioBits pellets with a concentration of 25 to 50 ng/μl of water, and kanamycin.</a:t>
            </a:r>
            <a:endParaRPr sz="2700">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2700">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2700">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2700">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2700">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2700">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27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700">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r>
              <a:rPr lang="en" sz="2700">
                <a:latin typeface="Times New Roman"/>
                <a:ea typeface="Times New Roman"/>
                <a:cs typeface="Times New Roman"/>
                <a:sym typeface="Times New Roman"/>
              </a:rPr>
              <a:t>We will be conducting the p-nitrophenyl Butyrate Assay to assess the enzymatic activity of PETase. In the assay, the ester bonds in PET plastic resemble those in p-nitrophenyl butyrate and thus are cleaved by the PETase enzyme, and then emit a wavelength of 405 nm. We will be creating a calibration curve for p-nitrophenyl using a spectrophotometer. Using this calibration curve, we will be able to determine the initial and final concentrations of p-nitrophenyl following the addition of the PETase enzyme. Lipase will be used as a control in the p-nitrophenyl Butyrate Assay to compare the PETase enzyme activity against. </a:t>
            </a:r>
            <a:endParaRPr sz="2700">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2700">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2700">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2700">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27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700">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2700">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r>
              <a:rPr lang="en" sz="2700">
                <a:latin typeface="Times New Roman"/>
                <a:ea typeface="Times New Roman"/>
                <a:cs typeface="Times New Roman"/>
                <a:sym typeface="Times New Roman"/>
              </a:rPr>
              <a:t>Following the assay to confirm enzymatic activity, we will be using a mass-loss system to measure the enzymes in breaking down PET. We will be obtaining the substrate in two forms: as a 0.25 mm thick film and as a powder with a maximum particle size of 300 microns. We will experiment with differing amounts of the enzyme on the order of several microliters. To observe enzymatic activity on the PET film, we will be using a scanning electron microscope(SEM). While running the procedure with LCC, we will place the system into a 65 to 70-degree Celsius environment for optimal LCC activity.</a:t>
            </a:r>
            <a:endParaRPr sz="2700">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2700">
              <a:latin typeface="Times New Roman"/>
              <a:ea typeface="Times New Roman"/>
              <a:cs typeface="Times New Roman"/>
              <a:sym typeface="Times New Roman"/>
            </a:endParaRPr>
          </a:p>
          <a:p>
            <a:pPr marL="457200" marR="0" lvl="0" indent="0" algn="l" rtl="0">
              <a:lnSpc>
                <a:spcPct val="100000"/>
              </a:lnSpc>
              <a:spcBef>
                <a:spcPts val="0"/>
              </a:spcBef>
              <a:spcAft>
                <a:spcPts val="0"/>
              </a:spcAft>
              <a:buClr>
                <a:srgbClr val="000000"/>
              </a:buClr>
              <a:buSzPts val="1100"/>
              <a:buFont typeface="Arial"/>
              <a:buNone/>
            </a:pPr>
            <a:endParaRPr sz="2700">
              <a:latin typeface="Times New Roman"/>
              <a:ea typeface="Times New Roman"/>
              <a:cs typeface="Times New Roman"/>
              <a:sym typeface="Times New Roman"/>
            </a:endParaRPr>
          </a:p>
        </p:txBody>
      </p:sp>
      <p:sp>
        <p:nvSpPr>
          <p:cNvPr id="303" name="Google Shape;303;p48"/>
          <p:cNvSpPr txBox="1"/>
          <p:nvPr/>
        </p:nvSpPr>
        <p:spPr>
          <a:xfrm>
            <a:off x="24180351" y="13687168"/>
            <a:ext cx="11925900" cy="4709100"/>
          </a:xfrm>
          <a:prstGeom prst="rect">
            <a:avLst/>
          </a:prstGeom>
          <a:noFill/>
          <a:ln w="9525" cap="flat" cmpd="sng">
            <a:solidFill>
              <a:schemeClr val="dk1"/>
            </a:solidFill>
            <a:prstDash val="solid"/>
            <a:round/>
            <a:headEnd type="none" w="sm" len="sm"/>
            <a:tailEnd type="none" w="sm" len="sm"/>
          </a:ln>
        </p:spPr>
        <p:txBody>
          <a:bodyPr spcFirstLastPara="1" wrap="square" lIns="58500" tIns="58500" rIns="58500" bIns="58500" anchor="t" anchorCtr="0">
            <a:noAutofit/>
          </a:bodyPr>
          <a:lstStyle/>
          <a:p>
            <a:pPr marL="0" marR="0" lvl="0" indent="0" algn="ctr" rtl="0">
              <a:lnSpc>
                <a:spcPct val="100000"/>
              </a:lnSpc>
              <a:spcBef>
                <a:spcPts val="0"/>
              </a:spcBef>
              <a:spcAft>
                <a:spcPts val="0"/>
              </a:spcAft>
              <a:buNone/>
            </a:pPr>
            <a:r>
              <a:rPr lang="en" sz="3200" b="1" i="0" u="none" strike="noStrike" cap="none">
                <a:solidFill>
                  <a:srgbClr val="000000"/>
                </a:solidFill>
                <a:latin typeface="Times New Roman"/>
                <a:ea typeface="Times New Roman"/>
                <a:cs typeface="Times New Roman"/>
                <a:sym typeface="Times New Roman"/>
              </a:rPr>
              <a:t>References and </a:t>
            </a:r>
            <a:r>
              <a:rPr lang="en" sz="3200" b="1">
                <a:latin typeface="Times New Roman"/>
                <a:ea typeface="Times New Roman"/>
                <a:cs typeface="Times New Roman"/>
                <a:sym typeface="Times New Roman"/>
              </a:rPr>
              <a:t>A</a:t>
            </a:r>
            <a:r>
              <a:rPr lang="en" sz="3200" b="1" i="0" u="none" strike="noStrike" cap="none">
                <a:solidFill>
                  <a:srgbClr val="000000"/>
                </a:solidFill>
                <a:latin typeface="Times New Roman"/>
                <a:ea typeface="Times New Roman"/>
                <a:cs typeface="Times New Roman"/>
                <a:sym typeface="Times New Roman"/>
              </a:rPr>
              <a:t>cknowledgements</a:t>
            </a:r>
            <a:endParaRPr sz="3200" b="1"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304" b="0" i="0" u="none" strike="noStrike" cap="none">
              <a:solidFill>
                <a:schemeClr val="dk1"/>
              </a:solidFill>
              <a:latin typeface="Calibri"/>
              <a:ea typeface="Calibri"/>
              <a:cs typeface="Calibri"/>
              <a:sym typeface="Calibri"/>
            </a:endParaRPr>
          </a:p>
        </p:txBody>
      </p:sp>
      <p:pic>
        <p:nvPicPr>
          <p:cNvPr id="304" name="Google Shape;304;p48"/>
          <p:cNvPicPr preferRelativeResize="0"/>
          <p:nvPr/>
        </p:nvPicPr>
        <p:blipFill rotWithShape="1">
          <a:blip r:embed="rId4">
            <a:alphaModFix/>
          </a:blip>
          <a:srcRect b="-9661"/>
          <a:stretch/>
        </p:blipFill>
        <p:spPr>
          <a:xfrm>
            <a:off x="1050491" y="-141807"/>
            <a:ext cx="7090525" cy="2789988"/>
          </a:xfrm>
          <a:prstGeom prst="rect">
            <a:avLst/>
          </a:prstGeom>
          <a:noFill/>
          <a:ln>
            <a:noFill/>
          </a:ln>
        </p:spPr>
      </p:pic>
      <p:pic>
        <p:nvPicPr>
          <p:cNvPr id="305" name="Google Shape;305;p48"/>
          <p:cNvPicPr preferRelativeResize="0"/>
          <p:nvPr/>
        </p:nvPicPr>
        <p:blipFill rotWithShape="1">
          <a:blip r:embed="rId5">
            <a:alphaModFix/>
          </a:blip>
          <a:srcRect/>
          <a:stretch/>
        </p:blipFill>
        <p:spPr>
          <a:xfrm>
            <a:off x="15983135" y="18756917"/>
            <a:ext cx="3678255" cy="1792607"/>
          </a:xfrm>
          <a:prstGeom prst="rect">
            <a:avLst/>
          </a:prstGeom>
          <a:noFill/>
          <a:ln>
            <a:noFill/>
          </a:ln>
        </p:spPr>
      </p:pic>
      <p:pic>
        <p:nvPicPr>
          <p:cNvPr id="306" name="Google Shape;306;p48"/>
          <p:cNvPicPr preferRelativeResize="0"/>
          <p:nvPr/>
        </p:nvPicPr>
        <p:blipFill rotWithShape="1">
          <a:blip r:embed="rId6">
            <a:alphaModFix/>
          </a:blip>
          <a:srcRect/>
          <a:stretch/>
        </p:blipFill>
        <p:spPr>
          <a:xfrm>
            <a:off x="21689925" y="18851868"/>
            <a:ext cx="4192571" cy="1653290"/>
          </a:xfrm>
          <a:prstGeom prst="rect">
            <a:avLst/>
          </a:prstGeom>
          <a:noFill/>
          <a:ln>
            <a:noFill/>
          </a:ln>
        </p:spPr>
      </p:pic>
      <p:pic>
        <p:nvPicPr>
          <p:cNvPr id="307" name="Google Shape;307;p48"/>
          <p:cNvPicPr preferRelativeResize="0"/>
          <p:nvPr/>
        </p:nvPicPr>
        <p:blipFill rotWithShape="1">
          <a:blip r:embed="rId7">
            <a:alphaModFix/>
          </a:blip>
          <a:srcRect/>
          <a:stretch/>
        </p:blipFill>
        <p:spPr>
          <a:xfrm>
            <a:off x="8974250" y="18992971"/>
            <a:ext cx="5524385" cy="1792606"/>
          </a:xfrm>
          <a:prstGeom prst="rect">
            <a:avLst/>
          </a:prstGeom>
          <a:noFill/>
          <a:ln>
            <a:noFill/>
          </a:ln>
        </p:spPr>
      </p:pic>
      <p:pic>
        <p:nvPicPr>
          <p:cNvPr id="308" name="Google Shape;308;p48"/>
          <p:cNvPicPr preferRelativeResize="0"/>
          <p:nvPr/>
        </p:nvPicPr>
        <p:blipFill rotWithShape="1">
          <a:blip r:embed="rId8">
            <a:alphaModFix/>
          </a:blip>
          <a:srcRect/>
          <a:stretch/>
        </p:blipFill>
        <p:spPr>
          <a:xfrm>
            <a:off x="30835902" y="577720"/>
            <a:ext cx="5270246" cy="950346"/>
          </a:xfrm>
          <a:prstGeom prst="rect">
            <a:avLst/>
          </a:prstGeom>
          <a:noFill/>
          <a:ln>
            <a:noFill/>
          </a:ln>
        </p:spPr>
      </p:pic>
      <p:pic>
        <p:nvPicPr>
          <p:cNvPr id="309" name="Google Shape;309;p48"/>
          <p:cNvPicPr preferRelativeResize="0"/>
          <p:nvPr/>
        </p:nvPicPr>
        <p:blipFill rotWithShape="1">
          <a:blip r:embed="rId9">
            <a:alphaModFix/>
          </a:blip>
          <a:srcRect/>
          <a:stretch/>
        </p:blipFill>
        <p:spPr>
          <a:xfrm>
            <a:off x="27811743" y="18756917"/>
            <a:ext cx="1836792" cy="1843188"/>
          </a:xfrm>
          <a:prstGeom prst="rect">
            <a:avLst/>
          </a:prstGeom>
          <a:noFill/>
          <a:ln>
            <a:noFill/>
          </a:ln>
        </p:spPr>
      </p:pic>
      <p:pic>
        <p:nvPicPr>
          <p:cNvPr id="310" name="Google Shape;310;p48" descr="A close-up of a logo&#10;&#10;Description automatically generated"/>
          <p:cNvPicPr preferRelativeResize="0"/>
          <p:nvPr/>
        </p:nvPicPr>
        <p:blipFill rotWithShape="1">
          <a:blip r:embed="rId10">
            <a:alphaModFix/>
          </a:blip>
          <a:srcRect/>
          <a:stretch/>
        </p:blipFill>
        <p:spPr>
          <a:xfrm>
            <a:off x="31577783" y="18826735"/>
            <a:ext cx="3925080" cy="1703555"/>
          </a:xfrm>
          <a:prstGeom prst="rect">
            <a:avLst/>
          </a:prstGeom>
          <a:noFill/>
          <a:ln>
            <a:noFill/>
          </a:ln>
        </p:spPr>
      </p:pic>
      <p:pic>
        <p:nvPicPr>
          <p:cNvPr id="311" name="Google Shape;311;p48"/>
          <p:cNvPicPr preferRelativeResize="0"/>
          <p:nvPr/>
        </p:nvPicPr>
        <p:blipFill>
          <a:blip r:embed="rId11">
            <a:alphaModFix/>
          </a:blip>
          <a:stretch>
            <a:fillRect/>
          </a:stretch>
        </p:blipFill>
        <p:spPr>
          <a:xfrm>
            <a:off x="28636250" y="14363194"/>
            <a:ext cx="3014099" cy="3907707"/>
          </a:xfrm>
          <a:prstGeom prst="rect">
            <a:avLst/>
          </a:prstGeom>
          <a:noFill/>
          <a:ln>
            <a:noFill/>
          </a:ln>
        </p:spPr>
      </p:pic>
      <p:sp>
        <p:nvSpPr>
          <p:cNvPr id="312" name="Google Shape;312;p48"/>
          <p:cNvSpPr txBox="1"/>
          <p:nvPr/>
        </p:nvSpPr>
        <p:spPr>
          <a:xfrm>
            <a:off x="24180352" y="2648181"/>
            <a:ext cx="11925900" cy="10768200"/>
          </a:xfrm>
          <a:prstGeom prst="rect">
            <a:avLst/>
          </a:prstGeom>
          <a:noFill/>
          <a:ln w="9525" cap="flat" cmpd="sng">
            <a:solidFill>
              <a:schemeClr val="dk1"/>
            </a:solidFill>
            <a:prstDash val="solid"/>
            <a:round/>
            <a:headEnd type="none" w="sm" len="sm"/>
            <a:tailEnd type="none" w="sm" len="sm"/>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None/>
            </a:pPr>
            <a:r>
              <a:rPr lang="en" sz="2800" b="1" i="0" u="none" strike="noStrike" cap="none">
                <a:solidFill>
                  <a:srgbClr val="000000"/>
                </a:solidFill>
                <a:latin typeface="Times New Roman"/>
                <a:ea typeface="Times New Roman"/>
                <a:cs typeface="Times New Roman"/>
                <a:sym typeface="Times New Roman"/>
              </a:rPr>
              <a:t>Team Content</a:t>
            </a:r>
            <a:endParaRPr sz="2800" b="1"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800" b="1">
              <a:latin typeface="Times New Roman"/>
              <a:ea typeface="Times New Roman"/>
              <a:cs typeface="Times New Roman"/>
              <a:sym typeface="Times New Roman"/>
            </a:endParaRPr>
          </a:p>
          <a:p>
            <a:pPr marL="457200" marR="0" lvl="0" indent="0" algn="l" rtl="0">
              <a:lnSpc>
                <a:spcPct val="100000"/>
              </a:lnSpc>
              <a:spcBef>
                <a:spcPts val="0"/>
              </a:spcBef>
              <a:spcAft>
                <a:spcPts val="0"/>
              </a:spcAft>
              <a:buNone/>
            </a:pPr>
            <a:r>
              <a:rPr lang="en" sz="2800" i="0" u="none" strike="noStrike" cap="none">
                <a:solidFill>
                  <a:schemeClr val="dk1"/>
                </a:solidFill>
                <a:latin typeface="Times New Roman"/>
                <a:ea typeface="Times New Roman"/>
                <a:cs typeface="Times New Roman"/>
                <a:sym typeface="Times New Roman"/>
              </a:rPr>
              <a:t>Our team is </a:t>
            </a:r>
            <a:r>
              <a:rPr lang="en" sz="2800">
                <a:solidFill>
                  <a:schemeClr val="dk1"/>
                </a:solidFill>
                <a:latin typeface="Times New Roman"/>
                <a:ea typeface="Times New Roman"/>
                <a:cs typeface="Times New Roman"/>
                <a:sym typeface="Times New Roman"/>
              </a:rPr>
              <a:t>continuing a</a:t>
            </a:r>
            <a:r>
              <a:rPr lang="en" sz="2800" i="0" u="none" strike="noStrike" cap="none">
                <a:solidFill>
                  <a:schemeClr val="dk1"/>
                </a:solidFill>
                <a:latin typeface="Times New Roman"/>
                <a:ea typeface="Times New Roman"/>
                <a:cs typeface="Times New Roman"/>
                <a:sym typeface="Times New Roman"/>
              </a:rPr>
              <a:t> project started in 2019 </a:t>
            </a:r>
            <a:r>
              <a:rPr lang="en" sz="2800">
                <a:solidFill>
                  <a:schemeClr val="dk1"/>
                </a:solidFill>
                <a:latin typeface="Times New Roman"/>
                <a:ea typeface="Times New Roman"/>
                <a:cs typeface="Times New Roman"/>
                <a:sym typeface="Times New Roman"/>
              </a:rPr>
              <a:t>by BioBuilder club members Krishnaveni Dole and Puloma Bishnu, put on hold due to the COVID-19 pandemic. Initially, our group sought to insert the vector into the </a:t>
            </a:r>
            <a:r>
              <a:rPr lang="en" sz="2800" i="1">
                <a:solidFill>
                  <a:schemeClr val="dk1"/>
                </a:solidFill>
                <a:latin typeface="Times New Roman"/>
                <a:ea typeface="Times New Roman"/>
                <a:cs typeface="Times New Roman"/>
                <a:sym typeface="Times New Roman"/>
              </a:rPr>
              <a:t>Bacillus tianshenii, </a:t>
            </a:r>
            <a:r>
              <a:rPr lang="en" sz="2800">
                <a:solidFill>
                  <a:schemeClr val="dk1"/>
                </a:solidFill>
                <a:latin typeface="Times New Roman"/>
                <a:ea typeface="Times New Roman"/>
                <a:cs typeface="Times New Roman"/>
                <a:sym typeface="Times New Roman"/>
              </a:rPr>
              <a:t>a gram-positive, spore-forming bacterium found in marine environments. However, after discussing this without mentor, we found that this bacteria was difficult to work and would likely reject our vector. Our group consists of 10+ people, with multiple members for whom this is their first year of BioBuilders. Working with our mentors from North Carolina State University, we worked together to design an assay and mass-loss experiment to measure the efficacy of the two selected enzymes in a cell-free system—feasible with the resources we have at our disposal.</a:t>
            </a:r>
            <a:endParaRPr sz="2800">
              <a:solidFill>
                <a:schemeClr val="dk1"/>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None/>
            </a:pPr>
            <a:endParaRPr sz="280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 sz="2800" b="1">
                <a:latin typeface="Times New Roman"/>
                <a:ea typeface="Times New Roman"/>
                <a:cs typeface="Times New Roman"/>
                <a:sym typeface="Times New Roman"/>
              </a:rPr>
              <a:t>N</a:t>
            </a:r>
            <a:r>
              <a:rPr lang="en" sz="2800" b="1" i="0" u="none" strike="noStrike" cap="none">
                <a:solidFill>
                  <a:srgbClr val="000000"/>
                </a:solidFill>
                <a:latin typeface="Times New Roman"/>
                <a:ea typeface="Times New Roman"/>
                <a:cs typeface="Times New Roman"/>
                <a:sym typeface="Times New Roman"/>
              </a:rPr>
              <a:t>ext </a:t>
            </a:r>
            <a:r>
              <a:rPr lang="en" sz="2800" b="1">
                <a:latin typeface="Times New Roman"/>
                <a:ea typeface="Times New Roman"/>
                <a:cs typeface="Times New Roman"/>
                <a:sym typeface="Times New Roman"/>
              </a:rPr>
              <a:t>St</a:t>
            </a:r>
            <a:r>
              <a:rPr lang="en" sz="2800" b="1" i="0" u="none" strike="noStrike" cap="none">
                <a:solidFill>
                  <a:srgbClr val="000000"/>
                </a:solidFill>
                <a:latin typeface="Times New Roman"/>
                <a:ea typeface="Times New Roman"/>
                <a:cs typeface="Times New Roman"/>
                <a:sym typeface="Times New Roman"/>
              </a:rPr>
              <a:t>eps</a:t>
            </a:r>
            <a:endParaRPr sz="2800" b="1"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 sz="2800" b="1">
                <a:latin typeface="Times New Roman"/>
                <a:ea typeface="Times New Roman"/>
                <a:cs typeface="Times New Roman"/>
                <a:sym typeface="Times New Roman"/>
              </a:rPr>
              <a:t> </a:t>
            </a:r>
            <a:endParaRPr sz="2800" b="1">
              <a:latin typeface="Times New Roman"/>
              <a:ea typeface="Times New Roman"/>
              <a:cs typeface="Times New Roman"/>
              <a:sym typeface="Times New Roman"/>
            </a:endParaRPr>
          </a:p>
          <a:p>
            <a:pPr marL="457200" marR="0" lvl="0" indent="0" algn="l" rtl="0">
              <a:lnSpc>
                <a:spcPct val="100000"/>
              </a:lnSpc>
              <a:spcBef>
                <a:spcPts val="0"/>
              </a:spcBef>
              <a:spcAft>
                <a:spcPts val="0"/>
              </a:spcAft>
              <a:buNone/>
            </a:pPr>
            <a:r>
              <a:rPr lang="en" sz="2800">
                <a:solidFill>
                  <a:schemeClr val="dk1"/>
                </a:solidFill>
                <a:latin typeface="Times New Roman"/>
                <a:ea typeface="Times New Roman"/>
                <a:cs typeface="Times New Roman"/>
                <a:sym typeface="Times New Roman"/>
              </a:rPr>
              <a:t>Once we receive all our reagents, we will conduct the assay . We currently have the substrate, and are waiting on the plasmids to arrive. In the meantime, we will construct a calibration curve for p-nitrophenyl. Once we receive the plasmids, we will run the assay to determine if the enzymes are expressed, an expose the enzyme to plastic film and PET powder and record our observations via an SEM and record mass loss in our system. We will also vary the amount of enzyme we place on each quantity of substrate on the order of several microliters, and determine what the ideal temperature would be for maximum enzyme yield and activity.</a:t>
            </a:r>
            <a:endParaRPr sz="2800" i="0" u="none" strike="noStrike" cap="none">
              <a:solidFill>
                <a:srgbClr val="000000"/>
              </a:solidFill>
              <a:latin typeface="Times New Roman"/>
              <a:ea typeface="Times New Roman"/>
              <a:cs typeface="Times New Roman"/>
              <a:sym typeface="Times New Roman"/>
            </a:endParaRPr>
          </a:p>
        </p:txBody>
      </p:sp>
      <p:sp>
        <p:nvSpPr>
          <p:cNvPr id="313" name="Google Shape;313;p48"/>
          <p:cNvSpPr txBox="1"/>
          <p:nvPr/>
        </p:nvSpPr>
        <p:spPr>
          <a:xfrm>
            <a:off x="17281825" y="5688800"/>
            <a:ext cx="6075600" cy="2343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i="1">
                <a:solidFill>
                  <a:schemeClr val="dk2"/>
                </a:solidFill>
                <a:latin typeface="Times New Roman"/>
                <a:ea typeface="Times New Roman"/>
                <a:cs typeface="Times New Roman"/>
                <a:sym typeface="Times New Roman"/>
              </a:rPr>
              <a:t>Figure 2. </a:t>
            </a:r>
            <a:r>
              <a:rPr lang="en" sz="2800" i="1">
                <a:solidFill>
                  <a:schemeClr val="dk2"/>
                </a:solidFill>
                <a:latin typeface="Times New Roman"/>
                <a:ea typeface="Times New Roman"/>
                <a:cs typeface="Times New Roman"/>
                <a:sym typeface="Times New Roman"/>
              </a:rPr>
              <a:t>Modified pJL1 plasmid with sequences for GFP, PETase, strong T7 promoter, and the kanamycin-resistant gene, assembled in Benchling. </a:t>
            </a:r>
            <a:r>
              <a:rPr lang="en" sz="2800" b="1" i="1">
                <a:solidFill>
                  <a:schemeClr val="dk2"/>
                </a:solidFill>
                <a:latin typeface="Times New Roman"/>
                <a:ea typeface="Times New Roman"/>
                <a:cs typeface="Times New Roman"/>
                <a:sym typeface="Times New Roman"/>
              </a:rPr>
              <a:t>Figure 3.</a:t>
            </a:r>
            <a:r>
              <a:rPr lang="en" sz="2800" i="1">
                <a:solidFill>
                  <a:schemeClr val="dk2"/>
                </a:solidFill>
                <a:latin typeface="Times New Roman"/>
                <a:ea typeface="Times New Roman"/>
                <a:cs typeface="Times New Roman"/>
                <a:sym typeface="Times New Roman"/>
              </a:rPr>
              <a:t> Modified pJL1 plasmid for LCC</a:t>
            </a:r>
            <a:endParaRPr sz="2800" i="1">
              <a:solidFill>
                <a:schemeClr val="dk2"/>
              </a:solidFill>
              <a:latin typeface="Times New Roman"/>
              <a:ea typeface="Times New Roman"/>
              <a:cs typeface="Times New Roman"/>
              <a:sym typeface="Times New Roman"/>
            </a:endParaRPr>
          </a:p>
        </p:txBody>
      </p:sp>
      <p:pic>
        <p:nvPicPr>
          <p:cNvPr id="314" name="Google Shape;314;p48"/>
          <p:cNvPicPr preferRelativeResize="0"/>
          <p:nvPr/>
        </p:nvPicPr>
        <p:blipFill rotWithShape="1">
          <a:blip r:embed="rId12">
            <a:alphaModFix/>
          </a:blip>
          <a:srcRect l="1213" t="34541" r="12713" b="31598"/>
          <a:stretch/>
        </p:blipFill>
        <p:spPr>
          <a:xfrm>
            <a:off x="12512675" y="12540350"/>
            <a:ext cx="6075701" cy="1843200"/>
          </a:xfrm>
          <a:prstGeom prst="rect">
            <a:avLst/>
          </a:prstGeom>
          <a:noFill/>
          <a:ln w="9525" cap="flat" cmpd="sng">
            <a:solidFill>
              <a:schemeClr val="dk2"/>
            </a:solidFill>
            <a:prstDash val="solid"/>
            <a:round/>
            <a:headEnd type="none" w="sm" len="sm"/>
            <a:tailEnd type="none" w="sm" len="sm"/>
          </a:ln>
        </p:spPr>
      </p:pic>
      <p:sp>
        <p:nvSpPr>
          <p:cNvPr id="315" name="Google Shape;315;p48"/>
          <p:cNvSpPr txBox="1"/>
          <p:nvPr/>
        </p:nvSpPr>
        <p:spPr>
          <a:xfrm>
            <a:off x="18825975" y="12556550"/>
            <a:ext cx="4444800" cy="1843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i="1">
                <a:solidFill>
                  <a:schemeClr val="dk2"/>
                </a:solidFill>
                <a:latin typeface="Times New Roman"/>
                <a:ea typeface="Times New Roman"/>
                <a:cs typeface="Times New Roman"/>
                <a:sym typeface="Times New Roman"/>
              </a:rPr>
              <a:t>Figure 4. </a:t>
            </a:r>
            <a:r>
              <a:rPr lang="en" sz="2800" i="1">
                <a:solidFill>
                  <a:schemeClr val="dk2"/>
                </a:solidFill>
                <a:latin typeface="Times New Roman"/>
                <a:ea typeface="Times New Roman"/>
                <a:cs typeface="Times New Roman"/>
                <a:sym typeface="Times New Roman"/>
              </a:rPr>
              <a:t>Hydrolysis of p-nitrophenyl butyrate into p-nitrophenyl and butyric acid, enzymatically catalyzed </a:t>
            </a:r>
            <a:endParaRPr sz="2800" i="1">
              <a:solidFill>
                <a:schemeClr val="dk2"/>
              </a:solidFill>
              <a:latin typeface="Times New Roman"/>
              <a:ea typeface="Times New Roman"/>
              <a:cs typeface="Times New Roman"/>
              <a:sym typeface="Times New Roman"/>
            </a:endParaRPr>
          </a:p>
        </p:txBody>
      </p:sp>
      <p:pic>
        <p:nvPicPr>
          <p:cNvPr id="316" name="Google Shape;316;p48"/>
          <p:cNvPicPr preferRelativeResize="0"/>
          <p:nvPr/>
        </p:nvPicPr>
        <p:blipFill>
          <a:blip r:embed="rId13">
            <a:alphaModFix/>
          </a:blip>
          <a:stretch>
            <a:fillRect/>
          </a:stretch>
        </p:blipFill>
        <p:spPr>
          <a:xfrm>
            <a:off x="14725775" y="5688799"/>
            <a:ext cx="2290566" cy="2343300"/>
          </a:xfrm>
          <a:prstGeom prst="rect">
            <a:avLst/>
          </a:prstGeom>
          <a:noFill/>
          <a:ln w="9525" cap="flat" cmpd="sng">
            <a:solidFill>
              <a:schemeClr val="dk2"/>
            </a:solidFill>
            <a:prstDash val="solid"/>
            <a:round/>
            <a:headEnd type="none" w="sm" len="sm"/>
            <a:tailEnd type="none" w="sm" len="sm"/>
          </a:ln>
        </p:spPr>
      </p:pic>
      <p:pic>
        <p:nvPicPr>
          <p:cNvPr id="317" name="Google Shape;317;p48"/>
          <p:cNvPicPr preferRelativeResize="0"/>
          <p:nvPr/>
        </p:nvPicPr>
        <p:blipFill>
          <a:blip r:embed="rId14">
            <a:alphaModFix/>
          </a:blip>
          <a:stretch>
            <a:fillRect/>
          </a:stretch>
        </p:blipFill>
        <p:spPr>
          <a:xfrm>
            <a:off x="12512675" y="5688800"/>
            <a:ext cx="2213112" cy="2343300"/>
          </a:xfrm>
          <a:prstGeom prst="rect">
            <a:avLst/>
          </a:prstGeom>
          <a:noFill/>
          <a:ln w="9525" cap="flat" cmpd="sng">
            <a:solidFill>
              <a:schemeClr val="dk2"/>
            </a:solidFill>
            <a:prstDash val="solid"/>
            <a:round/>
            <a:headEnd type="none" w="sm" len="sm"/>
            <a:tailEnd type="none" w="sm" len="sm"/>
          </a:ln>
        </p:spPr>
      </p:pic>
      <p:pic>
        <p:nvPicPr>
          <p:cNvPr id="318" name="Google Shape;318;p48"/>
          <p:cNvPicPr preferRelativeResize="0"/>
          <p:nvPr/>
        </p:nvPicPr>
        <p:blipFill>
          <a:blip r:embed="rId15">
            <a:alphaModFix/>
          </a:blip>
          <a:stretch>
            <a:fillRect/>
          </a:stretch>
        </p:blipFill>
        <p:spPr>
          <a:xfrm>
            <a:off x="1500725" y="14399750"/>
            <a:ext cx="5857750" cy="2196600"/>
          </a:xfrm>
          <a:prstGeom prst="rect">
            <a:avLst/>
          </a:prstGeom>
          <a:noFill/>
          <a:ln w="9525" cap="flat" cmpd="sng">
            <a:solidFill>
              <a:schemeClr val="dk2"/>
            </a:solidFill>
            <a:prstDash val="solid"/>
            <a:round/>
            <a:headEnd type="none" w="sm" len="sm"/>
            <a:tailEnd type="none" w="sm" len="sm"/>
          </a:ln>
        </p:spPr>
      </p:pic>
      <p:sp>
        <p:nvSpPr>
          <p:cNvPr id="319" name="Google Shape;319;p48"/>
          <p:cNvSpPr txBox="1"/>
          <p:nvPr/>
        </p:nvSpPr>
        <p:spPr>
          <a:xfrm>
            <a:off x="7553850" y="14399725"/>
            <a:ext cx="3545100" cy="2196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i="1">
                <a:solidFill>
                  <a:schemeClr val="dk2"/>
                </a:solidFill>
                <a:latin typeface="Times New Roman"/>
                <a:ea typeface="Times New Roman"/>
                <a:cs typeface="Times New Roman"/>
                <a:sym typeface="Times New Roman"/>
              </a:rPr>
              <a:t>Figure 1. </a:t>
            </a:r>
            <a:r>
              <a:rPr lang="en" sz="2800" i="1">
                <a:solidFill>
                  <a:schemeClr val="dk2"/>
                </a:solidFill>
                <a:latin typeface="Times New Roman"/>
                <a:ea typeface="Times New Roman"/>
                <a:cs typeface="Times New Roman"/>
                <a:sym typeface="Times New Roman"/>
              </a:rPr>
              <a:t>Decomposition of PET into MHET by PETase, and then of MHET to EG and TPA </a:t>
            </a:r>
            <a:endParaRPr sz="2800" i="1">
              <a:solidFill>
                <a:schemeClr val="dk2"/>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9"/>
        <p:cNvGrpSpPr/>
        <p:nvPr/>
      </p:nvGrpSpPr>
      <p:grpSpPr>
        <a:xfrm>
          <a:off x="0" y="0"/>
          <a:ext cx="0" cy="0"/>
          <a:chOff x="0" y="0"/>
          <a:chExt cx="0" cy="0"/>
        </a:xfrm>
      </p:grpSpPr>
      <p:sp>
        <p:nvSpPr>
          <p:cNvPr id="2040" name="Google Shape;2040;p57"/>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p>
            <a:pPr marL="0" lvl="0" indent="0" algn="ctr" rtl="0">
              <a:spcBef>
                <a:spcPts val="0"/>
              </a:spcBef>
              <a:spcAft>
                <a:spcPts val="0"/>
              </a:spcAft>
              <a:buNone/>
            </a:pPr>
            <a:r>
              <a:rPr lang="en"/>
              <a:t>Experimental Design</a:t>
            </a:r>
            <a:endParaRPr/>
          </a:p>
        </p:txBody>
      </p:sp>
      <p:sp>
        <p:nvSpPr>
          <p:cNvPr id="2041" name="Google Shape;2041;p57"/>
          <p:cNvSpPr txBox="1">
            <a:spLocks noGrp="1"/>
          </p:cNvSpPr>
          <p:nvPr>
            <p:ph type="subTitle" idx="2"/>
          </p:nvPr>
        </p:nvSpPr>
        <p:spPr>
          <a:xfrm>
            <a:off x="2436725" y="4890075"/>
            <a:ext cx="17168700" cy="11776800"/>
          </a:xfrm>
          <a:prstGeom prst="rect">
            <a:avLst/>
          </a:prstGeom>
        </p:spPr>
        <p:txBody>
          <a:bodyPr spcFirstLastPara="1" wrap="square" lIns="374550" tIns="374550" rIns="374550" bIns="374550" anchor="t" anchorCtr="0">
            <a:noAutofit/>
          </a:bodyPr>
          <a:lstStyle/>
          <a:p>
            <a:pPr marL="1866900" lvl="0" indent="-1289050" algn="l" rtl="0">
              <a:spcBef>
                <a:spcPts val="0"/>
              </a:spcBef>
              <a:spcAft>
                <a:spcPts val="0"/>
              </a:spcAft>
              <a:buSzPts val="5700"/>
              <a:buChar char="●"/>
            </a:pPr>
            <a:r>
              <a:rPr lang="en"/>
              <a:t>Use cell-free, BioBits pellets to express enzymes from modified plasmids</a:t>
            </a:r>
            <a:endParaRPr/>
          </a:p>
          <a:p>
            <a:pPr marL="1866900" lvl="0" indent="-1289050" algn="l" rtl="0">
              <a:spcBef>
                <a:spcPts val="0"/>
              </a:spcBef>
              <a:spcAft>
                <a:spcPts val="0"/>
              </a:spcAft>
              <a:buSzPts val="5700"/>
              <a:buChar char="●"/>
            </a:pPr>
            <a:r>
              <a:rPr lang="en"/>
              <a:t>Conduct pNP assay</a:t>
            </a:r>
            <a:endParaRPr/>
          </a:p>
          <a:p>
            <a:pPr marL="1866900" lvl="0" indent="-1289050" algn="l" rtl="0">
              <a:spcBef>
                <a:spcPts val="0"/>
              </a:spcBef>
              <a:spcAft>
                <a:spcPts val="0"/>
              </a:spcAft>
              <a:buSzPts val="5700"/>
              <a:buChar char="●"/>
            </a:pPr>
            <a:r>
              <a:rPr lang="en"/>
              <a:t>Use micropipette to pipette several microliters of the enzymatic solution onto the PET substrate</a:t>
            </a:r>
            <a:endParaRPr/>
          </a:p>
          <a:p>
            <a:pPr marL="1866900" lvl="0" indent="-1289050" algn="l" rtl="0">
              <a:spcBef>
                <a:spcPts val="0"/>
              </a:spcBef>
              <a:spcAft>
                <a:spcPts val="0"/>
              </a:spcAft>
              <a:buSzPts val="5700"/>
              <a:buChar char="●"/>
            </a:pPr>
            <a:r>
              <a:rPr lang="en"/>
              <a:t>Mass-loss system</a:t>
            </a:r>
            <a:endParaRPr/>
          </a:p>
          <a:p>
            <a:pPr marL="3746500" lvl="1" indent="-1301750" algn="l" rtl="0">
              <a:spcBef>
                <a:spcPts val="0"/>
              </a:spcBef>
              <a:spcAft>
                <a:spcPts val="0"/>
              </a:spcAft>
              <a:buSzPts val="5700"/>
              <a:buChar char="○"/>
            </a:pPr>
            <a:r>
              <a:rPr lang="en"/>
              <a:t>Measure initial and final mass</a:t>
            </a:r>
            <a:endParaRPr/>
          </a:p>
          <a:p>
            <a:pPr marL="1866900" lvl="0" indent="-1289050" algn="l" rtl="0">
              <a:spcBef>
                <a:spcPts val="0"/>
              </a:spcBef>
              <a:spcAft>
                <a:spcPts val="0"/>
              </a:spcAft>
              <a:buSzPts val="5700"/>
              <a:buChar char="●"/>
            </a:pPr>
            <a:r>
              <a:rPr lang="en"/>
              <a:t>SEM to observe PET at the molecular level</a:t>
            </a:r>
            <a:endParaRPr/>
          </a:p>
          <a:p>
            <a:pPr marL="3746500" lvl="1" indent="-1301750" algn="l" rtl="0">
              <a:spcBef>
                <a:spcPts val="0"/>
              </a:spcBef>
              <a:spcAft>
                <a:spcPts val="0"/>
              </a:spcAft>
              <a:buSzPts val="5700"/>
              <a:buChar char="○"/>
            </a:pPr>
            <a:r>
              <a:rPr lang="en"/>
              <a:t>Was the polymer broken down?</a:t>
            </a:r>
            <a:endParaRPr/>
          </a:p>
          <a:p>
            <a:pPr marL="1866900" lvl="0" indent="-1289050" algn="l" rtl="0">
              <a:spcBef>
                <a:spcPts val="0"/>
              </a:spcBef>
              <a:spcAft>
                <a:spcPts val="0"/>
              </a:spcAft>
              <a:buSzPts val="5700"/>
              <a:buChar char="●"/>
            </a:pPr>
            <a:r>
              <a:rPr lang="en"/>
              <a:t>For LCC, ensure the environment is between 65 to 70 degrees Celsius</a:t>
            </a:r>
            <a:endParaRPr/>
          </a:p>
        </p:txBody>
      </p:sp>
      <p:pic>
        <p:nvPicPr>
          <p:cNvPr id="2042" name="Google Shape;2042;p57"/>
          <p:cNvPicPr preferRelativeResize="0"/>
          <p:nvPr/>
        </p:nvPicPr>
        <p:blipFill rotWithShape="1">
          <a:blip r:embed="rId3">
            <a:alphaModFix/>
          </a:blip>
          <a:srcRect t="9125"/>
          <a:stretch/>
        </p:blipFill>
        <p:spPr>
          <a:xfrm>
            <a:off x="2436737" y="18562320"/>
            <a:ext cx="32589626" cy="2261043"/>
          </a:xfrm>
          <a:prstGeom prst="rect">
            <a:avLst/>
          </a:prstGeom>
          <a:noFill/>
          <a:ln>
            <a:noFill/>
          </a:ln>
        </p:spPr>
      </p:pic>
      <p:pic>
        <p:nvPicPr>
          <p:cNvPr id="2043" name="Google Shape;2043;p57"/>
          <p:cNvPicPr preferRelativeResize="0"/>
          <p:nvPr/>
        </p:nvPicPr>
        <p:blipFill rotWithShape="1">
          <a:blip r:embed="rId4">
            <a:alphaModFix/>
          </a:blip>
          <a:srcRect b="-9661"/>
          <a:stretch/>
        </p:blipFill>
        <p:spPr>
          <a:xfrm>
            <a:off x="1050491" y="-141807"/>
            <a:ext cx="7090525" cy="2789988"/>
          </a:xfrm>
          <a:prstGeom prst="rect">
            <a:avLst/>
          </a:prstGeom>
          <a:noFill/>
          <a:ln>
            <a:noFill/>
          </a:ln>
        </p:spPr>
      </p:pic>
      <p:pic>
        <p:nvPicPr>
          <p:cNvPr id="2044" name="Google Shape;2044;p57"/>
          <p:cNvPicPr preferRelativeResize="0"/>
          <p:nvPr/>
        </p:nvPicPr>
        <p:blipFill rotWithShape="1">
          <a:blip r:embed="rId5">
            <a:alphaModFix/>
          </a:blip>
          <a:srcRect/>
          <a:stretch/>
        </p:blipFill>
        <p:spPr>
          <a:xfrm>
            <a:off x="30835902" y="577720"/>
            <a:ext cx="5270246" cy="950346"/>
          </a:xfrm>
          <a:prstGeom prst="rect">
            <a:avLst/>
          </a:prstGeom>
          <a:noFill/>
          <a:ln>
            <a:noFill/>
          </a:ln>
        </p:spPr>
      </p:pic>
      <p:pic>
        <p:nvPicPr>
          <p:cNvPr id="2045" name="Google Shape;2045;p57"/>
          <p:cNvPicPr preferRelativeResize="0"/>
          <p:nvPr/>
        </p:nvPicPr>
        <p:blipFill>
          <a:blip r:embed="rId6">
            <a:alphaModFix/>
          </a:blip>
          <a:stretch>
            <a:fillRect/>
          </a:stretch>
        </p:blipFill>
        <p:spPr>
          <a:xfrm>
            <a:off x="19605425" y="4890389"/>
            <a:ext cx="16714976" cy="127230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9"/>
        <p:cNvGrpSpPr/>
        <p:nvPr/>
      </p:nvGrpSpPr>
      <p:grpSpPr>
        <a:xfrm>
          <a:off x="0" y="0"/>
          <a:ext cx="0" cy="0"/>
          <a:chOff x="0" y="0"/>
          <a:chExt cx="0" cy="0"/>
        </a:xfrm>
      </p:grpSpPr>
      <p:sp>
        <p:nvSpPr>
          <p:cNvPr id="2050" name="Google Shape;2050;p58"/>
          <p:cNvSpPr/>
          <p:nvPr/>
        </p:nvSpPr>
        <p:spPr>
          <a:xfrm rot="-5366221">
            <a:off x="31722700" y="9191949"/>
            <a:ext cx="4366111" cy="4367311"/>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51" name="Google Shape;2051;p58"/>
          <p:cNvSpPr/>
          <p:nvPr/>
        </p:nvSpPr>
        <p:spPr>
          <a:xfrm rot="3077960" flipH="1">
            <a:off x="30800203" y="7301461"/>
            <a:ext cx="3876359" cy="3876686"/>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52" name="Google Shape;2052;p58"/>
          <p:cNvSpPr/>
          <p:nvPr/>
        </p:nvSpPr>
        <p:spPr>
          <a:xfrm rot="3077333" flipH="1">
            <a:off x="27391109" y="8435024"/>
            <a:ext cx="3296002" cy="3296095"/>
          </a:xfrm>
          <a:prstGeom prst="ellipse">
            <a:avLst/>
          </a:prstGeom>
          <a:gradFill>
            <a:gsLst>
              <a:gs pos="0">
                <a:schemeClr val="accent4"/>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53" name="Google Shape;2053;p58"/>
          <p:cNvSpPr/>
          <p:nvPr/>
        </p:nvSpPr>
        <p:spPr>
          <a:xfrm rot="5433171">
            <a:off x="31499306" y="16162649"/>
            <a:ext cx="8674604" cy="8676704"/>
          </a:xfrm>
          <a:prstGeom prst="ellipse">
            <a:avLst/>
          </a:prstGeom>
          <a:gradFill>
            <a:gsLst>
              <a:gs pos="0">
                <a:srgbClr val="FFFFFF">
                  <a:alpha val="0"/>
                </a:srgbClr>
              </a:gs>
              <a:gs pos="48000">
                <a:srgbClr val="FFFFFF">
                  <a:alpha val="0"/>
                </a:srgbClr>
              </a:gs>
              <a:gs pos="95000">
                <a:schemeClr val="lt2"/>
              </a:gs>
              <a:gs pos="100000">
                <a:schemeClr val="accent1"/>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54" name="Google Shape;2054;p58"/>
          <p:cNvSpPr/>
          <p:nvPr/>
        </p:nvSpPr>
        <p:spPr>
          <a:xfrm rot="-5366030">
            <a:off x="32963001" y="15292044"/>
            <a:ext cx="2489522" cy="2490422"/>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55" name="Google Shape;2055;p58"/>
          <p:cNvSpPr/>
          <p:nvPr/>
        </p:nvSpPr>
        <p:spPr>
          <a:xfrm rot="-5365691">
            <a:off x="28774698" y="17619215"/>
            <a:ext cx="1232461" cy="1232761"/>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56" name="Google Shape;2056;p58"/>
          <p:cNvSpPr txBox="1">
            <a:spLocks noGrp="1"/>
          </p:cNvSpPr>
          <p:nvPr>
            <p:ph type="title"/>
          </p:nvPr>
        </p:nvSpPr>
        <p:spPr>
          <a:xfrm>
            <a:off x="2949841" y="1822822"/>
            <a:ext cx="31591500" cy="2345700"/>
          </a:xfrm>
          <a:prstGeom prst="rect">
            <a:avLst/>
          </a:prstGeom>
        </p:spPr>
        <p:txBody>
          <a:bodyPr spcFirstLastPara="1" wrap="square" lIns="374550" tIns="374550" rIns="374550" bIns="374550" anchor="t" anchorCtr="0">
            <a:noAutofit/>
          </a:bodyPr>
          <a:lstStyle/>
          <a:p>
            <a:pPr marL="0" lvl="0" indent="0" algn="ctr" rtl="0">
              <a:spcBef>
                <a:spcPts val="0"/>
              </a:spcBef>
              <a:spcAft>
                <a:spcPts val="0"/>
              </a:spcAft>
              <a:buNone/>
            </a:pPr>
            <a:r>
              <a:rPr lang="en"/>
              <a:t>Citations</a:t>
            </a:r>
            <a:endParaRPr/>
          </a:p>
        </p:txBody>
      </p:sp>
      <p:grpSp>
        <p:nvGrpSpPr>
          <p:cNvPr id="2057" name="Google Shape;2057;p58"/>
          <p:cNvGrpSpPr/>
          <p:nvPr/>
        </p:nvGrpSpPr>
        <p:grpSpPr>
          <a:xfrm rot="7200318" flipH="1">
            <a:off x="27002691" y="9240819"/>
            <a:ext cx="5667322" cy="3918701"/>
            <a:chOff x="1134103" y="-90128"/>
            <a:chExt cx="1425396" cy="985489"/>
          </a:xfrm>
        </p:grpSpPr>
        <p:grpSp>
          <p:nvGrpSpPr>
            <p:cNvPr id="2058" name="Google Shape;2058;p58"/>
            <p:cNvGrpSpPr/>
            <p:nvPr/>
          </p:nvGrpSpPr>
          <p:grpSpPr>
            <a:xfrm rot="9502352">
              <a:off x="1916609" y="358591"/>
              <a:ext cx="629948" cy="190557"/>
              <a:chOff x="617700" y="1511175"/>
              <a:chExt cx="780175" cy="236000"/>
            </a:xfrm>
          </p:grpSpPr>
          <p:sp>
            <p:nvSpPr>
              <p:cNvPr id="2059" name="Google Shape;2059;p58"/>
              <p:cNvSpPr/>
              <p:nvPr/>
            </p:nvSpPr>
            <p:spPr>
              <a:xfrm>
                <a:off x="1274075" y="1562925"/>
                <a:ext cx="123800" cy="127150"/>
              </a:xfrm>
              <a:custGeom>
                <a:avLst/>
                <a:gdLst/>
                <a:ahLst/>
                <a:cxnLst/>
                <a:rect l="l" t="t" r="r" b="b"/>
                <a:pathLst>
                  <a:path w="4952" h="5086" extrusionOk="0">
                    <a:moveTo>
                      <a:pt x="4684" y="4220"/>
                    </a:moveTo>
                    <a:cubicBezTo>
                      <a:pt x="4889" y="4515"/>
                      <a:pt x="4951" y="4845"/>
                      <a:pt x="4889" y="5086"/>
                    </a:cubicBezTo>
                    <a:cubicBezTo>
                      <a:pt x="3774" y="3212"/>
                      <a:pt x="2186" y="1633"/>
                      <a:pt x="312" y="527"/>
                    </a:cubicBezTo>
                    <a:cubicBezTo>
                      <a:pt x="304" y="384"/>
                      <a:pt x="170" y="170"/>
                      <a:pt x="0" y="1"/>
                    </a:cubicBezTo>
                    <a:cubicBezTo>
                      <a:pt x="1865" y="1009"/>
                      <a:pt x="3479" y="2472"/>
                      <a:pt x="4684" y="422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60" name="Google Shape;2060;p58"/>
              <p:cNvSpPr/>
              <p:nvPr/>
            </p:nvSpPr>
            <p:spPr>
              <a:xfrm>
                <a:off x="1276750" y="1576075"/>
                <a:ext cx="119550" cy="122250"/>
              </a:xfrm>
              <a:custGeom>
                <a:avLst/>
                <a:gdLst/>
                <a:ahLst/>
                <a:cxnLst/>
                <a:rect l="l" t="t" r="r" b="b"/>
                <a:pathLst>
                  <a:path w="4782" h="4890" extrusionOk="0">
                    <a:moveTo>
                      <a:pt x="4782" y="4560"/>
                    </a:moveTo>
                    <a:cubicBezTo>
                      <a:pt x="4746" y="4711"/>
                      <a:pt x="4666" y="4827"/>
                      <a:pt x="4541" y="4890"/>
                    </a:cubicBezTo>
                    <a:cubicBezTo>
                      <a:pt x="3480" y="3043"/>
                      <a:pt x="1927" y="1473"/>
                      <a:pt x="107" y="367"/>
                    </a:cubicBezTo>
                    <a:cubicBezTo>
                      <a:pt x="0" y="295"/>
                      <a:pt x="36" y="170"/>
                      <a:pt x="205" y="1"/>
                    </a:cubicBezTo>
                    <a:cubicBezTo>
                      <a:pt x="2079" y="1107"/>
                      <a:pt x="3667" y="2686"/>
                      <a:pt x="4782" y="456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61" name="Google Shape;2061;p58"/>
              <p:cNvSpPr/>
              <p:nvPr/>
            </p:nvSpPr>
            <p:spPr>
              <a:xfrm>
                <a:off x="1279425" y="1585225"/>
                <a:ext cx="110875" cy="113100"/>
              </a:xfrm>
              <a:custGeom>
                <a:avLst/>
                <a:gdLst/>
                <a:ahLst/>
                <a:cxnLst/>
                <a:rect l="l" t="t" r="r" b="b"/>
                <a:pathLst>
                  <a:path w="4435" h="4524" extrusionOk="0">
                    <a:moveTo>
                      <a:pt x="4434" y="4524"/>
                    </a:moveTo>
                    <a:lnTo>
                      <a:pt x="4434" y="4524"/>
                    </a:lnTo>
                    <a:cubicBezTo>
                      <a:pt x="3373" y="2677"/>
                      <a:pt x="1820" y="1107"/>
                      <a:pt x="0" y="1"/>
                    </a:cubicBezTo>
                    <a:lnTo>
                      <a:pt x="0" y="1"/>
                    </a:lnTo>
                    <a:cubicBezTo>
                      <a:pt x="1820" y="1107"/>
                      <a:pt x="3373" y="2677"/>
                      <a:pt x="4434" y="452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62" name="Google Shape;2062;p58"/>
              <p:cNvSpPr/>
              <p:nvPr/>
            </p:nvSpPr>
            <p:spPr>
              <a:xfrm>
                <a:off x="1272275" y="1585225"/>
                <a:ext cx="118025" cy="115100"/>
              </a:xfrm>
              <a:custGeom>
                <a:avLst/>
                <a:gdLst/>
                <a:ahLst/>
                <a:cxnLst/>
                <a:rect l="l" t="t" r="r" b="b"/>
                <a:pathLst>
                  <a:path w="4721" h="4604" extrusionOk="0">
                    <a:moveTo>
                      <a:pt x="4720" y="4524"/>
                    </a:moveTo>
                    <a:cubicBezTo>
                      <a:pt x="4604" y="4595"/>
                      <a:pt x="4461" y="4604"/>
                      <a:pt x="4319" y="4577"/>
                    </a:cubicBezTo>
                    <a:cubicBezTo>
                      <a:pt x="3275" y="2811"/>
                      <a:pt x="1767" y="1321"/>
                      <a:pt x="1" y="268"/>
                    </a:cubicBezTo>
                    <a:cubicBezTo>
                      <a:pt x="99" y="215"/>
                      <a:pt x="215" y="126"/>
                      <a:pt x="286" y="1"/>
                    </a:cubicBezTo>
                    <a:cubicBezTo>
                      <a:pt x="2106" y="1107"/>
                      <a:pt x="3659" y="2677"/>
                      <a:pt x="4720" y="452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63" name="Google Shape;2063;p58"/>
              <p:cNvSpPr/>
              <p:nvPr/>
            </p:nvSpPr>
            <p:spPr>
              <a:xfrm>
                <a:off x="1258000" y="1591925"/>
                <a:ext cx="122250" cy="107750"/>
              </a:xfrm>
              <a:custGeom>
                <a:avLst/>
                <a:gdLst/>
                <a:ahLst/>
                <a:cxnLst/>
                <a:rect l="l" t="t" r="r" b="b"/>
                <a:pathLst>
                  <a:path w="4890" h="4310" extrusionOk="0">
                    <a:moveTo>
                      <a:pt x="4890" y="4309"/>
                    </a:moveTo>
                    <a:cubicBezTo>
                      <a:pt x="4649" y="4256"/>
                      <a:pt x="4408" y="4077"/>
                      <a:pt x="4221" y="3819"/>
                    </a:cubicBezTo>
                    <a:cubicBezTo>
                      <a:pt x="3141" y="2248"/>
                      <a:pt x="1678" y="928"/>
                      <a:pt x="1" y="18"/>
                    </a:cubicBezTo>
                    <a:cubicBezTo>
                      <a:pt x="144" y="63"/>
                      <a:pt x="411" y="98"/>
                      <a:pt x="572" y="0"/>
                    </a:cubicBezTo>
                    <a:cubicBezTo>
                      <a:pt x="2338" y="1053"/>
                      <a:pt x="3846" y="2543"/>
                      <a:pt x="4890" y="430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64" name="Google Shape;2064;p58"/>
              <p:cNvSpPr/>
              <p:nvPr/>
            </p:nvSpPr>
            <p:spPr>
              <a:xfrm>
                <a:off x="1006450" y="1511175"/>
                <a:ext cx="275450" cy="64925"/>
              </a:xfrm>
              <a:custGeom>
                <a:avLst/>
                <a:gdLst/>
                <a:ahLst/>
                <a:cxnLst/>
                <a:rect l="l" t="t" r="r" b="b"/>
                <a:pathLst>
                  <a:path w="11018" h="2597" extrusionOk="0">
                    <a:moveTo>
                      <a:pt x="10705" y="2071"/>
                    </a:moveTo>
                    <a:cubicBezTo>
                      <a:pt x="10875" y="2240"/>
                      <a:pt x="11009" y="2454"/>
                      <a:pt x="11017" y="2597"/>
                    </a:cubicBezTo>
                    <a:cubicBezTo>
                      <a:pt x="7752" y="652"/>
                      <a:pt x="3684" y="251"/>
                      <a:pt x="98" y="1491"/>
                    </a:cubicBezTo>
                    <a:cubicBezTo>
                      <a:pt x="71" y="1402"/>
                      <a:pt x="36" y="1303"/>
                      <a:pt x="0" y="1214"/>
                    </a:cubicBezTo>
                    <a:cubicBezTo>
                      <a:pt x="3488" y="1"/>
                      <a:pt x="7458" y="313"/>
                      <a:pt x="10705" y="207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65" name="Google Shape;2065;p58"/>
              <p:cNvSpPr/>
              <p:nvPr/>
            </p:nvSpPr>
            <p:spPr>
              <a:xfrm>
                <a:off x="1224550" y="1550650"/>
                <a:ext cx="57350" cy="34600"/>
              </a:xfrm>
              <a:custGeom>
                <a:avLst/>
                <a:gdLst/>
                <a:ahLst/>
                <a:cxnLst/>
                <a:rect l="l" t="t" r="r" b="b"/>
                <a:pathLst>
                  <a:path w="2294" h="1384" extrusionOk="0">
                    <a:moveTo>
                      <a:pt x="2293" y="1018"/>
                    </a:moveTo>
                    <a:cubicBezTo>
                      <a:pt x="2124" y="1187"/>
                      <a:pt x="2088" y="1312"/>
                      <a:pt x="2195" y="1384"/>
                    </a:cubicBezTo>
                    <a:cubicBezTo>
                      <a:pt x="1526" y="982"/>
                      <a:pt x="813" y="634"/>
                      <a:pt x="81" y="367"/>
                    </a:cubicBezTo>
                    <a:cubicBezTo>
                      <a:pt x="1" y="286"/>
                      <a:pt x="19" y="162"/>
                      <a:pt x="161" y="1"/>
                    </a:cubicBezTo>
                    <a:cubicBezTo>
                      <a:pt x="902" y="269"/>
                      <a:pt x="1615" y="608"/>
                      <a:pt x="2293" y="101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66" name="Google Shape;2066;p58"/>
              <p:cNvSpPr/>
              <p:nvPr/>
            </p:nvSpPr>
            <p:spPr>
              <a:xfrm>
                <a:off x="1008900" y="1523900"/>
                <a:ext cx="219700" cy="35925"/>
              </a:xfrm>
              <a:custGeom>
                <a:avLst/>
                <a:gdLst/>
                <a:ahLst/>
                <a:cxnLst/>
                <a:rect l="l" t="t" r="r" b="b"/>
                <a:pathLst>
                  <a:path w="8788" h="1437" extrusionOk="0">
                    <a:moveTo>
                      <a:pt x="8787" y="1071"/>
                    </a:moveTo>
                    <a:cubicBezTo>
                      <a:pt x="8645" y="1232"/>
                      <a:pt x="8627" y="1356"/>
                      <a:pt x="8707" y="1437"/>
                    </a:cubicBezTo>
                    <a:cubicBezTo>
                      <a:pt x="5977" y="411"/>
                      <a:pt x="2882" y="375"/>
                      <a:pt x="125" y="1339"/>
                    </a:cubicBezTo>
                    <a:cubicBezTo>
                      <a:pt x="89" y="1223"/>
                      <a:pt x="45" y="1107"/>
                      <a:pt x="0" y="982"/>
                    </a:cubicBezTo>
                    <a:cubicBezTo>
                      <a:pt x="2846" y="0"/>
                      <a:pt x="5986" y="45"/>
                      <a:pt x="8787" y="107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67" name="Google Shape;2067;p58"/>
              <p:cNvSpPr/>
              <p:nvPr/>
            </p:nvSpPr>
            <p:spPr>
              <a:xfrm>
                <a:off x="1222100" y="1559800"/>
                <a:ext cx="57350" cy="32150"/>
              </a:xfrm>
              <a:custGeom>
                <a:avLst/>
                <a:gdLst/>
                <a:ahLst/>
                <a:cxnLst/>
                <a:rect l="l" t="t" r="r" b="b"/>
                <a:pathLst>
                  <a:path w="2294" h="1286" extrusionOk="0">
                    <a:moveTo>
                      <a:pt x="2293" y="1018"/>
                    </a:moveTo>
                    <a:cubicBezTo>
                      <a:pt x="2222" y="1143"/>
                      <a:pt x="2106" y="1232"/>
                      <a:pt x="2008" y="1285"/>
                    </a:cubicBezTo>
                    <a:cubicBezTo>
                      <a:pt x="1366" y="902"/>
                      <a:pt x="696" y="589"/>
                      <a:pt x="1" y="331"/>
                    </a:cubicBezTo>
                    <a:cubicBezTo>
                      <a:pt x="54" y="250"/>
                      <a:pt x="134" y="135"/>
                      <a:pt x="179" y="1"/>
                    </a:cubicBezTo>
                    <a:cubicBezTo>
                      <a:pt x="911" y="268"/>
                      <a:pt x="1624" y="616"/>
                      <a:pt x="2293" y="101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68" name="Google Shape;2068;p58"/>
              <p:cNvSpPr/>
              <p:nvPr/>
            </p:nvSpPr>
            <p:spPr>
              <a:xfrm>
                <a:off x="1012025" y="1533275"/>
                <a:ext cx="214575" cy="34800"/>
              </a:xfrm>
              <a:custGeom>
                <a:avLst/>
                <a:gdLst/>
                <a:ahLst/>
                <a:cxnLst/>
                <a:rect l="l" t="t" r="r" b="b"/>
                <a:pathLst>
                  <a:path w="8583" h="1392" extrusionOk="0">
                    <a:moveTo>
                      <a:pt x="8582" y="1062"/>
                    </a:moveTo>
                    <a:cubicBezTo>
                      <a:pt x="8537" y="1196"/>
                      <a:pt x="8457" y="1311"/>
                      <a:pt x="8404" y="1392"/>
                    </a:cubicBezTo>
                    <a:cubicBezTo>
                      <a:pt x="5763" y="428"/>
                      <a:pt x="2801" y="384"/>
                      <a:pt x="125" y="1311"/>
                    </a:cubicBezTo>
                    <a:cubicBezTo>
                      <a:pt x="80" y="1196"/>
                      <a:pt x="45" y="1080"/>
                      <a:pt x="0" y="964"/>
                    </a:cubicBezTo>
                    <a:cubicBezTo>
                      <a:pt x="2757" y="0"/>
                      <a:pt x="5852" y="36"/>
                      <a:pt x="8582" y="1062"/>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69" name="Google Shape;2069;p58"/>
              <p:cNvSpPr/>
              <p:nvPr/>
            </p:nvSpPr>
            <p:spPr>
              <a:xfrm>
                <a:off x="1015125" y="1536825"/>
                <a:ext cx="257175" cy="57575"/>
              </a:xfrm>
              <a:custGeom>
                <a:avLst/>
                <a:gdLst/>
                <a:ahLst/>
                <a:cxnLst/>
                <a:rect l="l" t="t" r="r" b="b"/>
                <a:pathLst>
                  <a:path w="10287" h="2303" extrusionOk="0">
                    <a:moveTo>
                      <a:pt x="10287" y="2204"/>
                    </a:moveTo>
                    <a:cubicBezTo>
                      <a:pt x="10126" y="2302"/>
                      <a:pt x="9859" y="2267"/>
                      <a:pt x="9716" y="2222"/>
                    </a:cubicBezTo>
                    <a:cubicBezTo>
                      <a:pt x="6799" y="643"/>
                      <a:pt x="3230" y="367"/>
                      <a:pt x="99" y="1455"/>
                    </a:cubicBezTo>
                    <a:cubicBezTo>
                      <a:pt x="63" y="1357"/>
                      <a:pt x="28" y="1268"/>
                      <a:pt x="1" y="1169"/>
                    </a:cubicBezTo>
                    <a:cubicBezTo>
                      <a:pt x="3382" y="1"/>
                      <a:pt x="7218" y="376"/>
                      <a:pt x="10287" y="220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70" name="Google Shape;2070;p58"/>
              <p:cNvSpPr/>
              <p:nvPr/>
            </p:nvSpPr>
            <p:spPr>
              <a:xfrm>
                <a:off x="720750" y="1541525"/>
                <a:ext cx="288175" cy="135175"/>
              </a:xfrm>
              <a:custGeom>
                <a:avLst/>
                <a:gdLst/>
                <a:ahLst/>
                <a:cxnLst/>
                <a:rect l="l" t="t" r="r" b="b"/>
                <a:pathLst>
                  <a:path w="11527" h="5407" extrusionOk="0">
                    <a:moveTo>
                      <a:pt x="11428" y="0"/>
                    </a:moveTo>
                    <a:cubicBezTo>
                      <a:pt x="11464" y="89"/>
                      <a:pt x="11499" y="188"/>
                      <a:pt x="11526" y="277"/>
                    </a:cubicBezTo>
                    <a:cubicBezTo>
                      <a:pt x="7476" y="1695"/>
                      <a:pt x="4354" y="4666"/>
                      <a:pt x="27" y="5406"/>
                    </a:cubicBezTo>
                    <a:cubicBezTo>
                      <a:pt x="0" y="5344"/>
                      <a:pt x="161" y="5157"/>
                      <a:pt x="482" y="5023"/>
                    </a:cubicBezTo>
                    <a:cubicBezTo>
                      <a:pt x="4568" y="4363"/>
                      <a:pt x="7610" y="1347"/>
                      <a:pt x="11428"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71" name="Google Shape;2071;p58"/>
              <p:cNvSpPr/>
              <p:nvPr/>
            </p:nvSpPr>
            <p:spPr>
              <a:xfrm>
                <a:off x="812400" y="1548425"/>
                <a:ext cx="199650" cy="109975"/>
              </a:xfrm>
              <a:custGeom>
                <a:avLst/>
                <a:gdLst/>
                <a:ahLst/>
                <a:cxnLst/>
                <a:rect l="l" t="t" r="r" b="b"/>
                <a:pathLst>
                  <a:path w="7986" h="4399" extrusionOk="0">
                    <a:moveTo>
                      <a:pt x="7860" y="1"/>
                    </a:moveTo>
                    <a:cubicBezTo>
                      <a:pt x="7905" y="126"/>
                      <a:pt x="7949" y="242"/>
                      <a:pt x="7985" y="358"/>
                    </a:cubicBezTo>
                    <a:cubicBezTo>
                      <a:pt x="5211" y="1321"/>
                      <a:pt x="2891" y="3194"/>
                      <a:pt x="242" y="4399"/>
                    </a:cubicBezTo>
                    <a:cubicBezTo>
                      <a:pt x="143" y="4274"/>
                      <a:pt x="63" y="4122"/>
                      <a:pt x="1" y="3962"/>
                    </a:cubicBezTo>
                    <a:cubicBezTo>
                      <a:pt x="2650" y="2748"/>
                      <a:pt x="5032" y="991"/>
                      <a:pt x="7860"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72" name="Google Shape;2072;p58"/>
              <p:cNvSpPr/>
              <p:nvPr/>
            </p:nvSpPr>
            <p:spPr>
              <a:xfrm>
                <a:off x="761550" y="1647450"/>
                <a:ext cx="56900" cy="29700"/>
              </a:xfrm>
              <a:custGeom>
                <a:avLst/>
                <a:gdLst/>
                <a:ahLst/>
                <a:cxnLst/>
                <a:rect l="l" t="t" r="r" b="b"/>
                <a:pathLst>
                  <a:path w="2276" h="1188" extrusionOk="0">
                    <a:moveTo>
                      <a:pt x="2035" y="1"/>
                    </a:moveTo>
                    <a:cubicBezTo>
                      <a:pt x="2097" y="161"/>
                      <a:pt x="2177" y="313"/>
                      <a:pt x="2276" y="438"/>
                    </a:cubicBezTo>
                    <a:cubicBezTo>
                      <a:pt x="1606" y="750"/>
                      <a:pt x="920" y="1000"/>
                      <a:pt x="215" y="1187"/>
                    </a:cubicBezTo>
                    <a:cubicBezTo>
                      <a:pt x="126" y="1071"/>
                      <a:pt x="54" y="937"/>
                      <a:pt x="1" y="786"/>
                    </a:cubicBezTo>
                    <a:cubicBezTo>
                      <a:pt x="705" y="563"/>
                      <a:pt x="1375" y="295"/>
                      <a:pt x="2035"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73" name="Google Shape;2073;p58"/>
              <p:cNvSpPr/>
              <p:nvPr/>
            </p:nvSpPr>
            <p:spPr>
              <a:xfrm>
                <a:off x="721400" y="1667075"/>
                <a:ext cx="45525" cy="17875"/>
              </a:xfrm>
              <a:custGeom>
                <a:avLst/>
                <a:gdLst/>
                <a:ahLst/>
                <a:cxnLst/>
                <a:rect l="l" t="t" r="r" b="b"/>
                <a:pathLst>
                  <a:path w="1821" h="715" extrusionOk="0">
                    <a:moveTo>
                      <a:pt x="1607" y="1"/>
                    </a:moveTo>
                    <a:cubicBezTo>
                      <a:pt x="1660" y="152"/>
                      <a:pt x="1732" y="286"/>
                      <a:pt x="1821" y="402"/>
                    </a:cubicBezTo>
                    <a:cubicBezTo>
                      <a:pt x="1303" y="545"/>
                      <a:pt x="768" y="634"/>
                      <a:pt x="242" y="714"/>
                    </a:cubicBezTo>
                    <a:cubicBezTo>
                      <a:pt x="135" y="634"/>
                      <a:pt x="54" y="518"/>
                      <a:pt x="1" y="384"/>
                    </a:cubicBezTo>
                    <a:cubicBezTo>
                      <a:pt x="554" y="286"/>
                      <a:pt x="1089" y="152"/>
                      <a:pt x="1607"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74" name="Google Shape;2074;p58"/>
              <p:cNvSpPr/>
              <p:nvPr/>
            </p:nvSpPr>
            <p:spPr>
              <a:xfrm>
                <a:off x="818425" y="1557350"/>
                <a:ext cx="196725" cy="106400"/>
              </a:xfrm>
              <a:custGeom>
                <a:avLst/>
                <a:gdLst/>
                <a:ahLst/>
                <a:cxnLst/>
                <a:rect l="l" t="t" r="r" b="b"/>
                <a:pathLst>
                  <a:path w="7869" h="4256" extrusionOk="0">
                    <a:moveTo>
                      <a:pt x="7744" y="1"/>
                    </a:moveTo>
                    <a:cubicBezTo>
                      <a:pt x="7789" y="117"/>
                      <a:pt x="7824" y="233"/>
                      <a:pt x="7869" y="348"/>
                    </a:cubicBezTo>
                    <a:cubicBezTo>
                      <a:pt x="5166" y="1285"/>
                      <a:pt x="2864" y="3043"/>
                      <a:pt x="313" y="4256"/>
                    </a:cubicBezTo>
                    <a:cubicBezTo>
                      <a:pt x="215" y="4202"/>
                      <a:pt x="108" y="4131"/>
                      <a:pt x="1" y="4042"/>
                    </a:cubicBezTo>
                    <a:cubicBezTo>
                      <a:pt x="2650" y="2837"/>
                      <a:pt x="4970" y="964"/>
                      <a:pt x="7744"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75" name="Google Shape;2075;p58"/>
              <p:cNvSpPr/>
              <p:nvPr/>
            </p:nvSpPr>
            <p:spPr>
              <a:xfrm>
                <a:off x="766900" y="1658375"/>
                <a:ext cx="59350" cy="24775"/>
              </a:xfrm>
              <a:custGeom>
                <a:avLst/>
                <a:gdLst/>
                <a:ahLst/>
                <a:cxnLst/>
                <a:rect l="l" t="t" r="r" b="b"/>
                <a:pathLst>
                  <a:path w="2374" h="991" extrusionOk="0">
                    <a:moveTo>
                      <a:pt x="2062" y="1"/>
                    </a:moveTo>
                    <a:cubicBezTo>
                      <a:pt x="2169" y="90"/>
                      <a:pt x="2276" y="161"/>
                      <a:pt x="2374" y="215"/>
                    </a:cubicBezTo>
                    <a:cubicBezTo>
                      <a:pt x="1749" y="509"/>
                      <a:pt x="1098" y="777"/>
                      <a:pt x="429" y="991"/>
                    </a:cubicBezTo>
                    <a:cubicBezTo>
                      <a:pt x="286" y="937"/>
                      <a:pt x="144" y="857"/>
                      <a:pt x="1" y="750"/>
                    </a:cubicBezTo>
                    <a:cubicBezTo>
                      <a:pt x="706" y="563"/>
                      <a:pt x="1392" y="313"/>
                      <a:pt x="206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76" name="Google Shape;2076;p58"/>
              <p:cNvSpPr/>
              <p:nvPr/>
            </p:nvSpPr>
            <p:spPr>
              <a:xfrm>
                <a:off x="727425" y="1677125"/>
                <a:ext cx="50225" cy="15400"/>
              </a:xfrm>
              <a:custGeom>
                <a:avLst/>
                <a:gdLst/>
                <a:ahLst/>
                <a:cxnLst/>
                <a:rect l="l" t="t" r="r" b="b"/>
                <a:pathLst>
                  <a:path w="2009" h="616" extrusionOk="0">
                    <a:moveTo>
                      <a:pt x="1580" y="0"/>
                    </a:moveTo>
                    <a:cubicBezTo>
                      <a:pt x="1723" y="107"/>
                      <a:pt x="1865" y="187"/>
                      <a:pt x="2008" y="241"/>
                    </a:cubicBezTo>
                    <a:cubicBezTo>
                      <a:pt x="1508" y="402"/>
                      <a:pt x="1000" y="526"/>
                      <a:pt x="474" y="616"/>
                    </a:cubicBezTo>
                    <a:cubicBezTo>
                      <a:pt x="313" y="544"/>
                      <a:pt x="161" y="446"/>
                      <a:pt x="1" y="312"/>
                    </a:cubicBezTo>
                    <a:cubicBezTo>
                      <a:pt x="527" y="232"/>
                      <a:pt x="1062" y="143"/>
                      <a:pt x="1580"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77" name="Google Shape;2077;p58"/>
              <p:cNvSpPr/>
              <p:nvPr/>
            </p:nvSpPr>
            <p:spPr>
              <a:xfrm>
                <a:off x="739250" y="1566050"/>
                <a:ext cx="278375" cy="130725"/>
              </a:xfrm>
              <a:custGeom>
                <a:avLst/>
                <a:gdLst/>
                <a:ahLst/>
                <a:cxnLst/>
                <a:rect l="l" t="t" r="r" b="b"/>
                <a:pathLst>
                  <a:path w="11135" h="5229" extrusionOk="0">
                    <a:moveTo>
                      <a:pt x="11036" y="0"/>
                    </a:moveTo>
                    <a:cubicBezTo>
                      <a:pt x="11063" y="99"/>
                      <a:pt x="11098" y="188"/>
                      <a:pt x="11134" y="286"/>
                    </a:cubicBezTo>
                    <a:cubicBezTo>
                      <a:pt x="7468" y="1553"/>
                      <a:pt x="4559" y="4399"/>
                      <a:pt x="714" y="5228"/>
                    </a:cubicBezTo>
                    <a:cubicBezTo>
                      <a:pt x="438" y="5228"/>
                      <a:pt x="233" y="5157"/>
                      <a:pt x="1" y="5059"/>
                    </a:cubicBezTo>
                    <a:cubicBezTo>
                      <a:pt x="4122" y="4363"/>
                      <a:pt x="7173" y="1339"/>
                      <a:pt x="11036"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78" name="Google Shape;2078;p58"/>
              <p:cNvSpPr/>
              <p:nvPr/>
            </p:nvSpPr>
            <p:spPr>
              <a:xfrm>
                <a:off x="617700" y="1667075"/>
                <a:ext cx="115100" cy="72300"/>
              </a:xfrm>
              <a:custGeom>
                <a:avLst/>
                <a:gdLst/>
                <a:ahLst/>
                <a:cxnLst/>
                <a:rect l="l" t="t" r="r" b="b"/>
                <a:pathLst>
                  <a:path w="4604" h="2892" extrusionOk="0">
                    <a:moveTo>
                      <a:pt x="4604" y="1"/>
                    </a:moveTo>
                    <a:cubicBezTo>
                      <a:pt x="4283" y="135"/>
                      <a:pt x="4122" y="322"/>
                      <a:pt x="4149" y="384"/>
                    </a:cubicBezTo>
                    <a:cubicBezTo>
                      <a:pt x="2606" y="643"/>
                      <a:pt x="679" y="1223"/>
                      <a:pt x="108" y="2891"/>
                    </a:cubicBezTo>
                    <a:cubicBezTo>
                      <a:pt x="1" y="2650"/>
                      <a:pt x="54" y="2231"/>
                      <a:pt x="322" y="1901"/>
                    </a:cubicBezTo>
                    <a:cubicBezTo>
                      <a:pt x="1366" y="572"/>
                      <a:pt x="3034" y="259"/>
                      <a:pt x="4604"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79" name="Google Shape;2079;p58"/>
              <p:cNvSpPr/>
              <p:nvPr/>
            </p:nvSpPr>
            <p:spPr>
              <a:xfrm>
                <a:off x="708025" y="1676675"/>
                <a:ext cx="19425" cy="10725"/>
              </a:xfrm>
              <a:custGeom>
                <a:avLst/>
                <a:gdLst/>
                <a:ahLst/>
                <a:cxnLst/>
                <a:rect l="l" t="t" r="r" b="b"/>
                <a:pathLst>
                  <a:path w="777" h="429" extrusionOk="0">
                    <a:moveTo>
                      <a:pt x="536" y="0"/>
                    </a:moveTo>
                    <a:cubicBezTo>
                      <a:pt x="589" y="134"/>
                      <a:pt x="670" y="250"/>
                      <a:pt x="777" y="330"/>
                    </a:cubicBezTo>
                    <a:cubicBezTo>
                      <a:pt x="589" y="366"/>
                      <a:pt x="393" y="393"/>
                      <a:pt x="215" y="429"/>
                    </a:cubicBezTo>
                    <a:cubicBezTo>
                      <a:pt x="108" y="348"/>
                      <a:pt x="36" y="241"/>
                      <a:pt x="1" y="98"/>
                    </a:cubicBezTo>
                    <a:cubicBezTo>
                      <a:pt x="179" y="63"/>
                      <a:pt x="357" y="27"/>
                      <a:pt x="536"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80" name="Google Shape;2080;p58"/>
              <p:cNvSpPr/>
              <p:nvPr/>
            </p:nvSpPr>
            <p:spPr>
              <a:xfrm>
                <a:off x="713375" y="1684925"/>
                <a:ext cx="14075" cy="2475"/>
              </a:xfrm>
              <a:custGeom>
                <a:avLst/>
                <a:gdLst/>
                <a:ahLst/>
                <a:cxnLst/>
                <a:rect l="l" t="t" r="r" b="b"/>
                <a:pathLst>
                  <a:path w="563" h="99" extrusionOk="0">
                    <a:moveTo>
                      <a:pt x="563" y="0"/>
                    </a:moveTo>
                    <a:lnTo>
                      <a:pt x="563" y="0"/>
                    </a:lnTo>
                    <a:cubicBezTo>
                      <a:pt x="375" y="36"/>
                      <a:pt x="179" y="63"/>
                      <a:pt x="1" y="99"/>
                    </a:cubicBezTo>
                    <a:lnTo>
                      <a:pt x="1" y="99"/>
                    </a:lnTo>
                    <a:cubicBezTo>
                      <a:pt x="179" y="63"/>
                      <a:pt x="375" y="36"/>
                      <a:pt x="563"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81" name="Google Shape;2081;p58"/>
              <p:cNvSpPr/>
              <p:nvPr/>
            </p:nvSpPr>
            <p:spPr>
              <a:xfrm>
                <a:off x="656075" y="1679125"/>
                <a:ext cx="57325" cy="25900"/>
              </a:xfrm>
              <a:custGeom>
                <a:avLst/>
                <a:gdLst/>
                <a:ahLst/>
                <a:cxnLst/>
                <a:rect l="l" t="t" r="r" b="b"/>
                <a:pathLst>
                  <a:path w="2293" h="1036" extrusionOk="0">
                    <a:moveTo>
                      <a:pt x="2079" y="0"/>
                    </a:moveTo>
                    <a:cubicBezTo>
                      <a:pt x="2114" y="143"/>
                      <a:pt x="2186" y="250"/>
                      <a:pt x="2293" y="331"/>
                    </a:cubicBezTo>
                    <a:cubicBezTo>
                      <a:pt x="1570" y="464"/>
                      <a:pt x="856" y="652"/>
                      <a:pt x="232" y="1035"/>
                    </a:cubicBezTo>
                    <a:cubicBezTo>
                      <a:pt x="125" y="982"/>
                      <a:pt x="45" y="893"/>
                      <a:pt x="0" y="750"/>
                    </a:cubicBezTo>
                    <a:cubicBezTo>
                      <a:pt x="633" y="384"/>
                      <a:pt x="1374" y="152"/>
                      <a:pt x="2079"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82" name="Google Shape;2082;p58"/>
              <p:cNvSpPr/>
              <p:nvPr/>
            </p:nvSpPr>
            <p:spPr>
              <a:xfrm>
                <a:off x="661850" y="1687375"/>
                <a:ext cx="51550" cy="17650"/>
              </a:xfrm>
              <a:custGeom>
                <a:avLst/>
                <a:gdLst/>
                <a:ahLst/>
                <a:cxnLst/>
                <a:rect l="l" t="t" r="r" b="b"/>
                <a:pathLst>
                  <a:path w="2062" h="706" extrusionOk="0">
                    <a:moveTo>
                      <a:pt x="2062" y="1"/>
                    </a:moveTo>
                    <a:lnTo>
                      <a:pt x="2062" y="1"/>
                    </a:lnTo>
                    <a:cubicBezTo>
                      <a:pt x="1339" y="134"/>
                      <a:pt x="625" y="322"/>
                      <a:pt x="1" y="705"/>
                    </a:cubicBezTo>
                    <a:lnTo>
                      <a:pt x="1" y="705"/>
                    </a:lnTo>
                    <a:cubicBezTo>
                      <a:pt x="625" y="322"/>
                      <a:pt x="1339" y="134"/>
                      <a:pt x="206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83" name="Google Shape;2083;p58"/>
              <p:cNvSpPr/>
              <p:nvPr/>
            </p:nvSpPr>
            <p:spPr>
              <a:xfrm>
                <a:off x="620375" y="1697850"/>
                <a:ext cx="41500" cy="48425"/>
              </a:xfrm>
              <a:custGeom>
                <a:avLst/>
                <a:gdLst/>
                <a:ahLst/>
                <a:cxnLst/>
                <a:rect l="l" t="t" r="r" b="b"/>
                <a:pathLst>
                  <a:path w="1660" h="1937" extrusionOk="0">
                    <a:moveTo>
                      <a:pt x="1428" y="1"/>
                    </a:moveTo>
                    <a:cubicBezTo>
                      <a:pt x="1473" y="144"/>
                      <a:pt x="1553" y="233"/>
                      <a:pt x="1660" y="286"/>
                    </a:cubicBezTo>
                    <a:cubicBezTo>
                      <a:pt x="1036" y="652"/>
                      <a:pt x="491" y="1223"/>
                      <a:pt x="304" y="1937"/>
                    </a:cubicBezTo>
                    <a:cubicBezTo>
                      <a:pt x="179" y="1901"/>
                      <a:pt x="72" y="1812"/>
                      <a:pt x="1" y="1660"/>
                    </a:cubicBezTo>
                    <a:cubicBezTo>
                      <a:pt x="259" y="911"/>
                      <a:pt x="786" y="384"/>
                      <a:pt x="1428"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84" name="Google Shape;2084;p58"/>
              <p:cNvSpPr/>
              <p:nvPr/>
            </p:nvSpPr>
            <p:spPr>
              <a:xfrm>
                <a:off x="627950" y="1705000"/>
                <a:ext cx="33925" cy="41275"/>
              </a:xfrm>
              <a:custGeom>
                <a:avLst/>
                <a:gdLst/>
                <a:ahLst/>
                <a:cxnLst/>
                <a:rect l="l" t="t" r="r" b="b"/>
                <a:pathLst>
                  <a:path w="1357" h="1651" extrusionOk="0">
                    <a:moveTo>
                      <a:pt x="1357" y="0"/>
                    </a:moveTo>
                    <a:lnTo>
                      <a:pt x="1357" y="0"/>
                    </a:lnTo>
                    <a:cubicBezTo>
                      <a:pt x="733" y="366"/>
                      <a:pt x="188" y="937"/>
                      <a:pt x="1" y="1651"/>
                    </a:cubicBezTo>
                    <a:lnTo>
                      <a:pt x="1" y="1651"/>
                    </a:lnTo>
                    <a:cubicBezTo>
                      <a:pt x="188" y="937"/>
                      <a:pt x="733" y="366"/>
                      <a:pt x="135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85" name="Google Shape;2085;p58"/>
              <p:cNvSpPr/>
              <p:nvPr/>
            </p:nvSpPr>
            <p:spPr>
              <a:xfrm>
                <a:off x="713375" y="1684925"/>
                <a:ext cx="25900" cy="9600"/>
              </a:xfrm>
              <a:custGeom>
                <a:avLst/>
                <a:gdLst/>
                <a:ahLst/>
                <a:cxnLst/>
                <a:rect l="l" t="t" r="r" b="b"/>
                <a:pathLst>
                  <a:path w="1036" h="384" extrusionOk="0">
                    <a:moveTo>
                      <a:pt x="563" y="0"/>
                    </a:moveTo>
                    <a:cubicBezTo>
                      <a:pt x="723" y="134"/>
                      <a:pt x="875" y="232"/>
                      <a:pt x="1036" y="304"/>
                    </a:cubicBezTo>
                    <a:cubicBezTo>
                      <a:pt x="875" y="330"/>
                      <a:pt x="706" y="357"/>
                      <a:pt x="536" y="384"/>
                    </a:cubicBezTo>
                    <a:cubicBezTo>
                      <a:pt x="358" y="322"/>
                      <a:pt x="179" y="232"/>
                      <a:pt x="1" y="99"/>
                    </a:cubicBezTo>
                    <a:cubicBezTo>
                      <a:pt x="179" y="63"/>
                      <a:pt x="375" y="36"/>
                      <a:pt x="563"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86" name="Google Shape;2086;p58"/>
              <p:cNvSpPr/>
              <p:nvPr/>
            </p:nvSpPr>
            <p:spPr>
              <a:xfrm>
                <a:off x="661850" y="1687375"/>
                <a:ext cx="64950" cy="21200"/>
              </a:xfrm>
              <a:custGeom>
                <a:avLst/>
                <a:gdLst/>
                <a:ahLst/>
                <a:cxnLst/>
                <a:rect l="l" t="t" r="r" b="b"/>
                <a:pathLst>
                  <a:path w="2598" h="848" extrusionOk="0">
                    <a:moveTo>
                      <a:pt x="2062" y="1"/>
                    </a:moveTo>
                    <a:cubicBezTo>
                      <a:pt x="2240" y="134"/>
                      <a:pt x="2419" y="224"/>
                      <a:pt x="2597" y="286"/>
                    </a:cubicBezTo>
                    <a:cubicBezTo>
                      <a:pt x="1928" y="402"/>
                      <a:pt x="1170" y="554"/>
                      <a:pt x="509" y="848"/>
                    </a:cubicBezTo>
                    <a:cubicBezTo>
                      <a:pt x="349" y="830"/>
                      <a:pt x="170" y="794"/>
                      <a:pt x="1" y="705"/>
                    </a:cubicBezTo>
                    <a:cubicBezTo>
                      <a:pt x="625" y="322"/>
                      <a:pt x="1339" y="134"/>
                      <a:pt x="206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87" name="Google Shape;2087;p58"/>
              <p:cNvSpPr/>
              <p:nvPr/>
            </p:nvSpPr>
            <p:spPr>
              <a:xfrm>
                <a:off x="627950" y="1705000"/>
                <a:ext cx="46650" cy="42175"/>
              </a:xfrm>
              <a:custGeom>
                <a:avLst/>
                <a:gdLst/>
                <a:ahLst/>
                <a:cxnLst/>
                <a:rect l="l" t="t" r="r" b="b"/>
                <a:pathLst>
                  <a:path w="1866" h="1687" extrusionOk="0">
                    <a:moveTo>
                      <a:pt x="1357" y="0"/>
                    </a:moveTo>
                    <a:cubicBezTo>
                      <a:pt x="1526" y="89"/>
                      <a:pt x="1705" y="125"/>
                      <a:pt x="1865" y="143"/>
                    </a:cubicBezTo>
                    <a:cubicBezTo>
                      <a:pt x="1205" y="446"/>
                      <a:pt x="643" y="901"/>
                      <a:pt x="402" y="1615"/>
                    </a:cubicBezTo>
                    <a:cubicBezTo>
                      <a:pt x="278" y="1660"/>
                      <a:pt x="135" y="1686"/>
                      <a:pt x="1" y="1651"/>
                    </a:cubicBezTo>
                    <a:cubicBezTo>
                      <a:pt x="188" y="937"/>
                      <a:pt x="733" y="366"/>
                      <a:pt x="135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88" name="Google Shape;2088;p58"/>
              <p:cNvSpPr/>
              <p:nvPr/>
            </p:nvSpPr>
            <p:spPr>
              <a:xfrm>
                <a:off x="638000" y="1692500"/>
                <a:ext cx="119125" cy="52875"/>
              </a:xfrm>
              <a:custGeom>
                <a:avLst/>
                <a:gdLst/>
                <a:ahLst/>
                <a:cxnLst/>
                <a:rect l="l" t="t" r="r" b="b"/>
                <a:pathLst>
                  <a:path w="4765" h="2115" extrusionOk="0">
                    <a:moveTo>
                      <a:pt x="4051" y="1"/>
                    </a:moveTo>
                    <a:cubicBezTo>
                      <a:pt x="4283" y="99"/>
                      <a:pt x="4488" y="170"/>
                      <a:pt x="4764" y="170"/>
                    </a:cubicBezTo>
                    <a:cubicBezTo>
                      <a:pt x="3355" y="473"/>
                      <a:pt x="1535" y="456"/>
                      <a:pt x="562" y="1705"/>
                    </a:cubicBezTo>
                    <a:cubicBezTo>
                      <a:pt x="411" y="1901"/>
                      <a:pt x="223" y="2035"/>
                      <a:pt x="0" y="2115"/>
                    </a:cubicBezTo>
                    <a:cubicBezTo>
                      <a:pt x="545" y="509"/>
                      <a:pt x="2659" y="233"/>
                      <a:pt x="4051"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089" name="Google Shape;2089;p58"/>
            <p:cNvGrpSpPr/>
            <p:nvPr/>
          </p:nvGrpSpPr>
          <p:grpSpPr>
            <a:xfrm rot="4506090">
              <a:off x="1915471" y="11586"/>
              <a:ext cx="323987" cy="390258"/>
              <a:chOff x="1633575" y="1032350"/>
              <a:chExt cx="401250" cy="483325"/>
            </a:xfrm>
          </p:grpSpPr>
          <p:sp>
            <p:nvSpPr>
              <p:cNvPr id="2090" name="Google Shape;2090;p58"/>
              <p:cNvSpPr/>
              <p:nvPr/>
            </p:nvSpPr>
            <p:spPr>
              <a:xfrm>
                <a:off x="1633575" y="1044400"/>
                <a:ext cx="70300" cy="70050"/>
              </a:xfrm>
              <a:custGeom>
                <a:avLst/>
                <a:gdLst/>
                <a:ahLst/>
                <a:cxnLst/>
                <a:rect l="l" t="t" r="r" b="b"/>
                <a:pathLst>
                  <a:path w="2812" h="2802" extrusionOk="0">
                    <a:moveTo>
                      <a:pt x="286" y="723"/>
                    </a:moveTo>
                    <a:cubicBezTo>
                      <a:pt x="81" y="509"/>
                      <a:pt x="1" y="232"/>
                      <a:pt x="46" y="0"/>
                    </a:cubicBezTo>
                    <a:cubicBezTo>
                      <a:pt x="777" y="883"/>
                      <a:pt x="1634" y="1651"/>
                      <a:pt x="2579" y="2302"/>
                    </a:cubicBezTo>
                    <a:cubicBezTo>
                      <a:pt x="2543" y="2471"/>
                      <a:pt x="2651" y="2641"/>
                      <a:pt x="2811" y="2801"/>
                    </a:cubicBezTo>
                    <a:cubicBezTo>
                      <a:pt x="1883" y="2222"/>
                      <a:pt x="1036" y="1526"/>
                      <a:pt x="286" y="723"/>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91" name="Google Shape;2091;p58"/>
              <p:cNvSpPr/>
              <p:nvPr/>
            </p:nvSpPr>
            <p:spPr>
              <a:xfrm>
                <a:off x="1634700" y="1035925"/>
                <a:ext cx="68275" cy="66025"/>
              </a:xfrm>
              <a:custGeom>
                <a:avLst/>
                <a:gdLst/>
                <a:ahLst/>
                <a:cxnLst/>
                <a:rect l="l" t="t" r="r" b="b"/>
                <a:pathLst>
                  <a:path w="2731" h="2641" extrusionOk="0">
                    <a:moveTo>
                      <a:pt x="1" y="339"/>
                    </a:moveTo>
                    <a:cubicBezTo>
                      <a:pt x="27" y="205"/>
                      <a:pt x="90" y="89"/>
                      <a:pt x="197" y="0"/>
                    </a:cubicBezTo>
                    <a:cubicBezTo>
                      <a:pt x="928" y="883"/>
                      <a:pt x="1785" y="1668"/>
                      <a:pt x="2730" y="2320"/>
                    </a:cubicBezTo>
                    <a:cubicBezTo>
                      <a:pt x="2632" y="2400"/>
                      <a:pt x="2570" y="2507"/>
                      <a:pt x="2534" y="2641"/>
                    </a:cubicBezTo>
                    <a:cubicBezTo>
                      <a:pt x="1589" y="1990"/>
                      <a:pt x="732" y="1222"/>
                      <a:pt x="1" y="33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92" name="Google Shape;2092;p58"/>
              <p:cNvSpPr/>
              <p:nvPr/>
            </p:nvSpPr>
            <p:spPr>
              <a:xfrm>
                <a:off x="1639600" y="1035925"/>
                <a:ext cx="63375" cy="58000"/>
              </a:xfrm>
              <a:custGeom>
                <a:avLst/>
                <a:gdLst/>
                <a:ahLst/>
                <a:cxnLst/>
                <a:rect l="l" t="t" r="r" b="b"/>
                <a:pathLst>
                  <a:path w="2535" h="2320" extrusionOk="0">
                    <a:moveTo>
                      <a:pt x="1" y="0"/>
                    </a:moveTo>
                    <a:lnTo>
                      <a:pt x="1" y="0"/>
                    </a:lnTo>
                    <a:cubicBezTo>
                      <a:pt x="732" y="883"/>
                      <a:pt x="1589" y="1668"/>
                      <a:pt x="2534" y="2320"/>
                    </a:cubicBezTo>
                    <a:lnTo>
                      <a:pt x="2534" y="2320"/>
                    </a:lnTo>
                    <a:cubicBezTo>
                      <a:pt x="1589" y="1668"/>
                      <a:pt x="732" y="883"/>
                      <a:pt x="1"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93" name="Google Shape;2093;p58"/>
              <p:cNvSpPr/>
              <p:nvPr/>
            </p:nvSpPr>
            <p:spPr>
              <a:xfrm>
                <a:off x="1639600" y="1032575"/>
                <a:ext cx="72525" cy="61350"/>
              </a:xfrm>
              <a:custGeom>
                <a:avLst/>
                <a:gdLst/>
                <a:ahLst/>
                <a:cxnLst/>
                <a:rect l="l" t="t" r="r" b="b"/>
                <a:pathLst>
                  <a:path w="2901" h="2454" extrusionOk="0">
                    <a:moveTo>
                      <a:pt x="1" y="134"/>
                    </a:moveTo>
                    <a:cubicBezTo>
                      <a:pt x="108" y="45"/>
                      <a:pt x="242" y="0"/>
                      <a:pt x="376" y="0"/>
                    </a:cubicBezTo>
                    <a:cubicBezTo>
                      <a:pt x="1098" y="866"/>
                      <a:pt x="1955" y="1624"/>
                      <a:pt x="2900" y="2249"/>
                    </a:cubicBezTo>
                    <a:cubicBezTo>
                      <a:pt x="2766" y="2284"/>
                      <a:pt x="2641" y="2347"/>
                      <a:pt x="2534" y="2454"/>
                    </a:cubicBezTo>
                    <a:cubicBezTo>
                      <a:pt x="1589" y="1802"/>
                      <a:pt x="732" y="1017"/>
                      <a:pt x="1" y="13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94" name="Google Shape;2094;p58"/>
              <p:cNvSpPr/>
              <p:nvPr/>
            </p:nvSpPr>
            <p:spPr>
              <a:xfrm>
                <a:off x="1648975" y="1032350"/>
                <a:ext cx="78975" cy="57575"/>
              </a:xfrm>
              <a:custGeom>
                <a:avLst/>
                <a:gdLst/>
                <a:ahLst/>
                <a:cxnLst/>
                <a:rect l="l" t="t" r="r" b="b"/>
                <a:pathLst>
                  <a:path w="3159" h="2303" extrusionOk="0">
                    <a:moveTo>
                      <a:pt x="1" y="9"/>
                    </a:moveTo>
                    <a:cubicBezTo>
                      <a:pt x="232" y="1"/>
                      <a:pt x="464" y="99"/>
                      <a:pt x="652" y="286"/>
                    </a:cubicBezTo>
                    <a:cubicBezTo>
                      <a:pt x="1383" y="1071"/>
                      <a:pt x="2231" y="1749"/>
                      <a:pt x="3159" y="2302"/>
                    </a:cubicBezTo>
                    <a:cubicBezTo>
                      <a:pt x="2989" y="2213"/>
                      <a:pt x="2730" y="2204"/>
                      <a:pt x="2525" y="2258"/>
                    </a:cubicBezTo>
                    <a:cubicBezTo>
                      <a:pt x="1580" y="1633"/>
                      <a:pt x="723" y="875"/>
                      <a:pt x="1" y="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95" name="Google Shape;2095;p58"/>
              <p:cNvSpPr/>
              <p:nvPr/>
            </p:nvSpPr>
            <p:spPr>
              <a:xfrm>
                <a:off x="1697150" y="1101925"/>
                <a:ext cx="134075" cy="59575"/>
              </a:xfrm>
              <a:custGeom>
                <a:avLst/>
                <a:gdLst/>
                <a:ahLst/>
                <a:cxnLst/>
                <a:rect l="l" t="t" r="r" b="b"/>
                <a:pathLst>
                  <a:path w="5363" h="2383" extrusionOk="0">
                    <a:moveTo>
                      <a:pt x="268" y="500"/>
                    </a:moveTo>
                    <a:cubicBezTo>
                      <a:pt x="108" y="340"/>
                      <a:pt x="0" y="170"/>
                      <a:pt x="36" y="1"/>
                    </a:cubicBezTo>
                    <a:cubicBezTo>
                      <a:pt x="1615" y="1080"/>
                      <a:pt x="3506" y="1446"/>
                      <a:pt x="5362" y="1848"/>
                    </a:cubicBezTo>
                    <a:cubicBezTo>
                      <a:pt x="5291" y="2026"/>
                      <a:pt x="5291" y="2204"/>
                      <a:pt x="5309" y="2383"/>
                    </a:cubicBezTo>
                    <a:cubicBezTo>
                      <a:pt x="3515" y="2035"/>
                      <a:pt x="1820" y="1482"/>
                      <a:pt x="268" y="50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96" name="Google Shape;2096;p58"/>
              <p:cNvSpPr/>
              <p:nvPr/>
            </p:nvSpPr>
            <p:spPr>
              <a:xfrm>
                <a:off x="1829400" y="1148100"/>
                <a:ext cx="126700" cy="53550"/>
              </a:xfrm>
              <a:custGeom>
                <a:avLst/>
                <a:gdLst/>
                <a:ahLst/>
                <a:cxnLst/>
                <a:rect l="l" t="t" r="r" b="b"/>
                <a:pathLst>
                  <a:path w="5068" h="2142" extrusionOk="0">
                    <a:moveTo>
                      <a:pt x="19" y="536"/>
                    </a:moveTo>
                    <a:cubicBezTo>
                      <a:pt x="1" y="357"/>
                      <a:pt x="1" y="179"/>
                      <a:pt x="72" y="1"/>
                    </a:cubicBezTo>
                    <a:cubicBezTo>
                      <a:pt x="1874" y="384"/>
                      <a:pt x="3640" y="794"/>
                      <a:pt x="5068" y="1910"/>
                    </a:cubicBezTo>
                    <a:cubicBezTo>
                      <a:pt x="5005" y="1990"/>
                      <a:pt x="4943" y="2061"/>
                      <a:pt x="4880" y="2142"/>
                    </a:cubicBezTo>
                    <a:cubicBezTo>
                      <a:pt x="3507" y="1071"/>
                      <a:pt x="1678" y="857"/>
                      <a:pt x="19" y="536"/>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97" name="Google Shape;2097;p58"/>
              <p:cNvSpPr/>
              <p:nvPr/>
            </p:nvSpPr>
            <p:spPr>
              <a:xfrm>
                <a:off x="1698050" y="1093900"/>
                <a:ext cx="91225" cy="44200"/>
              </a:xfrm>
              <a:custGeom>
                <a:avLst/>
                <a:gdLst/>
                <a:ahLst/>
                <a:cxnLst/>
                <a:rect l="l" t="t" r="r" b="b"/>
                <a:pathLst>
                  <a:path w="3649" h="1768" extrusionOk="0">
                    <a:moveTo>
                      <a:pt x="0" y="322"/>
                    </a:moveTo>
                    <a:cubicBezTo>
                      <a:pt x="36" y="188"/>
                      <a:pt x="98" y="81"/>
                      <a:pt x="196" y="1"/>
                    </a:cubicBezTo>
                    <a:cubicBezTo>
                      <a:pt x="1249" y="723"/>
                      <a:pt x="2418" y="1285"/>
                      <a:pt x="3649" y="1642"/>
                    </a:cubicBezTo>
                    <a:cubicBezTo>
                      <a:pt x="3595" y="1669"/>
                      <a:pt x="3560" y="1714"/>
                      <a:pt x="3542" y="1767"/>
                    </a:cubicBezTo>
                    <a:cubicBezTo>
                      <a:pt x="2293" y="1455"/>
                      <a:pt x="1080" y="1053"/>
                      <a:pt x="0" y="322"/>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98" name="Google Shape;2098;p58"/>
              <p:cNvSpPr/>
              <p:nvPr/>
            </p:nvSpPr>
            <p:spPr>
              <a:xfrm>
                <a:off x="1786575" y="1134950"/>
                <a:ext cx="91700" cy="23425"/>
              </a:xfrm>
              <a:custGeom>
                <a:avLst/>
                <a:gdLst/>
                <a:ahLst/>
                <a:cxnLst/>
                <a:rect l="l" t="t" r="r" b="b"/>
                <a:pathLst>
                  <a:path w="3668" h="937" extrusionOk="0">
                    <a:moveTo>
                      <a:pt x="1" y="125"/>
                    </a:moveTo>
                    <a:cubicBezTo>
                      <a:pt x="19" y="72"/>
                      <a:pt x="54" y="27"/>
                      <a:pt x="108" y="0"/>
                    </a:cubicBezTo>
                    <a:cubicBezTo>
                      <a:pt x="1277" y="339"/>
                      <a:pt x="2481" y="500"/>
                      <a:pt x="3667" y="758"/>
                    </a:cubicBezTo>
                    <a:cubicBezTo>
                      <a:pt x="3623" y="812"/>
                      <a:pt x="3587" y="874"/>
                      <a:pt x="3551" y="937"/>
                    </a:cubicBezTo>
                    <a:cubicBezTo>
                      <a:pt x="2401" y="625"/>
                      <a:pt x="1187" y="419"/>
                      <a:pt x="1" y="12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99" name="Google Shape;2099;p58"/>
              <p:cNvSpPr/>
              <p:nvPr/>
            </p:nvSpPr>
            <p:spPr>
              <a:xfrm>
                <a:off x="1875350" y="1153900"/>
                <a:ext cx="86325" cy="41950"/>
              </a:xfrm>
              <a:custGeom>
                <a:avLst/>
                <a:gdLst/>
                <a:ahLst/>
                <a:cxnLst/>
                <a:rect l="l" t="t" r="r" b="b"/>
                <a:pathLst>
                  <a:path w="3453" h="1678" extrusionOk="0">
                    <a:moveTo>
                      <a:pt x="0" y="179"/>
                    </a:moveTo>
                    <a:cubicBezTo>
                      <a:pt x="36" y="116"/>
                      <a:pt x="72" y="54"/>
                      <a:pt x="116" y="0"/>
                    </a:cubicBezTo>
                    <a:cubicBezTo>
                      <a:pt x="1303" y="250"/>
                      <a:pt x="2489" y="634"/>
                      <a:pt x="3453" y="1383"/>
                    </a:cubicBezTo>
                    <a:cubicBezTo>
                      <a:pt x="3381" y="1481"/>
                      <a:pt x="3301" y="1579"/>
                      <a:pt x="3230" y="1678"/>
                    </a:cubicBezTo>
                    <a:cubicBezTo>
                      <a:pt x="2275" y="928"/>
                      <a:pt x="1169" y="500"/>
                      <a:pt x="0" y="17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00" name="Google Shape;2100;p58"/>
              <p:cNvSpPr/>
              <p:nvPr/>
            </p:nvSpPr>
            <p:spPr>
              <a:xfrm>
                <a:off x="1702950" y="1088775"/>
                <a:ext cx="96825" cy="46200"/>
              </a:xfrm>
              <a:custGeom>
                <a:avLst/>
                <a:gdLst/>
                <a:ahLst/>
                <a:cxnLst/>
                <a:rect l="l" t="t" r="r" b="b"/>
                <a:pathLst>
                  <a:path w="3873" h="1848" extrusionOk="0">
                    <a:moveTo>
                      <a:pt x="0" y="206"/>
                    </a:moveTo>
                    <a:cubicBezTo>
                      <a:pt x="107" y="99"/>
                      <a:pt x="232" y="36"/>
                      <a:pt x="366" y="1"/>
                    </a:cubicBezTo>
                    <a:cubicBezTo>
                      <a:pt x="1437" y="714"/>
                      <a:pt x="2632" y="1098"/>
                      <a:pt x="3872" y="1401"/>
                    </a:cubicBezTo>
                    <a:cubicBezTo>
                      <a:pt x="3729" y="1535"/>
                      <a:pt x="3578" y="1678"/>
                      <a:pt x="3453" y="1847"/>
                    </a:cubicBezTo>
                    <a:cubicBezTo>
                      <a:pt x="2222" y="1490"/>
                      <a:pt x="1053" y="928"/>
                      <a:pt x="0" y="206"/>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01" name="Google Shape;2101;p58"/>
              <p:cNvSpPr/>
              <p:nvPr/>
            </p:nvSpPr>
            <p:spPr>
              <a:xfrm>
                <a:off x="1789250" y="1123800"/>
                <a:ext cx="98175" cy="30125"/>
              </a:xfrm>
              <a:custGeom>
                <a:avLst/>
                <a:gdLst/>
                <a:ahLst/>
                <a:cxnLst/>
                <a:rect l="l" t="t" r="r" b="b"/>
                <a:pathLst>
                  <a:path w="3927" h="1205" extrusionOk="0">
                    <a:moveTo>
                      <a:pt x="1" y="446"/>
                    </a:moveTo>
                    <a:cubicBezTo>
                      <a:pt x="126" y="277"/>
                      <a:pt x="277" y="134"/>
                      <a:pt x="420" y="0"/>
                    </a:cubicBezTo>
                    <a:cubicBezTo>
                      <a:pt x="1589" y="286"/>
                      <a:pt x="2784" y="482"/>
                      <a:pt x="3926" y="803"/>
                    </a:cubicBezTo>
                    <a:cubicBezTo>
                      <a:pt x="3801" y="928"/>
                      <a:pt x="3676" y="1062"/>
                      <a:pt x="3560" y="1204"/>
                    </a:cubicBezTo>
                    <a:cubicBezTo>
                      <a:pt x="2374" y="946"/>
                      <a:pt x="1170" y="785"/>
                      <a:pt x="1" y="446"/>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02" name="Google Shape;2102;p58"/>
              <p:cNvSpPr/>
              <p:nvPr/>
            </p:nvSpPr>
            <p:spPr>
              <a:xfrm>
                <a:off x="1878250" y="1143875"/>
                <a:ext cx="89225" cy="44625"/>
              </a:xfrm>
              <a:custGeom>
                <a:avLst/>
                <a:gdLst/>
                <a:ahLst/>
                <a:cxnLst/>
                <a:rect l="l" t="t" r="r" b="b"/>
                <a:pathLst>
                  <a:path w="3569" h="1785" extrusionOk="0">
                    <a:moveTo>
                      <a:pt x="0" y="401"/>
                    </a:moveTo>
                    <a:cubicBezTo>
                      <a:pt x="116" y="259"/>
                      <a:pt x="241" y="125"/>
                      <a:pt x="366" y="0"/>
                    </a:cubicBezTo>
                    <a:cubicBezTo>
                      <a:pt x="1517" y="312"/>
                      <a:pt x="2614" y="749"/>
                      <a:pt x="3569" y="1490"/>
                    </a:cubicBezTo>
                    <a:cubicBezTo>
                      <a:pt x="3488" y="1588"/>
                      <a:pt x="3417" y="1686"/>
                      <a:pt x="3337" y="1784"/>
                    </a:cubicBezTo>
                    <a:cubicBezTo>
                      <a:pt x="2373" y="1035"/>
                      <a:pt x="1187" y="651"/>
                      <a:pt x="0" y="40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03" name="Google Shape;2103;p58"/>
              <p:cNvSpPr/>
              <p:nvPr/>
            </p:nvSpPr>
            <p:spPr>
              <a:xfrm>
                <a:off x="1712100" y="1087450"/>
                <a:ext cx="140525" cy="45950"/>
              </a:xfrm>
              <a:custGeom>
                <a:avLst/>
                <a:gdLst/>
                <a:ahLst/>
                <a:cxnLst/>
                <a:rect l="l" t="t" r="r" b="b"/>
                <a:pathLst>
                  <a:path w="5621" h="1838" extrusionOk="0">
                    <a:moveTo>
                      <a:pt x="0" y="54"/>
                    </a:moveTo>
                    <a:cubicBezTo>
                      <a:pt x="205" y="0"/>
                      <a:pt x="464" y="9"/>
                      <a:pt x="634" y="98"/>
                    </a:cubicBezTo>
                    <a:cubicBezTo>
                      <a:pt x="2186" y="1026"/>
                      <a:pt x="3863" y="1436"/>
                      <a:pt x="5620" y="1766"/>
                    </a:cubicBezTo>
                    <a:cubicBezTo>
                      <a:pt x="5513" y="1749"/>
                      <a:pt x="5362" y="1784"/>
                      <a:pt x="5237" y="1838"/>
                    </a:cubicBezTo>
                    <a:cubicBezTo>
                      <a:pt x="3417" y="1445"/>
                      <a:pt x="1570" y="1097"/>
                      <a:pt x="0" y="5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04" name="Google Shape;2104;p58"/>
              <p:cNvSpPr/>
              <p:nvPr/>
            </p:nvSpPr>
            <p:spPr>
              <a:xfrm>
                <a:off x="1843000" y="1131150"/>
                <a:ext cx="128950" cy="49975"/>
              </a:xfrm>
              <a:custGeom>
                <a:avLst/>
                <a:gdLst/>
                <a:ahLst/>
                <a:cxnLst/>
                <a:rect l="l" t="t" r="r" b="b"/>
                <a:pathLst>
                  <a:path w="5158" h="1999" extrusionOk="0">
                    <a:moveTo>
                      <a:pt x="1" y="90"/>
                    </a:moveTo>
                    <a:cubicBezTo>
                      <a:pt x="126" y="36"/>
                      <a:pt x="277" y="1"/>
                      <a:pt x="384" y="18"/>
                    </a:cubicBezTo>
                    <a:cubicBezTo>
                      <a:pt x="2053" y="340"/>
                      <a:pt x="3783" y="696"/>
                      <a:pt x="5157" y="1758"/>
                    </a:cubicBezTo>
                    <a:cubicBezTo>
                      <a:pt x="5095" y="1838"/>
                      <a:pt x="5041" y="1919"/>
                      <a:pt x="4979" y="1999"/>
                    </a:cubicBezTo>
                    <a:cubicBezTo>
                      <a:pt x="3543" y="884"/>
                      <a:pt x="1785" y="464"/>
                      <a:pt x="1" y="9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05" name="Google Shape;2105;p58"/>
              <p:cNvSpPr/>
              <p:nvPr/>
            </p:nvSpPr>
            <p:spPr>
              <a:xfrm>
                <a:off x="1951400" y="1195825"/>
                <a:ext cx="59800" cy="145675"/>
              </a:xfrm>
              <a:custGeom>
                <a:avLst/>
                <a:gdLst/>
                <a:ahLst/>
                <a:cxnLst/>
                <a:rect l="l" t="t" r="r" b="b"/>
                <a:pathLst>
                  <a:path w="2392" h="5827" extrusionOk="0">
                    <a:moveTo>
                      <a:pt x="0" y="233"/>
                    </a:moveTo>
                    <a:cubicBezTo>
                      <a:pt x="63" y="152"/>
                      <a:pt x="125" y="81"/>
                      <a:pt x="188" y="1"/>
                    </a:cubicBezTo>
                    <a:cubicBezTo>
                      <a:pt x="2391" y="1678"/>
                      <a:pt x="2365" y="3774"/>
                      <a:pt x="1553" y="5781"/>
                    </a:cubicBezTo>
                    <a:cubicBezTo>
                      <a:pt x="1535" y="5826"/>
                      <a:pt x="1508" y="5790"/>
                      <a:pt x="1562" y="5692"/>
                    </a:cubicBezTo>
                    <a:cubicBezTo>
                      <a:pt x="2231" y="3810"/>
                      <a:pt x="1579" y="1437"/>
                      <a:pt x="0" y="233"/>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06" name="Google Shape;2106;p58"/>
              <p:cNvSpPr/>
              <p:nvPr/>
            </p:nvSpPr>
            <p:spPr>
              <a:xfrm>
                <a:off x="1944700" y="1338125"/>
                <a:ext cx="45750" cy="74950"/>
              </a:xfrm>
              <a:custGeom>
                <a:avLst/>
                <a:gdLst/>
                <a:ahLst/>
                <a:cxnLst/>
                <a:rect l="l" t="t" r="r" b="b"/>
                <a:pathLst>
                  <a:path w="1830" h="2998" extrusionOk="0">
                    <a:moveTo>
                      <a:pt x="1830" y="0"/>
                    </a:moveTo>
                    <a:cubicBezTo>
                      <a:pt x="1776" y="98"/>
                      <a:pt x="1803" y="134"/>
                      <a:pt x="1821" y="89"/>
                    </a:cubicBezTo>
                    <a:cubicBezTo>
                      <a:pt x="1410" y="1106"/>
                      <a:pt x="804" y="2097"/>
                      <a:pt x="179" y="2998"/>
                    </a:cubicBezTo>
                    <a:cubicBezTo>
                      <a:pt x="99" y="2998"/>
                      <a:pt x="1" y="2882"/>
                      <a:pt x="45" y="2677"/>
                    </a:cubicBezTo>
                    <a:cubicBezTo>
                      <a:pt x="777" y="1713"/>
                      <a:pt x="1535" y="937"/>
                      <a:pt x="1830"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07" name="Google Shape;2107;p58"/>
              <p:cNvSpPr/>
              <p:nvPr/>
            </p:nvSpPr>
            <p:spPr>
              <a:xfrm>
                <a:off x="1941800" y="1405025"/>
                <a:ext cx="7400" cy="12300"/>
              </a:xfrm>
              <a:custGeom>
                <a:avLst/>
                <a:gdLst/>
                <a:ahLst/>
                <a:cxnLst/>
                <a:rect l="l" t="t" r="r" b="b"/>
                <a:pathLst>
                  <a:path w="296" h="492" extrusionOk="0">
                    <a:moveTo>
                      <a:pt x="161" y="1"/>
                    </a:moveTo>
                    <a:cubicBezTo>
                      <a:pt x="117" y="206"/>
                      <a:pt x="215" y="322"/>
                      <a:pt x="295" y="322"/>
                    </a:cubicBezTo>
                    <a:cubicBezTo>
                      <a:pt x="251" y="375"/>
                      <a:pt x="215" y="429"/>
                      <a:pt x="179" y="482"/>
                    </a:cubicBezTo>
                    <a:cubicBezTo>
                      <a:pt x="99" y="491"/>
                      <a:pt x="1" y="366"/>
                      <a:pt x="37" y="152"/>
                    </a:cubicBezTo>
                    <a:cubicBezTo>
                      <a:pt x="81" y="99"/>
                      <a:pt x="117" y="45"/>
                      <a:pt x="161"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08" name="Google Shape;2108;p58"/>
              <p:cNvSpPr/>
              <p:nvPr/>
            </p:nvSpPr>
            <p:spPr>
              <a:xfrm>
                <a:off x="1956075" y="1188475"/>
                <a:ext cx="70950" cy="167950"/>
              </a:xfrm>
              <a:custGeom>
                <a:avLst/>
                <a:gdLst/>
                <a:ahLst/>
                <a:cxnLst/>
                <a:rect l="l" t="t" r="r" b="b"/>
                <a:pathLst>
                  <a:path w="2838" h="6718" extrusionOk="0">
                    <a:moveTo>
                      <a:pt x="1" y="295"/>
                    </a:moveTo>
                    <a:cubicBezTo>
                      <a:pt x="72" y="196"/>
                      <a:pt x="152" y="98"/>
                      <a:pt x="224" y="0"/>
                    </a:cubicBezTo>
                    <a:cubicBezTo>
                      <a:pt x="2169" y="1499"/>
                      <a:pt x="2838" y="4354"/>
                      <a:pt x="1865" y="6584"/>
                    </a:cubicBezTo>
                    <a:cubicBezTo>
                      <a:pt x="1607" y="6646"/>
                      <a:pt x="1348" y="6691"/>
                      <a:pt x="1080" y="6718"/>
                    </a:cubicBezTo>
                    <a:cubicBezTo>
                      <a:pt x="2142" y="4532"/>
                      <a:pt x="2436" y="2159"/>
                      <a:pt x="1" y="29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09" name="Google Shape;2109;p58"/>
              <p:cNvSpPr/>
              <p:nvPr/>
            </p:nvSpPr>
            <p:spPr>
              <a:xfrm>
                <a:off x="1946275" y="1353050"/>
                <a:ext cx="56450" cy="64050"/>
              </a:xfrm>
              <a:custGeom>
                <a:avLst/>
                <a:gdLst/>
                <a:ahLst/>
                <a:cxnLst/>
                <a:rect l="l" t="t" r="r" b="b"/>
                <a:pathLst>
                  <a:path w="2258" h="2562" extrusionOk="0">
                    <a:moveTo>
                      <a:pt x="1472" y="135"/>
                    </a:moveTo>
                    <a:cubicBezTo>
                      <a:pt x="1740" y="108"/>
                      <a:pt x="1999" y="63"/>
                      <a:pt x="2257" y="1"/>
                    </a:cubicBezTo>
                    <a:cubicBezTo>
                      <a:pt x="1847" y="929"/>
                      <a:pt x="1133" y="1669"/>
                      <a:pt x="527" y="2463"/>
                    </a:cubicBezTo>
                    <a:cubicBezTo>
                      <a:pt x="357" y="2526"/>
                      <a:pt x="179" y="2561"/>
                      <a:pt x="0" y="2561"/>
                    </a:cubicBezTo>
                    <a:cubicBezTo>
                      <a:pt x="527" y="1803"/>
                      <a:pt x="1062" y="982"/>
                      <a:pt x="1472" y="13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10" name="Google Shape;2110;p58"/>
              <p:cNvSpPr/>
              <p:nvPr/>
            </p:nvSpPr>
            <p:spPr>
              <a:xfrm>
                <a:off x="1961650" y="1181100"/>
                <a:ext cx="70075" cy="171975"/>
              </a:xfrm>
              <a:custGeom>
                <a:avLst/>
                <a:gdLst/>
                <a:ahLst/>
                <a:cxnLst/>
                <a:rect l="l" t="t" r="r" b="b"/>
                <a:pathLst>
                  <a:path w="2803" h="6879" extrusionOk="0">
                    <a:moveTo>
                      <a:pt x="1" y="295"/>
                    </a:moveTo>
                    <a:cubicBezTo>
                      <a:pt x="81" y="197"/>
                      <a:pt x="152" y="99"/>
                      <a:pt x="233" y="1"/>
                    </a:cubicBezTo>
                    <a:cubicBezTo>
                      <a:pt x="2552" y="1776"/>
                      <a:pt x="2802" y="4345"/>
                      <a:pt x="1937" y="6683"/>
                    </a:cubicBezTo>
                    <a:cubicBezTo>
                      <a:pt x="1856" y="6772"/>
                      <a:pt x="1749" y="6799"/>
                      <a:pt x="1642" y="6879"/>
                    </a:cubicBezTo>
                    <a:cubicBezTo>
                      <a:pt x="2615" y="4649"/>
                      <a:pt x="1946" y="1794"/>
                      <a:pt x="1" y="29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11" name="Google Shape;2111;p58"/>
              <p:cNvSpPr/>
              <p:nvPr/>
            </p:nvSpPr>
            <p:spPr>
              <a:xfrm>
                <a:off x="1959425" y="1348150"/>
                <a:ext cx="50650" cy="66500"/>
              </a:xfrm>
              <a:custGeom>
                <a:avLst/>
                <a:gdLst/>
                <a:ahLst/>
                <a:cxnLst/>
                <a:rect l="l" t="t" r="r" b="b"/>
                <a:pathLst>
                  <a:path w="2026" h="2660" extrusionOk="0">
                    <a:moveTo>
                      <a:pt x="1731" y="197"/>
                    </a:moveTo>
                    <a:cubicBezTo>
                      <a:pt x="1838" y="117"/>
                      <a:pt x="1945" y="90"/>
                      <a:pt x="2026" y="1"/>
                    </a:cubicBezTo>
                    <a:cubicBezTo>
                      <a:pt x="1687" y="902"/>
                      <a:pt x="1178" y="1776"/>
                      <a:pt x="563" y="2552"/>
                    </a:cubicBezTo>
                    <a:cubicBezTo>
                      <a:pt x="402" y="2623"/>
                      <a:pt x="206" y="2606"/>
                      <a:pt x="1" y="2659"/>
                    </a:cubicBezTo>
                    <a:cubicBezTo>
                      <a:pt x="607" y="1865"/>
                      <a:pt x="1321" y="1125"/>
                      <a:pt x="1731" y="197"/>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12" name="Google Shape;2112;p58"/>
              <p:cNvSpPr/>
              <p:nvPr/>
            </p:nvSpPr>
            <p:spPr>
              <a:xfrm>
                <a:off x="1967450" y="1175075"/>
                <a:ext cx="62025" cy="114450"/>
              </a:xfrm>
              <a:custGeom>
                <a:avLst/>
                <a:gdLst/>
                <a:ahLst/>
                <a:cxnLst/>
                <a:rect l="l" t="t" r="r" b="b"/>
                <a:pathLst>
                  <a:path w="2481" h="4578" extrusionOk="0">
                    <a:moveTo>
                      <a:pt x="1" y="242"/>
                    </a:moveTo>
                    <a:cubicBezTo>
                      <a:pt x="63" y="162"/>
                      <a:pt x="117" y="81"/>
                      <a:pt x="179" y="1"/>
                    </a:cubicBezTo>
                    <a:cubicBezTo>
                      <a:pt x="1482" y="1000"/>
                      <a:pt x="2293" y="2579"/>
                      <a:pt x="2481" y="4194"/>
                    </a:cubicBezTo>
                    <a:cubicBezTo>
                      <a:pt x="2401" y="4328"/>
                      <a:pt x="2293" y="4453"/>
                      <a:pt x="2160" y="4577"/>
                    </a:cubicBezTo>
                    <a:cubicBezTo>
                      <a:pt x="2178" y="2981"/>
                      <a:pt x="1553" y="1428"/>
                      <a:pt x="1" y="242"/>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13" name="Google Shape;2113;p58"/>
              <p:cNvSpPr/>
              <p:nvPr/>
            </p:nvSpPr>
            <p:spPr>
              <a:xfrm>
                <a:off x="1973475" y="1279900"/>
                <a:ext cx="61350" cy="132075"/>
              </a:xfrm>
              <a:custGeom>
                <a:avLst/>
                <a:gdLst/>
                <a:ahLst/>
                <a:cxnLst/>
                <a:rect l="l" t="t" r="r" b="b"/>
                <a:pathLst>
                  <a:path w="2454" h="5283" extrusionOk="0">
                    <a:moveTo>
                      <a:pt x="1919" y="384"/>
                    </a:moveTo>
                    <a:cubicBezTo>
                      <a:pt x="2052" y="260"/>
                      <a:pt x="2160" y="135"/>
                      <a:pt x="2240" y="1"/>
                    </a:cubicBezTo>
                    <a:cubicBezTo>
                      <a:pt x="2454" y="1830"/>
                      <a:pt x="1838" y="3453"/>
                      <a:pt x="714" y="4872"/>
                    </a:cubicBezTo>
                    <a:cubicBezTo>
                      <a:pt x="527" y="5006"/>
                      <a:pt x="286" y="5148"/>
                      <a:pt x="1" y="5282"/>
                    </a:cubicBezTo>
                    <a:cubicBezTo>
                      <a:pt x="1143" y="3855"/>
                      <a:pt x="1901" y="2097"/>
                      <a:pt x="1919" y="38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14" name="Google Shape;2114;p58"/>
              <p:cNvSpPr/>
              <p:nvPr/>
            </p:nvSpPr>
            <p:spPr>
              <a:xfrm>
                <a:off x="1910575" y="1408825"/>
                <a:ext cx="35725" cy="106175"/>
              </a:xfrm>
              <a:custGeom>
                <a:avLst/>
                <a:gdLst/>
                <a:ahLst/>
                <a:cxnLst/>
                <a:rect l="l" t="t" r="r" b="b"/>
                <a:pathLst>
                  <a:path w="1429" h="4247" extrusionOk="0">
                    <a:moveTo>
                      <a:pt x="1286" y="0"/>
                    </a:moveTo>
                    <a:cubicBezTo>
                      <a:pt x="1250" y="214"/>
                      <a:pt x="1348" y="339"/>
                      <a:pt x="1428" y="330"/>
                    </a:cubicBezTo>
                    <a:cubicBezTo>
                      <a:pt x="679" y="1392"/>
                      <a:pt x="117" y="3033"/>
                      <a:pt x="902" y="4247"/>
                    </a:cubicBezTo>
                    <a:cubicBezTo>
                      <a:pt x="661" y="4202"/>
                      <a:pt x="385" y="3943"/>
                      <a:pt x="304" y="3586"/>
                    </a:cubicBezTo>
                    <a:cubicBezTo>
                      <a:pt x="1" y="2195"/>
                      <a:pt x="608" y="928"/>
                      <a:pt x="1286"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15" name="Google Shape;2115;p58"/>
              <p:cNvSpPr/>
              <p:nvPr/>
            </p:nvSpPr>
            <p:spPr>
              <a:xfrm>
                <a:off x="1938475" y="1414625"/>
                <a:ext cx="20975" cy="14950"/>
              </a:xfrm>
              <a:custGeom>
                <a:avLst/>
                <a:gdLst/>
                <a:ahLst/>
                <a:cxnLst/>
                <a:rect l="l" t="t" r="r" b="b"/>
                <a:pathLst>
                  <a:path w="839" h="598" extrusionOk="0">
                    <a:moveTo>
                      <a:pt x="312" y="98"/>
                    </a:moveTo>
                    <a:cubicBezTo>
                      <a:pt x="491" y="98"/>
                      <a:pt x="669" y="63"/>
                      <a:pt x="839" y="0"/>
                    </a:cubicBezTo>
                    <a:cubicBezTo>
                      <a:pt x="714" y="170"/>
                      <a:pt x="589" y="339"/>
                      <a:pt x="482" y="509"/>
                    </a:cubicBezTo>
                    <a:cubicBezTo>
                      <a:pt x="330" y="571"/>
                      <a:pt x="170" y="598"/>
                      <a:pt x="0" y="589"/>
                    </a:cubicBezTo>
                    <a:cubicBezTo>
                      <a:pt x="98" y="410"/>
                      <a:pt x="205" y="250"/>
                      <a:pt x="312" y="9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16" name="Google Shape;2116;p58"/>
              <p:cNvSpPr/>
              <p:nvPr/>
            </p:nvSpPr>
            <p:spPr>
              <a:xfrm>
                <a:off x="1950500" y="1414625"/>
                <a:ext cx="8950" cy="12725"/>
              </a:xfrm>
              <a:custGeom>
                <a:avLst/>
                <a:gdLst/>
                <a:ahLst/>
                <a:cxnLst/>
                <a:rect l="l" t="t" r="r" b="b"/>
                <a:pathLst>
                  <a:path w="358" h="509" extrusionOk="0">
                    <a:moveTo>
                      <a:pt x="358" y="0"/>
                    </a:moveTo>
                    <a:lnTo>
                      <a:pt x="358" y="0"/>
                    </a:lnTo>
                    <a:cubicBezTo>
                      <a:pt x="233" y="170"/>
                      <a:pt x="108" y="339"/>
                      <a:pt x="1" y="509"/>
                    </a:cubicBezTo>
                    <a:lnTo>
                      <a:pt x="1" y="509"/>
                    </a:lnTo>
                    <a:cubicBezTo>
                      <a:pt x="108" y="339"/>
                      <a:pt x="233" y="170"/>
                      <a:pt x="358"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17" name="Google Shape;2117;p58"/>
              <p:cNvSpPr/>
              <p:nvPr/>
            </p:nvSpPr>
            <p:spPr>
              <a:xfrm>
                <a:off x="1924200" y="1427325"/>
                <a:ext cx="26325" cy="44625"/>
              </a:xfrm>
              <a:custGeom>
                <a:avLst/>
                <a:gdLst/>
                <a:ahLst/>
                <a:cxnLst/>
                <a:rect l="l" t="t" r="r" b="b"/>
                <a:pathLst>
                  <a:path w="1053" h="1785" extrusionOk="0">
                    <a:moveTo>
                      <a:pt x="571" y="81"/>
                    </a:moveTo>
                    <a:cubicBezTo>
                      <a:pt x="741" y="90"/>
                      <a:pt x="901" y="63"/>
                      <a:pt x="1053" y="1"/>
                    </a:cubicBezTo>
                    <a:cubicBezTo>
                      <a:pt x="714" y="509"/>
                      <a:pt x="464" y="1080"/>
                      <a:pt x="375" y="1678"/>
                    </a:cubicBezTo>
                    <a:cubicBezTo>
                      <a:pt x="268" y="1758"/>
                      <a:pt x="143" y="1785"/>
                      <a:pt x="0" y="1776"/>
                    </a:cubicBezTo>
                    <a:cubicBezTo>
                      <a:pt x="71" y="1178"/>
                      <a:pt x="286" y="589"/>
                      <a:pt x="571" y="8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18" name="Google Shape;2118;p58"/>
              <p:cNvSpPr/>
              <p:nvPr/>
            </p:nvSpPr>
            <p:spPr>
              <a:xfrm>
                <a:off x="1933550" y="1427325"/>
                <a:ext cx="16975" cy="41950"/>
              </a:xfrm>
              <a:custGeom>
                <a:avLst/>
                <a:gdLst/>
                <a:ahLst/>
                <a:cxnLst/>
                <a:rect l="l" t="t" r="r" b="b"/>
                <a:pathLst>
                  <a:path w="679" h="1678" extrusionOk="0">
                    <a:moveTo>
                      <a:pt x="679" y="1"/>
                    </a:moveTo>
                    <a:lnTo>
                      <a:pt x="679" y="1"/>
                    </a:lnTo>
                    <a:cubicBezTo>
                      <a:pt x="340" y="509"/>
                      <a:pt x="90" y="1080"/>
                      <a:pt x="10" y="1678"/>
                    </a:cubicBezTo>
                    <a:lnTo>
                      <a:pt x="1" y="1678"/>
                    </a:lnTo>
                    <a:cubicBezTo>
                      <a:pt x="90" y="1080"/>
                      <a:pt x="340" y="509"/>
                      <a:pt x="679"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19" name="Google Shape;2119;p58"/>
              <p:cNvSpPr/>
              <p:nvPr/>
            </p:nvSpPr>
            <p:spPr>
              <a:xfrm>
                <a:off x="1922400" y="1469250"/>
                <a:ext cx="20550" cy="46425"/>
              </a:xfrm>
              <a:custGeom>
                <a:avLst/>
                <a:gdLst/>
                <a:ahLst/>
                <a:cxnLst/>
                <a:rect l="l" t="t" r="r" b="b"/>
                <a:pathLst>
                  <a:path w="822" h="1857" extrusionOk="0">
                    <a:moveTo>
                      <a:pt x="72" y="99"/>
                    </a:moveTo>
                    <a:cubicBezTo>
                      <a:pt x="215" y="108"/>
                      <a:pt x="340" y="81"/>
                      <a:pt x="447" y="1"/>
                    </a:cubicBezTo>
                    <a:cubicBezTo>
                      <a:pt x="358" y="598"/>
                      <a:pt x="447" y="1250"/>
                      <a:pt x="821" y="1740"/>
                    </a:cubicBezTo>
                    <a:cubicBezTo>
                      <a:pt x="706" y="1821"/>
                      <a:pt x="572" y="1856"/>
                      <a:pt x="429" y="1830"/>
                    </a:cubicBezTo>
                    <a:cubicBezTo>
                      <a:pt x="90" y="1303"/>
                      <a:pt x="1" y="697"/>
                      <a:pt x="72" y="9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20" name="Google Shape;2120;p58"/>
              <p:cNvSpPr/>
              <p:nvPr/>
            </p:nvSpPr>
            <p:spPr>
              <a:xfrm>
                <a:off x="1931325" y="1469250"/>
                <a:ext cx="11625" cy="43525"/>
              </a:xfrm>
              <a:custGeom>
                <a:avLst/>
                <a:gdLst/>
                <a:ahLst/>
                <a:cxnLst/>
                <a:rect l="l" t="t" r="r" b="b"/>
                <a:pathLst>
                  <a:path w="465" h="1741" extrusionOk="0">
                    <a:moveTo>
                      <a:pt x="90" y="1"/>
                    </a:moveTo>
                    <a:lnTo>
                      <a:pt x="99" y="1"/>
                    </a:lnTo>
                    <a:cubicBezTo>
                      <a:pt x="1" y="598"/>
                      <a:pt x="90" y="1250"/>
                      <a:pt x="464" y="1740"/>
                    </a:cubicBezTo>
                    <a:lnTo>
                      <a:pt x="464" y="1740"/>
                    </a:lnTo>
                    <a:cubicBezTo>
                      <a:pt x="90" y="1250"/>
                      <a:pt x="1" y="598"/>
                      <a:pt x="90"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21" name="Google Shape;2121;p58"/>
              <p:cNvSpPr/>
              <p:nvPr/>
            </p:nvSpPr>
            <p:spPr>
              <a:xfrm>
                <a:off x="1950500" y="1411950"/>
                <a:ext cx="23000" cy="15400"/>
              </a:xfrm>
              <a:custGeom>
                <a:avLst/>
                <a:gdLst/>
                <a:ahLst/>
                <a:cxnLst/>
                <a:rect l="l" t="t" r="r" b="b"/>
                <a:pathLst>
                  <a:path w="920" h="616" extrusionOk="0">
                    <a:moveTo>
                      <a:pt x="358" y="107"/>
                    </a:moveTo>
                    <a:cubicBezTo>
                      <a:pt x="563" y="54"/>
                      <a:pt x="759" y="71"/>
                      <a:pt x="920" y="0"/>
                    </a:cubicBezTo>
                    <a:cubicBezTo>
                      <a:pt x="813" y="125"/>
                      <a:pt x="697" y="277"/>
                      <a:pt x="590" y="428"/>
                    </a:cubicBezTo>
                    <a:cubicBezTo>
                      <a:pt x="420" y="526"/>
                      <a:pt x="215" y="544"/>
                      <a:pt x="1" y="616"/>
                    </a:cubicBezTo>
                    <a:cubicBezTo>
                      <a:pt x="108" y="446"/>
                      <a:pt x="233" y="277"/>
                      <a:pt x="358" y="107"/>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22" name="Google Shape;2122;p58"/>
              <p:cNvSpPr/>
              <p:nvPr/>
            </p:nvSpPr>
            <p:spPr>
              <a:xfrm>
                <a:off x="1933775" y="1422650"/>
                <a:ext cx="31475" cy="46625"/>
              </a:xfrm>
              <a:custGeom>
                <a:avLst/>
                <a:gdLst/>
                <a:ahLst/>
                <a:cxnLst/>
                <a:rect l="l" t="t" r="r" b="b"/>
                <a:pathLst>
                  <a:path w="1259" h="1865" extrusionOk="0">
                    <a:moveTo>
                      <a:pt x="670" y="188"/>
                    </a:moveTo>
                    <a:cubicBezTo>
                      <a:pt x="884" y="116"/>
                      <a:pt x="1089" y="98"/>
                      <a:pt x="1259" y="0"/>
                    </a:cubicBezTo>
                    <a:cubicBezTo>
                      <a:pt x="928" y="464"/>
                      <a:pt x="589" y="1026"/>
                      <a:pt x="429" y="1588"/>
                    </a:cubicBezTo>
                    <a:cubicBezTo>
                      <a:pt x="313" y="1704"/>
                      <a:pt x="161" y="1784"/>
                      <a:pt x="1" y="1865"/>
                    </a:cubicBezTo>
                    <a:cubicBezTo>
                      <a:pt x="81" y="1267"/>
                      <a:pt x="331" y="696"/>
                      <a:pt x="670" y="18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23" name="Google Shape;2123;p58"/>
              <p:cNvSpPr/>
              <p:nvPr/>
            </p:nvSpPr>
            <p:spPr>
              <a:xfrm>
                <a:off x="1931325" y="1462350"/>
                <a:ext cx="17425" cy="50425"/>
              </a:xfrm>
              <a:custGeom>
                <a:avLst/>
                <a:gdLst/>
                <a:ahLst/>
                <a:cxnLst/>
                <a:rect l="l" t="t" r="r" b="b"/>
                <a:pathLst>
                  <a:path w="697" h="2017" extrusionOk="0">
                    <a:moveTo>
                      <a:pt x="99" y="277"/>
                    </a:moveTo>
                    <a:cubicBezTo>
                      <a:pt x="259" y="196"/>
                      <a:pt x="411" y="116"/>
                      <a:pt x="527" y="0"/>
                    </a:cubicBezTo>
                    <a:cubicBezTo>
                      <a:pt x="357" y="580"/>
                      <a:pt x="357" y="1178"/>
                      <a:pt x="696" y="1704"/>
                    </a:cubicBezTo>
                    <a:cubicBezTo>
                      <a:pt x="652" y="1820"/>
                      <a:pt x="572" y="1936"/>
                      <a:pt x="464" y="2016"/>
                    </a:cubicBezTo>
                    <a:cubicBezTo>
                      <a:pt x="90" y="1526"/>
                      <a:pt x="1" y="874"/>
                      <a:pt x="99" y="277"/>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24" name="Google Shape;2124;p58"/>
              <p:cNvSpPr/>
              <p:nvPr/>
            </p:nvSpPr>
            <p:spPr>
              <a:xfrm>
                <a:off x="1928875" y="1401675"/>
                <a:ext cx="62475" cy="103300"/>
              </a:xfrm>
              <a:custGeom>
                <a:avLst/>
                <a:gdLst/>
                <a:ahLst/>
                <a:cxnLst/>
                <a:rect l="l" t="t" r="r" b="b"/>
                <a:pathLst>
                  <a:path w="2499" h="4132" extrusionOk="0">
                    <a:moveTo>
                      <a:pt x="1785" y="411"/>
                    </a:moveTo>
                    <a:cubicBezTo>
                      <a:pt x="2070" y="277"/>
                      <a:pt x="2311" y="135"/>
                      <a:pt x="2498" y="1"/>
                    </a:cubicBezTo>
                    <a:cubicBezTo>
                      <a:pt x="1731" y="964"/>
                      <a:pt x="536" y="2186"/>
                      <a:pt x="875" y="3560"/>
                    </a:cubicBezTo>
                    <a:cubicBezTo>
                      <a:pt x="919" y="3748"/>
                      <a:pt x="884" y="3935"/>
                      <a:pt x="794" y="4131"/>
                    </a:cubicBezTo>
                    <a:cubicBezTo>
                      <a:pt x="0" y="2918"/>
                      <a:pt x="1044" y="1330"/>
                      <a:pt x="1785" y="41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125" name="Google Shape;2125;p58"/>
            <p:cNvGrpSpPr/>
            <p:nvPr/>
          </p:nvGrpSpPr>
          <p:grpSpPr>
            <a:xfrm>
              <a:off x="1634546" y="-90128"/>
              <a:ext cx="394920" cy="411471"/>
              <a:chOff x="1293475" y="1857325"/>
              <a:chExt cx="489125" cy="509625"/>
            </a:xfrm>
          </p:grpSpPr>
          <p:sp>
            <p:nvSpPr>
              <p:cNvPr id="2126" name="Google Shape;2126;p58"/>
              <p:cNvSpPr/>
              <p:nvPr/>
            </p:nvSpPr>
            <p:spPr>
              <a:xfrm>
                <a:off x="1700275" y="1860675"/>
                <a:ext cx="56900" cy="139625"/>
              </a:xfrm>
              <a:custGeom>
                <a:avLst/>
                <a:gdLst/>
                <a:ahLst/>
                <a:cxnLst/>
                <a:rect l="l" t="t" r="r" b="b"/>
                <a:pathLst>
                  <a:path w="2276" h="5585" extrusionOk="0">
                    <a:moveTo>
                      <a:pt x="1918" y="651"/>
                    </a:moveTo>
                    <a:cubicBezTo>
                      <a:pt x="1954" y="375"/>
                      <a:pt x="2088" y="134"/>
                      <a:pt x="2275" y="0"/>
                    </a:cubicBezTo>
                    <a:cubicBezTo>
                      <a:pt x="2168" y="1918"/>
                      <a:pt x="1535" y="3800"/>
                      <a:pt x="482" y="5406"/>
                    </a:cubicBezTo>
                    <a:cubicBezTo>
                      <a:pt x="304" y="5388"/>
                      <a:pt x="99" y="5513"/>
                      <a:pt x="0" y="5585"/>
                    </a:cubicBezTo>
                    <a:cubicBezTo>
                      <a:pt x="1035" y="4139"/>
                      <a:pt x="1704" y="2418"/>
                      <a:pt x="1918" y="65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27" name="Google Shape;2127;p58"/>
              <p:cNvSpPr/>
              <p:nvPr/>
            </p:nvSpPr>
            <p:spPr>
              <a:xfrm>
                <a:off x="1712325" y="1857325"/>
                <a:ext cx="54425" cy="144550"/>
              </a:xfrm>
              <a:custGeom>
                <a:avLst/>
                <a:gdLst/>
                <a:ahLst/>
                <a:cxnLst/>
                <a:rect l="l" t="t" r="r" b="b"/>
                <a:pathLst>
                  <a:path w="2177" h="5782" extrusionOk="0">
                    <a:moveTo>
                      <a:pt x="1793" y="134"/>
                    </a:moveTo>
                    <a:cubicBezTo>
                      <a:pt x="1909" y="54"/>
                      <a:pt x="2034" y="0"/>
                      <a:pt x="2177" y="9"/>
                    </a:cubicBezTo>
                    <a:cubicBezTo>
                      <a:pt x="2088" y="2016"/>
                      <a:pt x="1445" y="3988"/>
                      <a:pt x="366" y="5674"/>
                    </a:cubicBezTo>
                    <a:cubicBezTo>
                      <a:pt x="295" y="5781"/>
                      <a:pt x="170" y="5736"/>
                      <a:pt x="0" y="5540"/>
                    </a:cubicBezTo>
                    <a:cubicBezTo>
                      <a:pt x="1053" y="3934"/>
                      <a:pt x="1686" y="2052"/>
                      <a:pt x="1793" y="13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28" name="Google Shape;2128;p58"/>
              <p:cNvSpPr/>
              <p:nvPr/>
            </p:nvSpPr>
            <p:spPr>
              <a:xfrm>
                <a:off x="1721450" y="1857550"/>
                <a:ext cx="45300" cy="141650"/>
              </a:xfrm>
              <a:custGeom>
                <a:avLst/>
                <a:gdLst/>
                <a:ahLst/>
                <a:cxnLst/>
                <a:rect l="l" t="t" r="r" b="b"/>
                <a:pathLst>
                  <a:path w="1812" h="5666" extrusionOk="0">
                    <a:moveTo>
                      <a:pt x="1812" y="0"/>
                    </a:moveTo>
                    <a:lnTo>
                      <a:pt x="1812" y="0"/>
                    </a:lnTo>
                    <a:cubicBezTo>
                      <a:pt x="1723" y="2007"/>
                      <a:pt x="1080" y="3979"/>
                      <a:pt x="1" y="5665"/>
                    </a:cubicBezTo>
                    <a:lnTo>
                      <a:pt x="1" y="5665"/>
                    </a:lnTo>
                    <a:cubicBezTo>
                      <a:pt x="1080" y="3979"/>
                      <a:pt x="1723" y="2007"/>
                      <a:pt x="1812"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29" name="Google Shape;2129;p58"/>
              <p:cNvSpPr/>
              <p:nvPr/>
            </p:nvSpPr>
            <p:spPr>
              <a:xfrm>
                <a:off x="1721450" y="1857550"/>
                <a:ext cx="54450" cy="148550"/>
              </a:xfrm>
              <a:custGeom>
                <a:avLst/>
                <a:gdLst/>
                <a:ahLst/>
                <a:cxnLst/>
                <a:rect l="l" t="t" r="r" b="b"/>
                <a:pathLst>
                  <a:path w="2178" h="5942" extrusionOk="0">
                    <a:moveTo>
                      <a:pt x="1812" y="0"/>
                    </a:moveTo>
                    <a:cubicBezTo>
                      <a:pt x="1946" y="9"/>
                      <a:pt x="2071" y="63"/>
                      <a:pt x="2178" y="161"/>
                    </a:cubicBezTo>
                    <a:cubicBezTo>
                      <a:pt x="2053" y="2213"/>
                      <a:pt x="1384" y="4220"/>
                      <a:pt x="260" y="5942"/>
                    </a:cubicBezTo>
                    <a:cubicBezTo>
                      <a:pt x="197" y="5817"/>
                      <a:pt x="90" y="5727"/>
                      <a:pt x="1" y="5665"/>
                    </a:cubicBezTo>
                    <a:cubicBezTo>
                      <a:pt x="1080" y="3979"/>
                      <a:pt x="1723" y="2007"/>
                      <a:pt x="1812"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30" name="Google Shape;2130;p58"/>
              <p:cNvSpPr/>
              <p:nvPr/>
            </p:nvSpPr>
            <p:spPr>
              <a:xfrm>
                <a:off x="1727700" y="1861550"/>
                <a:ext cx="54900" cy="158150"/>
              </a:xfrm>
              <a:custGeom>
                <a:avLst/>
                <a:gdLst/>
                <a:ahLst/>
                <a:cxnLst/>
                <a:rect l="l" t="t" r="r" b="b"/>
                <a:pathLst>
                  <a:path w="2196" h="6326" extrusionOk="0">
                    <a:moveTo>
                      <a:pt x="1928" y="1"/>
                    </a:moveTo>
                    <a:cubicBezTo>
                      <a:pt x="2097" y="170"/>
                      <a:pt x="2195" y="465"/>
                      <a:pt x="2151" y="777"/>
                    </a:cubicBezTo>
                    <a:cubicBezTo>
                      <a:pt x="1910" y="2766"/>
                      <a:pt x="1160" y="4693"/>
                      <a:pt x="1" y="6326"/>
                    </a:cubicBezTo>
                    <a:cubicBezTo>
                      <a:pt x="63" y="6121"/>
                      <a:pt x="72" y="5898"/>
                      <a:pt x="10" y="5782"/>
                    </a:cubicBezTo>
                    <a:cubicBezTo>
                      <a:pt x="1134" y="4060"/>
                      <a:pt x="1803" y="2053"/>
                      <a:pt x="1928"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31" name="Google Shape;2131;p58"/>
              <p:cNvSpPr/>
              <p:nvPr/>
            </p:nvSpPr>
            <p:spPr>
              <a:xfrm>
                <a:off x="1675950" y="1995375"/>
                <a:ext cx="36400" cy="34375"/>
              </a:xfrm>
              <a:custGeom>
                <a:avLst/>
                <a:gdLst/>
                <a:ahLst/>
                <a:cxnLst/>
                <a:rect l="l" t="t" r="r" b="b"/>
                <a:pathLst>
                  <a:path w="1456" h="1375" extrusionOk="0">
                    <a:moveTo>
                      <a:pt x="973" y="197"/>
                    </a:moveTo>
                    <a:cubicBezTo>
                      <a:pt x="1072" y="125"/>
                      <a:pt x="1277" y="0"/>
                      <a:pt x="1455" y="18"/>
                    </a:cubicBezTo>
                    <a:cubicBezTo>
                      <a:pt x="1152" y="491"/>
                      <a:pt x="813" y="928"/>
                      <a:pt x="438" y="1339"/>
                    </a:cubicBezTo>
                    <a:cubicBezTo>
                      <a:pt x="278" y="1276"/>
                      <a:pt x="99" y="1347"/>
                      <a:pt x="1" y="1374"/>
                    </a:cubicBezTo>
                    <a:cubicBezTo>
                      <a:pt x="349" y="1008"/>
                      <a:pt x="679" y="616"/>
                      <a:pt x="973" y="197"/>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32" name="Google Shape;2132;p58"/>
              <p:cNvSpPr/>
              <p:nvPr/>
            </p:nvSpPr>
            <p:spPr>
              <a:xfrm>
                <a:off x="1525200" y="2027275"/>
                <a:ext cx="161725" cy="88550"/>
              </a:xfrm>
              <a:custGeom>
                <a:avLst/>
                <a:gdLst/>
                <a:ahLst/>
                <a:cxnLst/>
                <a:rect l="l" t="t" r="r" b="b"/>
                <a:pathLst>
                  <a:path w="6469" h="3542" extrusionOk="0">
                    <a:moveTo>
                      <a:pt x="6031" y="98"/>
                    </a:moveTo>
                    <a:cubicBezTo>
                      <a:pt x="6129" y="71"/>
                      <a:pt x="6308" y="0"/>
                      <a:pt x="6468" y="63"/>
                    </a:cubicBezTo>
                    <a:cubicBezTo>
                      <a:pt x="4800" y="1900"/>
                      <a:pt x="2507" y="3149"/>
                      <a:pt x="54" y="3542"/>
                    </a:cubicBezTo>
                    <a:cubicBezTo>
                      <a:pt x="36" y="3444"/>
                      <a:pt x="18" y="3345"/>
                      <a:pt x="0" y="3247"/>
                    </a:cubicBezTo>
                    <a:cubicBezTo>
                      <a:pt x="2284" y="2882"/>
                      <a:pt x="4425" y="1758"/>
                      <a:pt x="6031" y="9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33" name="Google Shape;2133;p58"/>
              <p:cNvSpPr/>
              <p:nvPr/>
            </p:nvSpPr>
            <p:spPr>
              <a:xfrm>
                <a:off x="1686900" y="1995825"/>
                <a:ext cx="34575" cy="39050"/>
              </a:xfrm>
              <a:custGeom>
                <a:avLst/>
                <a:gdLst/>
                <a:ahLst/>
                <a:cxnLst/>
                <a:rect l="l" t="t" r="r" b="b"/>
                <a:pathLst>
                  <a:path w="1383" h="1562" extrusionOk="0">
                    <a:moveTo>
                      <a:pt x="1017" y="0"/>
                    </a:moveTo>
                    <a:cubicBezTo>
                      <a:pt x="1187" y="196"/>
                      <a:pt x="1312" y="241"/>
                      <a:pt x="1383" y="134"/>
                    </a:cubicBezTo>
                    <a:cubicBezTo>
                      <a:pt x="1071" y="616"/>
                      <a:pt x="723" y="1071"/>
                      <a:pt x="339" y="1499"/>
                    </a:cubicBezTo>
                    <a:cubicBezTo>
                      <a:pt x="268" y="1561"/>
                      <a:pt x="152" y="1499"/>
                      <a:pt x="0" y="1321"/>
                    </a:cubicBezTo>
                    <a:cubicBezTo>
                      <a:pt x="375" y="910"/>
                      <a:pt x="714" y="473"/>
                      <a:pt x="101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34" name="Google Shape;2134;p58"/>
              <p:cNvSpPr/>
              <p:nvPr/>
            </p:nvSpPr>
            <p:spPr>
              <a:xfrm>
                <a:off x="1526525" y="2028825"/>
                <a:ext cx="168875" cy="96150"/>
              </a:xfrm>
              <a:custGeom>
                <a:avLst/>
                <a:gdLst/>
                <a:ahLst/>
                <a:cxnLst/>
                <a:rect l="l" t="t" r="r" b="b"/>
                <a:pathLst>
                  <a:path w="6755" h="3846" extrusionOk="0">
                    <a:moveTo>
                      <a:pt x="6415" y="1"/>
                    </a:moveTo>
                    <a:cubicBezTo>
                      <a:pt x="6567" y="179"/>
                      <a:pt x="6683" y="241"/>
                      <a:pt x="6754" y="179"/>
                    </a:cubicBezTo>
                    <a:cubicBezTo>
                      <a:pt x="5023" y="2115"/>
                      <a:pt x="2633" y="3435"/>
                      <a:pt x="63" y="3845"/>
                    </a:cubicBezTo>
                    <a:cubicBezTo>
                      <a:pt x="37" y="3730"/>
                      <a:pt x="19" y="3605"/>
                      <a:pt x="1" y="3480"/>
                    </a:cubicBezTo>
                    <a:cubicBezTo>
                      <a:pt x="2454" y="3087"/>
                      <a:pt x="4747" y="1838"/>
                      <a:pt x="6415"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35" name="Google Shape;2135;p58"/>
              <p:cNvSpPr/>
              <p:nvPr/>
            </p:nvSpPr>
            <p:spPr>
              <a:xfrm>
                <a:off x="1528100" y="1999175"/>
                <a:ext cx="199850" cy="134950"/>
              </a:xfrm>
              <a:custGeom>
                <a:avLst/>
                <a:gdLst/>
                <a:ahLst/>
                <a:cxnLst/>
                <a:rect l="l" t="t" r="r" b="b"/>
                <a:pathLst>
                  <a:path w="7994" h="5398" extrusionOk="0">
                    <a:moveTo>
                      <a:pt x="7735" y="0"/>
                    </a:moveTo>
                    <a:cubicBezTo>
                      <a:pt x="7824" y="62"/>
                      <a:pt x="7931" y="152"/>
                      <a:pt x="7994" y="277"/>
                    </a:cubicBezTo>
                    <a:cubicBezTo>
                      <a:pt x="6218" y="2998"/>
                      <a:pt x="3274" y="4889"/>
                      <a:pt x="63" y="5397"/>
                    </a:cubicBezTo>
                    <a:cubicBezTo>
                      <a:pt x="45" y="5281"/>
                      <a:pt x="18" y="5156"/>
                      <a:pt x="0" y="5031"/>
                    </a:cubicBezTo>
                    <a:cubicBezTo>
                      <a:pt x="3141" y="4532"/>
                      <a:pt x="6004" y="2676"/>
                      <a:pt x="7735"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36" name="Google Shape;2136;p58"/>
              <p:cNvSpPr/>
              <p:nvPr/>
            </p:nvSpPr>
            <p:spPr>
              <a:xfrm>
                <a:off x="1529650" y="2006075"/>
                <a:ext cx="199875" cy="135400"/>
              </a:xfrm>
              <a:custGeom>
                <a:avLst/>
                <a:gdLst/>
                <a:ahLst/>
                <a:cxnLst/>
                <a:rect l="l" t="t" r="r" b="b"/>
                <a:pathLst>
                  <a:path w="7995" h="5416" extrusionOk="0">
                    <a:moveTo>
                      <a:pt x="7932" y="1"/>
                    </a:moveTo>
                    <a:cubicBezTo>
                      <a:pt x="7994" y="117"/>
                      <a:pt x="7985" y="340"/>
                      <a:pt x="7923" y="545"/>
                    </a:cubicBezTo>
                    <a:cubicBezTo>
                      <a:pt x="6076" y="3132"/>
                      <a:pt x="3186" y="4916"/>
                      <a:pt x="54" y="5416"/>
                    </a:cubicBezTo>
                    <a:cubicBezTo>
                      <a:pt x="36" y="5318"/>
                      <a:pt x="19" y="5219"/>
                      <a:pt x="1" y="5121"/>
                    </a:cubicBezTo>
                    <a:cubicBezTo>
                      <a:pt x="3212" y="4613"/>
                      <a:pt x="6156" y="2722"/>
                      <a:pt x="793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37" name="Google Shape;2137;p58"/>
              <p:cNvSpPr/>
              <p:nvPr/>
            </p:nvSpPr>
            <p:spPr>
              <a:xfrm>
                <a:off x="1382025" y="2108450"/>
                <a:ext cx="144525" cy="42850"/>
              </a:xfrm>
              <a:custGeom>
                <a:avLst/>
                <a:gdLst/>
                <a:ahLst/>
                <a:cxnLst/>
                <a:rect l="l" t="t" r="r" b="b"/>
                <a:pathLst>
                  <a:path w="5781" h="1714" extrusionOk="0">
                    <a:moveTo>
                      <a:pt x="5727" y="0"/>
                    </a:moveTo>
                    <a:cubicBezTo>
                      <a:pt x="5745" y="98"/>
                      <a:pt x="5763" y="197"/>
                      <a:pt x="5781" y="295"/>
                    </a:cubicBezTo>
                    <a:cubicBezTo>
                      <a:pt x="3899" y="625"/>
                      <a:pt x="1775" y="892"/>
                      <a:pt x="80" y="1713"/>
                    </a:cubicBezTo>
                    <a:cubicBezTo>
                      <a:pt x="45" y="1633"/>
                      <a:pt x="9" y="1472"/>
                      <a:pt x="0" y="1267"/>
                    </a:cubicBezTo>
                    <a:cubicBezTo>
                      <a:pt x="1784" y="366"/>
                      <a:pt x="3800" y="339"/>
                      <a:pt x="572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38" name="Google Shape;2138;p58"/>
              <p:cNvSpPr/>
              <p:nvPr/>
            </p:nvSpPr>
            <p:spPr>
              <a:xfrm>
                <a:off x="1301500" y="2140125"/>
                <a:ext cx="82550" cy="117550"/>
              </a:xfrm>
              <a:custGeom>
                <a:avLst/>
                <a:gdLst/>
                <a:ahLst/>
                <a:cxnLst/>
                <a:rect l="l" t="t" r="r" b="b"/>
                <a:pathLst>
                  <a:path w="3302" h="4702" extrusionOk="0">
                    <a:moveTo>
                      <a:pt x="3221" y="0"/>
                    </a:moveTo>
                    <a:cubicBezTo>
                      <a:pt x="3230" y="205"/>
                      <a:pt x="3266" y="366"/>
                      <a:pt x="3301" y="446"/>
                    </a:cubicBezTo>
                    <a:cubicBezTo>
                      <a:pt x="1704" y="1213"/>
                      <a:pt x="491" y="2462"/>
                      <a:pt x="215" y="4701"/>
                    </a:cubicBezTo>
                    <a:cubicBezTo>
                      <a:pt x="125" y="4657"/>
                      <a:pt x="45" y="4452"/>
                      <a:pt x="1" y="4157"/>
                    </a:cubicBezTo>
                    <a:cubicBezTo>
                      <a:pt x="375" y="2364"/>
                      <a:pt x="1588" y="821"/>
                      <a:pt x="3221"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39" name="Google Shape;2139;p58"/>
              <p:cNvSpPr/>
              <p:nvPr/>
            </p:nvSpPr>
            <p:spPr>
              <a:xfrm>
                <a:off x="1427725" y="2115800"/>
                <a:ext cx="100400" cy="24575"/>
              </a:xfrm>
              <a:custGeom>
                <a:avLst/>
                <a:gdLst/>
                <a:ahLst/>
                <a:cxnLst/>
                <a:rect l="l" t="t" r="r" b="b"/>
                <a:pathLst>
                  <a:path w="4016" h="983" extrusionOk="0">
                    <a:moveTo>
                      <a:pt x="3953" y="1"/>
                    </a:moveTo>
                    <a:cubicBezTo>
                      <a:pt x="3971" y="126"/>
                      <a:pt x="3989" y="251"/>
                      <a:pt x="4015" y="366"/>
                    </a:cubicBezTo>
                    <a:cubicBezTo>
                      <a:pt x="2740" y="590"/>
                      <a:pt x="1446" y="670"/>
                      <a:pt x="179" y="973"/>
                    </a:cubicBezTo>
                    <a:cubicBezTo>
                      <a:pt x="170" y="982"/>
                      <a:pt x="108" y="920"/>
                      <a:pt x="1" y="777"/>
                    </a:cubicBezTo>
                    <a:cubicBezTo>
                      <a:pt x="1294" y="420"/>
                      <a:pt x="2677" y="224"/>
                      <a:pt x="3953"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40" name="Google Shape;2140;p58"/>
              <p:cNvSpPr/>
              <p:nvPr/>
            </p:nvSpPr>
            <p:spPr>
              <a:xfrm>
                <a:off x="1342750" y="2135200"/>
                <a:ext cx="89475" cy="52675"/>
              </a:xfrm>
              <a:custGeom>
                <a:avLst/>
                <a:gdLst/>
                <a:ahLst/>
                <a:cxnLst/>
                <a:rect l="l" t="t" r="r" b="b"/>
                <a:pathLst>
                  <a:path w="3579" h="2107" extrusionOk="0">
                    <a:moveTo>
                      <a:pt x="3400" y="1"/>
                    </a:moveTo>
                    <a:cubicBezTo>
                      <a:pt x="3507" y="144"/>
                      <a:pt x="3569" y="206"/>
                      <a:pt x="3578" y="197"/>
                    </a:cubicBezTo>
                    <a:cubicBezTo>
                      <a:pt x="2329" y="474"/>
                      <a:pt x="1098" y="1054"/>
                      <a:pt x="242" y="2044"/>
                    </a:cubicBezTo>
                    <a:cubicBezTo>
                      <a:pt x="251" y="2106"/>
                      <a:pt x="170" y="2017"/>
                      <a:pt x="1" y="1785"/>
                    </a:cubicBezTo>
                    <a:cubicBezTo>
                      <a:pt x="884" y="893"/>
                      <a:pt x="2097" y="367"/>
                      <a:pt x="3400"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41" name="Google Shape;2141;p58"/>
              <p:cNvSpPr/>
              <p:nvPr/>
            </p:nvSpPr>
            <p:spPr>
              <a:xfrm>
                <a:off x="1306850" y="2179825"/>
                <a:ext cx="42175" cy="84325"/>
              </a:xfrm>
              <a:custGeom>
                <a:avLst/>
                <a:gdLst/>
                <a:ahLst/>
                <a:cxnLst/>
                <a:rect l="l" t="t" r="r" b="b"/>
                <a:pathLst>
                  <a:path w="1687" h="3373" extrusionOk="0">
                    <a:moveTo>
                      <a:pt x="1437" y="0"/>
                    </a:moveTo>
                    <a:cubicBezTo>
                      <a:pt x="1606" y="232"/>
                      <a:pt x="1687" y="321"/>
                      <a:pt x="1678" y="259"/>
                    </a:cubicBezTo>
                    <a:cubicBezTo>
                      <a:pt x="964" y="1071"/>
                      <a:pt x="491" y="2105"/>
                      <a:pt x="366" y="3185"/>
                    </a:cubicBezTo>
                    <a:cubicBezTo>
                      <a:pt x="375" y="3372"/>
                      <a:pt x="250" y="3345"/>
                      <a:pt x="1" y="3113"/>
                    </a:cubicBezTo>
                    <a:cubicBezTo>
                      <a:pt x="170" y="1740"/>
                      <a:pt x="688" y="741"/>
                      <a:pt x="143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42" name="Google Shape;2142;p58"/>
              <p:cNvSpPr/>
              <p:nvPr/>
            </p:nvSpPr>
            <p:spPr>
              <a:xfrm>
                <a:off x="1432200" y="2124950"/>
                <a:ext cx="97475" cy="24775"/>
              </a:xfrm>
              <a:custGeom>
                <a:avLst/>
                <a:gdLst/>
                <a:ahLst/>
                <a:cxnLst/>
                <a:rect l="l" t="t" r="r" b="b"/>
                <a:pathLst>
                  <a:path w="3899" h="991" extrusionOk="0">
                    <a:moveTo>
                      <a:pt x="3836" y="0"/>
                    </a:moveTo>
                    <a:cubicBezTo>
                      <a:pt x="3854" y="125"/>
                      <a:pt x="3881" y="250"/>
                      <a:pt x="3899" y="366"/>
                    </a:cubicBezTo>
                    <a:cubicBezTo>
                      <a:pt x="2757" y="571"/>
                      <a:pt x="1499" y="714"/>
                      <a:pt x="313" y="991"/>
                    </a:cubicBezTo>
                    <a:cubicBezTo>
                      <a:pt x="214" y="884"/>
                      <a:pt x="116" y="750"/>
                      <a:pt x="0" y="607"/>
                    </a:cubicBezTo>
                    <a:cubicBezTo>
                      <a:pt x="1267" y="304"/>
                      <a:pt x="2561" y="224"/>
                      <a:pt x="3836"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43" name="Google Shape;2143;p58"/>
              <p:cNvSpPr/>
              <p:nvPr/>
            </p:nvSpPr>
            <p:spPr>
              <a:xfrm>
                <a:off x="1348775" y="2140125"/>
                <a:ext cx="91250" cy="47750"/>
              </a:xfrm>
              <a:custGeom>
                <a:avLst/>
                <a:gdLst/>
                <a:ahLst/>
                <a:cxnLst/>
                <a:rect l="l" t="t" r="r" b="b"/>
                <a:pathLst>
                  <a:path w="3650" h="1910" extrusionOk="0">
                    <a:moveTo>
                      <a:pt x="3337" y="0"/>
                    </a:moveTo>
                    <a:cubicBezTo>
                      <a:pt x="3453" y="143"/>
                      <a:pt x="3551" y="277"/>
                      <a:pt x="3650" y="384"/>
                    </a:cubicBezTo>
                    <a:cubicBezTo>
                      <a:pt x="2454" y="678"/>
                      <a:pt x="1330" y="1106"/>
                      <a:pt x="491" y="1874"/>
                    </a:cubicBezTo>
                    <a:cubicBezTo>
                      <a:pt x="340" y="1909"/>
                      <a:pt x="179" y="1874"/>
                      <a:pt x="1" y="1847"/>
                    </a:cubicBezTo>
                    <a:cubicBezTo>
                      <a:pt x="857" y="857"/>
                      <a:pt x="2088" y="277"/>
                      <a:pt x="333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44" name="Google Shape;2144;p58"/>
              <p:cNvSpPr/>
              <p:nvPr/>
            </p:nvSpPr>
            <p:spPr>
              <a:xfrm>
                <a:off x="1316000" y="2186275"/>
                <a:ext cx="45075" cy="73175"/>
              </a:xfrm>
              <a:custGeom>
                <a:avLst/>
                <a:gdLst/>
                <a:ahLst/>
                <a:cxnLst/>
                <a:rect l="l" t="t" r="r" b="b"/>
                <a:pathLst>
                  <a:path w="1803" h="2927" extrusionOk="0">
                    <a:moveTo>
                      <a:pt x="1312" y="1"/>
                    </a:moveTo>
                    <a:cubicBezTo>
                      <a:pt x="1490" y="28"/>
                      <a:pt x="1651" y="63"/>
                      <a:pt x="1802" y="28"/>
                    </a:cubicBezTo>
                    <a:cubicBezTo>
                      <a:pt x="1098" y="670"/>
                      <a:pt x="589" y="1553"/>
                      <a:pt x="393" y="2793"/>
                    </a:cubicBezTo>
                    <a:cubicBezTo>
                      <a:pt x="277" y="2900"/>
                      <a:pt x="152" y="2918"/>
                      <a:pt x="0" y="2927"/>
                    </a:cubicBezTo>
                    <a:cubicBezTo>
                      <a:pt x="125" y="1847"/>
                      <a:pt x="598" y="813"/>
                      <a:pt x="131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45" name="Google Shape;2145;p58"/>
              <p:cNvSpPr/>
              <p:nvPr/>
            </p:nvSpPr>
            <p:spPr>
              <a:xfrm>
                <a:off x="1397400" y="2134100"/>
                <a:ext cx="133625" cy="31250"/>
              </a:xfrm>
              <a:custGeom>
                <a:avLst/>
                <a:gdLst/>
                <a:ahLst/>
                <a:cxnLst/>
                <a:rect l="l" t="t" r="r" b="b"/>
                <a:pathLst>
                  <a:path w="5345" h="1250" extrusionOk="0">
                    <a:moveTo>
                      <a:pt x="5291" y="0"/>
                    </a:moveTo>
                    <a:cubicBezTo>
                      <a:pt x="5309" y="98"/>
                      <a:pt x="5326" y="197"/>
                      <a:pt x="5344" y="295"/>
                    </a:cubicBezTo>
                    <a:cubicBezTo>
                      <a:pt x="3703" y="580"/>
                      <a:pt x="1963" y="607"/>
                      <a:pt x="411" y="1240"/>
                    </a:cubicBezTo>
                    <a:cubicBezTo>
                      <a:pt x="313" y="1249"/>
                      <a:pt x="152" y="1205"/>
                      <a:pt x="1" y="1187"/>
                    </a:cubicBezTo>
                    <a:cubicBezTo>
                      <a:pt x="1589" y="482"/>
                      <a:pt x="3569" y="304"/>
                      <a:pt x="5291"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46" name="Google Shape;2146;p58"/>
              <p:cNvSpPr/>
              <p:nvPr/>
            </p:nvSpPr>
            <p:spPr>
              <a:xfrm>
                <a:off x="1325800" y="2163750"/>
                <a:ext cx="81875" cy="92375"/>
              </a:xfrm>
              <a:custGeom>
                <a:avLst/>
                <a:gdLst/>
                <a:ahLst/>
                <a:cxnLst/>
                <a:rect l="l" t="t" r="r" b="b"/>
                <a:pathLst>
                  <a:path w="3275" h="3695" extrusionOk="0">
                    <a:moveTo>
                      <a:pt x="2865" y="1"/>
                    </a:moveTo>
                    <a:cubicBezTo>
                      <a:pt x="3016" y="19"/>
                      <a:pt x="3177" y="63"/>
                      <a:pt x="3275" y="54"/>
                    </a:cubicBezTo>
                    <a:cubicBezTo>
                      <a:pt x="1883" y="625"/>
                      <a:pt x="804" y="1776"/>
                      <a:pt x="402" y="3239"/>
                    </a:cubicBezTo>
                    <a:cubicBezTo>
                      <a:pt x="340" y="3444"/>
                      <a:pt x="170" y="3542"/>
                      <a:pt x="1" y="3694"/>
                    </a:cubicBezTo>
                    <a:cubicBezTo>
                      <a:pt x="313" y="1714"/>
                      <a:pt x="1428" y="643"/>
                      <a:pt x="2865"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47" name="Google Shape;2147;p58"/>
              <p:cNvSpPr/>
              <p:nvPr/>
            </p:nvSpPr>
            <p:spPr>
              <a:xfrm>
                <a:off x="1293475" y="2244050"/>
                <a:ext cx="46200" cy="122675"/>
              </a:xfrm>
              <a:custGeom>
                <a:avLst/>
                <a:gdLst/>
                <a:ahLst/>
                <a:cxnLst/>
                <a:rect l="l" t="t" r="r" b="b"/>
                <a:pathLst>
                  <a:path w="1848" h="4907" extrusionOk="0">
                    <a:moveTo>
                      <a:pt x="322" y="0"/>
                    </a:moveTo>
                    <a:cubicBezTo>
                      <a:pt x="366" y="295"/>
                      <a:pt x="446" y="500"/>
                      <a:pt x="536" y="544"/>
                    </a:cubicBezTo>
                    <a:cubicBezTo>
                      <a:pt x="348" y="2088"/>
                      <a:pt x="839" y="3720"/>
                      <a:pt x="1847" y="4907"/>
                    </a:cubicBezTo>
                    <a:cubicBezTo>
                      <a:pt x="1597" y="4907"/>
                      <a:pt x="1321" y="4737"/>
                      <a:pt x="1142" y="4452"/>
                    </a:cubicBezTo>
                    <a:cubicBezTo>
                      <a:pt x="313" y="3140"/>
                      <a:pt x="0" y="1517"/>
                      <a:pt x="322"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48" name="Google Shape;2148;p58"/>
              <p:cNvSpPr/>
              <p:nvPr/>
            </p:nvSpPr>
            <p:spPr>
              <a:xfrm>
                <a:off x="1305950" y="2257650"/>
                <a:ext cx="10300" cy="21425"/>
              </a:xfrm>
              <a:custGeom>
                <a:avLst/>
                <a:gdLst/>
                <a:ahLst/>
                <a:cxnLst/>
                <a:rect l="l" t="t" r="r" b="b"/>
                <a:pathLst>
                  <a:path w="412" h="857" extrusionOk="0">
                    <a:moveTo>
                      <a:pt x="37" y="0"/>
                    </a:moveTo>
                    <a:cubicBezTo>
                      <a:pt x="286" y="232"/>
                      <a:pt x="411" y="259"/>
                      <a:pt x="402" y="72"/>
                    </a:cubicBezTo>
                    <a:cubicBezTo>
                      <a:pt x="376" y="277"/>
                      <a:pt x="367" y="482"/>
                      <a:pt x="376" y="687"/>
                    </a:cubicBezTo>
                    <a:cubicBezTo>
                      <a:pt x="358" y="857"/>
                      <a:pt x="233" y="839"/>
                      <a:pt x="1" y="634"/>
                    </a:cubicBezTo>
                    <a:cubicBezTo>
                      <a:pt x="1" y="420"/>
                      <a:pt x="10" y="206"/>
                      <a:pt x="3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49" name="Google Shape;2149;p58"/>
              <p:cNvSpPr/>
              <p:nvPr/>
            </p:nvSpPr>
            <p:spPr>
              <a:xfrm>
                <a:off x="1315100" y="2259425"/>
                <a:ext cx="925" cy="15425"/>
              </a:xfrm>
              <a:custGeom>
                <a:avLst/>
                <a:gdLst/>
                <a:ahLst/>
                <a:cxnLst/>
                <a:rect l="l" t="t" r="r" b="b"/>
                <a:pathLst>
                  <a:path w="37" h="617" extrusionOk="0">
                    <a:moveTo>
                      <a:pt x="36" y="1"/>
                    </a:moveTo>
                    <a:lnTo>
                      <a:pt x="36" y="1"/>
                    </a:lnTo>
                    <a:cubicBezTo>
                      <a:pt x="10" y="206"/>
                      <a:pt x="1" y="411"/>
                      <a:pt x="10" y="616"/>
                    </a:cubicBezTo>
                    <a:lnTo>
                      <a:pt x="10" y="616"/>
                    </a:lnTo>
                    <a:cubicBezTo>
                      <a:pt x="1" y="411"/>
                      <a:pt x="10" y="206"/>
                      <a:pt x="36"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50" name="Google Shape;2150;p58"/>
              <p:cNvSpPr/>
              <p:nvPr/>
            </p:nvSpPr>
            <p:spPr>
              <a:xfrm>
                <a:off x="1305750" y="2273475"/>
                <a:ext cx="43275" cy="93475"/>
              </a:xfrm>
              <a:custGeom>
                <a:avLst/>
                <a:gdLst/>
                <a:ahLst/>
                <a:cxnLst/>
                <a:rect l="l" t="t" r="r" b="b"/>
                <a:pathLst>
                  <a:path w="1731" h="3739" extrusionOk="0">
                    <a:moveTo>
                      <a:pt x="9" y="1"/>
                    </a:moveTo>
                    <a:cubicBezTo>
                      <a:pt x="241" y="206"/>
                      <a:pt x="366" y="224"/>
                      <a:pt x="384" y="54"/>
                    </a:cubicBezTo>
                    <a:cubicBezTo>
                      <a:pt x="384" y="1348"/>
                      <a:pt x="874" y="2633"/>
                      <a:pt x="1731" y="3605"/>
                    </a:cubicBezTo>
                    <a:cubicBezTo>
                      <a:pt x="1633" y="3694"/>
                      <a:pt x="1499" y="3739"/>
                      <a:pt x="1356" y="3730"/>
                    </a:cubicBezTo>
                    <a:cubicBezTo>
                      <a:pt x="482" y="2704"/>
                      <a:pt x="0" y="1348"/>
                      <a:pt x="9"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51" name="Google Shape;2151;p58"/>
              <p:cNvSpPr/>
              <p:nvPr/>
            </p:nvSpPr>
            <p:spPr>
              <a:xfrm>
                <a:off x="1315325" y="2274825"/>
                <a:ext cx="33700" cy="88775"/>
              </a:xfrm>
              <a:custGeom>
                <a:avLst/>
                <a:gdLst/>
                <a:ahLst/>
                <a:cxnLst/>
                <a:rect l="l" t="t" r="r" b="b"/>
                <a:pathLst>
                  <a:path w="1348" h="3551" extrusionOk="0">
                    <a:moveTo>
                      <a:pt x="1" y="0"/>
                    </a:moveTo>
                    <a:lnTo>
                      <a:pt x="1" y="0"/>
                    </a:lnTo>
                    <a:cubicBezTo>
                      <a:pt x="1" y="1294"/>
                      <a:pt x="491" y="2579"/>
                      <a:pt x="1348" y="3551"/>
                    </a:cubicBezTo>
                    <a:lnTo>
                      <a:pt x="1348" y="3551"/>
                    </a:lnTo>
                    <a:cubicBezTo>
                      <a:pt x="491" y="2579"/>
                      <a:pt x="1" y="1294"/>
                      <a:pt x="1"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52" name="Google Shape;2152;p58"/>
              <p:cNvSpPr/>
              <p:nvPr/>
            </p:nvSpPr>
            <p:spPr>
              <a:xfrm>
                <a:off x="1315100" y="2256100"/>
                <a:ext cx="10725" cy="18750"/>
              </a:xfrm>
              <a:custGeom>
                <a:avLst/>
                <a:gdLst/>
                <a:ahLst/>
                <a:cxnLst/>
                <a:rect l="l" t="t" r="r" b="b"/>
                <a:pathLst>
                  <a:path w="429" h="750" extrusionOk="0">
                    <a:moveTo>
                      <a:pt x="36" y="134"/>
                    </a:moveTo>
                    <a:cubicBezTo>
                      <a:pt x="188" y="125"/>
                      <a:pt x="313" y="107"/>
                      <a:pt x="429" y="0"/>
                    </a:cubicBezTo>
                    <a:cubicBezTo>
                      <a:pt x="402" y="187"/>
                      <a:pt x="384" y="384"/>
                      <a:pt x="375" y="571"/>
                    </a:cubicBezTo>
                    <a:cubicBezTo>
                      <a:pt x="268" y="687"/>
                      <a:pt x="152" y="723"/>
                      <a:pt x="10" y="749"/>
                    </a:cubicBezTo>
                    <a:cubicBezTo>
                      <a:pt x="1" y="544"/>
                      <a:pt x="10" y="339"/>
                      <a:pt x="36" y="13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53" name="Google Shape;2153;p58"/>
              <p:cNvSpPr/>
              <p:nvPr/>
            </p:nvSpPr>
            <p:spPr>
              <a:xfrm>
                <a:off x="1315325" y="2270350"/>
                <a:ext cx="38600" cy="93250"/>
              </a:xfrm>
              <a:custGeom>
                <a:avLst/>
                <a:gdLst/>
                <a:ahLst/>
                <a:cxnLst/>
                <a:rect l="l" t="t" r="r" b="b"/>
                <a:pathLst>
                  <a:path w="1544" h="3730" extrusionOk="0">
                    <a:moveTo>
                      <a:pt x="1" y="179"/>
                    </a:moveTo>
                    <a:cubicBezTo>
                      <a:pt x="143" y="153"/>
                      <a:pt x="259" y="117"/>
                      <a:pt x="366" y="1"/>
                    </a:cubicBezTo>
                    <a:cubicBezTo>
                      <a:pt x="331" y="1214"/>
                      <a:pt x="750" y="2454"/>
                      <a:pt x="1544" y="3382"/>
                    </a:cubicBezTo>
                    <a:cubicBezTo>
                      <a:pt x="1517" y="3516"/>
                      <a:pt x="1455" y="3641"/>
                      <a:pt x="1348" y="3730"/>
                    </a:cubicBezTo>
                    <a:cubicBezTo>
                      <a:pt x="491" y="2758"/>
                      <a:pt x="1" y="1473"/>
                      <a:pt x="1" y="17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54" name="Google Shape;2154;p58"/>
              <p:cNvSpPr/>
              <p:nvPr/>
            </p:nvSpPr>
            <p:spPr>
              <a:xfrm>
                <a:off x="1320450" y="2244725"/>
                <a:ext cx="34375" cy="110200"/>
              </a:xfrm>
              <a:custGeom>
                <a:avLst/>
                <a:gdLst/>
                <a:ahLst/>
                <a:cxnLst/>
                <a:rect l="l" t="t" r="r" b="b"/>
                <a:pathLst>
                  <a:path w="1375" h="4408" extrusionOk="0">
                    <a:moveTo>
                      <a:pt x="215" y="455"/>
                    </a:moveTo>
                    <a:cubicBezTo>
                      <a:pt x="384" y="303"/>
                      <a:pt x="554" y="205"/>
                      <a:pt x="616" y="0"/>
                    </a:cubicBezTo>
                    <a:cubicBezTo>
                      <a:pt x="277" y="1249"/>
                      <a:pt x="509" y="2623"/>
                      <a:pt x="1196" y="3711"/>
                    </a:cubicBezTo>
                    <a:cubicBezTo>
                      <a:pt x="1339" y="3925"/>
                      <a:pt x="1375" y="4184"/>
                      <a:pt x="1339" y="4407"/>
                    </a:cubicBezTo>
                    <a:cubicBezTo>
                      <a:pt x="429" y="3328"/>
                      <a:pt x="1" y="1847"/>
                      <a:pt x="215" y="45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155" name="Google Shape;2155;p58"/>
            <p:cNvGrpSpPr/>
            <p:nvPr/>
          </p:nvGrpSpPr>
          <p:grpSpPr>
            <a:xfrm rot="-7022165">
              <a:off x="1423766" y="49438"/>
              <a:ext cx="418652" cy="906770"/>
              <a:chOff x="444138" y="405363"/>
              <a:chExt cx="538175" cy="1165650"/>
            </a:xfrm>
          </p:grpSpPr>
          <p:sp>
            <p:nvSpPr>
              <p:cNvPr id="2156" name="Google Shape;2156;p58"/>
              <p:cNvSpPr/>
              <p:nvPr/>
            </p:nvSpPr>
            <p:spPr>
              <a:xfrm>
                <a:off x="521425" y="457050"/>
                <a:ext cx="411900" cy="1062300"/>
              </a:xfrm>
              <a:prstGeom prst="roundRect">
                <a:avLst>
                  <a:gd name="adj" fmla="val 50000"/>
                </a:avLst>
              </a:prstGeom>
              <a:gradFill>
                <a:gsLst>
                  <a:gs pos="0">
                    <a:schemeClr val="accent4"/>
                  </a:gs>
                  <a:gs pos="100000">
                    <a:schemeClr val="accent5"/>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nvGrpSpPr>
              <p:cNvPr id="2157" name="Google Shape;2157;p58"/>
              <p:cNvGrpSpPr/>
              <p:nvPr/>
            </p:nvGrpSpPr>
            <p:grpSpPr>
              <a:xfrm rot="-5400000">
                <a:off x="130400" y="719100"/>
                <a:ext cx="1165650" cy="538175"/>
                <a:chOff x="1300750" y="1411025"/>
                <a:chExt cx="1165650" cy="538175"/>
              </a:xfrm>
            </p:grpSpPr>
            <p:sp>
              <p:nvSpPr>
                <p:cNvPr id="2158" name="Google Shape;2158;p58"/>
                <p:cNvSpPr/>
                <p:nvPr/>
              </p:nvSpPr>
              <p:spPr>
                <a:xfrm>
                  <a:off x="2071975" y="1448225"/>
                  <a:ext cx="19375" cy="81875"/>
                </a:xfrm>
                <a:custGeom>
                  <a:avLst/>
                  <a:gdLst/>
                  <a:ahLst/>
                  <a:cxnLst/>
                  <a:rect l="l" t="t" r="r" b="b"/>
                  <a:pathLst>
                    <a:path w="775" h="3275" extrusionOk="0">
                      <a:moveTo>
                        <a:pt x="524" y="0"/>
                      </a:moveTo>
                      <a:lnTo>
                        <a:pt x="512" y="12"/>
                      </a:lnTo>
                      <a:cubicBezTo>
                        <a:pt x="667" y="251"/>
                        <a:pt x="691" y="548"/>
                        <a:pt x="643" y="822"/>
                      </a:cubicBezTo>
                      <a:cubicBezTo>
                        <a:pt x="584" y="1108"/>
                        <a:pt x="465" y="1358"/>
                        <a:pt x="334" y="1608"/>
                      </a:cubicBezTo>
                      <a:cubicBezTo>
                        <a:pt x="215" y="1870"/>
                        <a:pt x="48" y="2132"/>
                        <a:pt x="36" y="2441"/>
                      </a:cubicBezTo>
                      <a:cubicBezTo>
                        <a:pt x="0" y="2739"/>
                        <a:pt x="96" y="3096"/>
                        <a:pt x="346" y="3275"/>
                      </a:cubicBezTo>
                      <a:lnTo>
                        <a:pt x="358" y="3263"/>
                      </a:lnTo>
                      <a:cubicBezTo>
                        <a:pt x="227" y="3013"/>
                        <a:pt x="215" y="2739"/>
                        <a:pt x="262" y="2477"/>
                      </a:cubicBezTo>
                      <a:cubicBezTo>
                        <a:pt x="298" y="2215"/>
                        <a:pt x="393" y="1953"/>
                        <a:pt x="500" y="1679"/>
                      </a:cubicBezTo>
                      <a:cubicBezTo>
                        <a:pt x="596" y="1417"/>
                        <a:pt x="715" y="1132"/>
                        <a:pt x="751" y="834"/>
                      </a:cubicBezTo>
                      <a:cubicBezTo>
                        <a:pt x="774" y="536"/>
                        <a:pt x="727" y="227"/>
                        <a:pt x="52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59" name="Google Shape;2159;p58"/>
                <p:cNvSpPr/>
                <p:nvPr/>
              </p:nvSpPr>
              <p:spPr>
                <a:xfrm>
                  <a:off x="2401475" y="1701800"/>
                  <a:ext cx="64925" cy="8975"/>
                </a:xfrm>
                <a:custGeom>
                  <a:avLst/>
                  <a:gdLst/>
                  <a:ahLst/>
                  <a:cxnLst/>
                  <a:rect l="l" t="t" r="r" b="b"/>
                  <a:pathLst>
                    <a:path w="2597" h="359" extrusionOk="0">
                      <a:moveTo>
                        <a:pt x="790" y="0"/>
                      </a:moveTo>
                      <a:cubicBezTo>
                        <a:pt x="731" y="0"/>
                        <a:pt x="671" y="4"/>
                        <a:pt x="608" y="13"/>
                      </a:cubicBezTo>
                      <a:cubicBezTo>
                        <a:pt x="382" y="25"/>
                        <a:pt x="108" y="133"/>
                        <a:pt x="1" y="335"/>
                      </a:cubicBezTo>
                      <a:lnTo>
                        <a:pt x="13" y="359"/>
                      </a:lnTo>
                      <a:cubicBezTo>
                        <a:pt x="215" y="252"/>
                        <a:pt x="417" y="240"/>
                        <a:pt x="620" y="240"/>
                      </a:cubicBezTo>
                      <a:cubicBezTo>
                        <a:pt x="834" y="240"/>
                        <a:pt x="1048" y="216"/>
                        <a:pt x="1275" y="216"/>
                      </a:cubicBezTo>
                      <a:lnTo>
                        <a:pt x="1929" y="216"/>
                      </a:lnTo>
                      <a:lnTo>
                        <a:pt x="2584" y="299"/>
                      </a:lnTo>
                      <a:lnTo>
                        <a:pt x="2596" y="275"/>
                      </a:lnTo>
                      <a:lnTo>
                        <a:pt x="1941" y="121"/>
                      </a:lnTo>
                      <a:cubicBezTo>
                        <a:pt x="1727" y="85"/>
                        <a:pt x="1501" y="61"/>
                        <a:pt x="1275" y="37"/>
                      </a:cubicBezTo>
                      <a:cubicBezTo>
                        <a:pt x="1108" y="29"/>
                        <a:pt x="955" y="0"/>
                        <a:pt x="79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60" name="Google Shape;2160;p58"/>
                <p:cNvSpPr/>
                <p:nvPr/>
              </p:nvSpPr>
              <p:spPr>
                <a:xfrm>
                  <a:off x="1333200" y="1728800"/>
                  <a:ext cx="77100" cy="33775"/>
                </a:xfrm>
                <a:custGeom>
                  <a:avLst/>
                  <a:gdLst/>
                  <a:ahLst/>
                  <a:cxnLst/>
                  <a:rect l="l" t="t" r="r" b="b"/>
                  <a:pathLst>
                    <a:path w="3084" h="1351" extrusionOk="0">
                      <a:moveTo>
                        <a:pt x="2290" y="1"/>
                      </a:moveTo>
                      <a:cubicBezTo>
                        <a:pt x="2261" y="1"/>
                        <a:pt x="2232" y="2"/>
                        <a:pt x="2203" y="5"/>
                      </a:cubicBezTo>
                      <a:cubicBezTo>
                        <a:pt x="2024" y="17"/>
                        <a:pt x="1846" y="112"/>
                        <a:pt x="1738" y="267"/>
                      </a:cubicBezTo>
                      <a:cubicBezTo>
                        <a:pt x="1643" y="422"/>
                        <a:pt x="1619" y="565"/>
                        <a:pt x="1548" y="684"/>
                      </a:cubicBezTo>
                      <a:cubicBezTo>
                        <a:pt x="1417" y="910"/>
                        <a:pt x="1095" y="958"/>
                        <a:pt x="798" y="969"/>
                      </a:cubicBezTo>
                      <a:cubicBezTo>
                        <a:pt x="524" y="981"/>
                        <a:pt x="143" y="1041"/>
                        <a:pt x="0" y="1339"/>
                      </a:cubicBezTo>
                      <a:lnTo>
                        <a:pt x="0" y="1350"/>
                      </a:lnTo>
                      <a:cubicBezTo>
                        <a:pt x="155" y="1089"/>
                        <a:pt x="500" y="1077"/>
                        <a:pt x="786" y="1077"/>
                      </a:cubicBezTo>
                      <a:cubicBezTo>
                        <a:pt x="929" y="1077"/>
                        <a:pt x="1084" y="1077"/>
                        <a:pt x="1250" y="1041"/>
                      </a:cubicBezTo>
                      <a:cubicBezTo>
                        <a:pt x="1405" y="1017"/>
                        <a:pt x="1572" y="922"/>
                        <a:pt x="1679" y="779"/>
                      </a:cubicBezTo>
                      <a:cubicBezTo>
                        <a:pt x="1786" y="624"/>
                        <a:pt x="1846" y="493"/>
                        <a:pt x="1917" y="386"/>
                      </a:cubicBezTo>
                      <a:cubicBezTo>
                        <a:pt x="1988" y="279"/>
                        <a:pt x="2096" y="243"/>
                        <a:pt x="2227" y="207"/>
                      </a:cubicBezTo>
                      <a:cubicBezTo>
                        <a:pt x="2275" y="196"/>
                        <a:pt x="2325" y="192"/>
                        <a:pt x="2375" y="192"/>
                      </a:cubicBezTo>
                      <a:cubicBezTo>
                        <a:pt x="2598" y="192"/>
                        <a:pt x="2837" y="287"/>
                        <a:pt x="3060" y="374"/>
                      </a:cubicBezTo>
                      <a:lnTo>
                        <a:pt x="3084" y="362"/>
                      </a:lnTo>
                      <a:cubicBezTo>
                        <a:pt x="2876" y="176"/>
                        <a:pt x="2608" y="1"/>
                        <a:pt x="229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61" name="Google Shape;2161;p58"/>
                <p:cNvSpPr/>
                <p:nvPr/>
              </p:nvSpPr>
              <p:spPr>
                <a:xfrm>
                  <a:off x="1689475" y="1874475"/>
                  <a:ext cx="38425" cy="55375"/>
                </a:xfrm>
                <a:custGeom>
                  <a:avLst/>
                  <a:gdLst/>
                  <a:ahLst/>
                  <a:cxnLst/>
                  <a:rect l="l" t="t" r="r" b="b"/>
                  <a:pathLst>
                    <a:path w="1537" h="2215" extrusionOk="0">
                      <a:moveTo>
                        <a:pt x="358" y="0"/>
                      </a:moveTo>
                      <a:cubicBezTo>
                        <a:pt x="96" y="131"/>
                        <a:pt x="1" y="500"/>
                        <a:pt x="144" y="786"/>
                      </a:cubicBezTo>
                      <a:cubicBezTo>
                        <a:pt x="215" y="929"/>
                        <a:pt x="358" y="1048"/>
                        <a:pt x="501" y="1096"/>
                      </a:cubicBezTo>
                      <a:cubicBezTo>
                        <a:pt x="632" y="1143"/>
                        <a:pt x="775" y="1155"/>
                        <a:pt x="894" y="1191"/>
                      </a:cubicBezTo>
                      <a:cubicBezTo>
                        <a:pt x="1156" y="1227"/>
                        <a:pt x="1358" y="1369"/>
                        <a:pt x="1406" y="1619"/>
                      </a:cubicBezTo>
                      <a:cubicBezTo>
                        <a:pt x="1465" y="1858"/>
                        <a:pt x="1299" y="2120"/>
                        <a:pt x="1049" y="2203"/>
                      </a:cubicBezTo>
                      <a:lnTo>
                        <a:pt x="1049" y="2215"/>
                      </a:lnTo>
                      <a:cubicBezTo>
                        <a:pt x="1311" y="2167"/>
                        <a:pt x="1537" y="1881"/>
                        <a:pt x="1513" y="1584"/>
                      </a:cubicBezTo>
                      <a:cubicBezTo>
                        <a:pt x="1489" y="1453"/>
                        <a:pt x="1418" y="1310"/>
                        <a:pt x="1311" y="1203"/>
                      </a:cubicBezTo>
                      <a:cubicBezTo>
                        <a:pt x="1192" y="1096"/>
                        <a:pt x="1061" y="1048"/>
                        <a:pt x="930" y="1012"/>
                      </a:cubicBezTo>
                      <a:cubicBezTo>
                        <a:pt x="680" y="929"/>
                        <a:pt x="441" y="857"/>
                        <a:pt x="334" y="679"/>
                      </a:cubicBezTo>
                      <a:cubicBezTo>
                        <a:pt x="227" y="500"/>
                        <a:pt x="215" y="215"/>
                        <a:pt x="382" y="12"/>
                      </a:cubicBezTo>
                      <a:lnTo>
                        <a:pt x="358"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62" name="Google Shape;2162;p58"/>
                <p:cNvSpPr/>
                <p:nvPr/>
              </p:nvSpPr>
              <p:spPr>
                <a:xfrm>
                  <a:off x="2301475" y="1828325"/>
                  <a:ext cx="53300" cy="45275"/>
                </a:xfrm>
                <a:custGeom>
                  <a:avLst/>
                  <a:gdLst/>
                  <a:ahLst/>
                  <a:cxnLst/>
                  <a:rect l="l" t="t" r="r" b="b"/>
                  <a:pathLst>
                    <a:path w="2132" h="1811" extrusionOk="0">
                      <a:moveTo>
                        <a:pt x="262" y="1"/>
                      </a:moveTo>
                      <a:cubicBezTo>
                        <a:pt x="24" y="156"/>
                        <a:pt x="0" y="596"/>
                        <a:pt x="262" y="798"/>
                      </a:cubicBezTo>
                      <a:cubicBezTo>
                        <a:pt x="361" y="887"/>
                        <a:pt x="501" y="935"/>
                        <a:pt x="628" y="935"/>
                      </a:cubicBezTo>
                      <a:cubicBezTo>
                        <a:pt x="653" y="935"/>
                        <a:pt x="678" y="933"/>
                        <a:pt x="703" y="929"/>
                      </a:cubicBezTo>
                      <a:cubicBezTo>
                        <a:pt x="857" y="918"/>
                        <a:pt x="976" y="870"/>
                        <a:pt x="1096" y="858"/>
                      </a:cubicBezTo>
                      <a:cubicBezTo>
                        <a:pt x="1122" y="853"/>
                        <a:pt x="1147" y="850"/>
                        <a:pt x="1172" y="850"/>
                      </a:cubicBezTo>
                      <a:cubicBezTo>
                        <a:pt x="1372" y="850"/>
                        <a:pt x="1524" y="1015"/>
                        <a:pt x="1619" y="1227"/>
                      </a:cubicBezTo>
                      <a:cubicBezTo>
                        <a:pt x="1715" y="1453"/>
                        <a:pt x="1858" y="1763"/>
                        <a:pt x="2131" y="1810"/>
                      </a:cubicBezTo>
                      <a:lnTo>
                        <a:pt x="2119" y="1751"/>
                      </a:lnTo>
                      <a:cubicBezTo>
                        <a:pt x="1869" y="1680"/>
                        <a:pt x="1786" y="1394"/>
                        <a:pt x="1703" y="1156"/>
                      </a:cubicBezTo>
                      <a:cubicBezTo>
                        <a:pt x="1655" y="1037"/>
                        <a:pt x="1596" y="906"/>
                        <a:pt x="1488" y="798"/>
                      </a:cubicBezTo>
                      <a:cubicBezTo>
                        <a:pt x="1405" y="704"/>
                        <a:pt x="1257" y="665"/>
                        <a:pt x="1125" y="665"/>
                      </a:cubicBezTo>
                      <a:cubicBezTo>
                        <a:pt x="1107" y="665"/>
                        <a:pt x="1089" y="666"/>
                        <a:pt x="1072" y="667"/>
                      </a:cubicBezTo>
                      <a:cubicBezTo>
                        <a:pt x="917" y="680"/>
                        <a:pt x="785" y="702"/>
                        <a:pt x="671" y="702"/>
                      </a:cubicBezTo>
                      <a:cubicBezTo>
                        <a:pt x="565" y="702"/>
                        <a:pt x="473" y="683"/>
                        <a:pt x="393" y="620"/>
                      </a:cubicBezTo>
                      <a:cubicBezTo>
                        <a:pt x="226" y="501"/>
                        <a:pt x="155" y="251"/>
                        <a:pt x="274" y="13"/>
                      </a:cubicBezTo>
                      <a:lnTo>
                        <a:pt x="262"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63" name="Google Shape;2163;p58"/>
                <p:cNvSpPr/>
                <p:nvPr/>
              </p:nvSpPr>
              <p:spPr>
                <a:xfrm>
                  <a:off x="2377975" y="1771175"/>
                  <a:ext cx="73525" cy="37825"/>
                </a:xfrm>
                <a:custGeom>
                  <a:avLst/>
                  <a:gdLst/>
                  <a:ahLst/>
                  <a:cxnLst/>
                  <a:rect l="l" t="t" r="r" b="b"/>
                  <a:pathLst>
                    <a:path w="2941" h="1513" extrusionOk="0">
                      <a:moveTo>
                        <a:pt x="0" y="1"/>
                      </a:moveTo>
                      <a:cubicBezTo>
                        <a:pt x="12" y="334"/>
                        <a:pt x="250" y="620"/>
                        <a:pt x="548" y="751"/>
                      </a:cubicBezTo>
                      <a:cubicBezTo>
                        <a:pt x="663" y="795"/>
                        <a:pt x="790" y="819"/>
                        <a:pt x="912" y="819"/>
                      </a:cubicBezTo>
                      <a:cubicBezTo>
                        <a:pt x="954" y="819"/>
                        <a:pt x="996" y="817"/>
                        <a:pt x="1036" y="810"/>
                      </a:cubicBezTo>
                      <a:cubicBezTo>
                        <a:pt x="1214" y="798"/>
                        <a:pt x="1357" y="703"/>
                        <a:pt x="1488" y="679"/>
                      </a:cubicBezTo>
                      <a:cubicBezTo>
                        <a:pt x="1541" y="658"/>
                        <a:pt x="1592" y="648"/>
                        <a:pt x="1642" y="648"/>
                      </a:cubicBezTo>
                      <a:cubicBezTo>
                        <a:pt x="1841" y="648"/>
                        <a:pt x="2024" y="801"/>
                        <a:pt x="2215" y="953"/>
                      </a:cubicBezTo>
                      <a:lnTo>
                        <a:pt x="2929" y="1513"/>
                      </a:lnTo>
                      <a:lnTo>
                        <a:pt x="2941" y="1489"/>
                      </a:lnTo>
                      <a:lnTo>
                        <a:pt x="2286" y="882"/>
                      </a:lnTo>
                      <a:cubicBezTo>
                        <a:pt x="2167" y="775"/>
                        <a:pt x="2072" y="679"/>
                        <a:pt x="1929" y="584"/>
                      </a:cubicBezTo>
                      <a:cubicBezTo>
                        <a:pt x="1838" y="526"/>
                        <a:pt x="1713" y="491"/>
                        <a:pt x="1593" y="491"/>
                      </a:cubicBezTo>
                      <a:cubicBezTo>
                        <a:pt x="1540" y="491"/>
                        <a:pt x="1488" y="498"/>
                        <a:pt x="1441" y="513"/>
                      </a:cubicBezTo>
                      <a:cubicBezTo>
                        <a:pt x="1274" y="537"/>
                        <a:pt x="1143" y="596"/>
                        <a:pt x="1012" y="596"/>
                      </a:cubicBezTo>
                      <a:cubicBezTo>
                        <a:pt x="881" y="596"/>
                        <a:pt x="738" y="584"/>
                        <a:pt x="619" y="537"/>
                      </a:cubicBezTo>
                      <a:cubicBezTo>
                        <a:pt x="369" y="453"/>
                        <a:pt x="143" y="275"/>
                        <a:pt x="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64" name="Google Shape;2164;p58"/>
                <p:cNvSpPr/>
                <p:nvPr/>
              </p:nvSpPr>
              <p:spPr>
                <a:xfrm>
                  <a:off x="2158300" y="1860475"/>
                  <a:ext cx="30975" cy="83975"/>
                </a:xfrm>
                <a:custGeom>
                  <a:avLst/>
                  <a:gdLst/>
                  <a:ahLst/>
                  <a:cxnLst/>
                  <a:rect l="l" t="t" r="r" b="b"/>
                  <a:pathLst>
                    <a:path w="1239" h="3359" extrusionOk="0">
                      <a:moveTo>
                        <a:pt x="286" y="1"/>
                      </a:moveTo>
                      <a:cubicBezTo>
                        <a:pt x="107" y="36"/>
                        <a:pt x="0" y="239"/>
                        <a:pt x="0" y="417"/>
                      </a:cubicBezTo>
                      <a:cubicBezTo>
                        <a:pt x="0" y="608"/>
                        <a:pt x="107" y="786"/>
                        <a:pt x="226" y="905"/>
                      </a:cubicBezTo>
                      <a:cubicBezTo>
                        <a:pt x="476" y="1167"/>
                        <a:pt x="798" y="1275"/>
                        <a:pt x="941" y="1525"/>
                      </a:cubicBezTo>
                      <a:cubicBezTo>
                        <a:pt x="1108" y="1763"/>
                        <a:pt x="929" y="2072"/>
                        <a:pt x="929" y="2418"/>
                      </a:cubicBezTo>
                      <a:cubicBezTo>
                        <a:pt x="917" y="2763"/>
                        <a:pt x="1012" y="3084"/>
                        <a:pt x="1215" y="3358"/>
                      </a:cubicBezTo>
                      <a:lnTo>
                        <a:pt x="1238" y="3322"/>
                      </a:lnTo>
                      <a:cubicBezTo>
                        <a:pt x="1072" y="3061"/>
                        <a:pt x="1012" y="2727"/>
                        <a:pt x="1048" y="2418"/>
                      </a:cubicBezTo>
                      <a:cubicBezTo>
                        <a:pt x="1060" y="2263"/>
                        <a:pt x="1108" y="2120"/>
                        <a:pt x="1155" y="1953"/>
                      </a:cubicBezTo>
                      <a:cubicBezTo>
                        <a:pt x="1191" y="1810"/>
                        <a:pt x="1191" y="1596"/>
                        <a:pt x="1108" y="1429"/>
                      </a:cubicBezTo>
                      <a:cubicBezTo>
                        <a:pt x="929" y="1108"/>
                        <a:pt x="596" y="941"/>
                        <a:pt x="393" y="751"/>
                      </a:cubicBezTo>
                      <a:cubicBezTo>
                        <a:pt x="274" y="644"/>
                        <a:pt x="203" y="536"/>
                        <a:pt x="167" y="405"/>
                      </a:cubicBezTo>
                      <a:cubicBezTo>
                        <a:pt x="155" y="274"/>
                        <a:pt x="167" y="108"/>
                        <a:pt x="298" y="13"/>
                      </a:cubicBezTo>
                      <a:lnTo>
                        <a:pt x="28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65" name="Google Shape;2165;p58"/>
                <p:cNvSpPr/>
                <p:nvPr/>
              </p:nvSpPr>
              <p:spPr>
                <a:xfrm>
                  <a:off x="1574600" y="1856050"/>
                  <a:ext cx="29475" cy="78275"/>
                </a:xfrm>
                <a:custGeom>
                  <a:avLst/>
                  <a:gdLst/>
                  <a:ahLst/>
                  <a:cxnLst/>
                  <a:rect l="l" t="t" r="r" b="b"/>
                  <a:pathLst>
                    <a:path w="1179" h="3131" extrusionOk="0">
                      <a:moveTo>
                        <a:pt x="990" y="1"/>
                      </a:moveTo>
                      <a:cubicBezTo>
                        <a:pt x="851" y="1"/>
                        <a:pt x="692" y="62"/>
                        <a:pt x="595" y="178"/>
                      </a:cubicBezTo>
                      <a:cubicBezTo>
                        <a:pt x="464" y="332"/>
                        <a:pt x="429" y="535"/>
                        <a:pt x="488" y="737"/>
                      </a:cubicBezTo>
                      <a:cubicBezTo>
                        <a:pt x="572" y="928"/>
                        <a:pt x="714" y="1047"/>
                        <a:pt x="810" y="1154"/>
                      </a:cubicBezTo>
                      <a:cubicBezTo>
                        <a:pt x="905" y="1249"/>
                        <a:pt x="953" y="1368"/>
                        <a:pt x="893" y="1487"/>
                      </a:cubicBezTo>
                      <a:cubicBezTo>
                        <a:pt x="786" y="1749"/>
                        <a:pt x="369" y="1844"/>
                        <a:pt x="214" y="2166"/>
                      </a:cubicBezTo>
                      <a:cubicBezTo>
                        <a:pt x="36" y="2440"/>
                        <a:pt x="0" y="2821"/>
                        <a:pt x="119" y="3130"/>
                      </a:cubicBezTo>
                      <a:lnTo>
                        <a:pt x="131" y="3130"/>
                      </a:lnTo>
                      <a:cubicBezTo>
                        <a:pt x="48" y="2821"/>
                        <a:pt x="119" y="2476"/>
                        <a:pt x="298" y="2225"/>
                      </a:cubicBezTo>
                      <a:cubicBezTo>
                        <a:pt x="405" y="2083"/>
                        <a:pt x="512" y="1999"/>
                        <a:pt x="655" y="1928"/>
                      </a:cubicBezTo>
                      <a:cubicBezTo>
                        <a:pt x="810" y="1833"/>
                        <a:pt x="964" y="1749"/>
                        <a:pt x="1060" y="1571"/>
                      </a:cubicBezTo>
                      <a:cubicBezTo>
                        <a:pt x="1179" y="1392"/>
                        <a:pt x="1107" y="1118"/>
                        <a:pt x="976" y="999"/>
                      </a:cubicBezTo>
                      <a:cubicBezTo>
                        <a:pt x="869" y="868"/>
                        <a:pt x="750" y="761"/>
                        <a:pt x="703" y="642"/>
                      </a:cubicBezTo>
                      <a:cubicBezTo>
                        <a:pt x="583" y="416"/>
                        <a:pt x="750" y="82"/>
                        <a:pt x="1084" y="35"/>
                      </a:cubicBezTo>
                      <a:lnTo>
                        <a:pt x="1084" y="11"/>
                      </a:lnTo>
                      <a:cubicBezTo>
                        <a:pt x="1054" y="4"/>
                        <a:pt x="1023" y="1"/>
                        <a:pt x="99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66" name="Google Shape;2166;p58"/>
                <p:cNvSpPr/>
                <p:nvPr/>
              </p:nvSpPr>
              <p:spPr>
                <a:xfrm>
                  <a:off x="1424275" y="1476500"/>
                  <a:ext cx="55675" cy="57175"/>
                </a:xfrm>
                <a:custGeom>
                  <a:avLst/>
                  <a:gdLst/>
                  <a:ahLst/>
                  <a:cxnLst/>
                  <a:rect l="l" t="t" r="r" b="b"/>
                  <a:pathLst>
                    <a:path w="2227" h="2287" extrusionOk="0">
                      <a:moveTo>
                        <a:pt x="0" y="1"/>
                      </a:moveTo>
                      <a:cubicBezTo>
                        <a:pt x="286" y="36"/>
                        <a:pt x="596" y="120"/>
                        <a:pt x="679" y="382"/>
                      </a:cubicBezTo>
                      <a:cubicBezTo>
                        <a:pt x="727" y="501"/>
                        <a:pt x="679" y="644"/>
                        <a:pt x="727" y="810"/>
                      </a:cubicBezTo>
                      <a:cubicBezTo>
                        <a:pt x="786" y="977"/>
                        <a:pt x="941" y="1096"/>
                        <a:pt x="1072" y="1155"/>
                      </a:cubicBezTo>
                      <a:cubicBezTo>
                        <a:pt x="1358" y="1286"/>
                        <a:pt x="1560" y="1406"/>
                        <a:pt x="1763" y="1596"/>
                      </a:cubicBezTo>
                      <a:cubicBezTo>
                        <a:pt x="1953" y="1775"/>
                        <a:pt x="2096" y="2013"/>
                        <a:pt x="2203" y="2287"/>
                      </a:cubicBezTo>
                      <a:lnTo>
                        <a:pt x="2215" y="2287"/>
                      </a:lnTo>
                      <a:cubicBezTo>
                        <a:pt x="2227" y="1989"/>
                        <a:pt x="2096" y="1691"/>
                        <a:pt x="1905" y="1453"/>
                      </a:cubicBezTo>
                      <a:cubicBezTo>
                        <a:pt x="1715" y="1215"/>
                        <a:pt x="1382" y="1096"/>
                        <a:pt x="1132" y="1001"/>
                      </a:cubicBezTo>
                      <a:cubicBezTo>
                        <a:pt x="1012" y="953"/>
                        <a:pt x="905" y="882"/>
                        <a:pt x="858" y="774"/>
                      </a:cubicBezTo>
                      <a:cubicBezTo>
                        <a:pt x="822" y="679"/>
                        <a:pt x="846" y="513"/>
                        <a:pt x="786" y="358"/>
                      </a:cubicBezTo>
                      <a:cubicBezTo>
                        <a:pt x="643" y="48"/>
                        <a:pt x="286" y="1"/>
                        <a:pt x="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67" name="Google Shape;2167;p58"/>
                <p:cNvSpPr/>
                <p:nvPr/>
              </p:nvSpPr>
              <p:spPr>
                <a:xfrm>
                  <a:off x="1812425" y="1411025"/>
                  <a:ext cx="45250" cy="93775"/>
                </a:xfrm>
                <a:custGeom>
                  <a:avLst/>
                  <a:gdLst/>
                  <a:ahLst/>
                  <a:cxnLst/>
                  <a:rect l="l" t="t" r="r" b="b"/>
                  <a:pathLst>
                    <a:path w="1810" h="3751" extrusionOk="0">
                      <a:moveTo>
                        <a:pt x="1310" y="0"/>
                      </a:moveTo>
                      <a:lnTo>
                        <a:pt x="1310" y="0"/>
                      </a:lnTo>
                      <a:cubicBezTo>
                        <a:pt x="1393" y="369"/>
                        <a:pt x="1238" y="786"/>
                        <a:pt x="917" y="988"/>
                      </a:cubicBezTo>
                      <a:cubicBezTo>
                        <a:pt x="846" y="1024"/>
                        <a:pt x="750" y="1072"/>
                        <a:pt x="679" y="1179"/>
                      </a:cubicBezTo>
                      <a:cubicBezTo>
                        <a:pt x="607" y="1262"/>
                        <a:pt x="607" y="1417"/>
                        <a:pt x="667" y="1524"/>
                      </a:cubicBezTo>
                      <a:cubicBezTo>
                        <a:pt x="786" y="1727"/>
                        <a:pt x="1012" y="1786"/>
                        <a:pt x="1155" y="1881"/>
                      </a:cubicBezTo>
                      <a:cubicBezTo>
                        <a:pt x="1453" y="2048"/>
                        <a:pt x="1512" y="2477"/>
                        <a:pt x="1346" y="2739"/>
                      </a:cubicBezTo>
                      <a:cubicBezTo>
                        <a:pt x="1274" y="2882"/>
                        <a:pt x="1096" y="3001"/>
                        <a:pt x="988" y="3191"/>
                      </a:cubicBezTo>
                      <a:cubicBezTo>
                        <a:pt x="941" y="3298"/>
                        <a:pt x="917" y="3417"/>
                        <a:pt x="941" y="3513"/>
                      </a:cubicBezTo>
                      <a:cubicBezTo>
                        <a:pt x="953" y="3620"/>
                        <a:pt x="1024" y="3739"/>
                        <a:pt x="1131" y="3751"/>
                      </a:cubicBezTo>
                      <a:lnTo>
                        <a:pt x="1143" y="3739"/>
                      </a:lnTo>
                      <a:cubicBezTo>
                        <a:pt x="976" y="3632"/>
                        <a:pt x="1036" y="3417"/>
                        <a:pt x="1131" y="3298"/>
                      </a:cubicBezTo>
                      <a:cubicBezTo>
                        <a:pt x="1238" y="3155"/>
                        <a:pt x="1417" y="3072"/>
                        <a:pt x="1548" y="2893"/>
                      </a:cubicBezTo>
                      <a:cubicBezTo>
                        <a:pt x="1810" y="2501"/>
                        <a:pt x="1655" y="1941"/>
                        <a:pt x="1250" y="1750"/>
                      </a:cubicBezTo>
                      <a:cubicBezTo>
                        <a:pt x="0" y="1465"/>
                        <a:pt x="1750" y="869"/>
                        <a:pt x="1322" y="24"/>
                      </a:cubicBezTo>
                      <a:lnTo>
                        <a:pt x="131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68" name="Google Shape;2168;p58"/>
                <p:cNvSpPr/>
                <p:nvPr/>
              </p:nvSpPr>
              <p:spPr>
                <a:xfrm>
                  <a:off x="2273775" y="1467475"/>
                  <a:ext cx="66125" cy="77525"/>
                </a:xfrm>
                <a:custGeom>
                  <a:avLst/>
                  <a:gdLst/>
                  <a:ahLst/>
                  <a:cxnLst/>
                  <a:rect l="l" t="t" r="r" b="b"/>
                  <a:pathLst>
                    <a:path w="2645" h="3101" extrusionOk="0">
                      <a:moveTo>
                        <a:pt x="2405" y="1"/>
                      </a:moveTo>
                      <a:cubicBezTo>
                        <a:pt x="2288" y="1"/>
                        <a:pt x="2166" y="48"/>
                        <a:pt x="2084" y="123"/>
                      </a:cubicBezTo>
                      <a:cubicBezTo>
                        <a:pt x="1918" y="266"/>
                        <a:pt x="1858" y="469"/>
                        <a:pt x="1834" y="659"/>
                      </a:cubicBezTo>
                      <a:cubicBezTo>
                        <a:pt x="1787" y="1052"/>
                        <a:pt x="1858" y="1469"/>
                        <a:pt x="1632" y="1731"/>
                      </a:cubicBezTo>
                      <a:cubicBezTo>
                        <a:pt x="1537" y="1874"/>
                        <a:pt x="1382" y="1897"/>
                        <a:pt x="1191" y="1897"/>
                      </a:cubicBezTo>
                      <a:cubicBezTo>
                        <a:pt x="1001" y="1897"/>
                        <a:pt x="763" y="1933"/>
                        <a:pt x="584" y="2052"/>
                      </a:cubicBezTo>
                      <a:cubicBezTo>
                        <a:pt x="227" y="2267"/>
                        <a:pt x="1" y="2719"/>
                        <a:pt x="108" y="3100"/>
                      </a:cubicBezTo>
                      <a:lnTo>
                        <a:pt x="132" y="3100"/>
                      </a:lnTo>
                      <a:cubicBezTo>
                        <a:pt x="168" y="2719"/>
                        <a:pt x="406" y="2409"/>
                        <a:pt x="703" y="2243"/>
                      </a:cubicBezTo>
                      <a:cubicBezTo>
                        <a:pt x="858" y="2148"/>
                        <a:pt x="1013" y="2124"/>
                        <a:pt x="1203" y="2124"/>
                      </a:cubicBezTo>
                      <a:cubicBezTo>
                        <a:pt x="1394" y="2124"/>
                        <a:pt x="1668" y="2028"/>
                        <a:pt x="1787" y="1838"/>
                      </a:cubicBezTo>
                      <a:cubicBezTo>
                        <a:pt x="2049" y="1457"/>
                        <a:pt x="1918" y="1016"/>
                        <a:pt x="1953" y="659"/>
                      </a:cubicBezTo>
                      <a:cubicBezTo>
                        <a:pt x="1965" y="469"/>
                        <a:pt x="2013" y="290"/>
                        <a:pt x="2144" y="159"/>
                      </a:cubicBezTo>
                      <a:cubicBezTo>
                        <a:pt x="2227" y="83"/>
                        <a:pt x="2339" y="32"/>
                        <a:pt x="2453" y="32"/>
                      </a:cubicBezTo>
                      <a:cubicBezTo>
                        <a:pt x="2518" y="32"/>
                        <a:pt x="2583" y="49"/>
                        <a:pt x="2644" y="88"/>
                      </a:cubicBezTo>
                      <a:cubicBezTo>
                        <a:pt x="2578" y="27"/>
                        <a:pt x="2493" y="1"/>
                        <a:pt x="240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69" name="Google Shape;2169;p58"/>
                <p:cNvSpPr/>
                <p:nvPr/>
              </p:nvSpPr>
              <p:spPr>
                <a:xfrm>
                  <a:off x="2152925" y="1455075"/>
                  <a:ext cx="21775" cy="62825"/>
                </a:xfrm>
                <a:custGeom>
                  <a:avLst/>
                  <a:gdLst/>
                  <a:ahLst/>
                  <a:cxnLst/>
                  <a:rect l="l" t="t" r="r" b="b"/>
                  <a:pathLst>
                    <a:path w="871" h="2513" extrusionOk="0">
                      <a:moveTo>
                        <a:pt x="846" y="0"/>
                      </a:moveTo>
                      <a:cubicBezTo>
                        <a:pt x="715" y="0"/>
                        <a:pt x="596" y="107"/>
                        <a:pt x="549" y="227"/>
                      </a:cubicBezTo>
                      <a:cubicBezTo>
                        <a:pt x="489" y="346"/>
                        <a:pt x="501" y="488"/>
                        <a:pt x="537" y="608"/>
                      </a:cubicBezTo>
                      <a:cubicBezTo>
                        <a:pt x="608" y="858"/>
                        <a:pt x="715" y="1096"/>
                        <a:pt x="632" y="1298"/>
                      </a:cubicBezTo>
                      <a:cubicBezTo>
                        <a:pt x="561" y="1489"/>
                        <a:pt x="334" y="1596"/>
                        <a:pt x="156" y="1798"/>
                      </a:cubicBezTo>
                      <a:cubicBezTo>
                        <a:pt x="72" y="1905"/>
                        <a:pt x="1" y="2048"/>
                        <a:pt x="13" y="2203"/>
                      </a:cubicBezTo>
                      <a:cubicBezTo>
                        <a:pt x="25" y="2346"/>
                        <a:pt x="120" y="2501"/>
                        <a:pt x="263" y="2513"/>
                      </a:cubicBezTo>
                      <a:lnTo>
                        <a:pt x="263" y="2501"/>
                      </a:lnTo>
                      <a:cubicBezTo>
                        <a:pt x="156" y="2441"/>
                        <a:pt x="144" y="2322"/>
                        <a:pt x="156" y="2215"/>
                      </a:cubicBezTo>
                      <a:cubicBezTo>
                        <a:pt x="180" y="2132"/>
                        <a:pt x="239" y="2036"/>
                        <a:pt x="310" y="1965"/>
                      </a:cubicBezTo>
                      <a:cubicBezTo>
                        <a:pt x="453" y="1810"/>
                        <a:pt x="715" y="1667"/>
                        <a:pt x="799" y="1370"/>
                      </a:cubicBezTo>
                      <a:cubicBezTo>
                        <a:pt x="870" y="1072"/>
                        <a:pt x="715" y="834"/>
                        <a:pt x="632" y="608"/>
                      </a:cubicBezTo>
                      <a:cubicBezTo>
                        <a:pt x="584" y="488"/>
                        <a:pt x="572" y="369"/>
                        <a:pt x="608" y="262"/>
                      </a:cubicBezTo>
                      <a:cubicBezTo>
                        <a:pt x="632" y="167"/>
                        <a:pt x="727" y="60"/>
                        <a:pt x="846" y="48"/>
                      </a:cubicBezTo>
                      <a:lnTo>
                        <a:pt x="846"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70" name="Google Shape;2170;p58"/>
                <p:cNvSpPr/>
                <p:nvPr/>
              </p:nvSpPr>
              <p:spPr>
                <a:xfrm>
                  <a:off x="1609125" y="1467575"/>
                  <a:ext cx="30375" cy="66700"/>
                </a:xfrm>
                <a:custGeom>
                  <a:avLst/>
                  <a:gdLst/>
                  <a:ahLst/>
                  <a:cxnLst/>
                  <a:rect l="l" t="t" r="r" b="b"/>
                  <a:pathLst>
                    <a:path w="1215" h="2668" extrusionOk="0">
                      <a:moveTo>
                        <a:pt x="0" y="0"/>
                      </a:moveTo>
                      <a:cubicBezTo>
                        <a:pt x="24" y="500"/>
                        <a:pt x="119" y="1001"/>
                        <a:pt x="322" y="1465"/>
                      </a:cubicBezTo>
                      <a:cubicBezTo>
                        <a:pt x="405" y="1691"/>
                        <a:pt x="512" y="1929"/>
                        <a:pt x="655" y="2132"/>
                      </a:cubicBezTo>
                      <a:cubicBezTo>
                        <a:pt x="810" y="2346"/>
                        <a:pt x="988" y="2525"/>
                        <a:pt x="1191" y="2667"/>
                      </a:cubicBezTo>
                      <a:lnTo>
                        <a:pt x="1215" y="2655"/>
                      </a:lnTo>
                      <a:cubicBezTo>
                        <a:pt x="1096" y="2429"/>
                        <a:pt x="953" y="2227"/>
                        <a:pt x="834" y="2013"/>
                      </a:cubicBezTo>
                      <a:cubicBezTo>
                        <a:pt x="715" y="1810"/>
                        <a:pt x="572" y="1608"/>
                        <a:pt x="465" y="1393"/>
                      </a:cubicBezTo>
                      <a:cubicBezTo>
                        <a:pt x="238" y="953"/>
                        <a:pt x="95" y="500"/>
                        <a:pt x="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71" name="Google Shape;2171;p58"/>
                <p:cNvSpPr/>
                <p:nvPr/>
              </p:nvSpPr>
              <p:spPr>
                <a:xfrm>
                  <a:off x="2102025" y="1468475"/>
                  <a:ext cx="35150" cy="51500"/>
                </a:xfrm>
                <a:custGeom>
                  <a:avLst/>
                  <a:gdLst/>
                  <a:ahLst/>
                  <a:cxnLst/>
                  <a:rect l="l" t="t" r="r" b="b"/>
                  <a:pathLst>
                    <a:path w="1406" h="2060" extrusionOk="0">
                      <a:moveTo>
                        <a:pt x="1406" y="0"/>
                      </a:moveTo>
                      <a:lnTo>
                        <a:pt x="1394" y="24"/>
                      </a:lnTo>
                      <a:cubicBezTo>
                        <a:pt x="1346" y="238"/>
                        <a:pt x="1215" y="429"/>
                        <a:pt x="1049" y="560"/>
                      </a:cubicBezTo>
                      <a:cubicBezTo>
                        <a:pt x="870" y="703"/>
                        <a:pt x="680" y="726"/>
                        <a:pt x="441" y="798"/>
                      </a:cubicBezTo>
                      <a:cubicBezTo>
                        <a:pt x="180" y="869"/>
                        <a:pt x="1" y="1155"/>
                        <a:pt x="25" y="1405"/>
                      </a:cubicBezTo>
                      <a:cubicBezTo>
                        <a:pt x="37" y="1667"/>
                        <a:pt x="156" y="1893"/>
                        <a:pt x="287" y="2060"/>
                      </a:cubicBezTo>
                      <a:lnTo>
                        <a:pt x="299" y="2048"/>
                      </a:lnTo>
                      <a:cubicBezTo>
                        <a:pt x="275" y="1822"/>
                        <a:pt x="215" y="1607"/>
                        <a:pt x="251" y="1405"/>
                      </a:cubicBezTo>
                      <a:cubicBezTo>
                        <a:pt x="275" y="1215"/>
                        <a:pt x="334" y="1036"/>
                        <a:pt x="513" y="953"/>
                      </a:cubicBezTo>
                      <a:cubicBezTo>
                        <a:pt x="692" y="857"/>
                        <a:pt x="965" y="798"/>
                        <a:pt x="1120" y="619"/>
                      </a:cubicBezTo>
                      <a:cubicBezTo>
                        <a:pt x="1287" y="441"/>
                        <a:pt x="1394" y="226"/>
                        <a:pt x="140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72" name="Google Shape;2172;p58"/>
                <p:cNvSpPr/>
                <p:nvPr/>
              </p:nvSpPr>
              <p:spPr>
                <a:xfrm>
                  <a:off x="1405525" y="1513125"/>
                  <a:ext cx="38125" cy="33050"/>
                </a:xfrm>
                <a:custGeom>
                  <a:avLst/>
                  <a:gdLst/>
                  <a:ahLst/>
                  <a:cxnLst/>
                  <a:rect l="l" t="t" r="r" b="b"/>
                  <a:pathLst>
                    <a:path w="1525" h="1322" extrusionOk="0">
                      <a:moveTo>
                        <a:pt x="12" y="0"/>
                      </a:moveTo>
                      <a:lnTo>
                        <a:pt x="0" y="36"/>
                      </a:lnTo>
                      <a:cubicBezTo>
                        <a:pt x="96" y="60"/>
                        <a:pt x="143" y="143"/>
                        <a:pt x="155" y="238"/>
                      </a:cubicBezTo>
                      <a:cubicBezTo>
                        <a:pt x="167" y="322"/>
                        <a:pt x="155" y="417"/>
                        <a:pt x="167" y="512"/>
                      </a:cubicBezTo>
                      <a:cubicBezTo>
                        <a:pt x="179" y="619"/>
                        <a:pt x="238" y="738"/>
                        <a:pt x="334" y="798"/>
                      </a:cubicBezTo>
                      <a:cubicBezTo>
                        <a:pt x="417" y="869"/>
                        <a:pt x="524" y="905"/>
                        <a:pt x="631" y="917"/>
                      </a:cubicBezTo>
                      <a:cubicBezTo>
                        <a:pt x="834" y="953"/>
                        <a:pt x="1036" y="929"/>
                        <a:pt x="1167" y="976"/>
                      </a:cubicBezTo>
                      <a:cubicBezTo>
                        <a:pt x="1286" y="1000"/>
                        <a:pt x="1429" y="1131"/>
                        <a:pt x="1370" y="1310"/>
                      </a:cubicBezTo>
                      <a:lnTo>
                        <a:pt x="1393" y="1322"/>
                      </a:lnTo>
                      <a:cubicBezTo>
                        <a:pt x="1501" y="1262"/>
                        <a:pt x="1524" y="1107"/>
                        <a:pt x="1477" y="1012"/>
                      </a:cubicBezTo>
                      <a:cubicBezTo>
                        <a:pt x="1453" y="905"/>
                        <a:pt x="1346" y="798"/>
                        <a:pt x="1239" y="762"/>
                      </a:cubicBezTo>
                      <a:cubicBezTo>
                        <a:pt x="1138" y="720"/>
                        <a:pt x="1042" y="708"/>
                        <a:pt x="952" y="708"/>
                      </a:cubicBezTo>
                      <a:cubicBezTo>
                        <a:pt x="839" y="708"/>
                        <a:pt x="736" y="726"/>
                        <a:pt x="643" y="726"/>
                      </a:cubicBezTo>
                      <a:cubicBezTo>
                        <a:pt x="465" y="726"/>
                        <a:pt x="298" y="655"/>
                        <a:pt x="274" y="488"/>
                      </a:cubicBezTo>
                      <a:cubicBezTo>
                        <a:pt x="238" y="405"/>
                        <a:pt x="238" y="310"/>
                        <a:pt x="215" y="202"/>
                      </a:cubicBezTo>
                      <a:cubicBezTo>
                        <a:pt x="191" y="107"/>
                        <a:pt x="107" y="12"/>
                        <a:pt x="1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73" name="Google Shape;2173;p58"/>
                <p:cNvSpPr/>
                <p:nvPr/>
              </p:nvSpPr>
              <p:spPr>
                <a:xfrm>
                  <a:off x="1372475" y="1798525"/>
                  <a:ext cx="57475" cy="35600"/>
                </a:xfrm>
                <a:custGeom>
                  <a:avLst/>
                  <a:gdLst/>
                  <a:ahLst/>
                  <a:cxnLst/>
                  <a:rect l="l" t="t" r="r" b="b"/>
                  <a:pathLst>
                    <a:path w="2299" h="1424" extrusionOk="0">
                      <a:moveTo>
                        <a:pt x="2032" y="1"/>
                      </a:moveTo>
                      <a:cubicBezTo>
                        <a:pt x="1997" y="1"/>
                        <a:pt x="1962" y="5"/>
                        <a:pt x="1930" y="14"/>
                      </a:cubicBezTo>
                      <a:cubicBezTo>
                        <a:pt x="1775" y="62"/>
                        <a:pt x="1668" y="157"/>
                        <a:pt x="1596" y="276"/>
                      </a:cubicBezTo>
                      <a:cubicBezTo>
                        <a:pt x="1453" y="514"/>
                        <a:pt x="1453" y="752"/>
                        <a:pt x="1310" y="931"/>
                      </a:cubicBezTo>
                      <a:cubicBezTo>
                        <a:pt x="1048" y="1300"/>
                        <a:pt x="513" y="1383"/>
                        <a:pt x="36" y="1395"/>
                      </a:cubicBezTo>
                      <a:lnTo>
                        <a:pt x="1" y="1395"/>
                      </a:lnTo>
                      <a:lnTo>
                        <a:pt x="1" y="1407"/>
                      </a:lnTo>
                      <a:cubicBezTo>
                        <a:pt x="137" y="1414"/>
                        <a:pt x="271" y="1424"/>
                        <a:pt x="406" y="1424"/>
                      </a:cubicBezTo>
                      <a:cubicBezTo>
                        <a:pt x="518" y="1424"/>
                        <a:pt x="632" y="1417"/>
                        <a:pt x="751" y="1395"/>
                      </a:cubicBezTo>
                      <a:cubicBezTo>
                        <a:pt x="1001" y="1348"/>
                        <a:pt x="1251" y="1252"/>
                        <a:pt x="1429" y="1038"/>
                      </a:cubicBezTo>
                      <a:cubicBezTo>
                        <a:pt x="1620" y="836"/>
                        <a:pt x="1680" y="562"/>
                        <a:pt x="1775" y="383"/>
                      </a:cubicBezTo>
                      <a:cubicBezTo>
                        <a:pt x="1822" y="300"/>
                        <a:pt x="1882" y="205"/>
                        <a:pt x="1965" y="157"/>
                      </a:cubicBezTo>
                      <a:cubicBezTo>
                        <a:pt x="2024" y="135"/>
                        <a:pt x="2091" y="113"/>
                        <a:pt x="2159" y="113"/>
                      </a:cubicBezTo>
                      <a:cubicBezTo>
                        <a:pt x="2202" y="113"/>
                        <a:pt x="2245" y="122"/>
                        <a:pt x="2287" y="145"/>
                      </a:cubicBezTo>
                      <a:lnTo>
                        <a:pt x="2299" y="133"/>
                      </a:lnTo>
                      <a:cubicBezTo>
                        <a:pt x="2254" y="43"/>
                        <a:pt x="2141" y="1"/>
                        <a:pt x="203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74" name="Google Shape;2174;p58"/>
                <p:cNvSpPr/>
                <p:nvPr/>
              </p:nvSpPr>
              <p:spPr>
                <a:xfrm>
                  <a:off x="1560600" y="1850050"/>
                  <a:ext cx="11325" cy="50350"/>
                </a:xfrm>
                <a:custGeom>
                  <a:avLst/>
                  <a:gdLst/>
                  <a:ahLst/>
                  <a:cxnLst/>
                  <a:rect l="l" t="t" r="r" b="b"/>
                  <a:pathLst>
                    <a:path w="453" h="2014" extrusionOk="0">
                      <a:moveTo>
                        <a:pt x="393" y="1"/>
                      </a:moveTo>
                      <a:cubicBezTo>
                        <a:pt x="203" y="84"/>
                        <a:pt x="84" y="263"/>
                        <a:pt x="36" y="465"/>
                      </a:cubicBezTo>
                      <a:cubicBezTo>
                        <a:pt x="0" y="680"/>
                        <a:pt x="96" y="882"/>
                        <a:pt x="179" y="1037"/>
                      </a:cubicBezTo>
                      <a:cubicBezTo>
                        <a:pt x="310" y="1346"/>
                        <a:pt x="251" y="1727"/>
                        <a:pt x="12" y="2001"/>
                      </a:cubicBezTo>
                      <a:lnTo>
                        <a:pt x="24" y="2013"/>
                      </a:lnTo>
                      <a:cubicBezTo>
                        <a:pt x="322" y="1775"/>
                        <a:pt x="453" y="1358"/>
                        <a:pt x="334" y="977"/>
                      </a:cubicBezTo>
                      <a:cubicBezTo>
                        <a:pt x="274" y="799"/>
                        <a:pt x="251" y="644"/>
                        <a:pt x="262" y="501"/>
                      </a:cubicBezTo>
                      <a:cubicBezTo>
                        <a:pt x="274" y="334"/>
                        <a:pt x="322" y="179"/>
                        <a:pt x="417" y="25"/>
                      </a:cubicBezTo>
                      <a:lnTo>
                        <a:pt x="393"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75" name="Google Shape;2175;p58"/>
                <p:cNvSpPr/>
                <p:nvPr/>
              </p:nvSpPr>
              <p:spPr>
                <a:xfrm>
                  <a:off x="1878200" y="1867625"/>
                  <a:ext cx="30075" cy="71750"/>
                </a:xfrm>
                <a:custGeom>
                  <a:avLst/>
                  <a:gdLst/>
                  <a:ahLst/>
                  <a:cxnLst/>
                  <a:rect l="l" t="t" r="r" b="b"/>
                  <a:pathLst>
                    <a:path w="1203" h="2870" extrusionOk="0">
                      <a:moveTo>
                        <a:pt x="12" y="0"/>
                      </a:moveTo>
                      <a:lnTo>
                        <a:pt x="0" y="12"/>
                      </a:lnTo>
                      <a:cubicBezTo>
                        <a:pt x="227" y="227"/>
                        <a:pt x="441" y="381"/>
                        <a:pt x="620" y="596"/>
                      </a:cubicBezTo>
                      <a:cubicBezTo>
                        <a:pt x="798" y="786"/>
                        <a:pt x="953" y="1024"/>
                        <a:pt x="977" y="1274"/>
                      </a:cubicBezTo>
                      <a:cubicBezTo>
                        <a:pt x="1001" y="1548"/>
                        <a:pt x="893" y="1810"/>
                        <a:pt x="846" y="2108"/>
                      </a:cubicBezTo>
                      <a:cubicBezTo>
                        <a:pt x="822" y="2263"/>
                        <a:pt x="834" y="2429"/>
                        <a:pt x="893" y="2560"/>
                      </a:cubicBezTo>
                      <a:cubicBezTo>
                        <a:pt x="953" y="2703"/>
                        <a:pt x="1060" y="2822"/>
                        <a:pt x="1203" y="2870"/>
                      </a:cubicBezTo>
                      <a:lnTo>
                        <a:pt x="1203" y="2822"/>
                      </a:lnTo>
                      <a:cubicBezTo>
                        <a:pt x="941" y="2703"/>
                        <a:pt x="893" y="2370"/>
                        <a:pt x="953" y="2108"/>
                      </a:cubicBezTo>
                      <a:cubicBezTo>
                        <a:pt x="1001" y="1846"/>
                        <a:pt x="1143" y="1596"/>
                        <a:pt x="1143" y="1262"/>
                      </a:cubicBezTo>
                      <a:cubicBezTo>
                        <a:pt x="1143" y="941"/>
                        <a:pt x="1001" y="643"/>
                        <a:pt x="774" y="429"/>
                      </a:cubicBezTo>
                      <a:cubicBezTo>
                        <a:pt x="548" y="238"/>
                        <a:pt x="286" y="108"/>
                        <a:pt x="1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76" name="Google Shape;2176;p58"/>
                <p:cNvSpPr/>
                <p:nvPr/>
              </p:nvSpPr>
              <p:spPr>
                <a:xfrm>
                  <a:off x="2063925" y="1868575"/>
                  <a:ext cx="19375" cy="49075"/>
                </a:xfrm>
                <a:custGeom>
                  <a:avLst/>
                  <a:gdLst/>
                  <a:ahLst/>
                  <a:cxnLst/>
                  <a:rect l="l" t="t" r="r" b="b"/>
                  <a:pathLst>
                    <a:path w="775" h="1963" extrusionOk="0">
                      <a:moveTo>
                        <a:pt x="471" y="0"/>
                      </a:moveTo>
                      <a:cubicBezTo>
                        <a:pt x="398" y="0"/>
                        <a:pt x="316" y="32"/>
                        <a:pt x="251" y="81"/>
                      </a:cubicBezTo>
                      <a:cubicBezTo>
                        <a:pt x="168" y="153"/>
                        <a:pt x="108" y="260"/>
                        <a:pt x="72" y="367"/>
                      </a:cubicBezTo>
                      <a:cubicBezTo>
                        <a:pt x="1" y="605"/>
                        <a:pt x="132" y="832"/>
                        <a:pt x="239" y="974"/>
                      </a:cubicBezTo>
                      <a:cubicBezTo>
                        <a:pt x="346" y="1141"/>
                        <a:pt x="477" y="1272"/>
                        <a:pt x="561" y="1439"/>
                      </a:cubicBezTo>
                      <a:cubicBezTo>
                        <a:pt x="644" y="1605"/>
                        <a:pt x="703" y="1784"/>
                        <a:pt x="644" y="1963"/>
                      </a:cubicBezTo>
                      <a:lnTo>
                        <a:pt x="668" y="1939"/>
                      </a:lnTo>
                      <a:cubicBezTo>
                        <a:pt x="775" y="1760"/>
                        <a:pt x="739" y="1546"/>
                        <a:pt x="668" y="1367"/>
                      </a:cubicBezTo>
                      <a:cubicBezTo>
                        <a:pt x="608" y="1165"/>
                        <a:pt x="489" y="1022"/>
                        <a:pt x="406" y="855"/>
                      </a:cubicBezTo>
                      <a:cubicBezTo>
                        <a:pt x="311" y="689"/>
                        <a:pt x="287" y="534"/>
                        <a:pt x="299" y="391"/>
                      </a:cubicBezTo>
                      <a:cubicBezTo>
                        <a:pt x="311" y="248"/>
                        <a:pt x="370" y="81"/>
                        <a:pt x="561" y="34"/>
                      </a:cubicBezTo>
                      <a:lnTo>
                        <a:pt x="561" y="22"/>
                      </a:lnTo>
                      <a:cubicBezTo>
                        <a:pt x="534" y="7"/>
                        <a:pt x="504" y="0"/>
                        <a:pt x="47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77" name="Google Shape;2177;p58"/>
                <p:cNvSpPr/>
                <p:nvPr/>
              </p:nvSpPr>
              <p:spPr>
                <a:xfrm>
                  <a:off x="2025250" y="1617900"/>
                  <a:ext cx="16975" cy="48825"/>
                </a:xfrm>
                <a:custGeom>
                  <a:avLst/>
                  <a:gdLst/>
                  <a:ahLst/>
                  <a:cxnLst/>
                  <a:rect l="l" t="t" r="r" b="b"/>
                  <a:pathLst>
                    <a:path w="679" h="1953" extrusionOk="0">
                      <a:moveTo>
                        <a:pt x="322" y="0"/>
                      </a:moveTo>
                      <a:cubicBezTo>
                        <a:pt x="95" y="286"/>
                        <a:pt x="0" y="691"/>
                        <a:pt x="36" y="1060"/>
                      </a:cubicBezTo>
                      <a:cubicBezTo>
                        <a:pt x="60" y="1238"/>
                        <a:pt x="83" y="1441"/>
                        <a:pt x="203" y="1607"/>
                      </a:cubicBezTo>
                      <a:cubicBezTo>
                        <a:pt x="322" y="1762"/>
                        <a:pt x="476" y="1905"/>
                        <a:pt x="667" y="1953"/>
                      </a:cubicBezTo>
                      <a:lnTo>
                        <a:pt x="679" y="1929"/>
                      </a:lnTo>
                      <a:cubicBezTo>
                        <a:pt x="607" y="1750"/>
                        <a:pt x="536" y="1595"/>
                        <a:pt x="476" y="1453"/>
                      </a:cubicBezTo>
                      <a:cubicBezTo>
                        <a:pt x="417" y="1298"/>
                        <a:pt x="322" y="1167"/>
                        <a:pt x="286" y="1000"/>
                      </a:cubicBezTo>
                      <a:cubicBezTo>
                        <a:pt x="203" y="691"/>
                        <a:pt x="203" y="333"/>
                        <a:pt x="35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78" name="Google Shape;2178;p58"/>
                <p:cNvSpPr/>
                <p:nvPr/>
              </p:nvSpPr>
              <p:spPr>
                <a:xfrm>
                  <a:off x="2332425" y="1803100"/>
                  <a:ext cx="67000" cy="21425"/>
                </a:xfrm>
                <a:custGeom>
                  <a:avLst/>
                  <a:gdLst/>
                  <a:ahLst/>
                  <a:cxnLst/>
                  <a:rect l="l" t="t" r="r" b="b"/>
                  <a:pathLst>
                    <a:path w="2680" h="857" extrusionOk="0">
                      <a:moveTo>
                        <a:pt x="350" y="0"/>
                      </a:moveTo>
                      <a:cubicBezTo>
                        <a:pt x="227" y="0"/>
                        <a:pt x="107" y="25"/>
                        <a:pt x="0" y="81"/>
                      </a:cubicBezTo>
                      <a:lnTo>
                        <a:pt x="0" y="93"/>
                      </a:lnTo>
                      <a:cubicBezTo>
                        <a:pt x="239" y="93"/>
                        <a:pt x="453" y="176"/>
                        <a:pt x="655" y="272"/>
                      </a:cubicBezTo>
                      <a:cubicBezTo>
                        <a:pt x="870" y="379"/>
                        <a:pt x="1072" y="498"/>
                        <a:pt x="1286" y="605"/>
                      </a:cubicBezTo>
                      <a:cubicBezTo>
                        <a:pt x="1489" y="724"/>
                        <a:pt x="1727" y="819"/>
                        <a:pt x="1977" y="855"/>
                      </a:cubicBezTo>
                      <a:cubicBezTo>
                        <a:pt x="2002" y="856"/>
                        <a:pt x="2026" y="857"/>
                        <a:pt x="2051" y="857"/>
                      </a:cubicBezTo>
                      <a:cubicBezTo>
                        <a:pt x="2288" y="857"/>
                        <a:pt x="2518" y="802"/>
                        <a:pt x="2679" y="641"/>
                      </a:cubicBezTo>
                      <a:lnTo>
                        <a:pt x="2667" y="641"/>
                      </a:lnTo>
                      <a:cubicBezTo>
                        <a:pt x="2540" y="736"/>
                        <a:pt x="2382" y="773"/>
                        <a:pt x="2226" y="773"/>
                      </a:cubicBezTo>
                      <a:cubicBezTo>
                        <a:pt x="2149" y="773"/>
                        <a:pt x="2072" y="764"/>
                        <a:pt x="2001" y="748"/>
                      </a:cubicBezTo>
                      <a:cubicBezTo>
                        <a:pt x="1774" y="700"/>
                        <a:pt x="1560" y="581"/>
                        <a:pt x="1370" y="450"/>
                      </a:cubicBezTo>
                      <a:cubicBezTo>
                        <a:pt x="1179" y="331"/>
                        <a:pt x="989" y="176"/>
                        <a:pt x="750" y="81"/>
                      </a:cubicBezTo>
                      <a:cubicBezTo>
                        <a:pt x="625" y="31"/>
                        <a:pt x="486" y="0"/>
                        <a:pt x="35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79" name="Google Shape;2179;p58"/>
                <p:cNvSpPr/>
                <p:nvPr/>
              </p:nvSpPr>
              <p:spPr>
                <a:xfrm>
                  <a:off x="2381525" y="1747375"/>
                  <a:ext cx="50625" cy="11750"/>
                </a:xfrm>
                <a:custGeom>
                  <a:avLst/>
                  <a:gdLst/>
                  <a:ahLst/>
                  <a:cxnLst/>
                  <a:rect l="l" t="t" r="r" b="b"/>
                  <a:pathLst>
                    <a:path w="2025" h="470" extrusionOk="0">
                      <a:moveTo>
                        <a:pt x="513" y="0"/>
                      </a:moveTo>
                      <a:cubicBezTo>
                        <a:pt x="299" y="0"/>
                        <a:pt x="49" y="107"/>
                        <a:pt x="1" y="322"/>
                      </a:cubicBezTo>
                      <a:lnTo>
                        <a:pt x="25" y="334"/>
                      </a:lnTo>
                      <a:cubicBezTo>
                        <a:pt x="133" y="243"/>
                        <a:pt x="256" y="221"/>
                        <a:pt x="381" y="221"/>
                      </a:cubicBezTo>
                      <a:cubicBezTo>
                        <a:pt x="421" y="221"/>
                        <a:pt x="461" y="224"/>
                        <a:pt x="501" y="226"/>
                      </a:cubicBezTo>
                      <a:cubicBezTo>
                        <a:pt x="656" y="262"/>
                        <a:pt x="822" y="298"/>
                        <a:pt x="1001" y="357"/>
                      </a:cubicBezTo>
                      <a:cubicBezTo>
                        <a:pt x="1155" y="409"/>
                        <a:pt x="1319" y="469"/>
                        <a:pt x="1499" y="469"/>
                      </a:cubicBezTo>
                      <a:cubicBezTo>
                        <a:pt x="1527" y="469"/>
                        <a:pt x="1555" y="468"/>
                        <a:pt x="1584" y="465"/>
                      </a:cubicBezTo>
                      <a:cubicBezTo>
                        <a:pt x="1775" y="453"/>
                        <a:pt x="1989" y="334"/>
                        <a:pt x="2025" y="143"/>
                      </a:cubicBezTo>
                      <a:lnTo>
                        <a:pt x="2001" y="119"/>
                      </a:lnTo>
                      <a:cubicBezTo>
                        <a:pt x="1918" y="298"/>
                        <a:pt x="1727" y="357"/>
                        <a:pt x="1561" y="357"/>
                      </a:cubicBezTo>
                      <a:cubicBezTo>
                        <a:pt x="1406" y="357"/>
                        <a:pt x="1239" y="274"/>
                        <a:pt x="1072" y="203"/>
                      </a:cubicBezTo>
                      <a:cubicBezTo>
                        <a:pt x="918" y="107"/>
                        <a:pt x="739" y="0"/>
                        <a:pt x="51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80" name="Google Shape;2180;p58"/>
                <p:cNvSpPr/>
                <p:nvPr/>
              </p:nvSpPr>
              <p:spPr>
                <a:xfrm>
                  <a:off x="2394325" y="1654800"/>
                  <a:ext cx="55700" cy="20850"/>
                </a:xfrm>
                <a:custGeom>
                  <a:avLst/>
                  <a:gdLst/>
                  <a:ahLst/>
                  <a:cxnLst/>
                  <a:rect l="l" t="t" r="r" b="b"/>
                  <a:pathLst>
                    <a:path w="2228" h="834" extrusionOk="0">
                      <a:moveTo>
                        <a:pt x="2073" y="0"/>
                      </a:moveTo>
                      <a:lnTo>
                        <a:pt x="2049" y="36"/>
                      </a:lnTo>
                      <a:cubicBezTo>
                        <a:pt x="2168" y="239"/>
                        <a:pt x="1977" y="477"/>
                        <a:pt x="1787" y="489"/>
                      </a:cubicBezTo>
                      <a:cubicBezTo>
                        <a:pt x="1755" y="494"/>
                        <a:pt x="1723" y="496"/>
                        <a:pt x="1692" y="496"/>
                      </a:cubicBezTo>
                      <a:cubicBezTo>
                        <a:pt x="1512" y="496"/>
                        <a:pt x="1338" y="417"/>
                        <a:pt x="1156" y="346"/>
                      </a:cubicBezTo>
                      <a:cubicBezTo>
                        <a:pt x="1031" y="276"/>
                        <a:pt x="867" y="216"/>
                        <a:pt x="697" y="216"/>
                      </a:cubicBezTo>
                      <a:cubicBezTo>
                        <a:pt x="608" y="216"/>
                        <a:pt x="516" y="233"/>
                        <a:pt x="430" y="274"/>
                      </a:cubicBezTo>
                      <a:cubicBezTo>
                        <a:pt x="191" y="358"/>
                        <a:pt x="13" y="596"/>
                        <a:pt x="1" y="834"/>
                      </a:cubicBezTo>
                      <a:lnTo>
                        <a:pt x="13" y="834"/>
                      </a:lnTo>
                      <a:cubicBezTo>
                        <a:pt x="144" y="643"/>
                        <a:pt x="310" y="524"/>
                        <a:pt x="501" y="465"/>
                      </a:cubicBezTo>
                      <a:cubicBezTo>
                        <a:pt x="578" y="439"/>
                        <a:pt x="660" y="427"/>
                        <a:pt x="745" y="427"/>
                      </a:cubicBezTo>
                      <a:cubicBezTo>
                        <a:pt x="857" y="427"/>
                        <a:pt x="975" y="448"/>
                        <a:pt x="1096" y="489"/>
                      </a:cubicBezTo>
                      <a:cubicBezTo>
                        <a:pt x="1255" y="550"/>
                        <a:pt x="1428" y="606"/>
                        <a:pt x="1608" y="606"/>
                      </a:cubicBezTo>
                      <a:cubicBezTo>
                        <a:pt x="1671" y="606"/>
                        <a:pt x="1734" y="599"/>
                        <a:pt x="1799" y="584"/>
                      </a:cubicBezTo>
                      <a:cubicBezTo>
                        <a:pt x="2049" y="524"/>
                        <a:pt x="2227" y="215"/>
                        <a:pt x="207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81" name="Google Shape;2181;p58"/>
                <p:cNvSpPr/>
                <p:nvPr/>
              </p:nvSpPr>
              <p:spPr>
                <a:xfrm>
                  <a:off x="2335400" y="1561925"/>
                  <a:ext cx="63125" cy="33375"/>
                </a:xfrm>
                <a:custGeom>
                  <a:avLst/>
                  <a:gdLst/>
                  <a:ahLst/>
                  <a:cxnLst/>
                  <a:rect l="l" t="t" r="r" b="b"/>
                  <a:pathLst>
                    <a:path w="2525" h="1335" extrusionOk="0">
                      <a:moveTo>
                        <a:pt x="2489" y="1"/>
                      </a:moveTo>
                      <a:cubicBezTo>
                        <a:pt x="2370" y="251"/>
                        <a:pt x="2191" y="501"/>
                        <a:pt x="1905" y="501"/>
                      </a:cubicBezTo>
                      <a:cubicBezTo>
                        <a:pt x="1894" y="502"/>
                        <a:pt x="1883" y="503"/>
                        <a:pt x="1872" y="503"/>
                      </a:cubicBezTo>
                      <a:cubicBezTo>
                        <a:pt x="1630" y="503"/>
                        <a:pt x="1470" y="140"/>
                        <a:pt x="1060" y="60"/>
                      </a:cubicBezTo>
                      <a:cubicBezTo>
                        <a:pt x="994" y="46"/>
                        <a:pt x="927" y="39"/>
                        <a:pt x="862" y="39"/>
                      </a:cubicBezTo>
                      <a:cubicBezTo>
                        <a:pt x="553" y="39"/>
                        <a:pt x="273" y="193"/>
                        <a:pt x="155" y="429"/>
                      </a:cubicBezTo>
                      <a:cubicBezTo>
                        <a:pt x="0" y="715"/>
                        <a:pt x="0" y="1025"/>
                        <a:pt x="48" y="1322"/>
                      </a:cubicBezTo>
                      <a:lnTo>
                        <a:pt x="84" y="1334"/>
                      </a:lnTo>
                      <a:cubicBezTo>
                        <a:pt x="203" y="1084"/>
                        <a:pt x="286" y="810"/>
                        <a:pt x="441" y="620"/>
                      </a:cubicBezTo>
                      <a:cubicBezTo>
                        <a:pt x="567" y="448"/>
                        <a:pt x="781" y="310"/>
                        <a:pt x="1019" y="310"/>
                      </a:cubicBezTo>
                      <a:cubicBezTo>
                        <a:pt x="1029" y="310"/>
                        <a:pt x="1038" y="310"/>
                        <a:pt x="1048" y="310"/>
                      </a:cubicBezTo>
                      <a:cubicBezTo>
                        <a:pt x="1179" y="322"/>
                        <a:pt x="1286" y="382"/>
                        <a:pt x="1417" y="489"/>
                      </a:cubicBezTo>
                      <a:cubicBezTo>
                        <a:pt x="1536" y="586"/>
                        <a:pt x="1713" y="683"/>
                        <a:pt x="1886" y="683"/>
                      </a:cubicBezTo>
                      <a:cubicBezTo>
                        <a:pt x="1905" y="683"/>
                        <a:pt x="1923" y="682"/>
                        <a:pt x="1941" y="679"/>
                      </a:cubicBezTo>
                      <a:cubicBezTo>
                        <a:pt x="2322" y="632"/>
                        <a:pt x="2441" y="310"/>
                        <a:pt x="2525" y="60"/>
                      </a:cubicBezTo>
                      <a:lnTo>
                        <a:pt x="248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82" name="Google Shape;2182;p58"/>
                <p:cNvSpPr/>
                <p:nvPr/>
              </p:nvSpPr>
              <p:spPr>
                <a:xfrm>
                  <a:off x="1943375" y="1470550"/>
                  <a:ext cx="26825" cy="50325"/>
                </a:xfrm>
                <a:custGeom>
                  <a:avLst/>
                  <a:gdLst/>
                  <a:ahLst/>
                  <a:cxnLst/>
                  <a:rect l="l" t="t" r="r" b="b"/>
                  <a:pathLst>
                    <a:path w="1073" h="2013" extrusionOk="0">
                      <a:moveTo>
                        <a:pt x="108" y="0"/>
                      </a:moveTo>
                      <a:cubicBezTo>
                        <a:pt x="1" y="84"/>
                        <a:pt x="13" y="227"/>
                        <a:pt x="72" y="334"/>
                      </a:cubicBezTo>
                      <a:cubicBezTo>
                        <a:pt x="144" y="441"/>
                        <a:pt x="263" y="501"/>
                        <a:pt x="370" y="524"/>
                      </a:cubicBezTo>
                      <a:cubicBezTo>
                        <a:pt x="584" y="584"/>
                        <a:pt x="787" y="691"/>
                        <a:pt x="763" y="858"/>
                      </a:cubicBezTo>
                      <a:cubicBezTo>
                        <a:pt x="739" y="1012"/>
                        <a:pt x="525" y="1215"/>
                        <a:pt x="561" y="1513"/>
                      </a:cubicBezTo>
                      <a:cubicBezTo>
                        <a:pt x="608" y="1763"/>
                        <a:pt x="822" y="2001"/>
                        <a:pt x="1061" y="2013"/>
                      </a:cubicBezTo>
                      <a:lnTo>
                        <a:pt x="1072" y="2001"/>
                      </a:lnTo>
                      <a:cubicBezTo>
                        <a:pt x="894" y="1870"/>
                        <a:pt x="799" y="1667"/>
                        <a:pt x="799" y="1489"/>
                      </a:cubicBezTo>
                      <a:cubicBezTo>
                        <a:pt x="787" y="1310"/>
                        <a:pt x="918" y="1155"/>
                        <a:pt x="953" y="870"/>
                      </a:cubicBezTo>
                      <a:cubicBezTo>
                        <a:pt x="953" y="715"/>
                        <a:pt x="858" y="584"/>
                        <a:pt x="739" y="524"/>
                      </a:cubicBezTo>
                      <a:cubicBezTo>
                        <a:pt x="620" y="465"/>
                        <a:pt x="501" y="441"/>
                        <a:pt x="406" y="417"/>
                      </a:cubicBezTo>
                      <a:cubicBezTo>
                        <a:pt x="299" y="393"/>
                        <a:pt x="191" y="358"/>
                        <a:pt x="132" y="286"/>
                      </a:cubicBezTo>
                      <a:cubicBezTo>
                        <a:pt x="72" y="227"/>
                        <a:pt x="49" y="96"/>
                        <a:pt x="120" y="24"/>
                      </a:cubicBezTo>
                      <a:lnTo>
                        <a:pt x="108"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83" name="Google Shape;2183;p58"/>
                <p:cNvSpPr/>
                <p:nvPr/>
              </p:nvSpPr>
              <p:spPr>
                <a:xfrm>
                  <a:off x="1778775" y="1443450"/>
                  <a:ext cx="38125" cy="61050"/>
                </a:xfrm>
                <a:custGeom>
                  <a:avLst/>
                  <a:gdLst/>
                  <a:ahLst/>
                  <a:cxnLst/>
                  <a:rect l="l" t="t" r="r" b="b"/>
                  <a:pathLst>
                    <a:path w="1525" h="2442" extrusionOk="0">
                      <a:moveTo>
                        <a:pt x="1" y="1"/>
                      </a:moveTo>
                      <a:lnTo>
                        <a:pt x="1" y="1"/>
                      </a:lnTo>
                      <a:cubicBezTo>
                        <a:pt x="25" y="287"/>
                        <a:pt x="215" y="525"/>
                        <a:pt x="417" y="692"/>
                      </a:cubicBezTo>
                      <a:cubicBezTo>
                        <a:pt x="632" y="870"/>
                        <a:pt x="870" y="989"/>
                        <a:pt x="1037" y="1180"/>
                      </a:cubicBezTo>
                      <a:cubicBezTo>
                        <a:pt x="1191" y="1358"/>
                        <a:pt x="1239" y="1620"/>
                        <a:pt x="1168" y="1799"/>
                      </a:cubicBezTo>
                      <a:cubicBezTo>
                        <a:pt x="1132" y="1906"/>
                        <a:pt x="1049" y="1954"/>
                        <a:pt x="929" y="2037"/>
                      </a:cubicBezTo>
                      <a:cubicBezTo>
                        <a:pt x="810" y="2120"/>
                        <a:pt x="703" y="2335"/>
                        <a:pt x="858" y="2442"/>
                      </a:cubicBezTo>
                      <a:lnTo>
                        <a:pt x="870" y="2430"/>
                      </a:lnTo>
                      <a:cubicBezTo>
                        <a:pt x="834" y="2382"/>
                        <a:pt x="858" y="2323"/>
                        <a:pt x="882" y="2275"/>
                      </a:cubicBezTo>
                      <a:cubicBezTo>
                        <a:pt x="918" y="2239"/>
                        <a:pt x="953" y="2216"/>
                        <a:pt x="1013" y="2192"/>
                      </a:cubicBezTo>
                      <a:cubicBezTo>
                        <a:pt x="1120" y="2156"/>
                        <a:pt x="1299" y="2085"/>
                        <a:pt x="1370" y="1918"/>
                      </a:cubicBezTo>
                      <a:cubicBezTo>
                        <a:pt x="1525" y="1620"/>
                        <a:pt x="1370" y="1287"/>
                        <a:pt x="1168" y="1084"/>
                      </a:cubicBezTo>
                      <a:cubicBezTo>
                        <a:pt x="953" y="882"/>
                        <a:pt x="703" y="775"/>
                        <a:pt x="501" y="632"/>
                      </a:cubicBezTo>
                      <a:cubicBezTo>
                        <a:pt x="287" y="477"/>
                        <a:pt x="84" y="299"/>
                        <a:pt x="36" y="37"/>
                      </a:cubicBezTo>
                      <a:lnTo>
                        <a:pt x="1"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84" name="Google Shape;2184;p58"/>
                <p:cNvSpPr/>
                <p:nvPr/>
              </p:nvSpPr>
              <p:spPr>
                <a:xfrm>
                  <a:off x="1506425" y="1474125"/>
                  <a:ext cx="19975" cy="58950"/>
                </a:xfrm>
                <a:custGeom>
                  <a:avLst/>
                  <a:gdLst/>
                  <a:ahLst/>
                  <a:cxnLst/>
                  <a:rect l="l" t="t" r="r" b="b"/>
                  <a:pathLst>
                    <a:path w="799" h="2358" extrusionOk="0">
                      <a:moveTo>
                        <a:pt x="1" y="0"/>
                      </a:moveTo>
                      <a:cubicBezTo>
                        <a:pt x="155" y="405"/>
                        <a:pt x="96" y="846"/>
                        <a:pt x="108" y="1274"/>
                      </a:cubicBezTo>
                      <a:cubicBezTo>
                        <a:pt x="108" y="1501"/>
                        <a:pt x="120" y="1739"/>
                        <a:pt x="239" y="1941"/>
                      </a:cubicBezTo>
                      <a:cubicBezTo>
                        <a:pt x="346" y="2143"/>
                        <a:pt x="536" y="2334"/>
                        <a:pt x="774" y="2358"/>
                      </a:cubicBezTo>
                      <a:lnTo>
                        <a:pt x="798" y="2346"/>
                      </a:lnTo>
                      <a:cubicBezTo>
                        <a:pt x="620" y="2215"/>
                        <a:pt x="524" y="2036"/>
                        <a:pt x="453" y="1858"/>
                      </a:cubicBezTo>
                      <a:cubicBezTo>
                        <a:pt x="382" y="1679"/>
                        <a:pt x="322" y="1489"/>
                        <a:pt x="286" y="1274"/>
                      </a:cubicBezTo>
                      <a:cubicBezTo>
                        <a:pt x="239" y="869"/>
                        <a:pt x="239" y="393"/>
                        <a:pt x="36" y="12"/>
                      </a:cubicBezTo>
                      <a:lnTo>
                        <a:pt x="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85" name="Google Shape;2185;p58"/>
                <p:cNvSpPr/>
                <p:nvPr/>
              </p:nvSpPr>
              <p:spPr>
                <a:xfrm>
                  <a:off x="1995475" y="1546150"/>
                  <a:ext cx="24125" cy="66400"/>
                </a:xfrm>
                <a:custGeom>
                  <a:avLst/>
                  <a:gdLst/>
                  <a:ahLst/>
                  <a:cxnLst/>
                  <a:rect l="l" t="t" r="r" b="b"/>
                  <a:pathLst>
                    <a:path w="965" h="2656" extrusionOk="0">
                      <a:moveTo>
                        <a:pt x="215" y="1"/>
                      </a:moveTo>
                      <a:lnTo>
                        <a:pt x="215" y="1"/>
                      </a:lnTo>
                      <a:cubicBezTo>
                        <a:pt x="143" y="132"/>
                        <a:pt x="179" y="298"/>
                        <a:pt x="239" y="417"/>
                      </a:cubicBezTo>
                      <a:cubicBezTo>
                        <a:pt x="298" y="536"/>
                        <a:pt x="370" y="655"/>
                        <a:pt x="417" y="775"/>
                      </a:cubicBezTo>
                      <a:cubicBezTo>
                        <a:pt x="465" y="894"/>
                        <a:pt x="489" y="1013"/>
                        <a:pt x="441" y="1096"/>
                      </a:cubicBezTo>
                      <a:cubicBezTo>
                        <a:pt x="417" y="1191"/>
                        <a:pt x="322" y="1287"/>
                        <a:pt x="215" y="1382"/>
                      </a:cubicBezTo>
                      <a:cubicBezTo>
                        <a:pt x="120" y="1489"/>
                        <a:pt x="1" y="1656"/>
                        <a:pt x="1" y="1834"/>
                      </a:cubicBezTo>
                      <a:cubicBezTo>
                        <a:pt x="1" y="2013"/>
                        <a:pt x="60" y="2168"/>
                        <a:pt x="167" y="2287"/>
                      </a:cubicBezTo>
                      <a:cubicBezTo>
                        <a:pt x="382" y="2549"/>
                        <a:pt x="679" y="2620"/>
                        <a:pt x="953" y="2656"/>
                      </a:cubicBezTo>
                      <a:lnTo>
                        <a:pt x="965" y="2620"/>
                      </a:lnTo>
                      <a:cubicBezTo>
                        <a:pt x="763" y="2441"/>
                        <a:pt x="524" y="2310"/>
                        <a:pt x="417" y="2120"/>
                      </a:cubicBezTo>
                      <a:cubicBezTo>
                        <a:pt x="310" y="1918"/>
                        <a:pt x="251" y="1739"/>
                        <a:pt x="417" y="1548"/>
                      </a:cubicBezTo>
                      <a:cubicBezTo>
                        <a:pt x="489" y="1465"/>
                        <a:pt x="608" y="1334"/>
                        <a:pt x="655" y="1179"/>
                      </a:cubicBezTo>
                      <a:cubicBezTo>
                        <a:pt x="703" y="1013"/>
                        <a:pt x="643" y="846"/>
                        <a:pt x="560" y="727"/>
                      </a:cubicBezTo>
                      <a:cubicBezTo>
                        <a:pt x="429" y="489"/>
                        <a:pt x="191" y="298"/>
                        <a:pt x="262" y="36"/>
                      </a:cubicBezTo>
                      <a:lnTo>
                        <a:pt x="21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86" name="Google Shape;2186;p58"/>
                <p:cNvSpPr/>
                <p:nvPr/>
              </p:nvSpPr>
              <p:spPr>
                <a:xfrm>
                  <a:off x="1714775" y="1511925"/>
                  <a:ext cx="24450" cy="66400"/>
                </a:xfrm>
                <a:custGeom>
                  <a:avLst/>
                  <a:gdLst/>
                  <a:ahLst/>
                  <a:cxnLst/>
                  <a:rect l="l" t="t" r="r" b="b"/>
                  <a:pathLst>
                    <a:path w="978" h="2656" extrusionOk="0">
                      <a:moveTo>
                        <a:pt x="227" y="0"/>
                      </a:moveTo>
                      <a:lnTo>
                        <a:pt x="227" y="0"/>
                      </a:lnTo>
                      <a:cubicBezTo>
                        <a:pt x="156" y="131"/>
                        <a:pt x="180" y="298"/>
                        <a:pt x="239" y="417"/>
                      </a:cubicBezTo>
                      <a:cubicBezTo>
                        <a:pt x="299" y="536"/>
                        <a:pt x="370" y="655"/>
                        <a:pt x="418" y="774"/>
                      </a:cubicBezTo>
                      <a:cubicBezTo>
                        <a:pt x="465" y="893"/>
                        <a:pt x="489" y="1012"/>
                        <a:pt x="453" y="1108"/>
                      </a:cubicBezTo>
                      <a:cubicBezTo>
                        <a:pt x="418" y="1191"/>
                        <a:pt x="334" y="1286"/>
                        <a:pt x="227" y="1382"/>
                      </a:cubicBezTo>
                      <a:cubicBezTo>
                        <a:pt x="120" y="1489"/>
                        <a:pt x="1" y="1655"/>
                        <a:pt x="1" y="1834"/>
                      </a:cubicBezTo>
                      <a:cubicBezTo>
                        <a:pt x="1" y="2013"/>
                        <a:pt x="60" y="2167"/>
                        <a:pt x="168" y="2298"/>
                      </a:cubicBezTo>
                      <a:cubicBezTo>
                        <a:pt x="394" y="2548"/>
                        <a:pt x="691" y="2620"/>
                        <a:pt x="953" y="2656"/>
                      </a:cubicBezTo>
                      <a:lnTo>
                        <a:pt x="977" y="2620"/>
                      </a:lnTo>
                      <a:cubicBezTo>
                        <a:pt x="763" y="2441"/>
                        <a:pt x="525" y="2310"/>
                        <a:pt x="418" y="2120"/>
                      </a:cubicBezTo>
                      <a:cubicBezTo>
                        <a:pt x="322" y="1917"/>
                        <a:pt x="263" y="1739"/>
                        <a:pt x="418" y="1548"/>
                      </a:cubicBezTo>
                      <a:cubicBezTo>
                        <a:pt x="501" y="1465"/>
                        <a:pt x="620" y="1346"/>
                        <a:pt x="656" y="1179"/>
                      </a:cubicBezTo>
                      <a:cubicBezTo>
                        <a:pt x="703" y="1012"/>
                        <a:pt x="644" y="846"/>
                        <a:pt x="572" y="727"/>
                      </a:cubicBezTo>
                      <a:cubicBezTo>
                        <a:pt x="441" y="489"/>
                        <a:pt x="203" y="298"/>
                        <a:pt x="275" y="36"/>
                      </a:cubicBezTo>
                      <a:lnTo>
                        <a:pt x="22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87" name="Google Shape;2187;p58"/>
                <p:cNvSpPr/>
                <p:nvPr/>
              </p:nvSpPr>
              <p:spPr>
                <a:xfrm>
                  <a:off x="2199375" y="1596150"/>
                  <a:ext cx="43775" cy="29875"/>
                </a:xfrm>
                <a:custGeom>
                  <a:avLst/>
                  <a:gdLst/>
                  <a:ahLst/>
                  <a:cxnLst/>
                  <a:rect l="l" t="t" r="r" b="b"/>
                  <a:pathLst>
                    <a:path w="1751" h="1195" extrusionOk="0">
                      <a:moveTo>
                        <a:pt x="1703" y="1"/>
                      </a:moveTo>
                      <a:cubicBezTo>
                        <a:pt x="1691" y="191"/>
                        <a:pt x="1500" y="299"/>
                        <a:pt x="1322" y="310"/>
                      </a:cubicBezTo>
                      <a:cubicBezTo>
                        <a:pt x="1301" y="312"/>
                        <a:pt x="1280" y="312"/>
                        <a:pt x="1259" y="312"/>
                      </a:cubicBezTo>
                      <a:cubicBezTo>
                        <a:pt x="1150" y="312"/>
                        <a:pt x="1036" y="297"/>
                        <a:pt x="915" y="297"/>
                      </a:cubicBezTo>
                      <a:cubicBezTo>
                        <a:pt x="858" y="297"/>
                        <a:pt x="799" y="300"/>
                        <a:pt x="738" y="310"/>
                      </a:cubicBezTo>
                      <a:cubicBezTo>
                        <a:pt x="631" y="322"/>
                        <a:pt x="536" y="358"/>
                        <a:pt x="429" y="429"/>
                      </a:cubicBezTo>
                      <a:cubicBezTo>
                        <a:pt x="322" y="501"/>
                        <a:pt x="262" y="620"/>
                        <a:pt x="238" y="715"/>
                      </a:cubicBezTo>
                      <a:cubicBezTo>
                        <a:pt x="179" y="906"/>
                        <a:pt x="179" y="1084"/>
                        <a:pt x="0" y="1168"/>
                      </a:cubicBezTo>
                      <a:lnTo>
                        <a:pt x="0" y="1191"/>
                      </a:lnTo>
                      <a:cubicBezTo>
                        <a:pt x="15" y="1194"/>
                        <a:pt x="29" y="1195"/>
                        <a:pt x="42" y="1195"/>
                      </a:cubicBezTo>
                      <a:cubicBezTo>
                        <a:pt x="255" y="1195"/>
                        <a:pt x="385" y="944"/>
                        <a:pt x="441" y="799"/>
                      </a:cubicBezTo>
                      <a:cubicBezTo>
                        <a:pt x="512" y="620"/>
                        <a:pt x="596" y="537"/>
                        <a:pt x="774" y="489"/>
                      </a:cubicBezTo>
                      <a:cubicBezTo>
                        <a:pt x="929" y="441"/>
                        <a:pt x="1131" y="453"/>
                        <a:pt x="1334" y="418"/>
                      </a:cubicBezTo>
                      <a:cubicBezTo>
                        <a:pt x="1548" y="370"/>
                        <a:pt x="1751" y="203"/>
                        <a:pt x="17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88" name="Google Shape;2188;p58"/>
                <p:cNvSpPr/>
                <p:nvPr/>
              </p:nvSpPr>
              <p:spPr>
                <a:xfrm>
                  <a:off x="2276750" y="1577700"/>
                  <a:ext cx="43800" cy="29925"/>
                </a:xfrm>
                <a:custGeom>
                  <a:avLst/>
                  <a:gdLst/>
                  <a:ahLst/>
                  <a:cxnLst/>
                  <a:rect l="l" t="t" r="r" b="b"/>
                  <a:pathLst>
                    <a:path w="1752" h="1197" extrusionOk="0">
                      <a:moveTo>
                        <a:pt x="1727" y="1"/>
                      </a:moveTo>
                      <a:cubicBezTo>
                        <a:pt x="1715" y="203"/>
                        <a:pt x="1513" y="298"/>
                        <a:pt x="1334" y="322"/>
                      </a:cubicBezTo>
                      <a:cubicBezTo>
                        <a:pt x="1314" y="324"/>
                        <a:pt x="1293" y="324"/>
                        <a:pt x="1272" y="324"/>
                      </a:cubicBezTo>
                      <a:cubicBezTo>
                        <a:pt x="1163" y="324"/>
                        <a:pt x="1049" y="309"/>
                        <a:pt x="932" y="309"/>
                      </a:cubicBezTo>
                      <a:cubicBezTo>
                        <a:pt x="876" y="309"/>
                        <a:pt x="820" y="312"/>
                        <a:pt x="763" y="322"/>
                      </a:cubicBezTo>
                      <a:cubicBezTo>
                        <a:pt x="656" y="334"/>
                        <a:pt x="549" y="358"/>
                        <a:pt x="441" y="441"/>
                      </a:cubicBezTo>
                      <a:cubicBezTo>
                        <a:pt x="346" y="513"/>
                        <a:pt x="287" y="632"/>
                        <a:pt x="251" y="715"/>
                      </a:cubicBezTo>
                      <a:cubicBezTo>
                        <a:pt x="180" y="917"/>
                        <a:pt x="180" y="1096"/>
                        <a:pt x="1" y="1179"/>
                      </a:cubicBezTo>
                      <a:lnTo>
                        <a:pt x="1" y="1191"/>
                      </a:lnTo>
                      <a:cubicBezTo>
                        <a:pt x="19" y="1195"/>
                        <a:pt x="36" y="1197"/>
                        <a:pt x="53" y="1197"/>
                      </a:cubicBezTo>
                      <a:cubicBezTo>
                        <a:pt x="260" y="1197"/>
                        <a:pt x="386" y="942"/>
                        <a:pt x="441" y="810"/>
                      </a:cubicBezTo>
                      <a:cubicBezTo>
                        <a:pt x="525" y="632"/>
                        <a:pt x="596" y="536"/>
                        <a:pt x="775" y="501"/>
                      </a:cubicBezTo>
                      <a:cubicBezTo>
                        <a:pt x="930" y="453"/>
                        <a:pt x="1132" y="465"/>
                        <a:pt x="1334" y="417"/>
                      </a:cubicBezTo>
                      <a:cubicBezTo>
                        <a:pt x="1549" y="382"/>
                        <a:pt x="1751" y="215"/>
                        <a:pt x="17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89" name="Google Shape;2189;p58"/>
                <p:cNvSpPr/>
                <p:nvPr/>
              </p:nvSpPr>
              <p:spPr>
                <a:xfrm>
                  <a:off x="1752000" y="1648000"/>
                  <a:ext cx="66400" cy="20650"/>
                </a:xfrm>
                <a:custGeom>
                  <a:avLst/>
                  <a:gdLst/>
                  <a:ahLst/>
                  <a:cxnLst/>
                  <a:rect l="l" t="t" r="r" b="b"/>
                  <a:pathLst>
                    <a:path w="2656" h="826" extrusionOk="0">
                      <a:moveTo>
                        <a:pt x="392" y="1"/>
                      </a:moveTo>
                      <a:cubicBezTo>
                        <a:pt x="242" y="1"/>
                        <a:pt x="95" y="51"/>
                        <a:pt x="0" y="165"/>
                      </a:cubicBezTo>
                      <a:lnTo>
                        <a:pt x="24" y="201"/>
                      </a:lnTo>
                      <a:cubicBezTo>
                        <a:pt x="103" y="128"/>
                        <a:pt x="197" y="98"/>
                        <a:pt x="294" y="98"/>
                      </a:cubicBezTo>
                      <a:cubicBezTo>
                        <a:pt x="417" y="98"/>
                        <a:pt x="543" y="146"/>
                        <a:pt x="643" y="213"/>
                      </a:cubicBezTo>
                      <a:cubicBezTo>
                        <a:pt x="834" y="332"/>
                        <a:pt x="988" y="522"/>
                        <a:pt x="1215" y="677"/>
                      </a:cubicBezTo>
                      <a:cubicBezTo>
                        <a:pt x="1334" y="749"/>
                        <a:pt x="1453" y="808"/>
                        <a:pt x="1608" y="820"/>
                      </a:cubicBezTo>
                      <a:cubicBezTo>
                        <a:pt x="1633" y="824"/>
                        <a:pt x="1658" y="825"/>
                        <a:pt x="1682" y="825"/>
                      </a:cubicBezTo>
                      <a:cubicBezTo>
                        <a:pt x="1820" y="825"/>
                        <a:pt x="1943" y="772"/>
                        <a:pt x="2024" y="701"/>
                      </a:cubicBezTo>
                      <a:cubicBezTo>
                        <a:pt x="2222" y="576"/>
                        <a:pt x="2365" y="442"/>
                        <a:pt x="2557" y="442"/>
                      </a:cubicBezTo>
                      <a:cubicBezTo>
                        <a:pt x="2585" y="442"/>
                        <a:pt x="2613" y="445"/>
                        <a:pt x="2643" y="451"/>
                      </a:cubicBezTo>
                      <a:lnTo>
                        <a:pt x="2655" y="427"/>
                      </a:lnTo>
                      <a:cubicBezTo>
                        <a:pt x="2571" y="334"/>
                        <a:pt x="2464" y="301"/>
                        <a:pt x="2353" y="301"/>
                      </a:cubicBezTo>
                      <a:cubicBezTo>
                        <a:pt x="2181" y="301"/>
                        <a:pt x="2002" y="381"/>
                        <a:pt x="1893" y="439"/>
                      </a:cubicBezTo>
                      <a:cubicBezTo>
                        <a:pt x="1788" y="499"/>
                        <a:pt x="1693" y="532"/>
                        <a:pt x="1593" y="532"/>
                      </a:cubicBezTo>
                      <a:cubicBezTo>
                        <a:pt x="1513" y="532"/>
                        <a:pt x="1429" y="511"/>
                        <a:pt x="1334" y="463"/>
                      </a:cubicBezTo>
                      <a:cubicBezTo>
                        <a:pt x="1131" y="380"/>
                        <a:pt x="953" y="201"/>
                        <a:pt x="715" y="82"/>
                      </a:cubicBezTo>
                      <a:cubicBezTo>
                        <a:pt x="622" y="30"/>
                        <a:pt x="506" y="1"/>
                        <a:pt x="39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90" name="Google Shape;2190;p58"/>
                <p:cNvSpPr/>
                <p:nvPr/>
              </p:nvSpPr>
              <p:spPr>
                <a:xfrm>
                  <a:off x="2278850" y="1672750"/>
                  <a:ext cx="77400" cy="22400"/>
                </a:xfrm>
                <a:custGeom>
                  <a:avLst/>
                  <a:gdLst/>
                  <a:ahLst/>
                  <a:cxnLst/>
                  <a:rect l="l" t="t" r="r" b="b"/>
                  <a:pathLst>
                    <a:path w="3096" h="896" extrusionOk="0">
                      <a:moveTo>
                        <a:pt x="643" y="0"/>
                      </a:moveTo>
                      <a:cubicBezTo>
                        <a:pt x="429" y="0"/>
                        <a:pt x="211" y="33"/>
                        <a:pt x="0" y="116"/>
                      </a:cubicBezTo>
                      <a:lnTo>
                        <a:pt x="0" y="128"/>
                      </a:lnTo>
                      <a:cubicBezTo>
                        <a:pt x="286" y="152"/>
                        <a:pt x="548" y="163"/>
                        <a:pt x="810" y="223"/>
                      </a:cubicBezTo>
                      <a:cubicBezTo>
                        <a:pt x="1072" y="283"/>
                        <a:pt x="1334" y="342"/>
                        <a:pt x="1572" y="449"/>
                      </a:cubicBezTo>
                      <a:cubicBezTo>
                        <a:pt x="1822" y="544"/>
                        <a:pt x="2012" y="723"/>
                        <a:pt x="2274" y="842"/>
                      </a:cubicBezTo>
                      <a:cubicBezTo>
                        <a:pt x="2377" y="878"/>
                        <a:pt x="2486" y="895"/>
                        <a:pt x="2593" y="895"/>
                      </a:cubicBezTo>
                      <a:cubicBezTo>
                        <a:pt x="2771" y="895"/>
                        <a:pt x="2947" y="848"/>
                        <a:pt x="3096" y="759"/>
                      </a:cubicBezTo>
                      <a:lnTo>
                        <a:pt x="3072" y="759"/>
                      </a:lnTo>
                      <a:cubicBezTo>
                        <a:pt x="2953" y="818"/>
                        <a:pt x="2819" y="848"/>
                        <a:pt x="2687" y="848"/>
                      </a:cubicBezTo>
                      <a:cubicBezTo>
                        <a:pt x="2554" y="848"/>
                        <a:pt x="2423" y="818"/>
                        <a:pt x="2310" y="759"/>
                      </a:cubicBezTo>
                      <a:cubicBezTo>
                        <a:pt x="2084" y="640"/>
                        <a:pt x="1893" y="425"/>
                        <a:pt x="1643" y="294"/>
                      </a:cubicBezTo>
                      <a:cubicBezTo>
                        <a:pt x="1393" y="152"/>
                        <a:pt x="1119" y="44"/>
                        <a:pt x="834" y="9"/>
                      </a:cubicBezTo>
                      <a:cubicBezTo>
                        <a:pt x="771" y="3"/>
                        <a:pt x="707" y="0"/>
                        <a:pt x="6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91" name="Google Shape;2191;p58"/>
                <p:cNvSpPr/>
                <p:nvPr/>
              </p:nvSpPr>
              <p:spPr>
                <a:xfrm>
                  <a:off x="2168425" y="1740550"/>
                  <a:ext cx="62825" cy="38000"/>
                </a:xfrm>
                <a:custGeom>
                  <a:avLst/>
                  <a:gdLst/>
                  <a:ahLst/>
                  <a:cxnLst/>
                  <a:rect l="l" t="t" r="r" b="b"/>
                  <a:pathLst>
                    <a:path w="2513" h="1520" extrusionOk="0">
                      <a:moveTo>
                        <a:pt x="150" y="1"/>
                      </a:moveTo>
                      <a:cubicBezTo>
                        <a:pt x="100" y="1"/>
                        <a:pt x="49" y="4"/>
                        <a:pt x="0" y="11"/>
                      </a:cubicBezTo>
                      <a:lnTo>
                        <a:pt x="0" y="23"/>
                      </a:lnTo>
                      <a:cubicBezTo>
                        <a:pt x="238" y="107"/>
                        <a:pt x="464" y="214"/>
                        <a:pt x="667" y="333"/>
                      </a:cubicBezTo>
                      <a:cubicBezTo>
                        <a:pt x="881" y="452"/>
                        <a:pt x="1084" y="571"/>
                        <a:pt x="1262" y="749"/>
                      </a:cubicBezTo>
                      <a:cubicBezTo>
                        <a:pt x="1465" y="916"/>
                        <a:pt x="1560" y="1154"/>
                        <a:pt x="1774" y="1333"/>
                      </a:cubicBezTo>
                      <a:cubicBezTo>
                        <a:pt x="1917" y="1459"/>
                        <a:pt x="2101" y="1520"/>
                        <a:pt x="2284" y="1520"/>
                      </a:cubicBezTo>
                      <a:cubicBezTo>
                        <a:pt x="2361" y="1520"/>
                        <a:pt x="2438" y="1509"/>
                        <a:pt x="2512" y="1488"/>
                      </a:cubicBezTo>
                      <a:lnTo>
                        <a:pt x="2488" y="1464"/>
                      </a:lnTo>
                      <a:cubicBezTo>
                        <a:pt x="2438" y="1473"/>
                        <a:pt x="2387" y="1478"/>
                        <a:pt x="2336" y="1478"/>
                      </a:cubicBezTo>
                      <a:cubicBezTo>
                        <a:pt x="2137" y="1478"/>
                        <a:pt x="1945" y="1404"/>
                        <a:pt x="1822" y="1261"/>
                      </a:cubicBezTo>
                      <a:cubicBezTo>
                        <a:pt x="1655" y="1095"/>
                        <a:pt x="1548" y="833"/>
                        <a:pt x="1369" y="630"/>
                      </a:cubicBezTo>
                      <a:cubicBezTo>
                        <a:pt x="1203" y="428"/>
                        <a:pt x="1000" y="249"/>
                        <a:pt x="762" y="142"/>
                      </a:cubicBezTo>
                      <a:cubicBezTo>
                        <a:pt x="571" y="56"/>
                        <a:pt x="357" y="1"/>
                        <a:pt x="15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92" name="Google Shape;2192;p58"/>
                <p:cNvSpPr/>
                <p:nvPr/>
              </p:nvSpPr>
              <p:spPr>
                <a:xfrm>
                  <a:off x="2294625" y="1746500"/>
                  <a:ext cx="50925" cy="19650"/>
                </a:xfrm>
                <a:custGeom>
                  <a:avLst/>
                  <a:gdLst/>
                  <a:ahLst/>
                  <a:cxnLst/>
                  <a:rect l="l" t="t" r="r" b="b"/>
                  <a:pathLst>
                    <a:path w="2037" h="786" extrusionOk="0">
                      <a:moveTo>
                        <a:pt x="382" y="0"/>
                      </a:moveTo>
                      <a:cubicBezTo>
                        <a:pt x="250" y="0"/>
                        <a:pt x="114" y="37"/>
                        <a:pt x="0" y="119"/>
                      </a:cubicBezTo>
                      <a:lnTo>
                        <a:pt x="12" y="130"/>
                      </a:lnTo>
                      <a:cubicBezTo>
                        <a:pt x="191" y="130"/>
                        <a:pt x="346" y="178"/>
                        <a:pt x="500" y="238"/>
                      </a:cubicBezTo>
                      <a:lnTo>
                        <a:pt x="1000" y="416"/>
                      </a:lnTo>
                      <a:cubicBezTo>
                        <a:pt x="1334" y="547"/>
                        <a:pt x="1679" y="666"/>
                        <a:pt x="2024" y="785"/>
                      </a:cubicBezTo>
                      <a:lnTo>
                        <a:pt x="2036" y="750"/>
                      </a:lnTo>
                      <a:cubicBezTo>
                        <a:pt x="1703" y="571"/>
                        <a:pt x="1393" y="416"/>
                        <a:pt x="1072" y="250"/>
                      </a:cubicBezTo>
                      <a:cubicBezTo>
                        <a:pt x="905" y="178"/>
                        <a:pt x="750" y="71"/>
                        <a:pt x="560" y="23"/>
                      </a:cubicBezTo>
                      <a:cubicBezTo>
                        <a:pt x="503" y="8"/>
                        <a:pt x="443" y="0"/>
                        <a:pt x="38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93" name="Google Shape;2193;p58"/>
                <p:cNvSpPr/>
                <p:nvPr/>
              </p:nvSpPr>
              <p:spPr>
                <a:xfrm>
                  <a:off x="2237175" y="1791425"/>
                  <a:ext cx="44075" cy="31575"/>
                </a:xfrm>
                <a:custGeom>
                  <a:avLst/>
                  <a:gdLst/>
                  <a:ahLst/>
                  <a:cxnLst/>
                  <a:rect l="l" t="t" r="r" b="b"/>
                  <a:pathLst>
                    <a:path w="1763" h="1263" extrusionOk="0">
                      <a:moveTo>
                        <a:pt x="227" y="0"/>
                      </a:moveTo>
                      <a:lnTo>
                        <a:pt x="227" y="0"/>
                      </a:lnTo>
                      <a:cubicBezTo>
                        <a:pt x="36" y="108"/>
                        <a:pt x="0" y="441"/>
                        <a:pt x="239" y="608"/>
                      </a:cubicBezTo>
                      <a:cubicBezTo>
                        <a:pt x="336" y="661"/>
                        <a:pt x="431" y="677"/>
                        <a:pt x="521" y="677"/>
                      </a:cubicBezTo>
                      <a:cubicBezTo>
                        <a:pt x="653" y="677"/>
                        <a:pt x="776" y="643"/>
                        <a:pt x="881" y="643"/>
                      </a:cubicBezTo>
                      <a:cubicBezTo>
                        <a:pt x="899" y="642"/>
                        <a:pt x="917" y="641"/>
                        <a:pt x="934" y="641"/>
                      </a:cubicBezTo>
                      <a:cubicBezTo>
                        <a:pt x="1256" y="641"/>
                        <a:pt x="1528" y="934"/>
                        <a:pt x="1739" y="1219"/>
                      </a:cubicBezTo>
                      <a:lnTo>
                        <a:pt x="1739" y="1219"/>
                      </a:lnTo>
                      <a:cubicBezTo>
                        <a:pt x="1652" y="1055"/>
                        <a:pt x="1560" y="894"/>
                        <a:pt x="1429" y="762"/>
                      </a:cubicBezTo>
                      <a:cubicBezTo>
                        <a:pt x="1298" y="608"/>
                        <a:pt x="1096" y="477"/>
                        <a:pt x="870" y="477"/>
                      </a:cubicBezTo>
                      <a:cubicBezTo>
                        <a:pt x="808" y="477"/>
                        <a:pt x="749" y="478"/>
                        <a:pt x="693" y="478"/>
                      </a:cubicBezTo>
                      <a:cubicBezTo>
                        <a:pt x="552" y="478"/>
                        <a:pt x="431" y="472"/>
                        <a:pt x="346" y="429"/>
                      </a:cubicBezTo>
                      <a:cubicBezTo>
                        <a:pt x="239" y="381"/>
                        <a:pt x="155" y="191"/>
                        <a:pt x="239" y="12"/>
                      </a:cubicBezTo>
                      <a:lnTo>
                        <a:pt x="227" y="0"/>
                      </a:lnTo>
                      <a:close/>
                      <a:moveTo>
                        <a:pt x="1739" y="1219"/>
                      </a:moveTo>
                      <a:cubicBezTo>
                        <a:pt x="1747" y="1234"/>
                        <a:pt x="1755" y="1248"/>
                        <a:pt x="1763" y="1262"/>
                      </a:cubicBezTo>
                      <a:lnTo>
                        <a:pt x="1763" y="1251"/>
                      </a:lnTo>
                      <a:cubicBezTo>
                        <a:pt x="1755" y="1240"/>
                        <a:pt x="1747" y="1230"/>
                        <a:pt x="1739" y="1219"/>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94" name="Google Shape;2194;p58"/>
                <p:cNvSpPr/>
                <p:nvPr/>
              </p:nvSpPr>
              <p:spPr>
                <a:xfrm>
                  <a:off x="2036250" y="1520850"/>
                  <a:ext cx="18475" cy="65275"/>
                </a:xfrm>
                <a:custGeom>
                  <a:avLst/>
                  <a:gdLst/>
                  <a:ahLst/>
                  <a:cxnLst/>
                  <a:rect l="l" t="t" r="r" b="b"/>
                  <a:pathLst>
                    <a:path w="739" h="2611" extrusionOk="0">
                      <a:moveTo>
                        <a:pt x="572" y="1"/>
                      </a:moveTo>
                      <a:cubicBezTo>
                        <a:pt x="417" y="215"/>
                        <a:pt x="275" y="417"/>
                        <a:pt x="179" y="667"/>
                      </a:cubicBezTo>
                      <a:cubicBezTo>
                        <a:pt x="96" y="929"/>
                        <a:pt x="60" y="1239"/>
                        <a:pt x="179" y="1501"/>
                      </a:cubicBezTo>
                      <a:cubicBezTo>
                        <a:pt x="298" y="1775"/>
                        <a:pt x="417" y="2001"/>
                        <a:pt x="417" y="2156"/>
                      </a:cubicBezTo>
                      <a:cubicBezTo>
                        <a:pt x="441" y="2306"/>
                        <a:pt x="284" y="2501"/>
                        <a:pt x="45" y="2501"/>
                      </a:cubicBezTo>
                      <a:cubicBezTo>
                        <a:pt x="39" y="2501"/>
                        <a:pt x="32" y="2501"/>
                        <a:pt x="24" y="2501"/>
                      </a:cubicBezTo>
                      <a:lnTo>
                        <a:pt x="1" y="2537"/>
                      </a:lnTo>
                      <a:cubicBezTo>
                        <a:pt x="64" y="2587"/>
                        <a:pt x="143" y="2611"/>
                        <a:pt x="225" y="2611"/>
                      </a:cubicBezTo>
                      <a:cubicBezTo>
                        <a:pt x="434" y="2611"/>
                        <a:pt x="660" y="2456"/>
                        <a:pt x="703" y="2191"/>
                      </a:cubicBezTo>
                      <a:cubicBezTo>
                        <a:pt x="739" y="1822"/>
                        <a:pt x="501" y="1608"/>
                        <a:pt x="394" y="1406"/>
                      </a:cubicBezTo>
                      <a:cubicBezTo>
                        <a:pt x="155" y="989"/>
                        <a:pt x="382" y="453"/>
                        <a:pt x="596" y="13"/>
                      </a:cubicBezTo>
                      <a:lnTo>
                        <a:pt x="572"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95" name="Google Shape;2195;p58"/>
                <p:cNvSpPr/>
                <p:nvPr/>
              </p:nvSpPr>
              <p:spPr>
                <a:xfrm>
                  <a:off x="2121975" y="1833300"/>
                  <a:ext cx="24425" cy="34950"/>
                </a:xfrm>
                <a:custGeom>
                  <a:avLst/>
                  <a:gdLst/>
                  <a:ahLst/>
                  <a:cxnLst/>
                  <a:rect l="l" t="t" r="r" b="b"/>
                  <a:pathLst>
                    <a:path w="977" h="1398" extrusionOk="0">
                      <a:moveTo>
                        <a:pt x="285" y="1"/>
                      </a:moveTo>
                      <a:cubicBezTo>
                        <a:pt x="223" y="1"/>
                        <a:pt x="158" y="25"/>
                        <a:pt x="120" y="64"/>
                      </a:cubicBezTo>
                      <a:cubicBezTo>
                        <a:pt x="13" y="135"/>
                        <a:pt x="1" y="302"/>
                        <a:pt x="60" y="409"/>
                      </a:cubicBezTo>
                      <a:cubicBezTo>
                        <a:pt x="155" y="623"/>
                        <a:pt x="394" y="671"/>
                        <a:pt x="548" y="719"/>
                      </a:cubicBezTo>
                      <a:cubicBezTo>
                        <a:pt x="715" y="766"/>
                        <a:pt x="858" y="849"/>
                        <a:pt x="870" y="992"/>
                      </a:cubicBezTo>
                      <a:cubicBezTo>
                        <a:pt x="906" y="1135"/>
                        <a:pt x="739" y="1266"/>
                        <a:pt x="608" y="1361"/>
                      </a:cubicBezTo>
                      <a:lnTo>
                        <a:pt x="608" y="1397"/>
                      </a:lnTo>
                      <a:cubicBezTo>
                        <a:pt x="751" y="1326"/>
                        <a:pt x="965" y="1242"/>
                        <a:pt x="977" y="1004"/>
                      </a:cubicBezTo>
                      <a:cubicBezTo>
                        <a:pt x="977" y="778"/>
                        <a:pt x="775" y="647"/>
                        <a:pt x="608" y="576"/>
                      </a:cubicBezTo>
                      <a:cubicBezTo>
                        <a:pt x="441" y="492"/>
                        <a:pt x="310" y="421"/>
                        <a:pt x="251" y="314"/>
                      </a:cubicBezTo>
                      <a:cubicBezTo>
                        <a:pt x="215" y="254"/>
                        <a:pt x="203" y="230"/>
                        <a:pt x="239" y="171"/>
                      </a:cubicBezTo>
                      <a:cubicBezTo>
                        <a:pt x="259" y="121"/>
                        <a:pt x="296" y="70"/>
                        <a:pt x="357" y="70"/>
                      </a:cubicBezTo>
                      <a:cubicBezTo>
                        <a:pt x="369" y="70"/>
                        <a:pt x="381" y="72"/>
                        <a:pt x="394" y="76"/>
                      </a:cubicBezTo>
                      <a:lnTo>
                        <a:pt x="417" y="64"/>
                      </a:lnTo>
                      <a:cubicBezTo>
                        <a:pt x="390" y="19"/>
                        <a:pt x="339" y="1"/>
                        <a:pt x="28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96" name="Google Shape;2196;p58"/>
                <p:cNvSpPr/>
                <p:nvPr/>
              </p:nvSpPr>
              <p:spPr>
                <a:xfrm>
                  <a:off x="1964225" y="1857575"/>
                  <a:ext cx="30075" cy="46975"/>
                </a:xfrm>
                <a:custGeom>
                  <a:avLst/>
                  <a:gdLst/>
                  <a:ahLst/>
                  <a:cxnLst/>
                  <a:rect l="l" t="t" r="r" b="b"/>
                  <a:pathLst>
                    <a:path w="1203" h="1879" extrusionOk="0">
                      <a:moveTo>
                        <a:pt x="587" y="1"/>
                      </a:moveTo>
                      <a:cubicBezTo>
                        <a:pt x="398" y="1"/>
                        <a:pt x="201" y="104"/>
                        <a:pt x="119" y="307"/>
                      </a:cubicBezTo>
                      <a:cubicBezTo>
                        <a:pt x="0" y="593"/>
                        <a:pt x="179" y="938"/>
                        <a:pt x="453" y="1021"/>
                      </a:cubicBezTo>
                      <a:cubicBezTo>
                        <a:pt x="703" y="1117"/>
                        <a:pt x="965" y="1069"/>
                        <a:pt x="1072" y="1272"/>
                      </a:cubicBezTo>
                      <a:cubicBezTo>
                        <a:pt x="1155" y="1462"/>
                        <a:pt x="1024" y="1700"/>
                        <a:pt x="858" y="1879"/>
                      </a:cubicBezTo>
                      <a:lnTo>
                        <a:pt x="870" y="1879"/>
                      </a:lnTo>
                      <a:cubicBezTo>
                        <a:pt x="965" y="1783"/>
                        <a:pt x="1048" y="1700"/>
                        <a:pt x="1108" y="1593"/>
                      </a:cubicBezTo>
                      <a:cubicBezTo>
                        <a:pt x="1167" y="1486"/>
                        <a:pt x="1203" y="1343"/>
                        <a:pt x="1155" y="1200"/>
                      </a:cubicBezTo>
                      <a:cubicBezTo>
                        <a:pt x="1108" y="1069"/>
                        <a:pt x="965" y="986"/>
                        <a:pt x="846" y="950"/>
                      </a:cubicBezTo>
                      <a:cubicBezTo>
                        <a:pt x="727" y="926"/>
                        <a:pt x="608" y="891"/>
                        <a:pt x="512" y="843"/>
                      </a:cubicBezTo>
                      <a:cubicBezTo>
                        <a:pt x="334" y="760"/>
                        <a:pt x="274" y="533"/>
                        <a:pt x="322" y="367"/>
                      </a:cubicBezTo>
                      <a:cubicBezTo>
                        <a:pt x="365" y="227"/>
                        <a:pt x="533" y="88"/>
                        <a:pt x="741" y="88"/>
                      </a:cubicBezTo>
                      <a:cubicBezTo>
                        <a:pt x="763" y="88"/>
                        <a:pt x="786" y="89"/>
                        <a:pt x="810" y="93"/>
                      </a:cubicBezTo>
                      <a:lnTo>
                        <a:pt x="834" y="69"/>
                      </a:lnTo>
                      <a:cubicBezTo>
                        <a:pt x="762" y="23"/>
                        <a:pt x="675" y="1"/>
                        <a:pt x="58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97" name="Google Shape;2197;p58"/>
                <p:cNvSpPr/>
                <p:nvPr/>
              </p:nvSpPr>
              <p:spPr>
                <a:xfrm>
                  <a:off x="1801100" y="1860925"/>
                  <a:ext cx="25325" cy="38275"/>
                </a:xfrm>
                <a:custGeom>
                  <a:avLst/>
                  <a:gdLst/>
                  <a:ahLst/>
                  <a:cxnLst/>
                  <a:rect l="l" t="t" r="r" b="b"/>
                  <a:pathLst>
                    <a:path w="1013" h="1531" extrusionOk="0">
                      <a:moveTo>
                        <a:pt x="382" y="1"/>
                      </a:moveTo>
                      <a:cubicBezTo>
                        <a:pt x="272" y="1"/>
                        <a:pt x="144" y="57"/>
                        <a:pt x="84" y="197"/>
                      </a:cubicBezTo>
                      <a:cubicBezTo>
                        <a:pt x="1" y="364"/>
                        <a:pt x="108" y="518"/>
                        <a:pt x="215" y="602"/>
                      </a:cubicBezTo>
                      <a:cubicBezTo>
                        <a:pt x="322" y="685"/>
                        <a:pt x="453" y="697"/>
                        <a:pt x="537" y="733"/>
                      </a:cubicBezTo>
                      <a:cubicBezTo>
                        <a:pt x="739" y="768"/>
                        <a:pt x="882" y="887"/>
                        <a:pt x="894" y="1090"/>
                      </a:cubicBezTo>
                      <a:cubicBezTo>
                        <a:pt x="918" y="1268"/>
                        <a:pt x="763" y="1471"/>
                        <a:pt x="560" y="1507"/>
                      </a:cubicBezTo>
                      <a:lnTo>
                        <a:pt x="572" y="1530"/>
                      </a:lnTo>
                      <a:cubicBezTo>
                        <a:pt x="798" y="1519"/>
                        <a:pt x="1013" y="1340"/>
                        <a:pt x="1013" y="1090"/>
                      </a:cubicBezTo>
                      <a:cubicBezTo>
                        <a:pt x="1013" y="971"/>
                        <a:pt x="977" y="840"/>
                        <a:pt x="894" y="745"/>
                      </a:cubicBezTo>
                      <a:cubicBezTo>
                        <a:pt x="822" y="637"/>
                        <a:pt x="703" y="578"/>
                        <a:pt x="596" y="554"/>
                      </a:cubicBezTo>
                      <a:cubicBezTo>
                        <a:pt x="501" y="506"/>
                        <a:pt x="417" y="483"/>
                        <a:pt x="358" y="423"/>
                      </a:cubicBezTo>
                      <a:cubicBezTo>
                        <a:pt x="298" y="364"/>
                        <a:pt x="275" y="316"/>
                        <a:pt x="286" y="268"/>
                      </a:cubicBezTo>
                      <a:cubicBezTo>
                        <a:pt x="286" y="221"/>
                        <a:pt x="358" y="161"/>
                        <a:pt x="441" y="149"/>
                      </a:cubicBezTo>
                      <a:cubicBezTo>
                        <a:pt x="466" y="146"/>
                        <a:pt x="492" y="144"/>
                        <a:pt x="520" y="144"/>
                      </a:cubicBezTo>
                      <a:cubicBezTo>
                        <a:pt x="587" y="144"/>
                        <a:pt x="663" y="153"/>
                        <a:pt x="739" y="161"/>
                      </a:cubicBezTo>
                      <a:lnTo>
                        <a:pt x="751" y="149"/>
                      </a:lnTo>
                      <a:cubicBezTo>
                        <a:pt x="656" y="78"/>
                        <a:pt x="572" y="18"/>
                        <a:pt x="441" y="6"/>
                      </a:cubicBezTo>
                      <a:cubicBezTo>
                        <a:pt x="422" y="3"/>
                        <a:pt x="402" y="1"/>
                        <a:pt x="38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98" name="Google Shape;2198;p58"/>
                <p:cNvSpPr/>
                <p:nvPr/>
              </p:nvSpPr>
              <p:spPr>
                <a:xfrm>
                  <a:off x="1469225" y="1840275"/>
                  <a:ext cx="39300" cy="33700"/>
                </a:xfrm>
                <a:custGeom>
                  <a:avLst/>
                  <a:gdLst/>
                  <a:ahLst/>
                  <a:cxnLst/>
                  <a:rect l="l" t="t" r="r" b="b"/>
                  <a:pathLst>
                    <a:path w="1572" h="1348" extrusionOk="0">
                      <a:moveTo>
                        <a:pt x="1286" y="0"/>
                      </a:moveTo>
                      <a:cubicBezTo>
                        <a:pt x="1178" y="0"/>
                        <a:pt x="1068" y="33"/>
                        <a:pt x="977" y="94"/>
                      </a:cubicBezTo>
                      <a:cubicBezTo>
                        <a:pt x="881" y="154"/>
                        <a:pt x="810" y="249"/>
                        <a:pt x="762" y="344"/>
                      </a:cubicBezTo>
                      <a:cubicBezTo>
                        <a:pt x="715" y="451"/>
                        <a:pt x="715" y="559"/>
                        <a:pt x="703" y="642"/>
                      </a:cubicBezTo>
                      <a:cubicBezTo>
                        <a:pt x="679" y="987"/>
                        <a:pt x="393" y="1285"/>
                        <a:pt x="24" y="1332"/>
                      </a:cubicBezTo>
                      <a:lnTo>
                        <a:pt x="0" y="1344"/>
                      </a:lnTo>
                      <a:cubicBezTo>
                        <a:pt x="22" y="1346"/>
                        <a:pt x="43" y="1347"/>
                        <a:pt x="64" y="1347"/>
                      </a:cubicBezTo>
                      <a:cubicBezTo>
                        <a:pt x="434" y="1347"/>
                        <a:pt x="779" y="1060"/>
                        <a:pt x="869" y="678"/>
                      </a:cubicBezTo>
                      <a:cubicBezTo>
                        <a:pt x="905" y="487"/>
                        <a:pt x="965" y="380"/>
                        <a:pt x="1084" y="273"/>
                      </a:cubicBezTo>
                      <a:cubicBezTo>
                        <a:pt x="1203" y="178"/>
                        <a:pt x="1358" y="118"/>
                        <a:pt x="1548" y="118"/>
                      </a:cubicBezTo>
                      <a:lnTo>
                        <a:pt x="1572" y="94"/>
                      </a:lnTo>
                      <a:cubicBezTo>
                        <a:pt x="1491" y="30"/>
                        <a:pt x="1389" y="0"/>
                        <a:pt x="128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99" name="Google Shape;2199;p58"/>
                <p:cNvSpPr/>
                <p:nvPr/>
              </p:nvSpPr>
              <p:spPr>
                <a:xfrm>
                  <a:off x="1300750" y="1677600"/>
                  <a:ext cx="62225" cy="20725"/>
                </a:xfrm>
                <a:custGeom>
                  <a:avLst/>
                  <a:gdLst/>
                  <a:ahLst/>
                  <a:cxnLst/>
                  <a:rect l="l" t="t" r="r" b="b"/>
                  <a:pathLst>
                    <a:path w="2489" h="829" extrusionOk="0">
                      <a:moveTo>
                        <a:pt x="1610" y="0"/>
                      </a:moveTo>
                      <a:cubicBezTo>
                        <a:pt x="1450" y="0"/>
                        <a:pt x="1290" y="34"/>
                        <a:pt x="1143" y="100"/>
                      </a:cubicBezTo>
                      <a:cubicBezTo>
                        <a:pt x="905" y="196"/>
                        <a:pt x="703" y="386"/>
                        <a:pt x="572" y="565"/>
                      </a:cubicBezTo>
                      <a:cubicBezTo>
                        <a:pt x="488" y="648"/>
                        <a:pt x="405" y="731"/>
                        <a:pt x="298" y="755"/>
                      </a:cubicBezTo>
                      <a:cubicBezTo>
                        <a:pt x="267" y="766"/>
                        <a:pt x="233" y="771"/>
                        <a:pt x="201" y="771"/>
                      </a:cubicBezTo>
                      <a:cubicBezTo>
                        <a:pt x="121" y="771"/>
                        <a:pt x="42" y="739"/>
                        <a:pt x="0" y="672"/>
                      </a:cubicBezTo>
                      <a:lnTo>
                        <a:pt x="0" y="684"/>
                      </a:lnTo>
                      <a:cubicBezTo>
                        <a:pt x="42" y="789"/>
                        <a:pt x="167" y="829"/>
                        <a:pt x="278" y="829"/>
                      </a:cubicBezTo>
                      <a:cubicBezTo>
                        <a:pt x="293" y="829"/>
                        <a:pt x="308" y="828"/>
                        <a:pt x="322" y="827"/>
                      </a:cubicBezTo>
                      <a:cubicBezTo>
                        <a:pt x="465" y="815"/>
                        <a:pt x="560" y="720"/>
                        <a:pt x="655" y="648"/>
                      </a:cubicBezTo>
                      <a:cubicBezTo>
                        <a:pt x="834" y="470"/>
                        <a:pt x="1000" y="339"/>
                        <a:pt x="1215" y="279"/>
                      </a:cubicBezTo>
                      <a:cubicBezTo>
                        <a:pt x="1322" y="243"/>
                        <a:pt x="1432" y="228"/>
                        <a:pt x="1541" y="228"/>
                      </a:cubicBezTo>
                      <a:cubicBezTo>
                        <a:pt x="1649" y="228"/>
                        <a:pt x="1756" y="243"/>
                        <a:pt x="1858" y="267"/>
                      </a:cubicBezTo>
                      <a:cubicBezTo>
                        <a:pt x="2072" y="291"/>
                        <a:pt x="2274" y="398"/>
                        <a:pt x="2477" y="529"/>
                      </a:cubicBezTo>
                      <a:lnTo>
                        <a:pt x="2489" y="517"/>
                      </a:lnTo>
                      <a:cubicBezTo>
                        <a:pt x="2370" y="291"/>
                        <a:pt x="2155" y="112"/>
                        <a:pt x="1905" y="41"/>
                      </a:cubicBezTo>
                      <a:cubicBezTo>
                        <a:pt x="1809" y="13"/>
                        <a:pt x="1710" y="0"/>
                        <a:pt x="161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00" name="Google Shape;2200;p58"/>
                <p:cNvSpPr/>
                <p:nvPr/>
              </p:nvSpPr>
              <p:spPr>
                <a:xfrm>
                  <a:off x="1327825" y="1595025"/>
                  <a:ext cx="60750" cy="25275"/>
                </a:xfrm>
                <a:custGeom>
                  <a:avLst/>
                  <a:gdLst/>
                  <a:ahLst/>
                  <a:cxnLst/>
                  <a:rect l="l" t="t" r="r" b="b"/>
                  <a:pathLst>
                    <a:path w="2430" h="1011" extrusionOk="0">
                      <a:moveTo>
                        <a:pt x="97" y="1"/>
                      </a:moveTo>
                      <a:cubicBezTo>
                        <a:pt x="65" y="1"/>
                        <a:pt x="33" y="4"/>
                        <a:pt x="1" y="10"/>
                      </a:cubicBezTo>
                      <a:lnTo>
                        <a:pt x="37" y="46"/>
                      </a:lnTo>
                      <a:cubicBezTo>
                        <a:pt x="51" y="44"/>
                        <a:pt x="66" y="43"/>
                        <a:pt x="80" y="43"/>
                      </a:cubicBezTo>
                      <a:cubicBezTo>
                        <a:pt x="274" y="43"/>
                        <a:pt x="430" y="186"/>
                        <a:pt x="596" y="308"/>
                      </a:cubicBezTo>
                      <a:cubicBezTo>
                        <a:pt x="763" y="463"/>
                        <a:pt x="1001" y="546"/>
                        <a:pt x="1215" y="605"/>
                      </a:cubicBezTo>
                      <a:cubicBezTo>
                        <a:pt x="1418" y="665"/>
                        <a:pt x="1632" y="725"/>
                        <a:pt x="1834" y="772"/>
                      </a:cubicBezTo>
                      <a:cubicBezTo>
                        <a:pt x="2037" y="820"/>
                        <a:pt x="2239" y="879"/>
                        <a:pt x="2418" y="1010"/>
                      </a:cubicBezTo>
                      <a:lnTo>
                        <a:pt x="2430" y="998"/>
                      </a:lnTo>
                      <a:cubicBezTo>
                        <a:pt x="2323" y="772"/>
                        <a:pt x="2096" y="641"/>
                        <a:pt x="1894" y="546"/>
                      </a:cubicBezTo>
                      <a:cubicBezTo>
                        <a:pt x="1668" y="463"/>
                        <a:pt x="1441" y="463"/>
                        <a:pt x="1239" y="415"/>
                      </a:cubicBezTo>
                      <a:cubicBezTo>
                        <a:pt x="1037" y="379"/>
                        <a:pt x="834" y="320"/>
                        <a:pt x="644" y="201"/>
                      </a:cubicBezTo>
                      <a:cubicBezTo>
                        <a:pt x="479" y="118"/>
                        <a:pt x="297" y="1"/>
                        <a:pt x="9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01" name="Google Shape;2201;p58"/>
                <p:cNvSpPr/>
                <p:nvPr/>
              </p:nvSpPr>
              <p:spPr>
                <a:xfrm>
                  <a:off x="1551075" y="1514900"/>
                  <a:ext cx="19975" cy="41100"/>
                </a:xfrm>
                <a:custGeom>
                  <a:avLst/>
                  <a:gdLst/>
                  <a:ahLst/>
                  <a:cxnLst/>
                  <a:rect l="l" t="t" r="r" b="b"/>
                  <a:pathLst>
                    <a:path w="799" h="1644" extrusionOk="0">
                      <a:moveTo>
                        <a:pt x="108" y="0"/>
                      </a:moveTo>
                      <a:cubicBezTo>
                        <a:pt x="60" y="155"/>
                        <a:pt x="12" y="298"/>
                        <a:pt x="12" y="465"/>
                      </a:cubicBezTo>
                      <a:cubicBezTo>
                        <a:pt x="0" y="632"/>
                        <a:pt x="60" y="798"/>
                        <a:pt x="167" y="941"/>
                      </a:cubicBezTo>
                      <a:cubicBezTo>
                        <a:pt x="274" y="1072"/>
                        <a:pt x="370" y="1191"/>
                        <a:pt x="465" y="1286"/>
                      </a:cubicBezTo>
                      <a:cubicBezTo>
                        <a:pt x="560" y="1382"/>
                        <a:pt x="643" y="1477"/>
                        <a:pt x="655" y="1644"/>
                      </a:cubicBezTo>
                      <a:lnTo>
                        <a:pt x="679" y="1644"/>
                      </a:lnTo>
                      <a:cubicBezTo>
                        <a:pt x="798" y="1501"/>
                        <a:pt x="739" y="1286"/>
                        <a:pt x="643" y="1143"/>
                      </a:cubicBezTo>
                      <a:cubicBezTo>
                        <a:pt x="536" y="1001"/>
                        <a:pt x="405" y="941"/>
                        <a:pt x="298" y="834"/>
                      </a:cubicBezTo>
                      <a:cubicBezTo>
                        <a:pt x="96" y="643"/>
                        <a:pt x="96" y="310"/>
                        <a:pt x="120" y="12"/>
                      </a:cubicBezTo>
                      <a:lnTo>
                        <a:pt x="108"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02" name="Google Shape;2202;p58"/>
                <p:cNvSpPr/>
                <p:nvPr/>
              </p:nvSpPr>
              <p:spPr>
                <a:xfrm>
                  <a:off x="1704075" y="1458075"/>
                  <a:ext cx="11325" cy="36900"/>
                </a:xfrm>
                <a:custGeom>
                  <a:avLst/>
                  <a:gdLst/>
                  <a:ahLst/>
                  <a:cxnLst/>
                  <a:rect l="l" t="t" r="r" b="b"/>
                  <a:pathLst>
                    <a:path w="453" h="1476" extrusionOk="0">
                      <a:moveTo>
                        <a:pt x="71" y="1"/>
                      </a:moveTo>
                      <a:cubicBezTo>
                        <a:pt x="48" y="1"/>
                        <a:pt x="24" y="4"/>
                        <a:pt x="0" y="11"/>
                      </a:cubicBezTo>
                      <a:lnTo>
                        <a:pt x="0" y="23"/>
                      </a:lnTo>
                      <a:cubicBezTo>
                        <a:pt x="131" y="23"/>
                        <a:pt x="238" y="142"/>
                        <a:pt x="262" y="261"/>
                      </a:cubicBezTo>
                      <a:cubicBezTo>
                        <a:pt x="298" y="380"/>
                        <a:pt x="286" y="499"/>
                        <a:pt x="238" y="642"/>
                      </a:cubicBezTo>
                      <a:cubicBezTo>
                        <a:pt x="215" y="773"/>
                        <a:pt x="131" y="904"/>
                        <a:pt x="131" y="1071"/>
                      </a:cubicBezTo>
                      <a:cubicBezTo>
                        <a:pt x="155" y="1214"/>
                        <a:pt x="215" y="1416"/>
                        <a:pt x="369" y="1476"/>
                      </a:cubicBezTo>
                      <a:lnTo>
                        <a:pt x="393" y="1452"/>
                      </a:lnTo>
                      <a:cubicBezTo>
                        <a:pt x="334" y="1321"/>
                        <a:pt x="346" y="1202"/>
                        <a:pt x="357" y="1083"/>
                      </a:cubicBezTo>
                      <a:cubicBezTo>
                        <a:pt x="369" y="952"/>
                        <a:pt x="405" y="821"/>
                        <a:pt x="417" y="678"/>
                      </a:cubicBezTo>
                      <a:cubicBezTo>
                        <a:pt x="429" y="535"/>
                        <a:pt x="453" y="368"/>
                        <a:pt x="369" y="226"/>
                      </a:cubicBezTo>
                      <a:cubicBezTo>
                        <a:pt x="319" y="105"/>
                        <a:pt x="200" y="1"/>
                        <a:pt x="7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03" name="Google Shape;2203;p58"/>
                <p:cNvSpPr/>
                <p:nvPr/>
              </p:nvSpPr>
              <p:spPr>
                <a:xfrm>
                  <a:off x="1869275" y="1452100"/>
                  <a:ext cx="19675" cy="53300"/>
                </a:xfrm>
                <a:custGeom>
                  <a:avLst/>
                  <a:gdLst/>
                  <a:ahLst/>
                  <a:cxnLst/>
                  <a:rect l="l" t="t" r="r" b="b"/>
                  <a:pathLst>
                    <a:path w="787" h="2132" extrusionOk="0">
                      <a:moveTo>
                        <a:pt x="667" y="0"/>
                      </a:moveTo>
                      <a:lnTo>
                        <a:pt x="643" y="12"/>
                      </a:lnTo>
                      <a:cubicBezTo>
                        <a:pt x="727" y="191"/>
                        <a:pt x="596" y="369"/>
                        <a:pt x="465" y="488"/>
                      </a:cubicBezTo>
                      <a:cubicBezTo>
                        <a:pt x="322" y="607"/>
                        <a:pt x="131" y="738"/>
                        <a:pt x="60" y="965"/>
                      </a:cubicBezTo>
                      <a:cubicBezTo>
                        <a:pt x="0" y="1179"/>
                        <a:pt x="24" y="1393"/>
                        <a:pt x="84" y="1596"/>
                      </a:cubicBezTo>
                      <a:cubicBezTo>
                        <a:pt x="143" y="1774"/>
                        <a:pt x="238" y="1953"/>
                        <a:pt x="346" y="2131"/>
                      </a:cubicBezTo>
                      <a:lnTo>
                        <a:pt x="357" y="2131"/>
                      </a:lnTo>
                      <a:cubicBezTo>
                        <a:pt x="357" y="1917"/>
                        <a:pt x="322" y="1727"/>
                        <a:pt x="298" y="1536"/>
                      </a:cubicBezTo>
                      <a:cubicBezTo>
                        <a:pt x="262" y="1358"/>
                        <a:pt x="203" y="1179"/>
                        <a:pt x="238" y="1012"/>
                      </a:cubicBezTo>
                      <a:cubicBezTo>
                        <a:pt x="274" y="846"/>
                        <a:pt x="417" y="715"/>
                        <a:pt x="548" y="560"/>
                      </a:cubicBezTo>
                      <a:cubicBezTo>
                        <a:pt x="691" y="429"/>
                        <a:pt x="786" y="179"/>
                        <a:pt x="6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04" name="Google Shape;2204;p58"/>
                <p:cNvSpPr/>
                <p:nvPr/>
              </p:nvSpPr>
              <p:spPr>
                <a:xfrm>
                  <a:off x="2045200" y="1458550"/>
                  <a:ext cx="16975" cy="44200"/>
                </a:xfrm>
                <a:custGeom>
                  <a:avLst/>
                  <a:gdLst/>
                  <a:ahLst/>
                  <a:cxnLst/>
                  <a:rect l="l" t="t" r="r" b="b"/>
                  <a:pathLst>
                    <a:path w="679" h="1768" extrusionOk="0">
                      <a:moveTo>
                        <a:pt x="360" y="0"/>
                      </a:moveTo>
                      <a:cubicBezTo>
                        <a:pt x="269" y="0"/>
                        <a:pt x="198" y="86"/>
                        <a:pt x="167" y="171"/>
                      </a:cubicBezTo>
                      <a:cubicBezTo>
                        <a:pt x="143" y="278"/>
                        <a:pt x="178" y="373"/>
                        <a:pt x="226" y="469"/>
                      </a:cubicBezTo>
                      <a:cubicBezTo>
                        <a:pt x="333" y="635"/>
                        <a:pt x="476" y="766"/>
                        <a:pt x="476" y="897"/>
                      </a:cubicBezTo>
                      <a:cubicBezTo>
                        <a:pt x="476" y="1028"/>
                        <a:pt x="333" y="1088"/>
                        <a:pt x="178" y="1231"/>
                      </a:cubicBezTo>
                      <a:cubicBezTo>
                        <a:pt x="107" y="1302"/>
                        <a:pt x="24" y="1385"/>
                        <a:pt x="24" y="1528"/>
                      </a:cubicBezTo>
                      <a:cubicBezTo>
                        <a:pt x="1" y="1642"/>
                        <a:pt x="87" y="1767"/>
                        <a:pt x="199" y="1767"/>
                      </a:cubicBezTo>
                      <a:cubicBezTo>
                        <a:pt x="204" y="1767"/>
                        <a:pt x="209" y="1767"/>
                        <a:pt x="214" y="1766"/>
                      </a:cubicBezTo>
                      <a:lnTo>
                        <a:pt x="214" y="1743"/>
                      </a:lnTo>
                      <a:cubicBezTo>
                        <a:pt x="143" y="1707"/>
                        <a:pt x="155" y="1612"/>
                        <a:pt x="167" y="1552"/>
                      </a:cubicBezTo>
                      <a:cubicBezTo>
                        <a:pt x="202" y="1492"/>
                        <a:pt x="238" y="1445"/>
                        <a:pt x="321" y="1409"/>
                      </a:cubicBezTo>
                      <a:cubicBezTo>
                        <a:pt x="381" y="1362"/>
                        <a:pt x="464" y="1314"/>
                        <a:pt x="536" y="1231"/>
                      </a:cubicBezTo>
                      <a:cubicBezTo>
                        <a:pt x="595" y="1147"/>
                        <a:pt x="679" y="1016"/>
                        <a:pt x="643" y="897"/>
                      </a:cubicBezTo>
                      <a:cubicBezTo>
                        <a:pt x="595" y="647"/>
                        <a:pt x="405" y="564"/>
                        <a:pt x="298" y="421"/>
                      </a:cubicBezTo>
                      <a:cubicBezTo>
                        <a:pt x="262" y="349"/>
                        <a:pt x="214" y="278"/>
                        <a:pt x="226" y="207"/>
                      </a:cubicBezTo>
                      <a:cubicBezTo>
                        <a:pt x="238" y="111"/>
                        <a:pt x="298" y="40"/>
                        <a:pt x="393" y="40"/>
                      </a:cubicBezTo>
                      <a:lnTo>
                        <a:pt x="393" y="4"/>
                      </a:lnTo>
                      <a:cubicBezTo>
                        <a:pt x="381" y="2"/>
                        <a:pt x="370" y="0"/>
                        <a:pt x="3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05" name="Google Shape;2205;p58"/>
                <p:cNvSpPr/>
                <p:nvPr/>
              </p:nvSpPr>
              <p:spPr>
                <a:xfrm>
                  <a:off x="1642450" y="1546150"/>
                  <a:ext cx="21750" cy="41950"/>
                </a:xfrm>
                <a:custGeom>
                  <a:avLst/>
                  <a:gdLst/>
                  <a:ahLst/>
                  <a:cxnLst/>
                  <a:rect l="l" t="t" r="r" b="b"/>
                  <a:pathLst>
                    <a:path w="870" h="1678" extrusionOk="0">
                      <a:moveTo>
                        <a:pt x="144" y="1"/>
                      </a:moveTo>
                      <a:cubicBezTo>
                        <a:pt x="25" y="36"/>
                        <a:pt x="1" y="155"/>
                        <a:pt x="13" y="251"/>
                      </a:cubicBezTo>
                      <a:cubicBezTo>
                        <a:pt x="25" y="358"/>
                        <a:pt x="120" y="441"/>
                        <a:pt x="203" y="489"/>
                      </a:cubicBezTo>
                      <a:cubicBezTo>
                        <a:pt x="382" y="596"/>
                        <a:pt x="572" y="644"/>
                        <a:pt x="632" y="763"/>
                      </a:cubicBezTo>
                      <a:cubicBezTo>
                        <a:pt x="691" y="882"/>
                        <a:pt x="596" y="1001"/>
                        <a:pt x="513" y="1191"/>
                      </a:cubicBezTo>
                      <a:cubicBezTo>
                        <a:pt x="489" y="1298"/>
                        <a:pt x="453" y="1417"/>
                        <a:pt x="513" y="1537"/>
                      </a:cubicBezTo>
                      <a:cubicBezTo>
                        <a:pt x="548" y="1617"/>
                        <a:pt x="631" y="1677"/>
                        <a:pt x="715" y="1677"/>
                      </a:cubicBezTo>
                      <a:cubicBezTo>
                        <a:pt x="743" y="1677"/>
                        <a:pt x="772" y="1670"/>
                        <a:pt x="798" y="1656"/>
                      </a:cubicBezTo>
                      <a:lnTo>
                        <a:pt x="798" y="1644"/>
                      </a:lnTo>
                      <a:cubicBezTo>
                        <a:pt x="715" y="1644"/>
                        <a:pt x="679" y="1548"/>
                        <a:pt x="667" y="1489"/>
                      </a:cubicBezTo>
                      <a:cubicBezTo>
                        <a:pt x="667" y="1429"/>
                        <a:pt x="679" y="1370"/>
                        <a:pt x="727" y="1298"/>
                      </a:cubicBezTo>
                      <a:cubicBezTo>
                        <a:pt x="775" y="1227"/>
                        <a:pt x="810" y="1132"/>
                        <a:pt x="846" y="1025"/>
                      </a:cubicBezTo>
                      <a:cubicBezTo>
                        <a:pt x="870" y="929"/>
                        <a:pt x="858" y="786"/>
                        <a:pt x="787" y="691"/>
                      </a:cubicBezTo>
                      <a:cubicBezTo>
                        <a:pt x="632" y="489"/>
                        <a:pt x="417" y="513"/>
                        <a:pt x="263" y="429"/>
                      </a:cubicBezTo>
                      <a:cubicBezTo>
                        <a:pt x="191" y="394"/>
                        <a:pt x="132" y="346"/>
                        <a:pt x="96" y="274"/>
                      </a:cubicBezTo>
                      <a:cubicBezTo>
                        <a:pt x="84" y="191"/>
                        <a:pt x="84" y="96"/>
                        <a:pt x="179" y="60"/>
                      </a:cubicBezTo>
                      <a:lnTo>
                        <a:pt x="1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06" name="Google Shape;2206;p58"/>
                <p:cNvSpPr/>
                <p:nvPr/>
              </p:nvSpPr>
              <p:spPr>
                <a:xfrm>
                  <a:off x="2249075" y="1486700"/>
                  <a:ext cx="32175" cy="50850"/>
                </a:xfrm>
                <a:custGeom>
                  <a:avLst/>
                  <a:gdLst/>
                  <a:ahLst/>
                  <a:cxnLst/>
                  <a:rect l="l" t="t" r="r" b="b"/>
                  <a:pathLst>
                    <a:path w="1287" h="2034" extrusionOk="0">
                      <a:moveTo>
                        <a:pt x="1235" y="0"/>
                      </a:moveTo>
                      <a:cubicBezTo>
                        <a:pt x="1124" y="0"/>
                        <a:pt x="1059" y="132"/>
                        <a:pt x="1048" y="236"/>
                      </a:cubicBezTo>
                      <a:cubicBezTo>
                        <a:pt x="1025" y="355"/>
                        <a:pt x="1072" y="474"/>
                        <a:pt x="1084" y="581"/>
                      </a:cubicBezTo>
                      <a:cubicBezTo>
                        <a:pt x="1144" y="783"/>
                        <a:pt x="953" y="902"/>
                        <a:pt x="751" y="938"/>
                      </a:cubicBezTo>
                      <a:cubicBezTo>
                        <a:pt x="644" y="962"/>
                        <a:pt x="513" y="974"/>
                        <a:pt x="394" y="1033"/>
                      </a:cubicBezTo>
                      <a:cubicBezTo>
                        <a:pt x="286" y="1093"/>
                        <a:pt x="179" y="1200"/>
                        <a:pt x="120" y="1319"/>
                      </a:cubicBezTo>
                      <a:cubicBezTo>
                        <a:pt x="1" y="1557"/>
                        <a:pt x="13" y="1855"/>
                        <a:pt x="179" y="2033"/>
                      </a:cubicBezTo>
                      <a:lnTo>
                        <a:pt x="191" y="2021"/>
                      </a:lnTo>
                      <a:cubicBezTo>
                        <a:pt x="155" y="1795"/>
                        <a:pt x="215" y="1593"/>
                        <a:pt x="310" y="1426"/>
                      </a:cubicBezTo>
                      <a:cubicBezTo>
                        <a:pt x="417" y="1259"/>
                        <a:pt x="548" y="1176"/>
                        <a:pt x="786" y="1117"/>
                      </a:cubicBezTo>
                      <a:cubicBezTo>
                        <a:pt x="894" y="1081"/>
                        <a:pt x="1036" y="1045"/>
                        <a:pt x="1120" y="938"/>
                      </a:cubicBezTo>
                      <a:cubicBezTo>
                        <a:pt x="1227" y="843"/>
                        <a:pt x="1239" y="688"/>
                        <a:pt x="1191" y="569"/>
                      </a:cubicBezTo>
                      <a:cubicBezTo>
                        <a:pt x="1167" y="450"/>
                        <a:pt x="1108" y="355"/>
                        <a:pt x="1108" y="247"/>
                      </a:cubicBezTo>
                      <a:cubicBezTo>
                        <a:pt x="1108" y="168"/>
                        <a:pt x="1152" y="44"/>
                        <a:pt x="1260" y="44"/>
                      </a:cubicBezTo>
                      <a:cubicBezTo>
                        <a:pt x="1265" y="44"/>
                        <a:pt x="1269" y="44"/>
                        <a:pt x="1275" y="45"/>
                      </a:cubicBezTo>
                      <a:lnTo>
                        <a:pt x="1287" y="9"/>
                      </a:lnTo>
                      <a:cubicBezTo>
                        <a:pt x="1268" y="3"/>
                        <a:pt x="1251" y="0"/>
                        <a:pt x="12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07" name="Google Shape;2207;p58"/>
                <p:cNvSpPr/>
                <p:nvPr/>
              </p:nvSpPr>
              <p:spPr>
                <a:xfrm>
                  <a:off x="2362775" y="1685950"/>
                  <a:ext cx="56875" cy="13550"/>
                </a:xfrm>
                <a:custGeom>
                  <a:avLst/>
                  <a:gdLst/>
                  <a:ahLst/>
                  <a:cxnLst/>
                  <a:rect l="l" t="t" r="r" b="b"/>
                  <a:pathLst>
                    <a:path w="2275" h="542" extrusionOk="0">
                      <a:moveTo>
                        <a:pt x="2120" y="0"/>
                      </a:moveTo>
                      <a:cubicBezTo>
                        <a:pt x="2060" y="0"/>
                        <a:pt x="1994" y="23"/>
                        <a:pt x="1942" y="52"/>
                      </a:cubicBezTo>
                      <a:cubicBezTo>
                        <a:pt x="1846" y="112"/>
                        <a:pt x="1787" y="231"/>
                        <a:pt x="1703" y="302"/>
                      </a:cubicBezTo>
                      <a:cubicBezTo>
                        <a:pt x="1644" y="376"/>
                        <a:pt x="1577" y="407"/>
                        <a:pt x="1506" y="407"/>
                      </a:cubicBezTo>
                      <a:cubicBezTo>
                        <a:pt x="1407" y="407"/>
                        <a:pt x="1301" y="345"/>
                        <a:pt x="1203" y="255"/>
                      </a:cubicBezTo>
                      <a:cubicBezTo>
                        <a:pt x="1132" y="195"/>
                        <a:pt x="1037" y="112"/>
                        <a:pt x="906" y="52"/>
                      </a:cubicBezTo>
                      <a:cubicBezTo>
                        <a:pt x="826" y="20"/>
                        <a:pt x="742" y="5"/>
                        <a:pt x="652" y="5"/>
                      </a:cubicBezTo>
                      <a:cubicBezTo>
                        <a:pt x="607" y="5"/>
                        <a:pt x="560" y="9"/>
                        <a:pt x="513" y="16"/>
                      </a:cubicBezTo>
                      <a:cubicBezTo>
                        <a:pt x="263" y="64"/>
                        <a:pt x="25" y="278"/>
                        <a:pt x="1" y="517"/>
                      </a:cubicBezTo>
                      <a:lnTo>
                        <a:pt x="25" y="517"/>
                      </a:lnTo>
                      <a:cubicBezTo>
                        <a:pt x="179" y="338"/>
                        <a:pt x="370" y="243"/>
                        <a:pt x="560" y="231"/>
                      </a:cubicBezTo>
                      <a:cubicBezTo>
                        <a:pt x="600" y="223"/>
                        <a:pt x="639" y="220"/>
                        <a:pt x="677" y="220"/>
                      </a:cubicBezTo>
                      <a:cubicBezTo>
                        <a:pt x="821" y="220"/>
                        <a:pt x="957" y="275"/>
                        <a:pt x="1108" y="397"/>
                      </a:cubicBezTo>
                      <a:cubicBezTo>
                        <a:pt x="1203" y="469"/>
                        <a:pt x="1322" y="528"/>
                        <a:pt x="1453" y="540"/>
                      </a:cubicBezTo>
                      <a:cubicBezTo>
                        <a:pt x="1462" y="541"/>
                        <a:pt x="1470" y="541"/>
                        <a:pt x="1479" y="541"/>
                      </a:cubicBezTo>
                      <a:cubicBezTo>
                        <a:pt x="1604" y="541"/>
                        <a:pt x="1743" y="462"/>
                        <a:pt x="1799" y="362"/>
                      </a:cubicBezTo>
                      <a:cubicBezTo>
                        <a:pt x="1870" y="255"/>
                        <a:pt x="1918" y="159"/>
                        <a:pt x="1989" y="100"/>
                      </a:cubicBezTo>
                      <a:cubicBezTo>
                        <a:pt x="2029" y="67"/>
                        <a:pt x="2091" y="41"/>
                        <a:pt x="2148" y="41"/>
                      </a:cubicBezTo>
                      <a:cubicBezTo>
                        <a:pt x="2194" y="41"/>
                        <a:pt x="2237" y="57"/>
                        <a:pt x="2263" y="100"/>
                      </a:cubicBezTo>
                      <a:lnTo>
                        <a:pt x="2275" y="100"/>
                      </a:lnTo>
                      <a:cubicBezTo>
                        <a:pt x="2244" y="26"/>
                        <a:pt x="2185" y="0"/>
                        <a:pt x="212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08" name="Google Shape;2208;p58"/>
                <p:cNvSpPr/>
                <p:nvPr/>
              </p:nvSpPr>
              <p:spPr>
                <a:xfrm>
                  <a:off x="2161275" y="1500025"/>
                  <a:ext cx="21750" cy="43775"/>
                </a:xfrm>
                <a:custGeom>
                  <a:avLst/>
                  <a:gdLst/>
                  <a:ahLst/>
                  <a:cxnLst/>
                  <a:rect l="l" t="t" r="r" b="b"/>
                  <a:pathLst>
                    <a:path w="870" h="1751" extrusionOk="0">
                      <a:moveTo>
                        <a:pt x="846" y="0"/>
                      </a:moveTo>
                      <a:cubicBezTo>
                        <a:pt x="750" y="0"/>
                        <a:pt x="691" y="107"/>
                        <a:pt x="667" y="191"/>
                      </a:cubicBezTo>
                      <a:cubicBezTo>
                        <a:pt x="655" y="298"/>
                        <a:pt x="691" y="393"/>
                        <a:pt x="691" y="465"/>
                      </a:cubicBezTo>
                      <a:cubicBezTo>
                        <a:pt x="703" y="631"/>
                        <a:pt x="572" y="667"/>
                        <a:pt x="405" y="762"/>
                      </a:cubicBezTo>
                      <a:cubicBezTo>
                        <a:pt x="238" y="846"/>
                        <a:pt x="84" y="1024"/>
                        <a:pt x="48" y="1227"/>
                      </a:cubicBezTo>
                      <a:cubicBezTo>
                        <a:pt x="0" y="1417"/>
                        <a:pt x="60" y="1631"/>
                        <a:pt x="215" y="1750"/>
                      </a:cubicBezTo>
                      <a:lnTo>
                        <a:pt x="227" y="1738"/>
                      </a:lnTo>
                      <a:cubicBezTo>
                        <a:pt x="203" y="1584"/>
                        <a:pt x="215" y="1417"/>
                        <a:pt x="262" y="1286"/>
                      </a:cubicBezTo>
                      <a:cubicBezTo>
                        <a:pt x="298" y="1143"/>
                        <a:pt x="357" y="1012"/>
                        <a:pt x="500" y="929"/>
                      </a:cubicBezTo>
                      <a:cubicBezTo>
                        <a:pt x="572" y="881"/>
                        <a:pt x="643" y="834"/>
                        <a:pt x="715" y="762"/>
                      </a:cubicBezTo>
                      <a:cubicBezTo>
                        <a:pt x="810" y="691"/>
                        <a:pt x="834" y="548"/>
                        <a:pt x="810" y="465"/>
                      </a:cubicBezTo>
                      <a:cubicBezTo>
                        <a:pt x="798" y="357"/>
                        <a:pt x="750" y="286"/>
                        <a:pt x="750" y="214"/>
                      </a:cubicBezTo>
                      <a:cubicBezTo>
                        <a:pt x="750" y="131"/>
                        <a:pt x="774" y="48"/>
                        <a:pt x="869" y="36"/>
                      </a:cubicBezTo>
                      <a:lnTo>
                        <a:pt x="846"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09" name="Google Shape;2209;p58"/>
                <p:cNvSpPr/>
                <p:nvPr/>
              </p:nvSpPr>
              <p:spPr>
                <a:xfrm>
                  <a:off x="2095500" y="1521550"/>
                  <a:ext cx="27100" cy="39800"/>
                </a:xfrm>
                <a:custGeom>
                  <a:avLst/>
                  <a:gdLst/>
                  <a:ahLst/>
                  <a:cxnLst/>
                  <a:rect l="l" t="t" r="r" b="b"/>
                  <a:pathLst>
                    <a:path w="1084" h="1592" extrusionOk="0">
                      <a:moveTo>
                        <a:pt x="1046" y="1"/>
                      </a:moveTo>
                      <a:cubicBezTo>
                        <a:pt x="973" y="1"/>
                        <a:pt x="901" y="80"/>
                        <a:pt x="881" y="151"/>
                      </a:cubicBezTo>
                      <a:cubicBezTo>
                        <a:pt x="845" y="258"/>
                        <a:pt x="869" y="342"/>
                        <a:pt x="845" y="425"/>
                      </a:cubicBezTo>
                      <a:cubicBezTo>
                        <a:pt x="833" y="580"/>
                        <a:pt x="691" y="604"/>
                        <a:pt x="512" y="663"/>
                      </a:cubicBezTo>
                      <a:cubicBezTo>
                        <a:pt x="333" y="723"/>
                        <a:pt x="155" y="854"/>
                        <a:pt x="71" y="1044"/>
                      </a:cubicBezTo>
                      <a:cubicBezTo>
                        <a:pt x="0" y="1223"/>
                        <a:pt x="12" y="1449"/>
                        <a:pt x="131" y="1592"/>
                      </a:cubicBezTo>
                      <a:lnTo>
                        <a:pt x="155" y="1580"/>
                      </a:lnTo>
                      <a:cubicBezTo>
                        <a:pt x="155" y="1401"/>
                        <a:pt x="191" y="1270"/>
                        <a:pt x="274" y="1139"/>
                      </a:cubicBezTo>
                      <a:cubicBezTo>
                        <a:pt x="345" y="997"/>
                        <a:pt x="417" y="877"/>
                        <a:pt x="572" y="818"/>
                      </a:cubicBezTo>
                      <a:cubicBezTo>
                        <a:pt x="643" y="794"/>
                        <a:pt x="726" y="758"/>
                        <a:pt x="822" y="699"/>
                      </a:cubicBezTo>
                      <a:cubicBezTo>
                        <a:pt x="905" y="663"/>
                        <a:pt x="964" y="520"/>
                        <a:pt x="953" y="437"/>
                      </a:cubicBezTo>
                      <a:cubicBezTo>
                        <a:pt x="953" y="342"/>
                        <a:pt x="929" y="258"/>
                        <a:pt x="941" y="187"/>
                      </a:cubicBezTo>
                      <a:cubicBezTo>
                        <a:pt x="953" y="104"/>
                        <a:pt x="1000" y="32"/>
                        <a:pt x="1083" y="32"/>
                      </a:cubicBezTo>
                      <a:lnTo>
                        <a:pt x="1083" y="8"/>
                      </a:lnTo>
                      <a:cubicBezTo>
                        <a:pt x="1071" y="3"/>
                        <a:pt x="1058" y="1"/>
                        <a:pt x="10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10" name="Google Shape;2210;p58"/>
                <p:cNvSpPr/>
                <p:nvPr/>
              </p:nvSpPr>
              <p:spPr>
                <a:xfrm>
                  <a:off x="1624000" y="1832575"/>
                  <a:ext cx="25925" cy="48475"/>
                </a:xfrm>
                <a:custGeom>
                  <a:avLst/>
                  <a:gdLst/>
                  <a:ahLst/>
                  <a:cxnLst/>
                  <a:rect l="l" t="t" r="r" b="b"/>
                  <a:pathLst>
                    <a:path w="1037" h="1939" extrusionOk="0">
                      <a:moveTo>
                        <a:pt x="641" y="0"/>
                      </a:moveTo>
                      <a:cubicBezTo>
                        <a:pt x="515" y="0"/>
                        <a:pt x="388" y="31"/>
                        <a:pt x="262" y="116"/>
                      </a:cubicBezTo>
                      <a:cubicBezTo>
                        <a:pt x="143" y="212"/>
                        <a:pt x="36" y="343"/>
                        <a:pt x="36" y="509"/>
                      </a:cubicBezTo>
                      <a:cubicBezTo>
                        <a:pt x="24" y="688"/>
                        <a:pt x="155" y="819"/>
                        <a:pt x="239" y="902"/>
                      </a:cubicBezTo>
                      <a:cubicBezTo>
                        <a:pt x="334" y="974"/>
                        <a:pt x="441" y="1045"/>
                        <a:pt x="489" y="1117"/>
                      </a:cubicBezTo>
                      <a:cubicBezTo>
                        <a:pt x="560" y="1200"/>
                        <a:pt x="536" y="1295"/>
                        <a:pt x="465" y="1379"/>
                      </a:cubicBezTo>
                      <a:cubicBezTo>
                        <a:pt x="393" y="1462"/>
                        <a:pt x="286" y="1510"/>
                        <a:pt x="179" y="1593"/>
                      </a:cubicBezTo>
                      <a:cubicBezTo>
                        <a:pt x="96" y="1676"/>
                        <a:pt x="1" y="1807"/>
                        <a:pt x="60" y="1938"/>
                      </a:cubicBezTo>
                      <a:lnTo>
                        <a:pt x="108" y="1938"/>
                      </a:lnTo>
                      <a:cubicBezTo>
                        <a:pt x="84" y="1819"/>
                        <a:pt x="167" y="1712"/>
                        <a:pt x="262" y="1652"/>
                      </a:cubicBezTo>
                      <a:cubicBezTo>
                        <a:pt x="346" y="1593"/>
                        <a:pt x="465" y="1545"/>
                        <a:pt x="572" y="1462"/>
                      </a:cubicBezTo>
                      <a:cubicBezTo>
                        <a:pt x="679" y="1390"/>
                        <a:pt x="739" y="1188"/>
                        <a:pt x="643" y="1057"/>
                      </a:cubicBezTo>
                      <a:cubicBezTo>
                        <a:pt x="560" y="926"/>
                        <a:pt x="453" y="867"/>
                        <a:pt x="382" y="771"/>
                      </a:cubicBezTo>
                      <a:cubicBezTo>
                        <a:pt x="203" y="617"/>
                        <a:pt x="262" y="438"/>
                        <a:pt x="405" y="295"/>
                      </a:cubicBezTo>
                      <a:cubicBezTo>
                        <a:pt x="536" y="164"/>
                        <a:pt x="786" y="140"/>
                        <a:pt x="1036" y="93"/>
                      </a:cubicBezTo>
                      <a:lnTo>
                        <a:pt x="1036" y="81"/>
                      </a:lnTo>
                      <a:cubicBezTo>
                        <a:pt x="912" y="37"/>
                        <a:pt x="778" y="0"/>
                        <a:pt x="64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11" name="Google Shape;2211;p58"/>
                <p:cNvSpPr/>
                <p:nvPr/>
              </p:nvSpPr>
              <p:spPr>
                <a:xfrm>
                  <a:off x="1526675" y="1816925"/>
                  <a:ext cx="16375" cy="68875"/>
                </a:xfrm>
                <a:custGeom>
                  <a:avLst/>
                  <a:gdLst/>
                  <a:ahLst/>
                  <a:cxnLst/>
                  <a:rect l="l" t="t" r="r" b="b"/>
                  <a:pathLst>
                    <a:path w="655" h="2755" extrusionOk="0">
                      <a:moveTo>
                        <a:pt x="390" y="0"/>
                      </a:moveTo>
                      <a:cubicBezTo>
                        <a:pt x="375" y="0"/>
                        <a:pt x="360" y="2"/>
                        <a:pt x="345" y="4"/>
                      </a:cubicBezTo>
                      <a:cubicBezTo>
                        <a:pt x="203" y="16"/>
                        <a:pt x="72" y="183"/>
                        <a:pt x="48" y="373"/>
                      </a:cubicBezTo>
                      <a:cubicBezTo>
                        <a:pt x="0" y="576"/>
                        <a:pt x="72" y="826"/>
                        <a:pt x="167" y="933"/>
                      </a:cubicBezTo>
                      <a:cubicBezTo>
                        <a:pt x="250" y="1028"/>
                        <a:pt x="345" y="1112"/>
                        <a:pt x="369" y="1195"/>
                      </a:cubicBezTo>
                      <a:cubicBezTo>
                        <a:pt x="441" y="1385"/>
                        <a:pt x="322" y="1671"/>
                        <a:pt x="203" y="1897"/>
                      </a:cubicBezTo>
                      <a:cubicBezTo>
                        <a:pt x="143" y="2028"/>
                        <a:pt x="84" y="2159"/>
                        <a:pt x="60" y="2314"/>
                      </a:cubicBezTo>
                      <a:cubicBezTo>
                        <a:pt x="24" y="2457"/>
                        <a:pt x="24" y="2636"/>
                        <a:pt x="107" y="2755"/>
                      </a:cubicBezTo>
                      <a:lnTo>
                        <a:pt x="107" y="2731"/>
                      </a:lnTo>
                      <a:cubicBezTo>
                        <a:pt x="0" y="2457"/>
                        <a:pt x="143" y="2183"/>
                        <a:pt x="286" y="1981"/>
                      </a:cubicBezTo>
                      <a:cubicBezTo>
                        <a:pt x="357" y="1862"/>
                        <a:pt x="429" y="1766"/>
                        <a:pt x="488" y="1612"/>
                      </a:cubicBezTo>
                      <a:cubicBezTo>
                        <a:pt x="548" y="1481"/>
                        <a:pt x="584" y="1290"/>
                        <a:pt x="536" y="1088"/>
                      </a:cubicBezTo>
                      <a:cubicBezTo>
                        <a:pt x="488" y="909"/>
                        <a:pt x="381" y="790"/>
                        <a:pt x="322" y="707"/>
                      </a:cubicBezTo>
                      <a:cubicBezTo>
                        <a:pt x="262" y="600"/>
                        <a:pt x="262" y="540"/>
                        <a:pt x="262" y="433"/>
                      </a:cubicBezTo>
                      <a:cubicBezTo>
                        <a:pt x="262" y="295"/>
                        <a:pt x="356" y="170"/>
                        <a:pt x="484" y="170"/>
                      </a:cubicBezTo>
                      <a:cubicBezTo>
                        <a:pt x="533" y="170"/>
                        <a:pt x="587" y="188"/>
                        <a:pt x="643" y="231"/>
                      </a:cubicBezTo>
                      <a:lnTo>
                        <a:pt x="655" y="219"/>
                      </a:lnTo>
                      <a:cubicBezTo>
                        <a:pt x="613" y="81"/>
                        <a:pt x="505" y="0"/>
                        <a:pt x="39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12" name="Google Shape;2212;p58"/>
                <p:cNvSpPr/>
                <p:nvPr/>
              </p:nvSpPr>
              <p:spPr>
                <a:xfrm>
                  <a:off x="1369500" y="1553900"/>
                  <a:ext cx="60450" cy="53300"/>
                </a:xfrm>
                <a:custGeom>
                  <a:avLst/>
                  <a:gdLst/>
                  <a:ahLst/>
                  <a:cxnLst/>
                  <a:rect l="l" t="t" r="r" b="b"/>
                  <a:pathLst>
                    <a:path w="2418" h="2132" extrusionOk="0">
                      <a:moveTo>
                        <a:pt x="36" y="0"/>
                      </a:moveTo>
                      <a:lnTo>
                        <a:pt x="1" y="12"/>
                      </a:lnTo>
                      <a:cubicBezTo>
                        <a:pt x="286" y="107"/>
                        <a:pt x="584" y="226"/>
                        <a:pt x="751" y="453"/>
                      </a:cubicBezTo>
                      <a:cubicBezTo>
                        <a:pt x="834" y="548"/>
                        <a:pt x="882" y="691"/>
                        <a:pt x="870" y="822"/>
                      </a:cubicBezTo>
                      <a:cubicBezTo>
                        <a:pt x="870" y="953"/>
                        <a:pt x="810" y="1131"/>
                        <a:pt x="917" y="1310"/>
                      </a:cubicBezTo>
                      <a:cubicBezTo>
                        <a:pt x="1037" y="1488"/>
                        <a:pt x="1239" y="1500"/>
                        <a:pt x="1394" y="1500"/>
                      </a:cubicBezTo>
                      <a:cubicBezTo>
                        <a:pt x="1548" y="1500"/>
                        <a:pt x="1668" y="1500"/>
                        <a:pt x="1787" y="1548"/>
                      </a:cubicBezTo>
                      <a:cubicBezTo>
                        <a:pt x="2049" y="1643"/>
                        <a:pt x="2251" y="1846"/>
                        <a:pt x="2346" y="2131"/>
                      </a:cubicBezTo>
                      <a:lnTo>
                        <a:pt x="2370" y="2131"/>
                      </a:lnTo>
                      <a:cubicBezTo>
                        <a:pt x="2418" y="1822"/>
                        <a:pt x="2203" y="1488"/>
                        <a:pt x="1894" y="1358"/>
                      </a:cubicBezTo>
                      <a:cubicBezTo>
                        <a:pt x="1789" y="1311"/>
                        <a:pt x="1677" y="1300"/>
                        <a:pt x="1571" y="1300"/>
                      </a:cubicBezTo>
                      <a:cubicBezTo>
                        <a:pt x="1474" y="1300"/>
                        <a:pt x="1382" y="1309"/>
                        <a:pt x="1302" y="1309"/>
                      </a:cubicBezTo>
                      <a:cubicBezTo>
                        <a:pt x="1200" y="1309"/>
                        <a:pt x="1117" y="1294"/>
                        <a:pt x="1072" y="1227"/>
                      </a:cubicBezTo>
                      <a:cubicBezTo>
                        <a:pt x="1013" y="1155"/>
                        <a:pt x="1037" y="988"/>
                        <a:pt x="1037" y="834"/>
                      </a:cubicBezTo>
                      <a:cubicBezTo>
                        <a:pt x="1037" y="679"/>
                        <a:pt x="953" y="512"/>
                        <a:pt x="858" y="393"/>
                      </a:cubicBezTo>
                      <a:cubicBezTo>
                        <a:pt x="632" y="155"/>
                        <a:pt x="322" y="84"/>
                        <a:pt x="3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13" name="Google Shape;2213;p58"/>
                <p:cNvSpPr/>
                <p:nvPr/>
              </p:nvSpPr>
              <p:spPr>
                <a:xfrm>
                  <a:off x="1663600" y="1506275"/>
                  <a:ext cx="40200" cy="66700"/>
                </a:xfrm>
                <a:custGeom>
                  <a:avLst/>
                  <a:gdLst/>
                  <a:ahLst/>
                  <a:cxnLst/>
                  <a:rect l="l" t="t" r="r" b="b"/>
                  <a:pathLst>
                    <a:path w="1608" h="2668" extrusionOk="0">
                      <a:moveTo>
                        <a:pt x="250" y="0"/>
                      </a:moveTo>
                      <a:lnTo>
                        <a:pt x="226" y="48"/>
                      </a:lnTo>
                      <a:cubicBezTo>
                        <a:pt x="441" y="274"/>
                        <a:pt x="0" y="500"/>
                        <a:pt x="167" y="822"/>
                      </a:cubicBezTo>
                      <a:cubicBezTo>
                        <a:pt x="310" y="1119"/>
                        <a:pt x="643" y="1167"/>
                        <a:pt x="822" y="1334"/>
                      </a:cubicBezTo>
                      <a:cubicBezTo>
                        <a:pt x="1024" y="1477"/>
                        <a:pt x="1155" y="1703"/>
                        <a:pt x="1274" y="1929"/>
                      </a:cubicBezTo>
                      <a:cubicBezTo>
                        <a:pt x="1393" y="2143"/>
                        <a:pt x="1465" y="2405"/>
                        <a:pt x="1488" y="2667"/>
                      </a:cubicBezTo>
                      <a:lnTo>
                        <a:pt x="1500" y="2667"/>
                      </a:lnTo>
                      <a:cubicBezTo>
                        <a:pt x="1607" y="2405"/>
                        <a:pt x="1584" y="2084"/>
                        <a:pt x="1488" y="1822"/>
                      </a:cubicBezTo>
                      <a:cubicBezTo>
                        <a:pt x="1393" y="1536"/>
                        <a:pt x="1179" y="1310"/>
                        <a:pt x="941" y="1167"/>
                      </a:cubicBezTo>
                      <a:cubicBezTo>
                        <a:pt x="703" y="1000"/>
                        <a:pt x="405" y="977"/>
                        <a:pt x="286" y="750"/>
                      </a:cubicBezTo>
                      <a:cubicBezTo>
                        <a:pt x="202" y="643"/>
                        <a:pt x="238" y="524"/>
                        <a:pt x="298" y="405"/>
                      </a:cubicBezTo>
                      <a:cubicBezTo>
                        <a:pt x="345" y="286"/>
                        <a:pt x="381" y="95"/>
                        <a:pt x="25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14" name="Google Shape;2214;p58"/>
                <p:cNvSpPr/>
                <p:nvPr/>
              </p:nvSpPr>
              <p:spPr>
                <a:xfrm>
                  <a:off x="1743650" y="1497350"/>
                  <a:ext cx="19675" cy="67575"/>
                </a:xfrm>
                <a:custGeom>
                  <a:avLst/>
                  <a:gdLst/>
                  <a:ahLst/>
                  <a:cxnLst/>
                  <a:rect l="l" t="t" r="r" b="b"/>
                  <a:pathLst>
                    <a:path w="787" h="2703" extrusionOk="0">
                      <a:moveTo>
                        <a:pt x="13" y="0"/>
                      </a:moveTo>
                      <a:lnTo>
                        <a:pt x="1" y="24"/>
                      </a:lnTo>
                      <a:lnTo>
                        <a:pt x="84" y="168"/>
                      </a:lnTo>
                      <a:lnTo>
                        <a:pt x="13" y="0"/>
                      </a:lnTo>
                      <a:close/>
                      <a:moveTo>
                        <a:pt x="84" y="168"/>
                      </a:moveTo>
                      <a:lnTo>
                        <a:pt x="334" y="762"/>
                      </a:lnTo>
                      <a:lnTo>
                        <a:pt x="501" y="1155"/>
                      </a:lnTo>
                      <a:cubicBezTo>
                        <a:pt x="560" y="1274"/>
                        <a:pt x="620" y="1405"/>
                        <a:pt x="596" y="1476"/>
                      </a:cubicBezTo>
                      <a:cubicBezTo>
                        <a:pt x="576" y="1509"/>
                        <a:pt x="545" y="1517"/>
                        <a:pt x="489" y="1517"/>
                      </a:cubicBezTo>
                      <a:cubicBezTo>
                        <a:pt x="444" y="1517"/>
                        <a:pt x="383" y="1512"/>
                        <a:pt x="298" y="1512"/>
                      </a:cubicBezTo>
                      <a:cubicBezTo>
                        <a:pt x="203" y="1524"/>
                        <a:pt x="84" y="1595"/>
                        <a:pt x="37" y="1691"/>
                      </a:cubicBezTo>
                      <a:cubicBezTo>
                        <a:pt x="1" y="1786"/>
                        <a:pt x="1" y="1881"/>
                        <a:pt x="13" y="1965"/>
                      </a:cubicBezTo>
                      <a:cubicBezTo>
                        <a:pt x="132" y="2310"/>
                        <a:pt x="441" y="2381"/>
                        <a:pt x="418" y="2679"/>
                      </a:cubicBezTo>
                      <a:lnTo>
                        <a:pt x="429" y="2703"/>
                      </a:lnTo>
                      <a:cubicBezTo>
                        <a:pt x="513" y="2584"/>
                        <a:pt x="477" y="2381"/>
                        <a:pt x="394" y="2262"/>
                      </a:cubicBezTo>
                      <a:cubicBezTo>
                        <a:pt x="322" y="2143"/>
                        <a:pt x="251" y="2024"/>
                        <a:pt x="239" y="1941"/>
                      </a:cubicBezTo>
                      <a:cubicBezTo>
                        <a:pt x="239" y="1834"/>
                        <a:pt x="251" y="1774"/>
                        <a:pt x="322" y="1762"/>
                      </a:cubicBezTo>
                      <a:cubicBezTo>
                        <a:pt x="346" y="1756"/>
                        <a:pt x="376" y="1756"/>
                        <a:pt x="412" y="1756"/>
                      </a:cubicBezTo>
                      <a:cubicBezTo>
                        <a:pt x="447" y="1756"/>
                        <a:pt x="489" y="1756"/>
                        <a:pt x="537" y="1750"/>
                      </a:cubicBezTo>
                      <a:cubicBezTo>
                        <a:pt x="620" y="1750"/>
                        <a:pt x="739" y="1655"/>
                        <a:pt x="751" y="1548"/>
                      </a:cubicBezTo>
                      <a:cubicBezTo>
                        <a:pt x="787" y="1345"/>
                        <a:pt x="679" y="1226"/>
                        <a:pt x="620" y="1107"/>
                      </a:cubicBezTo>
                      <a:lnTo>
                        <a:pt x="418" y="750"/>
                      </a:lnTo>
                      <a:lnTo>
                        <a:pt x="84" y="168"/>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15" name="Google Shape;2215;p58"/>
                <p:cNvSpPr/>
                <p:nvPr/>
              </p:nvSpPr>
              <p:spPr>
                <a:xfrm>
                  <a:off x="1903500" y="1499425"/>
                  <a:ext cx="15800" cy="67875"/>
                </a:xfrm>
                <a:custGeom>
                  <a:avLst/>
                  <a:gdLst/>
                  <a:ahLst/>
                  <a:cxnLst/>
                  <a:rect l="l" t="t" r="r" b="b"/>
                  <a:pathLst>
                    <a:path w="632" h="2715" extrusionOk="0">
                      <a:moveTo>
                        <a:pt x="632" y="0"/>
                      </a:moveTo>
                      <a:cubicBezTo>
                        <a:pt x="477" y="203"/>
                        <a:pt x="334" y="417"/>
                        <a:pt x="227" y="667"/>
                      </a:cubicBezTo>
                      <a:cubicBezTo>
                        <a:pt x="120" y="905"/>
                        <a:pt x="72" y="1203"/>
                        <a:pt x="167" y="1465"/>
                      </a:cubicBezTo>
                      <a:cubicBezTo>
                        <a:pt x="251" y="1739"/>
                        <a:pt x="393" y="1941"/>
                        <a:pt x="370" y="2155"/>
                      </a:cubicBezTo>
                      <a:cubicBezTo>
                        <a:pt x="358" y="2358"/>
                        <a:pt x="227" y="2584"/>
                        <a:pt x="0" y="2703"/>
                      </a:cubicBezTo>
                      <a:lnTo>
                        <a:pt x="0" y="2715"/>
                      </a:lnTo>
                      <a:cubicBezTo>
                        <a:pt x="274" y="2715"/>
                        <a:pt x="536" y="2465"/>
                        <a:pt x="584" y="2167"/>
                      </a:cubicBezTo>
                      <a:cubicBezTo>
                        <a:pt x="632" y="1846"/>
                        <a:pt x="405" y="1620"/>
                        <a:pt x="310" y="1405"/>
                      </a:cubicBezTo>
                      <a:cubicBezTo>
                        <a:pt x="131" y="965"/>
                        <a:pt x="393" y="441"/>
                        <a:pt x="632" y="12"/>
                      </a:cubicBezTo>
                      <a:lnTo>
                        <a:pt x="63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16" name="Google Shape;2216;p58"/>
                <p:cNvSpPr/>
                <p:nvPr/>
              </p:nvSpPr>
              <p:spPr>
                <a:xfrm>
                  <a:off x="2106800" y="1555375"/>
                  <a:ext cx="53600" cy="50625"/>
                </a:xfrm>
                <a:custGeom>
                  <a:avLst/>
                  <a:gdLst/>
                  <a:ahLst/>
                  <a:cxnLst/>
                  <a:rect l="l" t="t" r="r" b="b"/>
                  <a:pathLst>
                    <a:path w="2144" h="2025" extrusionOk="0">
                      <a:moveTo>
                        <a:pt x="1917" y="1"/>
                      </a:moveTo>
                      <a:cubicBezTo>
                        <a:pt x="2021" y="507"/>
                        <a:pt x="1601" y="1003"/>
                        <a:pt x="1143" y="1003"/>
                      </a:cubicBezTo>
                      <a:cubicBezTo>
                        <a:pt x="1127" y="1003"/>
                        <a:pt x="1112" y="1002"/>
                        <a:pt x="1096" y="1001"/>
                      </a:cubicBezTo>
                      <a:cubicBezTo>
                        <a:pt x="1052" y="1001"/>
                        <a:pt x="1009" y="1000"/>
                        <a:pt x="964" y="1000"/>
                      </a:cubicBezTo>
                      <a:cubicBezTo>
                        <a:pt x="875" y="1000"/>
                        <a:pt x="782" y="1005"/>
                        <a:pt x="679" y="1037"/>
                      </a:cubicBezTo>
                      <a:cubicBezTo>
                        <a:pt x="548" y="1072"/>
                        <a:pt x="417" y="1156"/>
                        <a:pt x="310" y="1251"/>
                      </a:cubicBezTo>
                      <a:cubicBezTo>
                        <a:pt x="96" y="1465"/>
                        <a:pt x="0" y="1763"/>
                        <a:pt x="72" y="2025"/>
                      </a:cubicBezTo>
                      <a:lnTo>
                        <a:pt x="96" y="2025"/>
                      </a:lnTo>
                      <a:cubicBezTo>
                        <a:pt x="155" y="1775"/>
                        <a:pt x="298" y="1572"/>
                        <a:pt x="477" y="1418"/>
                      </a:cubicBezTo>
                      <a:cubicBezTo>
                        <a:pt x="655" y="1275"/>
                        <a:pt x="858" y="1191"/>
                        <a:pt x="1120" y="1179"/>
                      </a:cubicBezTo>
                      <a:cubicBezTo>
                        <a:pt x="1715" y="1168"/>
                        <a:pt x="2144" y="513"/>
                        <a:pt x="196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17" name="Google Shape;2217;p58"/>
                <p:cNvSpPr/>
                <p:nvPr/>
              </p:nvSpPr>
              <p:spPr>
                <a:xfrm>
                  <a:off x="2277050" y="1611925"/>
                  <a:ext cx="77725" cy="26525"/>
                </a:xfrm>
                <a:custGeom>
                  <a:avLst/>
                  <a:gdLst/>
                  <a:ahLst/>
                  <a:cxnLst/>
                  <a:rect l="l" t="t" r="r" b="b"/>
                  <a:pathLst>
                    <a:path w="3109" h="1061" extrusionOk="0">
                      <a:moveTo>
                        <a:pt x="3096" y="1"/>
                      </a:moveTo>
                      <a:cubicBezTo>
                        <a:pt x="2942" y="239"/>
                        <a:pt x="2668" y="382"/>
                        <a:pt x="2394" y="418"/>
                      </a:cubicBezTo>
                      <a:cubicBezTo>
                        <a:pt x="2268" y="444"/>
                        <a:pt x="2145" y="454"/>
                        <a:pt x="2022" y="454"/>
                      </a:cubicBezTo>
                      <a:cubicBezTo>
                        <a:pt x="1865" y="454"/>
                        <a:pt x="1709" y="438"/>
                        <a:pt x="1549" y="418"/>
                      </a:cubicBezTo>
                      <a:cubicBezTo>
                        <a:pt x="1406" y="406"/>
                        <a:pt x="1257" y="391"/>
                        <a:pt x="1107" y="391"/>
                      </a:cubicBezTo>
                      <a:cubicBezTo>
                        <a:pt x="956" y="391"/>
                        <a:pt x="804" y="406"/>
                        <a:pt x="656" y="453"/>
                      </a:cubicBezTo>
                      <a:cubicBezTo>
                        <a:pt x="370" y="537"/>
                        <a:pt x="72" y="751"/>
                        <a:pt x="1" y="1049"/>
                      </a:cubicBezTo>
                      <a:lnTo>
                        <a:pt x="13" y="1061"/>
                      </a:lnTo>
                      <a:cubicBezTo>
                        <a:pt x="215" y="834"/>
                        <a:pt x="453" y="739"/>
                        <a:pt x="715" y="680"/>
                      </a:cubicBezTo>
                      <a:cubicBezTo>
                        <a:pt x="965" y="632"/>
                        <a:pt x="1251" y="620"/>
                        <a:pt x="1537" y="620"/>
                      </a:cubicBezTo>
                      <a:cubicBezTo>
                        <a:pt x="1591" y="620"/>
                        <a:pt x="1648" y="621"/>
                        <a:pt x="1706" y="621"/>
                      </a:cubicBezTo>
                      <a:cubicBezTo>
                        <a:pt x="1937" y="621"/>
                        <a:pt x="2187" y="613"/>
                        <a:pt x="2406" y="537"/>
                      </a:cubicBezTo>
                      <a:cubicBezTo>
                        <a:pt x="2692" y="453"/>
                        <a:pt x="2977" y="287"/>
                        <a:pt x="3108" y="25"/>
                      </a:cubicBezTo>
                      <a:lnTo>
                        <a:pt x="309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18" name="Google Shape;2218;p58"/>
                <p:cNvSpPr/>
                <p:nvPr/>
              </p:nvSpPr>
              <p:spPr>
                <a:xfrm>
                  <a:off x="2252050" y="1527700"/>
                  <a:ext cx="61350" cy="45275"/>
                </a:xfrm>
                <a:custGeom>
                  <a:avLst/>
                  <a:gdLst/>
                  <a:ahLst/>
                  <a:cxnLst/>
                  <a:rect l="l" t="t" r="r" b="b"/>
                  <a:pathLst>
                    <a:path w="2454" h="1811" extrusionOk="0">
                      <a:moveTo>
                        <a:pt x="2430" y="0"/>
                      </a:moveTo>
                      <a:cubicBezTo>
                        <a:pt x="2311" y="239"/>
                        <a:pt x="2191" y="489"/>
                        <a:pt x="2025" y="691"/>
                      </a:cubicBezTo>
                      <a:cubicBezTo>
                        <a:pt x="1858" y="905"/>
                        <a:pt x="1644" y="1072"/>
                        <a:pt x="1406" y="1132"/>
                      </a:cubicBezTo>
                      <a:cubicBezTo>
                        <a:pt x="1345" y="1150"/>
                        <a:pt x="1282" y="1156"/>
                        <a:pt x="1217" y="1156"/>
                      </a:cubicBezTo>
                      <a:cubicBezTo>
                        <a:pt x="1099" y="1156"/>
                        <a:pt x="973" y="1136"/>
                        <a:pt x="840" y="1136"/>
                      </a:cubicBezTo>
                      <a:cubicBezTo>
                        <a:pt x="757" y="1136"/>
                        <a:pt x="672" y="1144"/>
                        <a:pt x="584" y="1167"/>
                      </a:cubicBezTo>
                      <a:cubicBezTo>
                        <a:pt x="286" y="1263"/>
                        <a:pt x="48" y="1513"/>
                        <a:pt x="1" y="1798"/>
                      </a:cubicBezTo>
                      <a:lnTo>
                        <a:pt x="25" y="1810"/>
                      </a:lnTo>
                      <a:cubicBezTo>
                        <a:pt x="167" y="1584"/>
                        <a:pt x="394" y="1441"/>
                        <a:pt x="632" y="1393"/>
                      </a:cubicBezTo>
                      <a:cubicBezTo>
                        <a:pt x="870" y="1346"/>
                        <a:pt x="1156" y="1405"/>
                        <a:pt x="1453" y="1322"/>
                      </a:cubicBezTo>
                      <a:cubicBezTo>
                        <a:pt x="1751" y="1227"/>
                        <a:pt x="1965" y="1024"/>
                        <a:pt x="2120" y="786"/>
                      </a:cubicBezTo>
                      <a:cubicBezTo>
                        <a:pt x="2275" y="548"/>
                        <a:pt x="2370" y="274"/>
                        <a:pt x="2453" y="24"/>
                      </a:cubicBezTo>
                      <a:lnTo>
                        <a:pt x="243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19" name="Google Shape;2219;p58"/>
                <p:cNvSpPr/>
                <p:nvPr/>
              </p:nvSpPr>
              <p:spPr>
                <a:xfrm>
                  <a:off x="2237175" y="1833825"/>
                  <a:ext cx="61050" cy="48100"/>
                </a:xfrm>
                <a:custGeom>
                  <a:avLst/>
                  <a:gdLst/>
                  <a:ahLst/>
                  <a:cxnLst/>
                  <a:rect l="l" t="t" r="r" b="b"/>
                  <a:pathLst>
                    <a:path w="2442" h="1924" extrusionOk="0">
                      <a:moveTo>
                        <a:pt x="130" y="1"/>
                      </a:moveTo>
                      <a:cubicBezTo>
                        <a:pt x="76" y="1"/>
                        <a:pt x="26" y="21"/>
                        <a:pt x="0" y="66"/>
                      </a:cubicBezTo>
                      <a:lnTo>
                        <a:pt x="24" y="90"/>
                      </a:lnTo>
                      <a:cubicBezTo>
                        <a:pt x="42" y="72"/>
                        <a:pt x="66" y="64"/>
                        <a:pt x="89" y="64"/>
                      </a:cubicBezTo>
                      <a:cubicBezTo>
                        <a:pt x="127" y="64"/>
                        <a:pt x="164" y="85"/>
                        <a:pt x="179" y="114"/>
                      </a:cubicBezTo>
                      <a:cubicBezTo>
                        <a:pt x="203" y="162"/>
                        <a:pt x="203" y="221"/>
                        <a:pt x="179" y="281"/>
                      </a:cubicBezTo>
                      <a:cubicBezTo>
                        <a:pt x="155" y="400"/>
                        <a:pt x="0" y="555"/>
                        <a:pt x="48" y="769"/>
                      </a:cubicBezTo>
                      <a:cubicBezTo>
                        <a:pt x="140" y="1126"/>
                        <a:pt x="502" y="1256"/>
                        <a:pt x="791" y="1256"/>
                      </a:cubicBezTo>
                      <a:cubicBezTo>
                        <a:pt x="840" y="1256"/>
                        <a:pt x="886" y="1252"/>
                        <a:pt x="929" y="1245"/>
                      </a:cubicBezTo>
                      <a:cubicBezTo>
                        <a:pt x="1096" y="1232"/>
                        <a:pt x="1260" y="1209"/>
                        <a:pt x="1420" y="1209"/>
                      </a:cubicBezTo>
                      <a:cubicBezTo>
                        <a:pt x="1556" y="1209"/>
                        <a:pt x="1690" y="1226"/>
                        <a:pt x="1822" y="1281"/>
                      </a:cubicBezTo>
                      <a:cubicBezTo>
                        <a:pt x="2084" y="1376"/>
                        <a:pt x="2322" y="1626"/>
                        <a:pt x="2429" y="1924"/>
                      </a:cubicBezTo>
                      <a:lnTo>
                        <a:pt x="2441" y="1924"/>
                      </a:lnTo>
                      <a:cubicBezTo>
                        <a:pt x="2382" y="1602"/>
                        <a:pt x="2167" y="1340"/>
                        <a:pt x="1870" y="1186"/>
                      </a:cubicBezTo>
                      <a:cubicBezTo>
                        <a:pt x="1701" y="1098"/>
                        <a:pt x="1514" y="1079"/>
                        <a:pt x="1329" y="1079"/>
                      </a:cubicBezTo>
                      <a:cubicBezTo>
                        <a:pt x="1187" y="1079"/>
                        <a:pt x="1047" y="1090"/>
                        <a:pt x="917" y="1090"/>
                      </a:cubicBezTo>
                      <a:cubicBezTo>
                        <a:pt x="762" y="1090"/>
                        <a:pt x="631" y="1055"/>
                        <a:pt x="512" y="995"/>
                      </a:cubicBezTo>
                      <a:cubicBezTo>
                        <a:pt x="393" y="924"/>
                        <a:pt x="298" y="828"/>
                        <a:pt x="274" y="733"/>
                      </a:cubicBezTo>
                      <a:cubicBezTo>
                        <a:pt x="239" y="626"/>
                        <a:pt x="322" y="507"/>
                        <a:pt x="346" y="305"/>
                      </a:cubicBezTo>
                      <a:cubicBezTo>
                        <a:pt x="358" y="221"/>
                        <a:pt x="346" y="114"/>
                        <a:pt x="262" y="43"/>
                      </a:cubicBezTo>
                      <a:cubicBezTo>
                        <a:pt x="224" y="15"/>
                        <a:pt x="176" y="1"/>
                        <a:pt x="13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20" name="Google Shape;2220;p58"/>
                <p:cNvSpPr/>
                <p:nvPr/>
              </p:nvSpPr>
              <p:spPr>
                <a:xfrm>
                  <a:off x="1751100" y="1827450"/>
                  <a:ext cx="32175" cy="112825"/>
                </a:xfrm>
                <a:custGeom>
                  <a:avLst/>
                  <a:gdLst/>
                  <a:ahLst/>
                  <a:cxnLst/>
                  <a:rect l="l" t="t" r="r" b="b"/>
                  <a:pathLst>
                    <a:path w="1287" h="4513" extrusionOk="0">
                      <a:moveTo>
                        <a:pt x="810" y="0"/>
                      </a:moveTo>
                      <a:cubicBezTo>
                        <a:pt x="417" y="179"/>
                        <a:pt x="120" y="583"/>
                        <a:pt x="36" y="1024"/>
                      </a:cubicBezTo>
                      <a:cubicBezTo>
                        <a:pt x="0" y="1250"/>
                        <a:pt x="12" y="1476"/>
                        <a:pt x="84" y="1703"/>
                      </a:cubicBezTo>
                      <a:cubicBezTo>
                        <a:pt x="143" y="1917"/>
                        <a:pt x="274" y="2119"/>
                        <a:pt x="417" y="2274"/>
                      </a:cubicBezTo>
                      <a:cubicBezTo>
                        <a:pt x="679" y="2619"/>
                        <a:pt x="989" y="2905"/>
                        <a:pt x="1096" y="3310"/>
                      </a:cubicBezTo>
                      <a:cubicBezTo>
                        <a:pt x="1203" y="3691"/>
                        <a:pt x="1155" y="4143"/>
                        <a:pt x="929" y="4501"/>
                      </a:cubicBezTo>
                      <a:lnTo>
                        <a:pt x="953" y="4512"/>
                      </a:lnTo>
                      <a:cubicBezTo>
                        <a:pt x="1203" y="4167"/>
                        <a:pt x="1286" y="3703"/>
                        <a:pt x="1203" y="3274"/>
                      </a:cubicBezTo>
                      <a:cubicBezTo>
                        <a:pt x="1108" y="2846"/>
                        <a:pt x="798" y="2500"/>
                        <a:pt x="560" y="2179"/>
                      </a:cubicBezTo>
                      <a:cubicBezTo>
                        <a:pt x="310" y="1834"/>
                        <a:pt x="203" y="1441"/>
                        <a:pt x="262" y="1060"/>
                      </a:cubicBezTo>
                      <a:cubicBezTo>
                        <a:pt x="310" y="667"/>
                        <a:pt x="501" y="286"/>
                        <a:pt x="834" y="12"/>
                      </a:cubicBezTo>
                      <a:lnTo>
                        <a:pt x="81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21" name="Google Shape;2221;p58"/>
                <p:cNvSpPr/>
                <p:nvPr/>
              </p:nvSpPr>
              <p:spPr>
                <a:xfrm>
                  <a:off x="2007975" y="1820000"/>
                  <a:ext cx="38125" cy="76825"/>
                </a:xfrm>
                <a:custGeom>
                  <a:avLst/>
                  <a:gdLst/>
                  <a:ahLst/>
                  <a:cxnLst/>
                  <a:rect l="l" t="t" r="r" b="b"/>
                  <a:pathLst>
                    <a:path w="1525" h="3073" extrusionOk="0">
                      <a:moveTo>
                        <a:pt x="24" y="0"/>
                      </a:moveTo>
                      <a:lnTo>
                        <a:pt x="1" y="12"/>
                      </a:lnTo>
                      <a:cubicBezTo>
                        <a:pt x="215" y="238"/>
                        <a:pt x="155" y="536"/>
                        <a:pt x="96" y="822"/>
                      </a:cubicBezTo>
                      <a:cubicBezTo>
                        <a:pt x="60" y="965"/>
                        <a:pt x="24" y="1131"/>
                        <a:pt x="36" y="1298"/>
                      </a:cubicBezTo>
                      <a:cubicBezTo>
                        <a:pt x="36" y="1453"/>
                        <a:pt x="108" y="1643"/>
                        <a:pt x="215" y="1774"/>
                      </a:cubicBezTo>
                      <a:cubicBezTo>
                        <a:pt x="441" y="2036"/>
                        <a:pt x="739" y="2155"/>
                        <a:pt x="977" y="2322"/>
                      </a:cubicBezTo>
                      <a:cubicBezTo>
                        <a:pt x="1215" y="2489"/>
                        <a:pt x="1453" y="2727"/>
                        <a:pt x="1406" y="3036"/>
                      </a:cubicBezTo>
                      <a:lnTo>
                        <a:pt x="1453" y="3072"/>
                      </a:lnTo>
                      <a:cubicBezTo>
                        <a:pt x="1525" y="2739"/>
                        <a:pt x="1298" y="2441"/>
                        <a:pt x="1060" y="2251"/>
                      </a:cubicBezTo>
                      <a:cubicBezTo>
                        <a:pt x="810" y="2060"/>
                        <a:pt x="536" y="1905"/>
                        <a:pt x="382" y="1679"/>
                      </a:cubicBezTo>
                      <a:cubicBezTo>
                        <a:pt x="215" y="1465"/>
                        <a:pt x="286" y="1179"/>
                        <a:pt x="334" y="881"/>
                      </a:cubicBezTo>
                      <a:cubicBezTo>
                        <a:pt x="346" y="727"/>
                        <a:pt x="358" y="548"/>
                        <a:pt x="322" y="393"/>
                      </a:cubicBezTo>
                      <a:cubicBezTo>
                        <a:pt x="274" y="227"/>
                        <a:pt x="167" y="60"/>
                        <a:pt x="2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22" name="Google Shape;2222;p58"/>
                <p:cNvSpPr/>
                <p:nvPr/>
              </p:nvSpPr>
              <p:spPr>
                <a:xfrm>
                  <a:off x="2117225" y="1741075"/>
                  <a:ext cx="82775" cy="49475"/>
                </a:xfrm>
                <a:custGeom>
                  <a:avLst/>
                  <a:gdLst/>
                  <a:ahLst/>
                  <a:cxnLst/>
                  <a:rect l="l" t="t" r="r" b="b"/>
                  <a:pathLst>
                    <a:path w="3311" h="1979" extrusionOk="0">
                      <a:moveTo>
                        <a:pt x="774" y="1"/>
                      </a:moveTo>
                      <a:cubicBezTo>
                        <a:pt x="670" y="1"/>
                        <a:pt x="570" y="19"/>
                        <a:pt x="476" y="50"/>
                      </a:cubicBezTo>
                      <a:cubicBezTo>
                        <a:pt x="298" y="121"/>
                        <a:pt x="143" y="228"/>
                        <a:pt x="0" y="336"/>
                      </a:cubicBezTo>
                      <a:lnTo>
                        <a:pt x="12" y="347"/>
                      </a:lnTo>
                      <a:cubicBezTo>
                        <a:pt x="233" y="274"/>
                        <a:pt x="482" y="195"/>
                        <a:pt x="701" y="195"/>
                      </a:cubicBezTo>
                      <a:cubicBezTo>
                        <a:pt x="801" y="195"/>
                        <a:pt x="894" y="211"/>
                        <a:pt x="976" y="252"/>
                      </a:cubicBezTo>
                      <a:cubicBezTo>
                        <a:pt x="1250" y="371"/>
                        <a:pt x="1322" y="740"/>
                        <a:pt x="1453" y="1086"/>
                      </a:cubicBezTo>
                      <a:cubicBezTo>
                        <a:pt x="1524" y="1252"/>
                        <a:pt x="1631" y="1443"/>
                        <a:pt x="1822" y="1538"/>
                      </a:cubicBezTo>
                      <a:cubicBezTo>
                        <a:pt x="1937" y="1585"/>
                        <a:pt x="2048" y="1598"/>
                        <a:pt x="2155" y="1598"/>
                      </a:cubicBezTo>
                      <a:cubicBezTo>
                        <a:pt x="2237" y="1598"/>
                        <a:pt x="2316" y="1591"/>
                        <a:pt x="2393" y="1586"/>
                      </a:cubicBezTo>
                      <a:cubicBezTo>
                        <a:pt x="2437" y="1580"/>
                        <a:pt x="2481" y="1577"/>
                        <a:pt x="2525" y="1577"/>
                      </a:cubicBezTo>
                      <a:cubicBezTo>
                        <a:pt x="2826" y="1577"/>
                        <a:pt x="3121" y="1719"/>
                        <a:pt x="3298" y="1979"/>
                      </a:cubicBezTo>
                      <a:lnTo>
                        <a:pt x="3310" y="1979"/>
                      </a:lnTo>
                      <a:cubicBezTo>
                        <a:pt x="3137" y="1667"/>
                        <a:pt x="2773" y="1478"/>
                        <a:pt x="2414" y="1478"/>
                      </a:cubicBezTo>
                      <a:cubicBezTo>
                        <a:pt x="2403" y="1478"/>
                        <a:pt x="2392" y="1478"/>
                        <a:pt x="2381" y="1479"/>
                      </a:cubicBezTo>
                      <a:cubicBezTo>
                        <a:pt x="2337" y="1479"/>
                        <a:pt x="2292" y="1479"/>
                        <a:pt x="2248" y="1479"/>
                      </a:cubicBezTo>
                      <a:cubicBezTo>
                        <a:pt x="2116" y="1479"/>
                        <a:pt x="1989" y="1473"/>
                        <a:pt x="1881" y="1419"/>
                      </a:cubicBezTo>
                      <a:cubicBezTo>
                        <a:pt x="1750" y="1336"/>
                        <a:pt x="1679" y="1193"/>
                        <a:pt x="1619" y="1026"/>
                      </a:cubicBezTo>
                      <a:cubicBezTo>
                        <a:pt x="1560" y="871"/>
                        <a:pt x="1548" y="681"/>
                        <a:pt x="1465" y="514"/>
                      </a:cubicBezTo>
                      <a:cubicBezTo>
                        <a:pt x="1405" y="336"/>
                        <a:pt x="1274" y="121"/>
                        <a:pt x="1072" y="50"/>
                      </a:cubicBezTo>
                      <a:cubicBezTo>
                        <a:pt x="969" y="16"/>
                        <a:pt x="870" y="1"/>
                        <a:pt x="77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23" name="Google Shape;2223;p58"/>
                <p:cNvSpPr/>
                <p:nvPr/>
              </p:nvSpPr>
              <p:spPr>
                <a:xfrm>
                  <a:off x="1772525" y="1718400"/>
                  <a:ext cx="116425" cy="28225"/>
                </a:xfrm>
                <a:custGeom>
                  <a:avLst/>
                  <a:gdLst/>
                  <a:ahLst/>
                  <a:cxnLst/>
                  <a:rect l="l" t="t" r="r" b="b"/>
                  <a:pathLst>
                    <a:path w="4657" h="1129" extrusionOk="0">
                      <a:moveTo>
                        <a:pt x="1" y="957"/>
                      </a:moveTo>
                      <a:lnTo>
                        <a:pt x="13" y="969"/>
                      </a:lnTo>
                      <a:cubicBezTo>
                        <a:pt x="23" y="974"/>
                        <a:pt x="34" y="979"/>
                        <a:pt x="45" y="983"/>
                      </a:cubicBezTo>
                      <a:lnTo>
                        <a:pt x="45" y="983"/>
                      </a:lnTo>
                      <a:cubicBezTo>
                        <a:pt x="30" y="975"/>
                        <a:pt x="15" y="966"/>
                        <a:pt x="1" y="957"/>
                      </a:cubicBezTo>
                      <a:close/>
                      <a:moveTo>
                        <a:pt x="3187" y="1"/>
                      </a:moveTo>
                      <a:cubicBezTo>
                        <a:pt x="2868" y="1"/>
                        <a:pt x="2550" y="72"/>
                        <a:pt x="2251" y="195"/>
                      </a:cubicBezTo>
                      <a:cubicBezTo>
                        <a:pt x="2037" y="290"/>
                        <a:pt x="1858" y="385"/>
                        <a:pt x="1680" y="528"/>
                      </a:cubicBezTo>
                      <a:cubicBezTo>
                        <a:pt x="1501" y="659"/>
                        <a:pt x="1370" y="802"/>
                        <a:pt x="1191" y="909"/>
                      </a:cubicBezTo>
                      <a:cubicBezTo>
                        <a:pt x="1000" y="1028"/>
                        <a:pt x="777" y="1088"/>
                        <a:pt x="550" y="1088"/>
                      </a:cubicBezTo>
                      <a:cubicBezTo>
                        <a:pt x="379" y="1088"/>
                        <a:pt x="206" y="1053"/>
                        <a:pt x="45" y="983"/>
                      </a:cubicBezTo>
                      <a:lnTo>
                        <a:pt x="45" y="983"/>
                      </a:lnTo>
                      <a:cubicBezTo>
                        <a:pt x="216" y="1080"/>
                        <a:pt x="414" y="1128"/>
                        <a:pt x="615" y="1128"/>
                      </a:cubicBezTo>
                      <a:cubicBezTo>
                        <a:pt x="828" y="1128"/>
                        <a:pt x="1045" y="1074"/>
                        <a:pt x="1239" y="969"/>
                      </a:cubicBezTo>
                      <a:cubicBezTo>
                        <a:pt x="1429" y="862"/>
                        <a:pt x="1596" y="731"/>
                        <a:pt x="1763" y="612"/>
                      </a:cubicBezTo>
                      <a:cubicBezTo>
                        <a:pt x="1918" y="504"/>
                        <a:pt x="2096" y="421"/>
                        <a:pt x="2299" y="350"/>
                      </a:cubicBezTo>
                      <a:cubicBezTo>
                        <a:pt x="2553" y="254"/>
                        <a:pt x="2817" y="217"/>
                        <a:pt x="3085" y="217"/>
                      </a:cubicBezTo>
                      <a:cubicBezTo>
                        <a:pt x="3219" y="217"/>
                        <a:pt x="3354" y="227"/>
                        <a:pt x="3489" y="242"/>
                      </a:cubicBezTo>
                      <a:cubicBezTo>
                        <a:pt x="3882" y="290"/>
                        <a:pt x="4275" y="421"/>
                        <a:pt x="4644" y="623"/>
                      </a:cubicBezTo>
                      <a:lnTo>
                        <a:pt x="4656" y="612"/>
                      </a:lnTo>
                      <a:cubicBezTo>
                        <a:pt x="4382" y="314"/>
                        <a:pt x="3966" y="111"/>
                        <a:pt x="3525" y="28"/>
                      </a:cubicBezTo>
                      <a:cubicBezTo>
                        <a:pt x="3413" y="9"/>
                        <a:pt x="3300" y="1"/>
                        <a:pt x="318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24" name="Google Shape;2224;p58"/>
                <p:cNvSpPr/>
                <p:nvPr/>
              </p:nvSpPr>
              <p:spPr>
                <a:xfrm>
                  <a:off x="1838025" y="1647350"/>
                  <a:ext cx="73825" cy="29200"/>
                </a:xfrm>
                <a:custGeom>
                  <a:avLst/>
                  <a:gdLst/>
                  <a:ahLst/>
                  <a:cxnLst/>
                  <a:rect l="l" t="t" r="r" b="b"/>
                  <a:pathLst>
                    <a:path w="2953" h="1168" extrusionOk="0">
                      <a:moveTo>
                        <a:pt x="12" y="1"/>
                      </a:moveTo>
                      <a:lnTo>
                        <a:pt x="0" y="36"/>
                      </a:lnTo>
                      <a:cubicBezTo>
                        <a:pt x="36" y="334"/>
                        <a:pt x="298" y="572"/>
                        <a:pt x="584" y="656"/>
                      </a:cubicBezTo>
                      <a:cubicBezTo>
                        <a:pt x="750" y="722"/>
                        <a:pt x="921" y="744"/>
                        <a:pt x="1089" y="744"/>
                      </a:cubicBezTo>
                      <a:cubicBezTo>
                        <a:pt x="1221" y="744"/>
                        <a:pt x="1351" y="731"/>
                        <a:pt x="1476" y="715"/>
                      </a:cubicBezTo>
                      <a:cubicBezTo>
                        <a:pt x="1629" y="702"/>
                        <a:pt x="1779" y="690"/>
                        <a:pt x="1924" y="690"/>
                      </a:cubicBezTo>
                      <a:cubicBezTo>
                        <a:pt x="2052" y="690"/>
                        <a:pt x="2176" y="699"/>
                        <a:pt x="2298" y="727"/>
                      </a:cubicBezTo>
                      <a:cubicBezTo>
                        <a:pt x="2548" y="775"/>
                        <a:pt x="2810" y="894"/>
                        <a:pt x="2929" y="1168"/>
                      </a:cubicBezTo>
                      <a:lnTo>
                        <a:pt x="2953" y="1168"/>
                      </a:lnTo>
                      <a:cubicBezTo>
                        <a:pt x="2953" y="834"/>
                        <a:pt x="2655" y="596"/>
                        <a:pt x="2358" y="513"/>
                      </a:cubicBezTo>
                      <a:cubicBezTo>
                        <a:pt x="2234" y="472"/>
                        <a:pt x="2113" y="457"/>
                        <a:pt x="1994" y="457"/>
                      </a:cubicBezTo>
                      <a:cubicBezTo>
                        <a:pt x="1802" y="457"/>
                        <a:pt x="1617" y="495"/>
                        <a:pt x="1441" y="525"/>
                      </a:cubicBezTo>
                      <a:cubicBezTo>
                        <a:pt x="1271" y="547"/>
                        <a:pt x="1096" y="574"/>
                        <a:pt x="923" y="574"/>
                      </a:cubicBezTo>
                      <a:cubicBezTo>
                        <a:pt x="817" y="574"/>
                        <a:pt x="711" y="564"/>
                        <a:pt x="607" y="537"/>
                      </a:cubicBezTo>
                      <a:cubicBezTo>
                        <a:pt x="345" y="465"/>
                        <a:pt x="72" y="286"/>
                        <a:pt x="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25" name="Google Shape;2225;p58"/>
                <p:cNvSpPr/>
                <p:nvPr/>
              </p:nvSpPr>
              <p:spPr>
                <a:xfrm>
                  <a:off x="1659125" y="1625025"/>
                  <a:ext cx="73550" cy="29200"/>
                </a:xfrm>
                <a:custGeom>
                  <a:avLst/>
                  <a:gdLst/>
                  <a:ahLst/>
                  <a:cxnLst/>
                  <a:rect l="l" t="t" r="r" b="b"/>
                  <a:pathLst>
                    <a:path w="2942" h="1168" extrusionOk="0">
                      <a:moveTo>
                        <a:pt x="12" y="1"/>
                      </a:moveTo>
                      <a:lnTo>
                        <a:pt x="0" y="36"/>
                      </a:lnTo>
                      <a:cubicBezTo>
                        <a:pt x="24" y="334"/>
                        <a:pt x="298" y="572"/>
                        <a:pt x="584" y="656"/>
                      </a:cubicBezTo>
                      <a:cubicBezTo>
                        <a:pt x="751" y="722"/>
                        <a:pt x="921" y="744"/>
                        <a:pt x="1090" y="744"/>
                      </a:cubicBezTo>
                      <a:cubicBezTo>
                        <a:pt x="1221" y="744"/>
                        <a:pt x="1351" y="731"/>
                        <a:pt x="1477" y="715"/>
                      </a:cubicBezTo>
                      <a:cubicBezTo>
                        <a:pt x="1623" y="702"/>
                        <a:pt x="1773" y="690"/>
                        <a:pt x="1919" y="690"/>
                      </a:cubicBezTo>
                      <a:cubicBezTo>
                        <a:pt x="2046" y="690"/>
                        <a:pt x="2170" y="699"/>
                        <a:pt x="2286" y="727"/>
                      </a:cubicBezTo>
                      <a:cubicBezTo>
                        <a:pt x="2548" y="775"/>
                        <a:pt x="2810" y="894"/>
                        <a:pt x="2929" y="1168"/>
                      </a:cubicBezTo>
                      <a:lnTo>
                        <a:pt x="2941" y="1168"/>
                      </a:lnTo>
                      <a:cubicBezTo>
                        <a:pt x="2941" y="834"/>
                        <a:pt x="2644" y="596"/>
                        <a:pt x="2346" y="513"/>
                      </a:cubicBezTo>
                      <a:cubicBezTo>
                        <a:pt x="2227" y="472"/>
                        <a:pt x="2109" y="457"/>
                        <a:pt x="1991" y="457"/>
                      </a:cubicBezTo>
                      <a:cubicBezTo>
                        <a:pt x="1803" y="457"/>
                        <a:pt x="1617" y="495"/>
                        <a:pt x="1441" y="525"/>
                      </a:cubicBezTo>
                      <a:cubicBezTo>
                        <a:pt x="1264" y="547"/>
                        <a:pt x="1091" y="574"/>
                        <a:pt x="920" y="574"/>
                      </a:cubicBezTo>
                      <a:cubicBezTo>
                        <a:pt x="815" y="574"/>
                        <a:pt x="711" y="564"/>
                        <a:pt x="608" y="537"/>
                      </a:cubicBezTo>
                      <a:cubicBezTo>
                        <a:pt x="346" y="465"/>
                        <a:pt x="72" y="287"/>
                        <a:pt x="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26" name="Google Shape;2226;p58"/>
                <p:cNvSpPr/>
                <p:nvPr/>
              </p:nvSpPr>
              <p:spPr>
                <a:xfrm>
                  <a:off x="1475475" y="1778725"/>
                  <a:ext cx="66400" cy="47300"/>
                </a:xfrm>
                <a:custGeom>
                  <a:avLst/>
                  <a:gdLst/>
                  <a:ahLst/>
                  <a:cxnLst/>
                  <a:rect l="l" t="t" r="r" b="b"/>
                  <a:pathLst>
                    <a:path w="2656" h="1892" extrusionOk="0">
                      <a:moveTo>
                        <a:pt x="2327" y="0"/>
                      </a:moveTo>
                      <a:cubicBezTo>
                        <a:pt x="2130" y="0"/>
                        <a:pt x="1922" y="85"/>
                        <a:pt x="1774" y="211"/>
                      </a:cubicBezTo>
                      <a:cubicBezTo>
                        <a:pt x="1524" y="401"/>
                        <a:pt x="1405" y="699"/>
                        <a:pt x="1274" y="949"/>
                      </a:cubicBezTo>
                      <a:cubicBezTo>
                        <a:pt x="1143" y="1211"/>
                        <a:pt x="1024" y="1461"/>
                        <a:pt x="798" y="1639"/>
                      </a:cubicBezTo>
                      <a:cubicBezTo>
                        <a:pt x="644" y="1759"/>
                        <a:pt x="447" y="1854"/>
                        <a:pt x="251" y="1854"/>
                      </a:cubicBezTo>
                      <a:cubicBezTo>
                        <a:pt x="175" y="1854"/>
                        <a:pt x="98" y="1840"/>
                        <a:pt x="24" y="1806"/>
                      </a:cubicBezTo>
                      <a:lnTo>
                        <a:pt x="0" y="1818"/>
                      </a:lnTo>
                      <a:cubicBezTo>
                        <a:pt x="98" y="1869"/>
                        <a:pt x="204" y="1891"/>
                        <a:pt x="312" y="1891"/>
                      </a:cubicBezTo>
                      <a:cubicBezTo>
                        <a:pt x="506" y="1891"/>
                        <a:pt x="704" y="1818"/>
                        <a:pt x="858" y="1711"/>
                      </a:cubicBezTo>
                      <a:cubicBezTo>
                        <a:pt x="1108" y="1544"/>
                        <a:pt x="1274" y="1270"/>
                        <a:pt x="1417" y="1020"/>
                      </a:cubicBezTo>
                      <a:cubicBezTo>
                        <a:pt x="1572" y="770"/>
                        <a:pt x="1715" y="544"/>
                        <a:pt x="1905" y="365"/>
                      </a:cubicBezTo>
                      <a:cubicBezTo>
                        <a:pt x="2077" y="234"/>
                        <a:pt x="2284" y="102"/>
                        <a:pt x="2517" y="102"/>
                      </a:cubicBezTo>
                      <a:cubicBezTo>
                        <a:pt x="2558" y="102"/>
                        <a:pt x="2601" y="107"/>
                        <a:pt x="2643" y="115"/>
                      </a:cubicBezTo>
                      <a:lnTo>
                        <a:pt x="2655" y="104"/>
                      </a:lnTo>
                      <a:cubicBezTo>
                        <a:pt x="2561" y="32"/>
                        <a:pt x="2446" y="0"/>
                        <a:pt x="232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27" name="Google Shape;2227;p58"/>
                <p:cNvSpPr/>
                <p:nvPr/>
              </p:nvSpPr>
              <p:spPr>
                <a:xfrm>
                  <a:off x="1446900" y="1520850"/>
                  <a:ext cx="66400" cy="49450"/>
                </a:xfrm>
                <a:custGeom>
                  <a:avLst/>
                  <a:gdLst/>
                  <a:ahLst/>
                  <a:cxnLst/>
                  <a:rect l="l" t="t" r="r" b="b"/>
                  <a:pathLst>
                    <a:path w="2656" h="1978" extrusionOk="0">
                      <a:moveTo>
                        <a:pt x="107" y="1"/>
                      </a:moveTo>
                      <a:lnTo>
                        <a:pt x="84" y="13"/>
                      </a:lnTo>
                      <a:cubicBezTo>
                        <a:pt x="0" y="310"/>
                        <a:pt x="203" y="608"/>
                        <a:pt x="441" y="786"/>
                      </a:cubicBezTo>
                      <a:cubicBezTo>
                        <a:pt x="691" y="965"/>
                        <a:pt x="989" y="1036"/>
                        <a:pt x="1274" y="1096"/>
                      </a:cubicBezTo>
                      <a:cubicBezTo>
                        <a:pt x="1548" y="1179"/>
                        <a:pt x="1822" y="1239"/>
                        <a:pt x="2048" y="1370"/>
                      </a:cubicBezTo>
                      <a:cubicBezTo>
                        <a:pt x="2262" y="1501"/>
                        <a:pt x="2477" y="1679"/>
                        <a:pt x="2524" y="1977"/>
                      </a:cubicBezTo>
                      <a:lnTo>
                        <a:pt x="2548" y="1977"/>
                      </a:lnTo>
                      <a:cubicBezTo>
                        <a:pt x="2655" y="1667"/>
                        <a:pt x="2429" y="1334"/>
                        <a:pt x="2179" y="1179"/>
                      </a:cubicBezTo>
                      <a:cubicBezTo>
                        <a:pt x="1905" y="989"/>
                        <a:pt x="1596" y="965"/>
                        <a:pt x="1310" y="917"/>
                      </a:cubicBezTo>
                      <a:cubicBezTo>
                        <a:pt x="1036" y="882"/>
                        <a:pt x="750" y="834"/>
                        <a:pt x="512" y="691"/>
                      </a:cubicBezTo>
                      <a:cubicBezTo>
                        <a:pt x="286" y="536"/>
                        <a:pt x="84" y="298"/>
                        <a:pt x="10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28" name="Google Shape;2228;p58"/>
                <p:cNvSpPr/>
                <p:nvPr/>
              </p:nvSpPr>
              <p:spPr>
                <a:xfrm>
                  <a:off x="1443325" y="1601525"/>
                  <a:ext cx="73550" cy="29175"/>
                </a:xfrm>
                <a:custGeom>
                  <a:avLst/>
                  <a:gdLst/>
                  <a:ahLst/>
                  <a:cxnLst/>
                  <a:rect l="l" t="t" r="r" b="b"/>
                  <a:pathLst>
                    <a:path w="2942" h="1167" extrusionOk="0">
                      <a:moveTo>
                        <a:pt x="12" y="0"/>
                      </a:moveTo>
                      <a:lnTo>
                        <a:pt x="0" y="36"/>
                      </a:lnTo>
                      <a:cubicBezTo>
                        <a:pt x="24" y="334"/>
                        <a:pt x="298" y="572"/>
                        <a:pt x="584" y="655"/>
                      </a:cubicBezTo>
                      <a:cubicBezTo>
                        <a:pt x="751" y="722"/>
                        <a:pt x="921" y="744"/>
                        <a:pt x="1090" y="744"/>
                      </a:cubicBezTo>
                      <a:cubicBezTo>
                        <a:pt x="1221" y="744"/>
                        <a:pt x="1351" y="730"/>
                        <a:pt x="1477" y="715"/>
                      </a:cubicBezTo>
                      <a:cubicBezTo>
                        <a:pt x="1604" y="704"/>
                        <a:pt x="1733" y="695"/>
                        <a:pt x="1860" y="695"/>
                      </a:cubicBezTo>
                      <a:cubicBezTo>
                        <a:pt x="2008" y="695"/>
                        <a:pt x="2152" y="706"/>
                        <a:pt x="2286" y="738"/>
                      </a:cubicBezTo>
                      <a:cubicBezTo>
                        <a:pt x="2548" y="774"/>
                        <a:pt x="2810" y="893"/>
                        <a:pt x="2929" y="1167"/>
                      </a:cubicBezTo>
                      <a:lnTo>
                        <a:pt x="2941" y="1167"/>
                      </a:lnTo>
                      <a:cubicBezTo>
                        <a:pt x="2941" y="834"/>
                        <a:pt x="2644" y="595"/>
                        <a:pt x="2346" y="512"/>
                      </a:cubicBezTo>
                      <a:cubicBezTo>
                        <a:pt x="2227" y="471"/>
                        <a:pt x="2109" y="456"/>
                        <a:pt x="1991" y="456"/>
                      </a:cubicBezTo>
                      <a:cubicBezTo>
                        <a:pt x="1803" y="456"/>
                        <a:pt x="1617" y="495"/>
                        <a:pt x="1441" y="524"/>
                      </a:cubicBezTo>
                      <a:cubicBezTo>
                        <a:pt x="1269" y="553"/>
                        <a:pt x="1101" y="581"/>
                        <a:pt x="935" y="581"/>
                      </a:cubicBezTo>
                      <a:cubicBezTo>
                        <a:pt x="825" y="581"/>
                        <a:pt x="716" y="569"/>
                        <a:pt x="608" y="536"/>
                      </a:cubicBezTo>
                      <a:cubicBezTo>
                        <a:pt x="346" y="465"/>
                        <a:pt x="72" y="286"/>
                        <a:pt x="1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29" name="Google Shape;2229;p58"/>
                <p:cNvSpPr/>
                <p:nvPr/>
              </p:nvSpPr>
              <p:spPr>
                <a:xfrm>
                  <a:off x="1823425" y="1541400"/>
                  <a:ext cx="47050" cy="61625"/>
                </a:xfrm>
                <a:custGeom>
                  <a:avLst/>
                  <a:gdLst/>
                  <a:ahLst/>
                  <a:cxnLst/>
                  <a:rect l="l" t="t" r="r" b="b"/>
                  <a:pathLst>
                    <a:path w="1882" h="2465" extrusionOk="0">
                      <a:moveTo>
                        <a:pt x="1" y="0"/>
                      </a:moveTo>
                      <a:lnTo>
                        <a:pt x="1" y="12"/>
                      </a:lnTo>
                      <a:lnTo>
                        <a:pt x="215" y="798"/>
                      </a:lnTo>
                      <a:cubicBezTo>
                        <a:pt x="275" y="1072"/>
                        <a:pt x="358" y="1369"/>
                        <a:pt x="620" y="1560"/>
                      </a:cubicBezTo>
                      <a:cubicBezTo>
                        <a:pt x="858" y="1738"/>
                        <a:pt x="1132" y="1810"/>
                        <a:pt x="1358" y="1917"/>
                      </a:cubicBezTo>
                      <a:cubicBezTo>
                        <a:pt x="1572" y="2024"/>
                        <a:pt x="1810" y="2179"/>
                        <a:pt x="1787" y="2465"/>
                      </a:cubicBezTo>
                      <a:lnTo>
                        <a:pt x="1810" y="2465"/>
                      </a:lnTo>
                      <a:cubicBezTo>
                        <a:pt x="1882" y="2346"/>
                        <a:pt x="1846" y="2167"/>
                        <a:pt x="1775" y="2036"/>
                      </a:cubicBezTo>
                      <a:cubicBezTo>
                        <a:pt x="1691" y="1905"/>
                        <a:pt x="1584" y="1798"/>
                        <a:pt x="1453" y="1727"/>
                      </a:cubicBezTo>
                      <a:cubicBezTo>
                        <a:pt x="1191" y="1572"/>
                        <a:pt x="917" y="1548"/>
                        <a:pt x="703" y="1417"/>
                      </a:cubicBezTo>
                      <a:cubicBezTo>
                        <a:pt x="501" y="1274"/>
                        <a:pt x="394" y="1024"/>
                        <a:pt x="298" y="774"/>
                      </a:cubicBezTo>
                      <a:lnTo>
                        <a:pt x="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30" name="Google Shape;2230;p58"/>
                <p:cNvSpPr/>
                <p:nvPr/>
              </p:nvSpPr>
              <p:spPr>
                <a:xfrm>
                  <a:off x="1778775" y="1499425"/>
                  <a:ext cx="26225" cy="75025"/>
                </a:xfrm>
                <a:custGeom>
                  <a:avLst/>
                  <a:gdLst/>
                  <a:ahLst/>
                  <a:cxnLst/>
                  <a:rect l="l" t="t" r="r" b="b"/>
                  <a:pathLst>
                    <a:path w="1049" h="3001" extrusionOk="0">
                      <a:moveTo>
                        <a:pt x="227" y="0"/>
                      </a:moveTo>
                      <a:lnTo>
                        <a:pt x="96" y="810"/>
                      </a:lnTo>
                      <a:cubicBezTo>
                        <a:pt x="48" y="1072"/>
                        <a:pt x="1" y="1381"/>
                        <a:pt x="156" y="1667"/>
                      </a:cubicBezTo>
                      <a:cubicBezTo>
                        <a:pt x="298" y="1929"/>
                        <a:pt x="525" y="2120"/>
                        <a:pt x="691" y="2298"/>
                      </a:cubicBezTo>
                      <a:cubicBezTo>
                        <a:pt x="846" y="2501"/>
                        <a:pt x="989" y="2739"/>
                        <a:pt x="870" y="2989"/>
                      </a:cubicBezTo>
                      <a:lnTo>
                        <a:pt x="882" y="3001"/>
                      </a:lnTo>
                      <a:cubicBezTo>
                        <a:pt x="1001" y="2917"/>
                        <a:pt x="1049" y="2739"/>
                        <a:pt x="1037" y="2584"/>
                      </a:cubicBezTo>
                      <a:cubicBezTo>
                        <a:pt x="1013" y="2441"/>
                        <a:pt x="953" y="2286"/>
                        <a:pt x="870" y="2167"/>
                      </a:cubicBezTo>
                      <a:cubicBezTo>
                        <a:pt x="691" y="1917"/>
                        <a:pt x="453" y="1786"/>
                        <a:pt x="322" y="1572"/>
                      </a:cubicBezTo>
                      <a:cubicBezTo>
                        <a:pt x="179" y="1370"/>
                        <a:pt x="203" y="1084"/>
                        <a:pt x="215" y="810"/>
                      </a:cubicBezTo>
                      <a:lnTo>
                        <a:pt x="263"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31" name="Google Shape;2231;p58"/>
                <p:cNvSpPr/>
                <p:nvPr/>
              </p:nvSpPr>
              <p:spPr>
                <a:xfrm>
                  <a:off x="1489450" y="1567000"/>
                  <a:ext cx="76525" cy="55675"/>
                </a:xfrm>
                <a:custGeom>
                  <a:avLst/>
                  <a:gdLst/>
                  <a:ahLst/>
                  <a:cxnLst/>
                  <a:rect l="l" t="t" r="r" b="b"/>
                  <a:pathLst>
                    <a:path w="3061" h="2227" extrusionOk="0">
                      <a:moveTo>
                        <a:pt x="13" y="0"/>
                      </a:moveTo>
                      <a:cubicBezTo>
                        <a:pt x="1" y="179"/>
                        <a:pt x="144" y="310"/>
                        <a:pt x="310" y="369"/>
                      </a:cubicBezTo>
                      <a:cubicBezTo>
                        <a:pt x="477" y="429"/>
                        <a:pt x="656" y="417"/>
                        <a:pt x="799" y="441"/>
                      </a:cubicBezTo>
                      <a:cubicBezTo>
                        <a:pt x="1108" y="500"/>
                        <a:pt x="1358" y="726"/>
                        <a:pt x="1573" y="953"/>
                      </a:cubicBezTo>
                      <a:cubicBezTo>
                        <a:pt x="1811" y="1179"/>
                        <a:pt x="2025" y="1429"/>
                        <a:pt x="2275" y="1631"/>
                      </a:cubicBezTo>
                      <a:cubicBezTo>
                        <a:pt x="2513" y="1846"/>
                        <a:pt x="2763" y="2048"/>
                        <a:pt x="3049" y="2227"/>
                      </a:cubicBezTo>
                      <a:lnTo>
                        <a:pt x="3061" y="2215"/>
                      </a:lnTo>
                      <a:cubicBezTo>
                        <a:pt x="2870" y="1953"/>
                        <a:pt x="2644" y="1715"/>
                        <a:pt x="2430" y="1476"/>
                      </a:cubicBezTo>
                      <a:cubicBezTo>
                        <a:pt x="2204" y="1238"/>
                        <a:pt x="1954" y="1036"/>
                        <a:pt x="1692" y="822"/>
                      </a:cubicBezTo>
                      <a:cubicBezTo>
                        <a:pt x="1453" y="607"/>
                        <a:pt x="1180" y="369"/>
                        <a:pt x="822" y="345"/>
                      </a:cubicBezTo>
                      <a:cubicBezTo>
                        <a:pt x="656" y="333"/>
                        <a:pt x="489" y="345"/>
                        <a:pt x="346" y="310"/>
                      </a:cubicBezTo>
                      <a:cubicBezTo>
                        <a:pt x="191" y="274"/>
                        <a:pt x="49" y="167"/>
                        <a:pt x="4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32" name="Google Shape;2232;p58"/>
                <p:cNvSpPr/>
                <p:nvPr/>
              </p:nvSpPr>
              <p:spPr>
                <a:xfrm>
                  <a:off x="1374850" y="1532750"/>
                  <a:ext cx="76525" cy="55700"/>
                </a:xfrm>
                <a:custGeom>
                  <a:avLst/>
                  <a:gdLst/>
                  <a:ahLst/>
                  <a:cxnLst/>
                  <a:rect l="l" t="t" r="r" b="b"/>
                  <a:pathLst>
                    <a:path w="3061" h="2228" extrusionOk="0">
                      <a:moveTo>
                        <a:pt x="13" y="1"/>
                      </a:moveTo>
                      <a:cubicBezTo>
                        <a:pt x="1" y="179"/>
                        <a:pt x="144" y="310"/>
                        <a:pt x="311" y="370"/>
                      </a:cubicBezTo>
                      <a:cubicBezTo>
                        <a:pt x="477" y="429"/>
                        <a:pt x="656" y="418"/>
                        <a:pt x="799" y="441"/>
                      </a:cubicBezTo>
                      <a:cubicBezTo>
                        <a:pt x="1108" y="513"/>
                        <a:pt x="1346" y="727"/>
                        <a:pt x="1573" y="953"/>
                      </a:cubicBezTo>
                      <a:cubicBezTo>
                        <a:pt x="1811" y="1180"/>
                        <a:pt x="2025" y="1430"/>
                        <a:pt x="2275" y="1632"/>
                      </a:cubicBezTo>
                      <a:cubicBezTo>
                        <a:pt x="2513" y="1846"/>
                        <a:pt x="2763" y="2061"/>
                        <a:pt x="3049" y="2227"/>
                      </a:cubicBezTo>
                      <a:lnTo>
                        <a:pt x="3061" y="2215"/>
                      </a:lnTo>
                      <a:cubicBezTo>
                        <a:pt x="2870" y="1953"/>
                        <a:pt x="2644" y="1715"/>
                        <a:pt x="2418" y="1477"/>
                      </a:cubicBezTo>
                      <a:cubicBezTo>
                        <a:pt x="2204" y="1239"/>
                        <a:pt x="1942" y="1037"/>
                        <a:pt x="1692" y="822"/>
                      </a:cubicBezTo>
                      <a:cubicBezTo>
                        <a:pt x="1454" y="608"/>
                        <a:pt x="1168" y="370"/>
                        <a:pt x="823" y="346"/>
                      </a:cubicBezTo>
                      <a:cubicBezTo>
                        <a:pt x="656" y="334"/>
                        <a:pt x="489" y="346"/>
                        <a:pt x="346" y="310"/>
                      </a:cubicBezTo>
                      <a:cubicBezTo>
                        <a:pt x="191" y="275"/>
                        <a:pt x="49" y="168"/>
                        <a:pt x="4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33" name="Google Shape;2233;p58"/>
                <p:cNvSpPr/>
                <p:nvPr/>
              </p:nvSpPr>
              <p:spPr>
                <a:xfrm>
                  <a:off x="1447500" y="1649125"/>
                  <a:ext cx="88425" cy="12200"/>
                </a:xfrm>
                <a:custGeom>
                  <a:avLst/>
                  <a:gdLst/>
                  <a:ahLst/>
                  <a:cxnLst/>
                  <a:rect l="l" t="t" r="r" b="b"/>
                  <a:pathLst>
                    <a:path w="3537" h="488" extrusionOk="0">
                      <a:moveTo>
                        <a:pt x="2595" y="1"/>
                      </a:moveTo>
                      <a:cubicBezTo>
                        <a:pt x="2275" y="1"/>
                        <a:pt x="1967" y="149"/>
                        <a:pt x="1727" y="275"/>
                      </a:cubicBezTo>
                      <a:cubicBezTo>
                        <a:pt x="1631" y="321"/>
                        <a:pt x="1536" y="340"/>
                        <a:pt x="1442" y="340"/>
                      </a:cubicBezTo>
                      <a:cubicBezTo>
                        <a:pt x="1267" y="340"/>
                        <a:pt x="1091" y="273"/>
                        <a:pt x="905" y="180"/>
                      </a:cubicBezTo>
                      <a:cubicBezTo>
                        <a:pt x="728" y="103"/>
                        <a:pt x="515" y="16"/>
                        <a:pt x="313" y="16"/>
                      </a:cubicBezTo>
                      <a:cubicBezTo>
                        <a:pt x="203" y="16"/>
                        <a:pt x="97" y="41"/>
                        <a:pt x="0" y="108"/>
                      </a:cubicBezTo>
                      <a:lnTo>
                        <a:pt x="24" y="108"/>
                      </a:lnTo>
                      <a:cubicBezTo>
                        <a:pt x="103" y="72"/>
                        <a:pt x="183" y="57"/>
                        <a:pt x="264" y="57"/>
                      </a:cubicBezTo>
                      <a:cubicBezTo>
                        <a:pt x="476" y="57"/>
                        <a:pt x="688" y="163"/>
                        <a:pt x="869" y="275"/>
                      </a:cubicBezTo>
                      <a:cubicBezTo>
                        <a:pt x="1012" y="346"/>
                        <a:pt x="1143" y="418"/>
                        <a:pt x="1310" y="466"/>
                      </a:cubicBezTo>
                      <a:cubicBezTo>
                        <a:pt x="1356" y="481"/>
                        <a:pt x="1407" y="488"/>
                        <a:pt x="1460" y="488"/>
                      </a:cubicBezTo>
                      <a:cubicBezTo>
                        <a:pt x="1572" y="488"/>
                        <a:pt x="1693" y="458"/>
                        <a:pt x="1798" y="418"/>
                      </a:cubicBezTo>
                      <a:cubicBezTo>
                        <a:pt x="2096" y="299"/>
                        <a:pt x="2346" y="227"/>
                        <a:pt x="2643" y="215"/>
                      </a:cubicBezTo>
                      <a:cubicBezTo>
                        <a:pt x="2710" y="207"/>
                        <a:pt x="2778" y="203"/>
                        <a:pt x="2846" y="203"/>
                      </a:cubicBezTo>
                      <a:cubicBezTo>
                        <a:pt x="3068" y="203"/>
                        <a:pt x="3296" y="244"/>
                        <a:pt x="3524" y="299"/>
                      </a:cubicBezTo>
                      <a:lnTo>
                        <a:pt x="3536" y="287"/>
                      </a:lnTo>
                      <a:cubicBezTo>
                        <a:pt x="3286" y="108"/>
                        <a:pt x="2953" y="1"/>
                        <a:pt x="2631" y="1"/>
                      </a:cubicBezTo>
                      <a:cubicBezTo>
                        <a:pt x="2619" y="1"/>
                        <a:pt x="2607" y="1"/>
                        <a:pt x="259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34" name="Google Shape;2234;p58"/>
                <p:cNvSpPr/>
                <p:nvPr/>
              </p:nvSpPr>
              <p:spPr>
                <a:xfrm>
                  <a:off x="1345100" y="1715450"/>
                  <a:ext cx="86650" cy="21525"/>
                </a:xfrm>
                <a:custGeom>
                  <a:avLst/>
                  <a:gdLst/>
                  <a:ahLst/>
                  <a:cxnLst/>
                  <a:rect l="l" t="t" r="r" b="b"/>
                  <a:pathLst>
                    <a:path w="3466" h="861" extrusionOk="0">
                      <a:moveTo>
                        <a:pt x="2929" y="0"/>
                      </a:moveTo>
                      <a:cubicBezTo>
                        <a:pt x="2788" y="0"/>
                        <a:pt x="2647" y="21"/>
                        <a:pt x="2513" y="63"/>
                      </a:cubicBezTo>
                      <a:cubicBezTo>
                        <a:pt x="2203" y="122"/>
                        <a:pt x="1917" y="360"/>
                        <a:pt x="1715" y="551"/>
                      </a:cubicBezTo>
                      <a:cubicBezTo>
                        <a:pt x="1578" y="681"/>
                        <a:pt x="1414" y="723"/>
                        <a:pt x="1241" y="723"/>
                      </a:cubicBezTo>
                      <a:cubicBezTo>
                        <a:pt x="1128" y="723"/>
                        <a:pt x="1011" y="705"/>
                        <a:pt x="893" y="682"/>
                      </a:cubicBezTo>
                      <a:cubicBezTo>
                        <a:pt x="785" y="668"/>
                        <a:pt x="662" y="653"/>
                        <a:pt x="540" y="653"/>
                      </a:cubicBezTo>
                      <a:cubicBezTo>
                        <a:pt x="340" y="653"/>
                        <a:pt x="141" y="694"/>
                        <a:pt x="0" y="849"/>
                      </a:cubicBezTo>
                      <a:lnTo>
                        <a:pt x="12" y="849"/>
                      </a:lnTo>
                      <a:cubicBezTo>
                        <a:pt x="123" y="750"/>
                        <a:pt x="262" y="716"/>
                        <a:pt x="407" y="716"/>
                      </a:cubicBezTo>
                      <a:cubicBezTo>
                        <a:pt x="559" y="716"/>
                        <a:pt x="718" y="753"/>
                        <a:pt x="858" y="789"/>
                      </a:cubicBezTo>
                      <a:cubicBezTo>
                        <a:pt x="1012" y="837"/>
                        <a:pt x="1167" y="861"/>
                        <a:pt x="1334" y="861"/>
                      </a:cubicBezTo>
                      <a:cubicBezTo>
                        <a:pt x="1512" y="861"/>
                        <a:pt x="1679" y="789"/>
                        <a:pt x="1810" y="706"/>
                      </a:cubicBezTo>
                      <a:cubicBezTo>
                        <a:pt x="2084" y="503"/>
                        <a:pt x="2310" y="360"/>
                        <a:pt x="2584" y="265"/>
                      </a:cubicBezTo>
                      <a:cubicBezTo>
                        <a:pt x="2858" y="170"/>
                        <a:pt x="3156" y="122"/>
                        <a:pt x="3465" y="122"/>
                      </a:cubicBezTo>
                      <a:lnTo>
                        <a:pt x="3465" y="110"/>
                      </a:lnTo>
                      <a:cubicBezTo>
                        <a:pt x="3297" y="36"/>
                        <a:pt x="3113" y="0"/>
                        <a:pt x="292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35" name="Google Shape;2235;p58"/>
                <p:cNvSpPr/>
                <p:nvPr/>
              </p:nvSpPr>
              <p:spPr>
                <a:xfrm>
                  <a:off x="1436175" y="1702375"/>
                  <a:ext cx="72950" cy="39650"/>
                </a:xfrm>
                <a:custGeom>
                  <a:avLst/>
                  <a:gdLst/>
                  <a:ahLst/>
                  <a:cxnLst/>
                  <a:rect l="l" t="t" r="r" b="b"/>
                  <a:pathLst>
                    <a:path w="2918" h="1586" extrusionOk="0">
                      <a:moveTo>
                        <a:pt x="2443" y="0"/>
                      </a:moveTo>
                      <a:cubicBezTo>
                        <a:pt x="2303" y="0"/>
                        <a:pt x="2158" y="39"/>
                        <a:pt x="2037" y="110"/>
                      </a:cubicBezTo>
                      <a:cubicBezTo>
                        <a:pt x="1739" y="276"/>
                        <a:pt x="1596" y="538"/>
                        <a:pt x="1429" y="776"/>
                      </a:cubicBezTo>
                      <a:cubicBezTo>
                        <a:pt x="1263" y="1003"/>
                        <a:pt x="1084" y="1229"/>
                        <a:pt x="834" y="1348"/>
                      </a:cubicBezTo>
                      <a:cubicBezTo>
                        <a:pt x="584" y="1467"/>
                        <a:pt x="286" y="1503"/>
                        <a:pt x="1" y="1538"/>
                      </a:cubicBezTo>
                      <a:lnTo>
                        <a:pt x="1" y="1586"/>
                      </a:lnTo>
                      <a:cubicBezTo>
                        <a:pt x="298" y="1586"/>
                        <a:pt x="596" y="1562"/>
                        <a:pt x="882" y="1467"/>
                      </a:cubicBezTo>
                      <a:cubicBezTo>
                        <a:pt x="1179" y="1360"/>
                        <a:pt x="1406" y="1122"/>
                        <a:pt x="1584" y="895"/>
                      </a:cubicBezTo>
                      <a:cubicBezTo>
                        <a:pt x="1763" y="657"/>
                        <a:pt x="1953" y="455"/>
                        <a:pt x="2156" y="300"/>
                      </a:cubicBezTo>
                      <a:cubicBezTo>
                        <a:pt x="2284" y="214"/>
                        <a:pt x="2439" y="159"/>
                        <a:pt x="2595" y="159"/>
                      </a:cubicBezTo>
                      <a:cubicBezTo>
                        <a:pt x="2700" y="159"/>
                        <a:pt x="2806" y="183"/>
                        <a:pt x="2906" y="241"/>
                      </a:cubicBezTo>
                      <a:lnTo>
                        <a:pt x="2918" y="229"/>
                      </a:lnTo>
                      <a:cubicBezTo>
                        <a:pt x="2815" y="71"/>
                        <a:pt x="2633" y="0"/>
                        <a:pt x="24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36" name="Google Shape;2236;p58"/>
                <p:cNvSpPr/>
                <p:nvPr/>
              </p:nvSpPr>
              <p:spPr>
                <a:xfrm>
                  <a:off x="1352550" y="1754850"/>
                  <a:ext cx="72950" cy="39575"/>
                </a:xfrm>
                <a:custGeom>
                  <a:avLst/>
                  <a:gdLst/>
                  <a:ahLst/>
                  <a:cxnLst/>
                  <a:rect l="l" t="t" r="r" b="b"/>
                  <a:pathLst>
                    <a:path w="2918" h="1583" extrusionOk="0">
                      <a:moveTo>
                        <a:pt x="2434" y="0"/>
                      </a:moveTo>
                      <a:cubicBezTo>
                        <a:pt x="2296" y="0"/>
                        <a:pt x="2155" y="37"/>
                        <a:pt x="2036" y="106"/>
                      </a:cubicBezTo>
                      <a:cubicBezTo>
                        <a:pt x="1738" y="273"/>
                        <a:pt x="1595" y="535"/>
                        <a:pt x="1429" y="773"/>
                      </a:cubicBezTo>
                      <a:cubicBezTo>
                        <a:pt x="1262" y="999"/>
                        <a:pt x="1083" y="1225"/>
                        <a:pt x="833" y="1344"/>
                      </a:cubicBezTo>
                      <a:cubicBezTo>
                        <a:pt x="572" y="1463"/>
                        <a:pt x="274" y="1511"/>
                        <a:pt x="0" y="1535"/>
                      </a:cubicBezTo>
                      <a:lnTo>
                        <a:pt x="0" y="1582"/>
                      </a:lnTo>
                      <a:cubicBezTo>
                        <a:pt x="298" y="1582"/>
                        <a:pt x="595" y="1571"/>
                        <a:pt x="881" y="1463"/>
                      </a:cubicBezTo>
                      <a:cubicBezTo>
                        <a:pt x="1179" y="1356"/>
                        <a:pt x="1393" y="1118"/>
                        <a:pt x="1572" y="892"/>
                      </a:cubicBezTo>
                      <a:cubicBezTo>
                        <a:pt x="1750" y="654"/>
                        <a:pt x="1953" y="451"/>
                        <a:pt x="2155" y="297"/>
                      </a:cubicBezTo>
                      <a:cubicBezTo>
                        <a:pt x="2276" y="211"/>
                        <a:pt x="2428" y="155"/>
                        <a:pt x="2586" y="155"/>
                      </a:cubicBezTo>
                      <a:cubicBezTo>
                        <a:pt x="2692" y="155"/>
                        <a:pt x="2800" y="180"/>
                        <a:pt x="2905" y="237"/>
                      </a:cubicBezTo>
                      <a:lnTo>
                        <a:pt x="2917" y="225"/>
                      </a:lnTo>
                      <a:cubicBezTo>
                        <a:pt x="2813" y="72"/>
                        <a:pt x="2627" y="0"/>
                        <a:pt x="24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37" name="Google Shape;2237;p58"/>
                <p:cNvSpPr/>
                <p:nvPr/>
              </p:nvSpPr>
              <p:spPr>
                <a:xfrm>
                  <a:off x="1465350" y="1754450"/>
                  <a:ext cx="73550" cy="31275"/>
                </a:xfrm>
                <a:custGeom>
                  <a:avLst/>
                  <a:gdLst/>
                  <a:ahLst/>
                  <a:cxnLst/>
                  <a:rect l="l" t="t" r="r" b="b"/>
                  <a:pathLst>
                    <a:path w="2942" h="1251" extrusionOk="0">
                      <a:moveTo>
                        <a:pt x="2645" y="1"/>
                      </a:moveTo>
                      <a:cubicBezTo>
                        <a:pt x="2470" y="1"/>
                        <a:pt x="2289" y="17"/>
                        <a:pt x="2108" y="63"/>
                      </a:cubicBezTo>
                      <a:cubicBezTo>
                        <a:pt x="1822" y="134"/>
                        <a:pt x="1560" y="336"/>
                        <a:pt x="1394" y="551"/>
                      </a:cubicBezTo>
                      <a:cubicBezTo>
                        <a:pt x="1131" y="950"/>
                        <a:pt x="691" y="1220"/>
                        <a:pt x="215" y="1220"/>
                      </a:cubicBezTo>
                      <a:cubicBezTo>
                        <a:pt x="152" y="1220"/>
                        <a:pt x="88" y="1215"/>
                        <a:pt x="24" y="1206"/>
                      </a:cubicBezTo>
                      <a:lnTo>
                        <a:pt x="0" y="1206"/>
                      </a:lnTo>
                      <a:cubicBezTo>
                        <a:pt x="109" y="1235"/>
                        <a:pt x="225" y="1251"/>
                        <a:pt x="342" y="1251"/>
                      </a:cubicBezTo>
                      <a:cubicBezTo>
                        <a:pt x="506" y="1251"/>
                        <a:pt x="674" y="1220"/>
                        <a:pt x="834" y="1158"/>
                      </a:cubicBezTo>
                      <a:cubicBezTo>
                        <a:pt x="1108" y="1075"/>
                        <a:pt x="1334" y="860"/>
                        <a:pt x="1513" y="658"/>
                      </a:cubicBezTo>
                      <a:cubicBezTo>
                        <a:pt x="1703" y="467"/>
                        <a:pt x="1929" y="360"/>
                        <a:pt x="2167" y="265"/>
                      </a:cubicBezTo>
                      <a:cubicBezTo>
                        <a:pt x="2406" y="182"/>
                        <a:pt x="2679" y="122"/>
                        <a:pt x="2941" y="27"/>
                      </a:cubicBezTo>
                      <a:lnTo>
                        <a:pt x="2941" y="15"/>
                      </a:lnTo>
                      <a:cubicBezTo>
                        <a:pt x="2845" y="6"/>
                        <a:pt x="2746" y="1"/>
                        <a:pt x="264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38" name="Google Shape;2238;p58"/>
                <p:cNvSpPr/>
                <p:nvPr/>
              </p:nvSpPr>
              <p:spPr>
                <a:xfrm>
                  <a:off x="1347775" y="1683350"/>
                  <a:ext cx="81875" cy="25800"/>
                </a:xfrm>
                <a:custGeom>
                  <a:avLst/>
                  <a:gdLst/>
                  <a:ahLst/>
                  <a:cxnLst/>
                  <a:rect l="l" t="t" r="r" b="b"/>
                  <a:pathLst>
                    <a:path w="3275" h="1032" extrusionOk="0">
                      <a:moveTo>
                        <a:pt x="2365" y="0"/>
                      </a:moveTo>
                      <a:cubicBezTo>
                        <a:pt x="2073" y="0"/>
                        <a:pt x="1783" y="93"/>
                        <a:pt x="1525" y="240"/>
                      </a:cubicBezTo>
                      <a:cubicBezTo>
                        <a:pt x="1263" y="394"/>
                        <a:pt x="1048" y="621"/>
                        <a:pt x="810" y="775"/>
                      </a:cubicBezTo>
                      <a:cubicBezTo>
                        <a:pt x="649" y="892"/>
                        <a:pt x="441" y="988"/>
                        <a:pt x="226" y="988"/>
                      </a:cubicBezTo>
                      <a:cubicBezTo>
                        <a:pt x="155" y="988"/>
                        <a:pt x="83" y="978"/>
                        <a:pt x="12" y="954"/>
                      </a:cubicBezTo>
                      <a:lnTo>
                        <a:pt x="1" y="978"/>
                      </a:lnTo>
                      <a:cubicBezTo>
                        <a:pt x="87" y="1015"/>
                        <a:pt x="181" y="1032"/>
                        <a:pt x="277" y="1032"/>
                      </a:cubicBezTo>
                      <a:cubicBezTo>
                        <a:pt x="484" y="1032"/>
                        <a:pt x="699" y="956"/>
                        <a:pt x="870" y="859"/>
                      </a:cubicBezTo>
                      <a:cubicBezTo>
                        <a:pt x="1144" y="704"/>
                        <a:pt x="1358" y="501"/>
                        <a:pt x="1620" y="382"/>
                      </a:cubicBezTo>
                      <a:cubicBezTo>
                        <a:pt x="1870" y="263"/>
                        <a:pt x="2156" y="228"/>
                        <a:pt x="2417" y="216"/>
                      </a:cubicBezTo>
                      <a:cubicBezTo>
                        <a:pt x="2691" y="216"/>
                        <a:pt x="2977" y="263"/>
                        <a:pt x="3251" y="359"/>
                      </a:cubicBezTo>
                      <a:lnTo>
                        <a:pt x="3275" y="347"/>
                      </a:lnTo>
                      <a:cubicBezTo>
                        <a:pt x="3049" y="144"/>
                        <a:pt x="2739" y="37"/>
                        <a:pt x="2417" y="1"/>
                      </a:cubicBezTo>
                      <a:cubicBezTo>
                        <a:pt x="2400" y="1"/>
                        <a:pt x="2383" y="0"/>
                        <a:pt x="236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39" name="Google Shape;2239;p58"/>
                <p:cNvSpPr/>
                <p:nvPr/>
              </p:nvSpPr>
              <p:spPr>
                <a:xfrm>
                  <a:off x="1341825" y="1645025"/>
                  <a:ext cx="72050" cy="10925"/>
                </a:xfrm>
                <a:custGeom>
                  <a:avLst/>
                  <a:gdLst/>
                  <a:ahLst/>
                  <a:cxnLst/>
                  <a:rect l="l" t="t" r="r" b="b"/>
                  <a:pathLst>
                    <a:path w="2882" h="437" extrusionOk="0">
                      <a:moveTo>
                        <a:pt x="213" y="0"/>
                      </a:moveTo>
                      <a:cubicBezTo>
                        <a:pt x="125" y="0"/>
                        <a:pt x="38" y="38"/>
                        <a:pt x="0" y="129"/>
                      </a:cubicBezTo>
                      <a:lnTo>
                        <a:pt x="12" y="129"/>
                      </a:lnTo>
                      <a:cubicBezTo>
                        <a:pt x="44" y="72"/>
                        <a:pt x="104" y="49"/>
                        <a:pt x="166" y="49"/>
                      </a:cubicBezTo>
                      <a:cubicBezTo>
                        <a:pt x="221" y="49"/>
                        <a:pt x="278" y="66"/>
                        <a:pt x="322" y="94"/>
                      </a:cubicBezTo>
                      <a:cubicBezTo>
                        <a:pt x="429" y="153"/>
                        <a:pt x="512" y="272"/>
                        <a:pt x="631" y="332"/>
                      </a:cubicBezTo>
                      <a:cubicBezTo>
                        <a:pt x="771" y="409"/>
                        <a:pt x="932" y="436"/>
                        <a:pt x="1094" y="436"/>
                      </a:cubicBezTo>
                      <a:cubicBezTo>
                        <a:pt x="1207" y="436"/>
                        <a:pt x="1321" y="423"/>
                        <a:pt x="1429" y="403"/>
                      </a:cubicBezTo>
                      <a:cubicBezTo>
                        <a:pt x="1691" y="368"/>
                        <a:pt x="1929" y="308"/>
                        <a:pt x="2167" y="260"/>
                      </a:cubicBezTo>
                      <a:cubicBezTo>
                        <a:pt x="2269" y="240"/>
                        <a:pt x="2368" y="226"/>
                        <a:pt x="2467" y="226"/>
                      </a:cubicBezTo>
                      <a:cubicBezTo>
                        <a:pt x="2600" y="226"/>
                        <a:pt x="2733" y="252"/>
                        <a:pt x="2870" y="320"/>
                      </a:cubicBezTo>
                      <a:lnTo>
                        <a:pt x="2882" y="308"/>
                      </a:lnTo>
                      <a:cubicBezTo>
                        <a:pt x="2737" y="102"/>
                        <a:pt x="2485" y="29"/>
                        <a:pt x="2250" y="29"/>
                      </a:cubicBezTo>
                      <a:cubicBezTo>
                        <a:pt x="2214" y="29"/>
                        <a:pt x="2178" y="31"/>
                        <a:pt x="2144" y="34"/>
                      </a:cubicBezTo>
                      <a:cubicBezTo>
                        <a:pt x="1870" y="46"/>
                        <a:pt x="1632" y="165"/>
                        <a:pt x="1393" y="225"/>
                      </a:cubicBezTo>
                      <a:cubicBezTo>
                        <a:pt x="1261" y="258"/>
                        <a:pt x="1125" y="284"/>
                        <a:pt x="992" y="284"/>
                      </a:cubicBezTo>
                      <a:cubicBezTo>
                        <a:pt x="885" y="284"/>
                        <a:pt x="780" y="267"/>
                        <a:pt x="679" y="225"/>
                      </a:cubicBezTo>
                      <a:cubicBezTo>
                        <a:pt x="560" y="201"/>
                        <a:pt x="477" y="94"/>
                        <a:pt x="358" y="34"/>
                      </a:cubicBezTo>
                      <a:cubicBezTo>
                        <a:pt x="314" y="13"/>
                        <a:pt x="264" y="0"/>
                        <a:pt x="21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40" name="Google Shape;2240;p58"/>
                <p:cNvSpPr/>
                <p:nvPr/>
              </p:nvSpPr>
              <p:spPr>
                <a:xfrm>
                  <a:off x="1589475" y="1557175"/>
                  <a:ext cx="60750" cy="56275"/>
                </a:xfrm>
                <a:custGeom>
                  <a:avLst/>
                  <a:gdLst/>
                  <a:ahLst/>
                  <a:cxnLst/>
                  <a:rect l="l" t="t" r="r" b="b"/>
                  <a:pathLst>
                    <a:path w="2430" h="2251" extrusionOk="0">
                      <a:moveTo>
                        <a:pt x="0" y="0"/>
                      </a:moveTo>
                      <a:lnTo>
                        <a:pt x="0" y="12"/>
                      </a:lnTo>
                      <a:cubicBezTo>
                        <a:pt x="29" y="19"/>
                        <a:pt x="59" y="27"/>
                        <a:pt x="88" y="34"/>
                      </a:cubicBezTo>
                      <a:lnTo>
                        <a:pt x="88" y="34"/>
                      </a:lnTo>
                      <a:cubicBezTo>
                        <a:pt x="59" y="23"/>
                        <a:pt x="30" y="11"/>
                        <a:pt x="0" y="0"/>
                      </a:cubicBezTo>
                      <a:close/>
                      <a:moveTo>
                        <a:pt x="88" y="34"/>
                      </a:moveTo>
                      <a:lnTo>
                        <a:pt x="88" y="34"/>
                      </a:lnTo>
                      <a:cubicBezTo>
                        <a:pt x="343" y="138"/>
                        <a:pt x="585" y="276"/>
                        <a:pt x="703" y="500"/>
                      </a:cubicBezTo>
                      <a:cubicBezTo>
                        <a:pt x="774" y="619"/>
                        <a:pt x="774" y="750"/>
                        <a:pt x="727" y="881"/>
                      </a:cubicBezTo>
                      <a:cubicBezTo>
                        <a:pt x="703" y="953"/>
                        <a:pt x="667" y="1036"/>
                        <a:pt x="679" y="1131"/>
                      </a:cubicBezTo>
                      <a:cubicBezTo>
                        <a:pt x="703" y="1238"/>
                        <a:pt x="774" y="1334"/>
                        <a:pt x="834" y="1369"/>
                      </a:cubicBezTo>
                      <a:cubicBezTo>
                        <a:pt x="1084" y="1548"/>
                        <a:pt x="1322" y="1715"/>
                        <a:pt x="1596" y="1869"/>
                      </a:cubicBezTo>
                      <a:cubicBezTo>
                        <a:pt x="1858" y="2012"/>
                        <a:pt x="2132" y="2143"/>
                        <a:pt x="2417" y="2250"/>
                      </a:cubicBezTo>
                      <a:lnTo>
                        <a:pt x="2429" y="2239"/>
                      </a:lnTo>
                      <a:cubicBezTo>
                        <a:pt x="2203" y="2036"/>
                        <a:pt x="1965" y="1846"/>
                        <a:pt x="1715" y="1691"/>
                      </a:cubicBezTo>
                      <a:cubicBezTo>
                        <a:pt x="1465" y="1524"/>
                        <a:pt x="1179" y="1393"/>
                        <a:pt x="941" y="1238"/>
                      </a:cubicBezTo>
                      <a:cubicBezTo>
                        <a:pt x="822" y="1179"/>
                        <a:pt x="822" y="1096"/>
                        <a:pt x="870" y="929"/>
                      </a:cubicBezTo>
                      <a:cubicBezTo>
                        <a:pt x="905" y="786"/>
                        <a:pt x="881" y="584"/>
                        <a:pt x="786" y="453"/>
                      </a:cubicBezTo>
                      <a:cubicBezTo>
                        <a:pt x="626" y="196"/>
                        <a:pt x="350" y="102"/>
                        <a:pt x="88" y="3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41" name="Google Shape;2241;p58"/>
                <p:cNvSpPr/>
                <p:nvPr/>
              </p:nvSpPr>
              <p:spPr>
                <a:xfrm>
                  <a:off x="1941300" y="1552100"/>
                  <a:ext cx="37225" cy="69675"/>
                </a:xfrm>
                <a:custGeom>
                  <a:avLst/>
                  <a:gdLst/>
                  <a:ahLst/>
                  <a:cxnLst/>
                  <a:rect l="l" t="t" r="r" b="b"/>
                  <a:pathLst>
                    <a:path w="1489" h="2787" extrusionOk="0">
                      <a:moveTo>
                        <a:pt x="36" y="1"/>
                      </a:moveTo>
                      <a:lnTo>
                        <a:pt x="1" y="13"/>
                      </a:lnTo>
                      <a:cubicBezTo>
                        <a:pt x="203" y="203"/>
                        <a:pt x="346" y="429"/>
                        <a:pt x="429" y="679"/>
                      </a:cubicBezTo>
                      <a:cubicBezTo>
                        <a:pt x="513" y="929"/>
                        <a:pt x="501" y="1203"/>
                        <a:pt x="524" y="1477"/>
                      </a:cubicBezTo>
                      <a:cubicBezTo>
                        <a:pt x="572" y="1751"/>
                        <a:pt x="655" y="2037"/>
                        <a:pt x="822" y="2263"/>
                      </a:cubicBezTo>
                      <a:cubicBezTo>
                        <a:pt x="989" y="2501"/>
                        <a:pt x="1215" y="2692"/>
                        <a:pt x="1477" y="2787"/>
                      </a:cubicBezTo>
                      <a:lnTo>
                        <a:pt x="1489" y="2775"/>
                      </a:lnTo>
                      <a:cubicBezTo>
                        <a:pt x="1322" y="2561"/>
                        <a:pt x="1155" y="2370"/>
                        <a:pt x="1025" y="2144"/>
                      </a:cubicBezTo>
                      <a:cubicBezTo>
                        <a:pt x="894" y="1918"/>
                        <a:pt x="774" y="1703"/>
                        <a:pt x="727" y="1441"/>
                      </a:cubicBezTo>
                      <a:cubicBezTo>
                        <a:pt x="667" y="1179"/>
                        <a:pt x="667" y="906"/>
                        <a:pt x="548" y="644"/>
                      </a:cubicBezTo>
                      <a:cubicBezTo>
                        <a:pt x="429" y="394"/>
                        <a:pt x="263" y="167"/>
                        <a:pt x="3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42" name="Google Shape;2242;p58"/>
                <p:cNvSpPr/>
                <p:nvPr/>
              </p:nvSpPr>
              <p:spPr>
                <a:xfrm>
                  <a:off x="2060375" y="1546150"/>
                  <a:ext cx="15800" cy="72950"/>
                </a:xfrm>
                <a:custGeom>
                  <a:avLst/>
                  <a:gdLst/>
                  <a:ahLst/>
                  <a:cxnLst/>
                  <a:rect l="l" t="t" r="r" b="b"/>
                  <a:pathLst>
                    <a:path w="632" h="2918" extrusionOk="0">
                      <a:moveTo>
                        <a:pt x="619" y="1"/>
                      </a:moveTo>
                      <a:cubicBezTo>
                        <a:pt x="429" y="465"/>
                        <a:pt x="202" y="906"/>
                        <a:pt x="72" y="1417"/>
                      </a:cubicBezTo>
                      <a:cubicBezTo>
                        <a:pt x="24" y="1668"/>
                        <a:pt x="0" y="1941"/>
                        <a:pt x="48" y="2191"/>
                      </a:cubicBezTo>
                      <a:cubicBezTo>
                        <a:pt x="95" y="2441"/>
                        <a:pt x="167" y="2680"/>
                        <a:pt x="286" y="2918"/>
                      </a:cubicBezTo>
                      <a:lnTo>
                        <a:pt x="310" y="2918"/>
                      </a:lnTo>
                      <a:cubicBezTo>
                        <a:pt x="310" y="2668"/>
                        <a:pt x="274" y="2418"/>
                        <a:pt x="262" y="2179"/>
                      </a:cubicBezTo>
                      <a:cubicBezTo>
                        <a:pt x="250" y="1918"/>
                        <a:pt x="202" y="1679"/>
                        <a:pt x="226" y="1441"/>
                      </a:cubicBezTo>
                      <a:cubicBezTo>
                        <a:pt x="322" y="989"/>
                        <a:pt x="500" y="489"/>
                        <a:pt x="631" y="13"/>
                      </a:cubicBezTo>
                      <a:lnTo>
                        <a:pt x="61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43" name="Google Shape;2243;p58"/>
                <p:cNvSpPr/>
                <p:nvPr/>
              </p:nvSpPr>
              <p:spPr>
                <a:xfrm>
                  <a:off x="1852600" y="1501500"/>
                  <a:ext cx="21750" cy="70875"/>
                </a:xfrm>
                <a:custGeom>
                  <a:avLst/>
                  <a:gdLst/>
                  <a:ahLst/>
                  <a:cxnLst/>
                  <a:rect l="l" t="t" r="r" b="b"/>
                  <a:pathLst>
                    <a:path w="870" h="2835" extrusionOk="0">
                      <a:moveTo>
                        <a:pt x="48" y="1"/>
                      </a:moveTo>
                      <a:cubicBezTo>
                        <a:pt x="24" y="489"/>
                        <a:pt x="1" y="1001"/>
                        <a:pt x="72" y="1525"/>
                      </a:cubicBezTo>
                      <a:cubicBezTo>
                        <a:pt x="120" y="1787"/>
                        <a:pt x="203" y="2037"/>
                        <a:pt x="358" y="2251"/>
                      </a:cubicBezTo>
                      <a:cubicBezTo>
                        <a:pt x="501" y="2477"/>
                        <a:pt x="667" y="2668"/>
                        <a:pt x="858" y="2834"/>
                      </a:cubicBezTo>
                      <a:lnTo>
                        <a:pt x="870" y="2811"/>
                      </a:lnTo>
                      <a:cubicBezTo>
                        <a:pt x="786" y="2561"/>
                        <a:pt x="655" y="2358"/>
                        <a:pt x="548" y="2132"/>
                      </a:cubicBezTo>
                      <a:cubicBezTo>
                        <a:pt x="441" y="1906"/>
                        <a:pt x="322" y="1703"/>
                        <a:pt x="251" y="1477"/>
                      </a:cubicBezTo>
                      <a:cubicBezTo>
                        <a:pt x="143" y="1013"/>
                        <a:pt x="131" y="513"/>
                        <a:pt x="7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44" name="Google Shape;2244;p58"/>
                <p:cNvSpPr/>
                <p:nvPr/>
              </p:nvSpPr>
              <p:spPr>
                <a:xfrm>
                  <a:off x="2224675" y="1731575"/>
                  <a:ext cx="82475" cy="53650"/>
                </a:xfrm>
                <a:custGeom>
                  <a:avLst/>
                  <a:gdLst/>
                  <a:ahLst/>
                  <a:cxnLst/>
                  <a:rect l="l" t="t" r="r" b="b"/>
                  <a:pathLst>
                    <a:path w="3299" h="2146" extrusionOk="0">
                      <a:moveTo>
                        <a:pt x="291" y="0"/>
                      </a:moveTo>
                      <a:cubicBezTo>
                        <a:pt x="173" y="0"/>
                        <a:pt x="62" y="47"/>
                        <a:pt x="0" y="156"/>
                      </a:cubicBezTo>
                      <a:lnTo>
                        <a:pt x="12" y="180"/>
                      </a:lnTo>
                      <a:cubicBezTo>
                        <a:pt x="64" y="124"/>
                        <a:pt x="126" y="102"/>
                        <a:pt x="190" y="102"/>
                      </a:cubicBezTo>
                      <a:cubicBezTo>
                        <a:pt x="289" y="102"/>
                        <a:pt x="392" y="153"/>
                        <a:pt x="465" y="204"/>
                      </a:cubicBezTo>
                      <a:cubicBezTo>
                        <a:pt x="560" y="311"/>
                        <a:pt x="619" y="477"/>
                        <a:pt x="667" y="632"/>
                      </a:cubicBezTo>
                      <a:cubicBezTo>
                        <a:pt x="715" y="799"/>
                        <a:pt x="762" y="1013"/>
                        <a:pt x="893" y="1168"/>
                      </a:cubicBezTo>
                      <a:cubicBezTo>
                        <a:pt x="990" y="1313"/>
                        <a:pt x="1180" y="1411"/>
                        <a:pt x="1357" y="1411"/>
                      </a:cubicBezTo>
                      <a:cubicBezTo>
                        <a:pt x="1398" y="1411"/>
                        <a:pt x="1438" y="1405"/>
                        <a:pt x="1477" y="1394"/>
                      </a:cubicBezTo>
                      <a:cubicBezTo>
                        <a:pt x="1656" y="1372"/>
                        <a:pt x="1814" y="1286"/>
                        <a:pt x="1961" y="1286"/>
                      </a:cubicBezTo>
                      <a:cubicBezTo>
                        <a:pt x="1971" y="1286"/>
                        <a:pt x="1980" y="1286"/>
                        <a:pt x="1989" y="1287"/>
                      </a:cubicBezTo>
                      <a:cubicBezTo>
                        <a:pt x="2155" y="1311"/>
                        <a:pt x="2310" y="1406"/>
                        <a:pt x="2429" y="1525"/>
                      </a:cubicBezTo>
                      <a:cubicBezTo>
                        <a:pt x="2548" y="1644"/>
                        <a:pt x="2667" y="1811"/>
                        <a:pt x="2798" y="1930"/>
                      </a:cubicBezTo>
                      <a:cubicBezTo>
                        <a:pt x="2923" y="2043"/>
                        <a:pt x="3090" y="2145"/>
                        <a:pt x="3269" y="2145"/>
                      </a:cubicBezTo>
                      <a:cubicBezTo>
                        <a:pt x="3279" y="2145"/>
                        <a:pt x="3289" y="2145"/>
                        <a:pt x="3298" y="2144"/>
                      </a:cubicBezTo>
                      <a:lnTo>
                        <a:pt x="3286" y="2121"/>
                      </a:lnTo>
                      <a:cubicBezTo>
                        <a:pt x="3108" y="2121"/>
                        <a:pt x="2941" y="2025"/>
                        <a:pt x="2822" y="1882"/>
                      </a:cubicBezTo>
                      <a:cubicBezTo>
                        <a:pt x="2691" y="1751"/>
                        <a:pt x="2608" y="1609"/>
                        <a:pt x="2489" y="1454"/>
                      </a:cubicBezTo>
                      <a:cubicBezTo>
                        <a:pt x="2370" y="1311"/>
                        <a:pt x="2203" y="1168"/>
                        <a:pt x="1989" y="1144"/>
                      </a:cubicBezTo>
                      <a:cubicBezTo>
                        <a:pt x="1957" y="1139"/>
                        <a:pt x="1926" y="1136"/>
                        <a:pt x="1895" y="1136"/>
                      </a:cubicBezTo>
                      <a:cubicBezTo>
                        <a:pt x="1731" y="1136"/>
                        <a:pt x="1582" y="1206"/>
                        <a:pt x="1441" y="1216"/>
                      </a:cubicBezTo>
                      <a:cubicBezTo>
                        <a:pt x="1420" y="1219"/>
                        <a:pt x="1400" y="1220"/>
                        <a:pt x="1381" y="1220"/>
                      </a:cubicBezTo>
                      <a:cubicBezTo>
                        <a:pt x="1081" y="1220"/>
                        <a:pt x="971" y="885"/>
                        <a:pt x="881" y="561"/>
                      </a:cubicBezTo>
                      <a:cubicBezTo>
                        <a:pt x="822" y="394"/>
                        <a:pt x="739" y="192"/>
                        <a:pt x="548" y="73"/>
                      </a:cubicBezTo>
                      <a:cubicBezTo>
                        <a:pt x="471" y="27"/>
                        <a:pt x="380" y="0"/>
                        <a:pt x="2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45" name="Google Shape;2245;p58"/>
                <p:cNvSpPr/>
                <p:nvPr/>
              </p:nvSpPr>
              <p:spPr>
                <a:xfrm>
                  <a:off x="2340750" y="1707775"/>
                  <a:ext cx="67300" cy="24000"/>
                </a:xfrm>
                <a:custGeom>
                  <a:avLst/>
                  <a:gdLst/>
                  <a:ahLst/>
                  <a:cxnLst/>
                  <a:rect l="l" t="t" r="r" b="b"/>
                  <a:pathLst>
                    <a:path w="2692" h="960" extrusionOk="0">
                      <a:moveTo>
                        <a:pt x="13" y="1"/>
                      </a:moveTo>
                      <a:lnTo>
                        <a:pt x="1" y="13"/>
                      </a:lnTo>
                      <a:cubicBezTo>
                        <a:pt x="167" y="239"/>
                        <a:pt x="346" y="429"/>
                        <a:pt x="537" y="608"/>
                      </a:cubicBezTo>
                      <a:cubicBezTo>
                        <a:pt x="644" y="691"/>
                        <a:pt x="727" y="787"/>
                        <a:pt x="858" y="858"/>
                      </a:cubicBezTo>
                      <a:cubicBezTo>
                        <a:pt x="956" y="917"/>
                        <a:pt x="1086" y="959"/>
                        <a:pt x="1222" y="959"/>
                      </a:cubicBezTo>
                      <a:cubicBezTo>
                        <a:pt x="1251" y="959"/>
                        <a:pt x="1281" y="957"/>
                        <a:pt x="1310" y="953"/>
                      </a:cubicBezTo>
                      <a:cubicBezTo>
                        <a:pt x="1620" y="870"/>
                        <a:pt x="1775" y="656"/>
                        <a:pt x="2025" y="632"/>
                      </a:cubicBezTo>
                      <a:cubicBezTo>
                        <a:pt x="2037" y="631"/>
                        <a:pt x="2049" y="631"/>
                        <a:pt x="2061" y="631"/>
                      </a:cubicBezTo>
                      <a:cubicBezTo>
                        <a:pt x="2289" y="631"/>
                        <a:pt x="2533" y="737"/>
                        <a:pt x="2680" y="929"/>
                      </a:cubicBezTo>
                      <a:lnTo>
                        <a:pt x="2692" y="917"/>
                      </a:lnTo>
                      <a:cubicBezTo>
                        <a:pt x="2561" y="679"/>
                        <a:pt x="2287" y="536"/>
                        <a:pt x="2013" y="536"/>
                      </a:cubicBezTo>
                      <a:cubicBezTo>
                        <a:pt x="2000" y="535"/>
                        <a:pt x="1987" y="535"/>
                        <a:pt x="1974" y="535"/>
                      </a:cubicBezTo>
                      <a:cubicBezTo>
                        <a:pt x="1695" y="535"/>
                        <a:pt x="1468" y="775"/>
                        <a:pt x="1263" y="787"/>
                      </a:cubicBezTo>
                      <a:cubicBezTo>
                        <a:pt x="1256" y="787"/>
                        <a:pt x="1249" y="787"/>
                        <a:pt x="1243" y="787"/>
                      </a:cubicBezTo>
                      <a:cubicBezTo>
                        <a:pt x="1027" y="787"/>
                        <a:pt x="875" y="603"/>
                        <a:pt x="668" y="441"/>
                      </a:cubicBezTo>
                      <a:cubicBezTo>
                        <a:pt x="465" y="275"/>
                        <a:pt x="251" y="132"/>
                        <a:pt x="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46" name="Google Shape;2246;p58"/>
                <p:cNvSpPr/>
                <p:nvPr/>
              </p:nvSpPr>
              <p:spPr>
                <a:xfrm>
                  <a:off x="2375875" y="1588725"/>
                  <a:ext cx="68500" cy="36625"/>
                </a:xfrm>
                <a:custGeom>
                  <a:avLst/>
                  <a:gdLst/>
                  <a:ahLst/>
                  <a:cxnLst/>
                  <a:rect l="l" t="t" r="r" b="b"/>
                  <a:pathLst>
                    <a:path w="2740" h="1465" extrusionOk="0">
                      <a:moveTo>
                        <a:pt x="2629" y="0"/>
                      </a:moveTo>
                      <a:cubicBezTo>
                        <a:pt x="2396" y="0"/>
                        <a:pt x="2176" y="154"/>
                        <a:pt x="2001" y="298"/>
                      </a:cubicBezTo>
                      <a:cubicBezTo>
                        <a:pt x="1787" y="476"/>
                        <a:pt x="1596" y="631"/>
                        <a:pt x="1346" y="667"/>
                      </a:cubicBezTo>
                      <a:cubicBezTo>
                        <a:pt x="1108" y="715"/>
                        <a:pt x="822" y="667"/>
                        <a:pt x="536" y="774"/>
                      </a:cubicBezTo>
                      <a:cubicBezTo>
                        <a:pt x="263" y="857"/>
                        <a:pt x="1" y="1191"/>
                        <a:pt x="144" y="1465"/>
                      </a:cubicBezTo>
                      <a:lnTo>
                        <a:pt x="155" y="1465"/>
                      </a:lnTo>
                      <a:cubicBezTo>
                        <a:pt x="167" y="1191"/>
                        <a:pt x="382" y="1036"/>
                        <a:pt x="596" y="977"/>
                      </a:cubicBezTo>
                      <a:cubicBezTo>
                        <a:pt x="822" y="905"/>
                        <a:pt x="1096" y="905"/>
                        <a:pt x="1370" y="834"/>
                      </a:cubicBezTo>
                      <a:cubicBezTo>
                        <a:pt x="1955" y="693"/>
                        <a:pt x="2149" y="23"/>
                        <a:pt x="2699" y="23"/>
                      </a:cubicBezTo>
                      <a:cubicBezTo>
                        <a:pt x="2708" y="23"/>
                        <a:pt x="2718" y="24"/>
                        <a:pt x="2727" y="24"/>
                      </a:cubicBezTo>
                      <a:lnTo>
                        <a:pt x="2739" y="12"/>
                      </a:lnTo>
                      <a:cubicBezTo>
                        <a:pt x="2702" y="4"/>
                        <a:pt x="2666" y="0"/>
                        <a:pt x="262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47" name="Google Shape;2247;p58"/>
                <p:cNvSpPr/>
                <p:nvPr/>
              </p:nvSpPr>
              <p:spPr>
                <a:xfrm>
                  <a:off x="1935050" y="1876850"/>
                  <a:ext cx="26225" cy="72350"/>
                </a:xfrm>
                <a:custGeom>
                  <a:avLst/>
                  <a:gdLst/>
                  <a:ahLst/>
                  <a:cxnLst/>
                  <a:rect l="l" t="t" r="r" b="b"/>
                  <a:pathLst>
                    <a:path w="1049" h="2894" extrusionOk="0">
                      <a:moveTo>
                        <a:pt x="405" y="0"/>
                      </a:moveTo>
                      <a:cubicBezTo>
                        <a:pt x="262" y="36"/>
                        <a:pt x="120" y="155"/>
                        <a:pt x="60" y="322"/>
                      </a:cubicBezTo>
                      <a:cubicBezTo>
                        <a:pt x="1" y="477"/>
                        <a:pt x="24" y="679"/>
                        <a:pt x="108" y="822"/>
                      </a:cubicBezTo>
                      <a:cubicBezTo>
                        <a:pt x="179" y="977"/>
                        <a:pt x="358" y="1072"/>
                        <a:pt x="513" y="1120"/>
                      </a:cubicBezTo>
                      <a:cubicBezTo>
                        <a:pt x="655" y="1167"/>
                        <a:pt x="774" y="1215"/>
                        <a:pt x="834" y="1298"/>
                      </a:cubicBezTo>
                      <a:cubicBezTo>
                        <a:pt x="894" y="1393"/>
                        <a:pt x="834" y="1489"/>
                        <a:pt x="763" y="1632"/>
                      </a:cubicBezTo>
                      <a:cubicBezTo>
                        <a:pt x="691" y="1763"/>
                        <a:pt x="643" y="1929"/>
                        <a:pt x="643" y="2072"/>
                      </a:cubicBezTo>
                      <a:cubicBezTo>
                        <a:pt x="643" y="2382"/>
                        <a:pt x="763" y="2703"/>
                        <a:pt x="989" y="2894"/>
                      </a:cubicBezTo>
                      <a:lnTo>
                        <a:pt x="1001" y="2858"/>
                      </a:lnTo>
                      <a:cubicBezTo>
                        <a:pt x="810" y="2644"/>
                        <a:pt x="739" y="2358"/>
                        <a:pt x="763" y="2072"/>
                      </a:cubicBezTo>
                      <a:cubicBezTo>
                        <a:pt x="774" y="1941"/>
                        <a:pt x="822" y="1810"/>
                        <a:pt x="894" y="1691"/>
                      </a:cubicBezTo>
                      <a:cubicBezTo>
                        <a:pt x="929" y="1632"/>
                        <a:pt x="989" y="1572"/>
                        <a:pt x="1013" y="1477"/>
                      </a:cubicBezTo>
                      <a:cubicBezTo>
                        <a:pt x="1048" y="1393"/>
                        <a:pt x="1036" y="1274"/>
                        <a:pt x="989" y="1191"/>
                      </a:cubicBezTo>
                      <a:cubicBezTo>
                        <a:pt x="894" y="1036"/>
                        <a:pt x="715" y="953"/>
                        <a:pt x="584" y="917"/>
                      </a:cubicBezTo>
                      <a:cubicBezTo>
                        <a:pt x="453" y="870"/>
                        <a:pt x="382" y="810"/>
                        <a:pt x="298" y="703"/>
                      </a:cubicBezTo>
                      <a:cubicBezTo>
                        <a:pt x="155" y="512"/>
                        <a:pt x="203" y="215"/>
                        <a:pt x="417" y="24"/>
                      </a:cubicBezTo>
                      <a:lnTo>
                        <a:pt x="405"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48" name="Google Shape;2248;p58"/>
                <p:cNvSpPr/>
                <p:nvPr/>
              </p:nvSpPr>
              <p:spPr>
                <a:xfrm>
                  <a:off x="2019575" y="1729200"/>
                  <a:ext cx="49450" cy="91125"/>
                </a:xfrm>
                <a:custGeom>
                  <a:avLst/>
                  <a:gdLst/>
                  <a:ahLst/>
                  <a:cxnLst/>
                  <a:rect l="l" t="t" r="r" b="b"/>
                  <a:pathLst>
                    <a:path w="1978" h="3645" extrusionOk="0">
                      <a:moveTo>
                        <a:pt x="1" y="1"/>
                      </a:moveTo>
                      <a:lnTo>
                        <a:pt x="1" y="13"/>
                      </a:lnTo>
                      <a:cubicBezTo>
                        <a:pt x="191" y="72"/>
                        <a:pt x="394" y="132"/>
                        <a:pt x="537" y="239"/>
                      </a:cubicBezTo>
                      <a:cubicBezTo>
                        <a:pt x="691" y="346"/>
                        <a:pt x="787" y="513"/>
                        <a:pt x="775" y="656"/>
                      </a:cubicBezTo>
                      <a:cubicBezTo>
                        <a:pt x="775" y="811"/>
                        <a:pt x="668" y="965"/>
                        <a:pt x="584" y="1144"/>
                      </a:cubicBezTo>
                      <a:cubicBezTo>
                        <a:pt x="489" y="1311"/>
                        <a:pt x="370" y="1549"/>
                        <a:pt x="453" y="1787"/>
                      </a:cubicBezTo>
                      <a:cubicBezTo>
                        <a:pt x="525" y="2025"/>
                        <a:pt x="715" y="2144"/>
                        <a:pt x="882" y="2263"/>
                      </a:cubicBezTo>
                      <a:cubicBezTo>
                        <a:pt x="1049" y="2382"/>
                        <a:pt x="1203" y="2501"/>
                        <a:pt x="1346" y="2632"/>
                      </a:cubicBezTo>
                      <a:cubicBezTo>
                        <a:pt x="1603" y="2889"/>
                        <a:pt x="1818" y="3209"/>
                        <a:pt x="1952" y="3552"/>
                      </a:cubicBezTo>
                      <a:lnTo>
                        <a:pt x="1952" y="3552"/>
                      </a:lnTo>
                      <a:cubicBezTo>
                        <a:pt x="1847" y="3205"/>
                        <a:pt x="1646" y="2881"/>
                        <a:pt x="1406" y="2597"/>
                      </a:cubicBezTo>
                      <a:cubicBezTo>
                        <a:pt x="1263" y="2430"/>
                        <a:pt x="1120" y="2299"/>
                        <a:pt x="953" y="2180"/>
                      </a:cubicBezTo>
                      <a:cubicBezTo>
                        <a:pt x="811" y="2061"/>
                        <a:pt x="644" y="1942"/>
                        <a:pt x="608" y="1775"/>
                      </a:cubicBezTo>
                      <a:cubicBezTo>
                        <a:pt x="572" y="1608"/>
                        <a:pt x="656" y="1442"/>
                        <a:pt x="763" y="1287"/>
                      </a:cubicBezTo>
                      <a:cubicBezTo>
                        <a:pt x="870" y="1120"/>
                        <a:pt x="1001" y="918"/>
                        <a:pt x="1001" y="668"/>
                      </a:cubicBezTo>
                      <a:cubicBezTo>
                        <a:pt x="989" y="418"/>
                        <a:pt x="811" y="215"/>
                        <a:pt x="608" y="120"/>
                      </a:cubicBezTo>
                      <a:cubicBezTo>
                        <a:pt x="406" y="13"/>
                        <a:pt x="191" y="1"/>
                        <a:pt x="1" y="1"/>
                      </a:cubicBezTo>
                      <a:close/>
                      <a:moveTo>
                        <a:pt x="1952" y="3552"/>
                      </a:moveTo>
                      <a:cubicBezTo>
                        <a:pt x="1961" y="3582"/>
                        <a:pt x="1970" y="3613"/>
                        <a:pt x="1977" y="3644"/>
                      </a:cubicBezTo>
                      <a:lnTo>
                        <a:pt x="1977" y="3620"/>
                      </a:lnTo>
                      <a:cubicBezTo>
                        <a:pt x="1969" y="3597"/>
                        <a:pt x="1961" y="3575"/>
                        <a:pt x="1952" y="355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49" name="Google Shape;2249;p58"/>
                <p:cNvSpPr/>
                <p:nvPr/>
              </p:nvSpPr>
              <p:spPr>
                <a:xfrm>
                  <a:off x="2095500" y="1769725"/>
                  <a:ext cx="81875" cy="57450"/>
                </a:xfrm>
                <a:custGeom>
                  <a:avLst/>
                  <a:gdLst/>
                  <a:ahLst/>
                  <a:cxnLst/>
                  <a:rect l="l" t="t" r="r" b="b"/>
                  <a:pathLst>
                    <a:path w="3275" h="2298" extrusionOk="0">
                      <a:moveTo>
                        <a:pt x="421" y="0"/>
                      </a:moveTo>
                      <a:cubicBezTo>
                        <a:pt x="264" y="0"/>
                        <a:pt x="112" y="54"/>
                        <a:pt x="0" y="166"/>
                      </a:cubicBezTo>
                      <a:lnTo>
                        <a:pt x="12" y="178"/>
                      </a:lnTo>
                      <a:cubicBezTo>
                        <a:pt x="98" y="133"/>
                        <a:pt x="189" y="113"/>
                        <a:pt x="278" y="113"/>
                      </a:cubicBezTo>
                      <a:cubicBezTo>
                        <a:pt x="523" y="113"/>
                        <a:pt x="755" y="263"/>
                        <a:pt x="833" y="464"/>
                      </a:cubicBezTo>
                      <a:cubicBezTo>
                        <a:pt x="893" y="595"/>
                        <a:pt x="881" y="785"/>
                        <a:pt x="941" y="987"/>
                      </a:cubicBezTo>
                      <a:cubicBezTo>
                        <a:pt x="953" y="1083"/>
                        <a:pt x="1012" y="1190"/>
                        <a:pt x="1107" y="1261"/>
                      </a:cubicBezTo>
                      <a:cubicBezTo>
                        <a:pt x="1191" y="1345"/>
                        <a:pt x="1298" y="1380"/>
                        <a:pt x="1405" y="1404"/>
                      </a:cubicBezTo>
                      <a:cubicBezTo>
                        <a:pt x="1607" y="1428"/>
                        <a:pt x="1774" y="1416"/>
                        <a:pt x="1953" y="1440"/>
                      </a:cubicBezTo>
                      <a:cubicBezTo>
                        <a:pt x="2131" y="1476"/>
                        <a:pt x="2298" y="1535"/>
                        <a:pt x="2453" y="1607"/>
                      </a:cubicBezTo>
                      <a:cubicBezTo>
                        <a:pt x="2774" y="1761"/>
                        <a:pt x="3048" y="1999"/>
                        <a:pt x="3262" y="2297"/>
                      </a:cubicBezTo>
                      <a:lnTo>
                        <a:pt x="3274" y="2273"/>
                      </a:lnTo>
                      <a:cubicBezTo>
                        <a:pt x="3096" y="1964"/>
                        <a:pt x="2834" y="1678"/>
                        <a:pt x="2500" y="1499"/>
                      </a:cubicBezTo>
                      <a:cubicBezTo>
                        <a:pt x="2334" y="1404"/>
                        <a:pt x="2155" y="1345"/>
                        <a:pt x="1976" y="1297"/>
                      </a:cubicBezTo>
                      <a:cubicBezTo>
                        <a:pt x="1798" y="1249"/>
                        <a:pt x="1607" y="1249"/>
                        <a:pt x="1441" y="1226"/>
                      </a:cubicBezTo>
                      <a:cubicBezTo>
                        <a:pt x="1286" y="1178"/>
                        <a:pt x="1191" y="1071"/>
                        <a:pt x="1167" y="928"/>
                      </a:cubicBezTo>
                      <a:cubicBezTo>
                        <a:pt x="1119" y="773"/>
                        <a:pt x="1131" y="583"/>
                        <a:pt x="1048" y="368"/>
                      </a:cubicBezTo>
                      <a:cubicBezTo>
                        <a:pt x="917" y="129"/>
                        <a:pt x="664" y="0"/>
                        <a:pt x="42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50" name="Google Shape;2250;p58"/>
                <p:cNvSpPr/>
                <p:nvPr/>
              </p:nvSpPr>
              <p:spPr>
                <a:xfrm>
                  <a:off x="2149075" y="1678175"/>
                  <a:ext cx="87225" cy="22475"/>
                </a:xfrm>
                <a:custGeom>
                  <a:avLst/>
                  <a:gdLst/>
                  <a:ahLst/>
                  <a:cxnLst/>
                  <a:rect l="l" t="t" r="r" b="b"/>
                  <a:pathLst>
                    <a:path w="3489" h="899" extrusionOk="0">
                      <a:moveTo>
                        <a:pt x="3400" y="0"/>
                      </a:moveTo>
                      <a:cubicBezTo>
                        <a:pt x="3082" y="0"/>
                        <a:pt x="2814" y="225"/>
                        <a:pt x="2596" y="411"/>
                      </a:cubicBezTo>
                      <a:cubicBezTo>
                        <a:pt x="2453" y="494"/>
                        <a:pt x="2334" y="601"/>
                        <a:pt x="2191" y="649"/>
                      </a:cubicBezTo>
                      <a:cubicBezTo>
                        <a:pt x="2119" y="677"/>
                        <a:pt x="2049" y="686"/>
                        <a:pt x="1980" y="686"/>
                      </a:cubicBezTo>
                      <a:cubicBezTo>
                        <a:pt x="1901" y="686"/>
                        <a:pt x="1821" y="674"/>
                        <a:pt x="1738" y="661"/>
                      </a:cubicBezTo>
                      <a:cubicBezTo>
                        <a:pt x="1441" y="601"/>
                        <a:pt x="1167" y="375"/>
                        <a:pt x="810" y="327"/>
                      </a:cubicBezTo>
                      <a:cubicBezTo>
                        <a:pt x="769" y="322"/>
                        <a:pt x="726" y="319"/>
                        <a:pt x="682" y="319"/>
                      </a:cubicBezTo>
                      <a:cubicBezTo>
                        <a:pt x="536" y="319"/>
                        <a:pt x="384" y="352"/>
                        <a:pt x="274" y="435"/>
                      </a:cubicBezTo>
                      <a:cubicBezTo>
                        <a:pt x="119" y="542"/>
                        <a:pt x="0" y="720"/>
                        <a:pt x="36" y="899"/>
                      </a:cubicBezTo>
                      <a:lnTo>
                        <a:pt x="60" y="899"/>
                      </a:lnTo>
                      <a:cubicBezTo>
                        <a:pt x="107" y="732"/>
                        <a:pt x="226" y="649"/>
                        <a:pt x="357" y="577"/>
                      </a:cubicBezTo>
                      <a:cubicBezTo>
                        <a:pt x="434" y="550"/>
                        <a:pt x="515" y="538"/>
                        <a:pt x="597" y="538"/>
                      </a:cubicBezTo>
                      <a:cubicBezTo>
                        <a:pt x="656" y="538"/>
                        <a:pt x="715" y="544"/>
                        <a:pt x="774" y="554"/>
                      </a:cubicBezTo>
                      <a:cubicBezTo>
                        <a:pt x="1072" y="613"/>
                        <a:pt x="1369" y="780"/>
                        <a:pt x="1715" y="839"/>
                      </a:cubicBezTo>
                      <a:cubicBezTo>
                        <a:pt x="1780" y="848"/>
                        <a:pt x="1847" y="854"/>
                        <a:pt x="1914" y="854"/>
                      </a:cubicBezTo>
                      <a:cubicBezTo>
                        <a:pt x="2029" y="854"/>
                        <a:pt x="2145" y="837"/>
                        <a:pt x="2250" y="792"/>
                      </a:cubicBezTo>
                      <a:cubicBezTo>
                        <a:pt x="2405" y="720"/>
                        <a:pt x="2548" y="613"/>
                        <a:pt x="2667" y="494"/>
                      </a:cubicBezTo>
                      <a:cubicBezTo>
                        <a:pt x="2900" y="273"/>
                        <a:pt x="3132" y="29"/>
                        <a:pt x="3465" y="29"/>
                      </a:cubicBezTo>
                      <a:cubicBezTo>
                        <a:pt x="3473" y="29"/>
                        <a:pt x="3481" y="30"/>
                        <a:pt x="3489" y="30"/>
                      </a:cubicBezTo>
                      <a:lnTo>
                        <a:pt x="3489" y="6"/>
                      </a:lnTo>
                      <a:cubicBezTo>
                        <a:pt x="3459" y="2"/>
                        <a:pt x="3429" y="0"/>
                        <a:pt x="340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51" name="Google Shape;2251;p58"/>
                <p:cNvSpPr/>
                <p:nvPr/>
              </p:nvSpPr>
              <p:spPr>
                <a:xfrm>
                  <a:off x="2188950" y="1611625"/>
                  <a:ext cx="77125" cy="48850"/>
                </a:xfrm>
                <a:custGeom>
                  <a:avLst/>
                  <a:gdLst/>
                  <a:ahLst/>
                  <a:cxnLst/>
                  <a:rect l="l" t="t" r="r" b="b"/>
                  <a:pathLst>
                    <a:path w="3085" h="1954" extrusionOk="0">
                      <a:moveTo>
                        <a:pt x="3060" y="1"/>
                      </a:moveTo>
                      <a:cubicBezTo>
                        <a:pt x="2584" y="406"/>
                        <a:pt x="2108" y="811"/>
                        <a:pt x="1548" y="1025"/>
                      </a:cubicBezTo>
                      <a:cubicBezTo>
                        <a:pt x="1263" y="1144"/>
                        <a:pt x="965" y="1144"/>
                        <a:pt x="655" y="1251"/>
                      </a:cubicBezTo>
                      <a:cubicBezTo>
                        <a:pt x="346" y="1346"/>
                        <a:pt x="1" y="1608"/>
                        <a:pt x="12" y="1954"/>
                      </a:cubicBezTo>
                      <a:lnTo>
                        <a:pt x="24" y="1954"/>
                      </a:lnTo>
                      <a:cubicBezTo>
                        <a:pt x="132" y="1656"/>
                        <a:pt x="417" y="1525"/>
                        <a:pt x="703" y="1465"/>
                      </a:cubicBezTo>
                      <a:cubicBezTo>
                        <a:pt x="977" y="1406"/>
                        <a:pt x="1322" y="1346"/>
                        <a:pt x="1608" y="1192"/>
                      </a:cubicBezTo>
                      <a:cubicBezTo>
                        <a:pt x="2203" y="930"/>
                        <a:pt x="2644" y="465"/>
                        <a:pt x="3084" y="13"/>
                      </a:cubicBezTo>
                      <a:lnTo>
                        <a:pt x="30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52" name="Google Shape;2252;p58"/>
                <p:cNvSpPr/>
                <p:nvPr/>
              </p:nvSpPr>
              <p:spPr>
                <a:xfrm>
                  <a:off x="2238075" y="1704700"/>
                  <a:ext cx="72050" cy="28500"/>
                </a:xfrm>
                <a:custGeom>
                  <a:avLst/>
                  <a:gdLst/>
                  <a:ahLst/>
                  <a:cxnLst/>
                  <a:rect l="l" t="t" r="r" b="b"/>
                  <a:pathLst>
                    <a:path w="2882" h="1140" extrusionOk="0">
                      <a:moveTo>
                        <a:pt x="301" y="1"/>
                      </a:moveTo>
                      <a:cubicBezTo>
                        <a:pt x="164" y="1"/>
                        <a:pt x="28" y="66"/>
                        <a:pt x="0" y="195"/>
                      </a:cubicBezTo>
                      <a:lnTo>
                        <a:pt x="12" y="207"/>
                      </a:lnTo>
                      <a:cubicBezTo>
                        <a:pt x="68" y="163"/>
                        <a:pt x="131" y="146"/>
                        <a:pt x="193" y="146"/>
                      </a:cubicBezTo>
                      <a:cubicBezTo>
                        <a:pt x="250" y="146"/>
                        <a:pt x="306" y="161"/>
                        <a:pt x="357" y="183"/>
                      </a:cubicBezTo>
                      <a:cubicBezTo>
                        <a:pt x="453" y="243"/>
                        <a:pt x="536" y="326"/>
                        <a:pt x="607" y="445"/>
                      </a:cubicBezTo>
                      <a:cubicBezTo>
                        <a:pt x="691" y="552"/>
                        <a:pt x="786" y="683"/>
                        <a:pt x="929" y="779"/>
                      </a:cubicBezTo>
                      <a:cubicBezTo>
                        <a:pt x="1009" y="828"/>
                        <a:pt x="1102" y="849"/>
                        <a:pt x="1193" y="849"/>
                      </a:cubicBezTo>
                      <a:cubicBezTo>
                        <a:pt x="1278" y="849"/>
                        <a:pt x="1360" y="831"/>
                        <a:pt x="1429" y="802"/>
                      </a:cubicBezTo>
                      <a:cubicBezTo>
                        <a:pt x="1572" y="755"/>
                        <a:pt x="1691" y="683"/>
                        <a:pt x="1810" y="671"/>
                      </a:cubicBezTo>
                      <a:cubicBezTo>
                        <a:pt x="1825" y="670"/>
                        <a:pt x="1839" y="669"/>
                        <a:pt x="1853" y="669"/>
                      </a:cubicBezTo>
                      <a:cubicBezTo>
                        <a:pt x="1955" y="669"/>
                        <a:pt x="2049" y="707"/>
                        <a:pt x="2143" y="790"/>
                      </a:cubicBezTo>
                      <a:cubicBezTo>
                        <a:pt x="2250" y="874"/>
                        <a:pt x="2334" y="993"/>
                        <a:pt x="2465" y="1076"/>
                      </a:cubicBezTo>
                      <a:cubicBezTo>
                        <a:pt x="2528" y="1114"/>
                        <a:pt x="2609" y="1139"/>
                        <a:pt x="2689" y="1139"/>
                      </a:cubicBezTo>
                      <a:cubicBezTo>
                        <a:pt x="2758" y="1139"/>
                        <a:pt x="2826" y="1120"/>
                        <a:pt x="2881" y="1076"/>
                      </a:cubicBezTo>
                      <a:lnTo>
                        <a:pt x="2870" y="1029"/>
                      </a:lnTo>
                      <a:cubicBezTo>
                        <a:pt x="2828" y="1057"/>
                        <a:pt x="2783" y="1069"/>
                        <a:pt x="2737" y="1069"/>
                      </a:cubicBezTo>
                      <a:cubicBezTo>
                        <a:pt x="2650" y="1069"/>
                        <a:pt x="2563" y="1028"/>
                        <a:pt x="2500" y="981"/>
                      </a:cubicBezTo>
                      <a:cubicBezTo>
                        <a:pt x="2393" y="910"/>
                        <a:pt x="2322" y="790"/>
                        <a:pt x="2215" y="683"/>
                      </a:cubicBezTo>
                      <a:cubicBezTo>
                        <a:pt x="2114" y="583"/>
                        <a:pt x="1962" y="504"/>
                        <a:pt x="1816" y="504"/>
                      </a:cubicBezTo>
                      <a:cubicBezTo>
                        <a:pt x="1806" y="504"/>
                        <a:pt x="1796" y="504"/>
                        <a:pt x="1786" y="505"/>
                      </a:cubicBezTo>
                      <a:cubicBezTo>
                        <a:pt x="1619" y="517"/>
                        <a:pt x="1488" y="600"/>
                        <a:pt x="1369" y="624"/>
                      </a:cubicBezTo>
                      <a:cubicBezTo>
                        <a:pt x="1329" y="635"/>
                        <a:pt x="1292" y="640"/>
                        <a:pt x="1257" y="640"/>
                      </a:cubicBezTo>
                      <a:cubicBezTo>
                        <a:pt x="1063" y="640"/>
                        <a:pt x="937" y="484"/>
                        <a:pt x="786" y="302"/>
                      </a:cubicBezTo>
                      <a:cubicBezTo>
                        <a:pt x="691" y="195"/>
                        <a:pt x="572" y="64"/>
                        <a:pt x="417" y="17"/>
                      </a:cubicBezTo>
                      <a:cubicBezTo>
                        <a:pt x="380" y="6"/>
                        <a:pt x="340" y="1"/>
                        <a:pt x="30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53" name="Google Shape;2253;p58"/>
                <p:cNvSpPr/>
                <p:nvPr/>
              </p:nvSpPr>
              <p:spPr>
                <a:xfrm>
                  <a:off x="2127925" y="1597950"/>
                  <a:ext cx="58375" cy="51800"/>
                </a:xfrm>
                <a:custGeom>
                  <a:avLst/>
                  <a:gdLst/>
                  <a:ahLst/>
                  <a:cxnLst/>
                  <a:rect l="l" t="t" r="r" b="b"/>
                  <a:pathLst>
                    <a:path w="2335" h="2072" extrusionOk="0">
                      <a:moveTo>
                        <a:pt x="2323" y="0"/>
                      </a:moveTo>
                      <a:cubicBezTo>
                        <a:pt x="2251" y="262"/>
                        <a:pt x="2061" y="488"/>
                        <a:pt x="1846" y="619"/>
                      </a:cubicBezTo>
                      <a:cubicBezTo>
                        <a:pt x="1620" y="774"/>
                        <a:pt x="1346" y="822"/>
                        <a:pt x="1084" y="881"/>
                      </a:cubicBezTo>
                      <a:cubicBezTo>
                        <a:pt x="822" y="941"/>
                        <a:pt x="525" y="1012"/>
                        <a:pt x="298" y="1239"/>
                      </a:cubicBezTo>
                      <a:cubicBezTo>
                        <a:pt x="72" y="1453"/>
                        <a:pt x="1" y="1846"/>
                        <a:pt x="203" y="2072"/>
                      </a:cubicBezTo>
                      <a:lnTo>
                        <a:pt x="227" y="2048"/>
                      </a:lnTo>
                      <a:cubicBezTo>
                        <a:pt x="144" y="1786"/>
                        <a:pt x="275" y="1536"/>
                        <a:pt x="441" y="1381"/>
                      </a:cubicBezTo>
                      <a:cubicBezTo>
                        <a:pt x="644" y="1239"/>
                        <a:pt x="870" y="1131"/>
                        <a:pt x="1132" y="1036"/>
                      </a:cubicBezTo>
                      <a:cubicBezTo>
                        <a:pt x="1382" y="965"/>
                        <a:pt x="1668" y="893"/>
                        <a:pt x="1906" y="715"/>
                      </a:cubicBezTo>
                      <a:cubicBezTo>
                        <a:pt x="2144" y="536"/>
                        <a:pt x="2287" y="262"/>
                        <a:pt x="23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54" name="Google Shape;2254;p58"/>
                <p:cNvSpPr/>
                <p:nvPr/>
              </p:nvSpPr>
              <p:spPr>
                <a:xfrm>
                  <a:off x="2274375" y="1792775"/>
                  <a:ext cx="70575" cy="32450"/>
                </a:xfrm>
                <a:custGeom>
                  <a:avLst/>
                  <a:gdLst/>
                  <a:ahLst/>
                  <a:cxnLst/>
                  <a:rect l="l" t="t" r="r" b="b"/>
                  <a:pathLst>
                    <a:path w="2823" h="1298" extrusionOk="0">
                      <a:moveTo>
                        <a:pt x="562" y="1"/>
                      </a:moveTo>
                      <a:cubicBezTo>
                        <a:pt x="321" y="1"/>
                        <a:pt x="83" y="110"/>
                        <a:pt x="1" y="339"/>
                      </a:cubicBezTo>
                      <a:lnTo>
                        <a:pt x="24" y="363"/>
                      </a:lnTo>
                      <a:cubicBezTo>
                        <a:pt x="143" y="245"/>
                        <a:pt x="297" y="200"/>
                        <a:pt x="446" y="200"/>
                      </a:cubicBezTo>
                      <a:cubicBezTo>
                        <a:pt x="537" y="200"/>
                        <a:pt x="626" y="217"/>
                        <a:pt x="703" y="244"/>
                      </a:cubicBezTo>
                      <a:cubicBezTo>
                        <a:pt x="929" y="327"/>
                        <a:pt x="1132" y="482"/>
                        <a:pt x="1334" y="673"/>
                      </a:cubicBezTo>
                      <a:cubicBezTo>
                        <a:pt x="1525" y="851"/>
                        <a:pt x="1715" y="1077"/>
                        <a:pt x="1989" y="1197"/>
                      </a:cubicBezTo>
                      <a:cubicBezTo>
                        <a:pt x="2139" y="1265"/>
                        <a:pt x="2301" y="1298"/>
                        <a:pt x="2464" y="1298"/>
                      </a:cubicBezTo>
                      <a:cubicBezTo>
                        <a:pt x="2585" y="1298"/>
                        <a:pt x="2706" y="1280"/>
                        <a:pt x="2822" y="1244"/>
                      </a:cubicBezTo>
                      <a:lnTo>
                        <a:pt x="2822" y="1220"/>
                      </a:lnTo>
                      <a:cubicBezTo>
                        <a:pt x="2744" y="1237"/>
                        <a:pt x="2664" y="1246"/>
                        <a:pt x="2586" y="1246"/>
                      </a:cubicBezTo>
                      <a:cubicBezTo>
                        <a:pt x="2391" y="1246"/>
                        <a:pt x="2201" y="1195"/>
                        <a:pt x="2049" y="1101"/>
                      </a:cubicBezTo>
                      <a:cubicBezTo>
                        <a:pt x="1822" y="970"/>
                        <a:pt x="1644" y="756"/>
                        <a:pt x="1465" y="554"/>
                      </a:cubicBezTo>
                      <a:cubicBezTo>
                        <a:pt x="1287" y="363"/>
                        <a:pt x="1096" y="125"/>
                        <a:pt x="775" y="30"/>
                      </a:cubicBezTo>
                      <a:cubicBezTo>
                        <a:pt x="706" y="11"/>
                        <a:pt x="634" y="1"/>
                        <a:pt x="56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55" name="Google Shape;2255;p58"/>
                <p:cNvSpPr/>
                <p:nvPr/>
              </p:nvSpPr>
              <p:spPr>
                <a:xfrm>
                  <a:off x="2204125" y="1489300"/>
                  <a:ext cx="29500" cy="81000"/>
                </a:xfrm>
                <a:custGeom>
                  <a:avLst/>
                  <a:gdLst/>
                  <a:ahLst/>
                  <a:cxnLst/>
                  <a:rect l="l" t="t" r="r" b="b"/>
                  <a:pathLst>
                    <a:path w="1180" h="3240" extrusionOk="0">
                      <a:moveTo>
                        <a:pt x="906" y="1"/>
                      </a:moveTo>
                      <a:lnTo>
                        <a:pt x="882" y="24"/>
                      </a:lnTo>
                      <a:cubicBezTo>
                        <a:pt x="1096" y="239"/>
                        <a:pt x="1060" y="620"/>
                        <a:pt x="822" y="774"/>
                      </a:cubicBezTo>
                      <a:cubicBezTo>
                        <a:pt x="715" y="858"/>
                        <a:pt x="560" y="917"/>
                        <a:pt x="453" y="1036"/>
                      </a:cubicBezTo>
                      <a:cubicBezTo>
                        <a:pt x="310" y="1155"/>
                        <a:pt x="251" y="1334"/>
                        <a:pt x="251" y="1501"/>
                      </a:cubicBezTo>
                      <a:cubicBezTo>
                        <a:pt x="239" y="1822"/>
                        <a:pt x="298" y="2108"/>
                        <a:pt x="251" y="2394"/>
                      </a:cubicBezTo>
                      <a:cubicBezTo>
                        <a:pt x="227" y="2679"/>
                        <a:pt x="132" y="2953"/>
                        <a:pt x="1" y="3227"/>
                      </a:cubicBezTo>
                      <a:lnTo>
                        <a:pt x="13" y="3239"/>
                      </a:lnTo>
                      <a:cubicBezTo>
                        <a:pt x="251" y="3037"/>
                        <a:pt x="418" y="2739"/>
                        <a:pt x="477" y="2418"/>
                      </a:cubicBezTo>
                      <a:cubicBezTo>
                        <a:pt x="548" y="2096"/>
                        <a:pt x="429" y="1775"/>
                        <a:pt x="429" y="1501"/>
                      </a:cubicBezTo>
                      <a:cubicBezTo>
                        <a:pt x="429" y="1358"/>
                        <a:pt x="465" y="1227"/>
                        <a:pt x="548" y="1132"/>
                      </a:cubicBezTo>
                      <a:cubicBezTo>
                        <a:pt x="644" y="1036"/>
                        <a:pt x="775" y="953"/>
                        <a:pt x="894" y="846"/>
                      </a:cubicBezTo>
                      <a:cubicBezTo>
                        <a:pt x="1180" y="643"/>
                        <a:pt x="1168" y="191"/>
                        <a:pt x="90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56" name="Google Shape;2256;p58"/>
                <p:cNvSpPr/>
                <p:nvPr/>
              </p:nvSpPr>
              <p:spPr>
                <a:xfrm>
                  <a:off x="1643050" y="1660225"/>
                  <a:ext cx="89625" cy="26750"/>
                </a:xfrm>
                <a:custGeom>
                  <a:avLst/>
                  <a:gdLst/>
                  <a:ahLst/>
                  <a:cxnLst/>
                  <a:rect l="l" t="t" r="r" b="b"/>
                  <a:pathLst>
                    <a:path w="3585" h="1070" extrusionOk="0">
                      <a:moveTo>
                        <a:pt x="2507" y="1"/>
                      </a:moveTo>
                      <a:cubicBezTo>
                        <a:pt x="2207" y="1"/>
                        <a:pt x="1909" y="111"/>
                        <a:pt x="1679" y="283"/>
                      </a:cubicBezTo>
                      <a:cubicBezTo>
                        <a:pt x="1370" y="486"/>
                        <a:pt x="1263" y="914"/>
                        <a:pt x="953" y="926"/>
                      </a:cubicBezTo>
                      <a:cubicBezTo>
                        <a:pt x="942" y="927"/>
                        <a:pt x="931" y="928"/>
                        <a:pt x="920" y="928"/>
                      </a:cubicBezTo>
                      <a:cubicBezTo>
                        <a:pt x="785" y="928"/>
                        <a:pt x="630" y="866"/>
                        <a:pt x="465" y="855"/>
                      </a:cubicBezTo>
                      <a:cubicBezTo>
                        <a:pt x="442" y="853"/>
                        <a:pt x="418" y="852"/>
                        <a:pt x="394" y="852"/>
                      </a:cubicBezTo>
                      <a:cubicBezTo>
                        <a:pt x="240" y="852"/>
                        <a:pt x="62" y="891"/>
                        <a:pt x="1" y="1045"/>
                      </a:cubicBezTo>
                      <a:lnTo>
                        <a:pt x="12" y="1069"/>
                      </a:lnTo>
                      <a:cubicBezTo>
                        <a:pt x="75" y="952"/>
                        <a:pt x="206" y="917"/>
                        <a:pt x="334" y="917"/>
                      </a:cubicBezTo>
                      <a:cubicBezTo>
                        <a:pt x="375" y="917"/>
                        <a:pt x="415" y="921"/>
                        <a:pt x="453" y="926"/>
                      </a:cubicBezTo>
                      <a:cubicBezTo>
                        <a:pt x="596" y="962"/>
                        <a:pt x="763" y="1045"/>
                        <a:pt x="953" y="1045"/>
                      </a:cubicBezTo>
                      <a:cubicBezTo>
                        <a:pt x="968" y="1047"/>
                        <a:pt x="982" y="1048"/>
                        <a:pt x="997" y="1048"/>
                      </a:cubicBezTo>
                      <a:cubicBezTo>
                        <a:pt x="1189" y="1048"/>
                        <a:pt x="1330" y="905"/>
                        <a:pt x="1429" y="784"/>
                      </a:cubicBezTo>
                      <a:cubicBezTo>
                        <a:pt x="1548" y="629"/>
                        <a:pt x="1655" y="522"/>
                        <a:pt x="1786" y="438"/>
                      </a:cubicBezTo>
                      <a:cubicBezTo>
                        <a:pt x="2005" y="296"/>
                        <a:pt x="2253" y="237"/>
                        <a:pt x="2502" y="237"/>
                      </a:cubicBezTo>
                      <a:cubicBezTo>
                        <a:pt x="2565" y="237"/>
                        <a:pt x="2629" y="241"/>
                        <a:pt x="2691" y="248"/>
                      </a:cubicBezTo>
                      <a:cubicBezTo>
                        <a:pt x="3013" y="272"/>
                        <a:pt x="3322" y="426"/>
                        <a:pt x="3572" y="641"/>
                      </a:cubicBezTo>
                      <a:lnTo>
                        <a:pt x="3584" y="629"/>
                      </a:lnTo>
                      <a:cubicBezTo>
                        <a:pt x="3430" y="319"/>
                        <a:pt x="3096" y="93"/>
                        <a:pt x="2727" y="22"/>
                      </a:cubicBezTo>
                      <a:cubicBezTo>
                        <a:pt x="2654" y="7"/>
                        <a:pt x="2581" y="1"/>
                        <a:pt x="250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57" name="Google Shape;2257;p58"/>
                <p:cNvSpPr/>
                <p:nvPr/>
              </p:nvSpPr>
              <p:spPr>
                <a:xfrm>
                  <a:off x="1520725" y="1706750"/>
                  <a:ext cx="80375" cy="26950"/>
                </a:xfrm>
                <a:custGeom>
                  <a:avLst/>
                  <a:gdLst/>
                  <a:ahLst/>
                  <a:cxnLst/>
                  <a:rect l="l" t="t" r="r" b="b"/>
                  <a:pathLst>
                    <a:path w="3215" h="1078" extrusionOk="0">
                      <a:moveTo>
                        <a:pt x="2656" y="0"/>
                      </a:moveTo>
                      <a:cubicBezTo>
                        <a:pt x="2539" y="0"/>
                        <a:pt x="2422" y="18"/>
                        <a:pt x="2310" y="54"/>
                      </a:cubicBezTo>
                      <a:cubicBezTo>
                        <a:pt x="1988" y="125"/>
                        <a:pt x="1738" y="375"/>
                        <a:pt x="1572" y="601"/>
                      </a:cubicBezTo>
                      <a:cubicBezTo>
                        <a:pt x="1488" y="708"/>
                        <a:pt x="1381" y="780"/>
                        <a:pt x="1262" y="828"/>
                      </a:cubicBezTo>
                      <a:cubicBezTo>
                        <a:pt x="1131" y="851"/>
                        <a:pt x="1000" y="851"/>
                        <a:pt x="845" y="851"/>
                      </a:cubicBezTo>
                      <a:cubicBezTo>
                        <a:pt x="772" y="848"/>
                        <a:pt x="694" y="844"/>
                        <a:pt x="615" y="844"/>
                      </a:cubicBezTo>
                      <a:cubicBezTo>
                        <a:pt x="387" y="844"/>
                        <a:pt x="151" y="877"/>
                        <a:pt x="0" y="1054"/>
                      </a:cubicBezTo>
                      <a:lnTo>
                        <a:pt x="48" y="1078"/>
                      </a:lnTo>
                      <a:cubicBezTo>
                        <a:pt x="172" y="967"/>
                        <a:pt x="333" y="933"/>
                        <a:pt x="499" y="933"/>
                      </a:cubicBezTo>
                      <a:cubicBezTo>
                        <a:pt x="619" y="933"/>
                        <a:pt x="743" y="950"/>
                        <a:pt x="857" y="970"/>
                      </a:cubicBezTo>
                      <a:cubicBezTo>
                        <a:pt x="940" y="990"/>
                        <a:pt x="1020" y="1002"/>
                        <a:pt x="1101" y="1002"/>
                      </a:cubicBezTo>
                      <a:cubicBezTo>
                        <a:pt x="1172" y="1002"/>
                        <a:pt x="1244" y="993"/>
                        <a:pt x="1322" y="970"/>
                      </a:cubicBezTo>
                      <a:cubicBezTo>
                        <a:pt x="1488" y="923"/>
                        <a:pt x="1619" y="828"/>
                        <a:pt x="1726" y="720"/>
                      </a:cubicBezTo>
                      <a:cubicBezTo>
                        <a:pt x="1929" y="506"/>
                        <a:pt x="2143" y="351"/>
                        <a:pt x="2393" y="256"/>
                      </a:cubicBezTo>
                      <a:cubicBezTo>
                        <a:pt x="2579" y="185"/>
                        <a:pt x="2779" y="147"/>
                        <a:pt x="2991" y="147"/>
                      </a:cubicBezTo>
                      <a:cubicBezTo>
                        <a:pt x="3064" y="147"/>
                        <a:pt x="3139" y="152"/>
                        <a:pt x="3215" y="161"/>
                      </a:cubicBezTo>
                      <a:lnTo>
                        <a:pt x="3215" y="137"/>
                      </a:lnTo>
                      <a:cubicBezTo>
                        <a:pt x="3044" y="48"/>
                        <a:pt x="2850" y="0"/>
                        <a:pt x="26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58" name="Google Shape;2258;p58"/>
                <p:cNvSpPr/>
                <p:nvPr/>
              </p:nvSpPr>
              <p:spPr>
                <a:xfrm>
                  <a:off x="1549300" y="1752775"/>
                  <a:ext cx="88125" cy="40150"/>
                </a:xfrm>
                <a:custGeom>
                  <a:avLst/>
                  <a:gdLst/>
                  <a:ahLst/>
                  <a:cxnLst/>
                  <a:rect l="l" t="t" r="r" b="b"/>
                  <a:pathLst>
                    <a:path w="3525" h="1606" extrusionOk="0">
                      <a:moveTo>
                        <a:pt x="2833" y="1"/>
                      </a:moveTo>
                      <a:cubicBezTo>
                        <a:pt x="2723" y="1"/>
                        <a:pt x="2612" y="7"/>
                        <a:pt x="2500" y="22"/>
                      </a:cubicBezTo>
                      <a:cubicBezTo>
                        <a:pt x="2155" y="70"/>
                        <a:pt x="1798" y="249"/>
                        <a:pt x="1584" y="534"/>
                      </a:cubicBezTo>
                      <a:cubicBezTo>
                        <a:pt x="1465" y="665"/>
                        <a:pt x="1381" y="832"/>
                        <a:pt x="1298" y="951"/>
                      </a:cubicBezTo>
                      <a:cubicBezTo>
                        <a:pt x="1203" y="1070"/>
                        <a:pt x="1060" y="1142"/>
                        <a:pt x="905" y="1189"/>
                      </a:cubicBezTo>
                      <a:cubicBezTo>
                        <a:pt x="607" y="1296"/>
                        <a:pt x="202" y="1296"/>
                        <a:pt x="0" y="1594"/>
                      </a:cubicBezTo>
                      <a:lnTo>
                        <a:pt x="12" y="1606"/>
                      </a:lnTo>
                      <a:cubicBezTo>
                        <a:pt x="238" y="1332"/>
                        <a:pt x="607" y="1368"/>
                        <a:pt x="941" y="1284"/>
                      </a:cubicBezTo>
                      <a:cubicBezTo>
                        <a:pt x="1119" y="1249"/>
                        <a:pt x="1274" y="1165"/>
                        <a:pt x="1417" y="1034"/>
                      </a:cubicBezTo>
                      <a:cubicBezTo>
                        <a:pt x="1536" y="903"/>
                        <a:pt x="1607" y="737"/>
                        <a:pt x="1715" y="641"/>
                      </a:cubicBezTo>
                      <a:cubicBezTo>
                        <a:pt x="1929" y="415"/>
                        <a:pt x="2227" y="308"/>
                        <a:pt x="2548" y="237"/>
                      </a:cubicBezTo>
                      <a:cubicBezTo>
                        <a:pt x="2858" y="165"/>
                        <a:pt x="3179" y="141"/>
                        <a:pt x="3524" y="106"/>
                      </a:cubicBezTo>
                      <a:lnTo>
                        <a:pt x="3524" y="82"/>
                      </a:lnTo>
                      <a:cubicBezTo>
                        <a:pt x="3304" y="33"/>
                        <a:pt x="3072" y="1"/>
                        <a:pt x="283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59" name="Google Shape;2259;p58"/>
                <p:cNvSpPr/>
                <p:nvPr/>
              </p:nvSpPr>
              <p:spPr>
                <a:xfrm>
                  <a:off x="1532625" y="1658425"/>
                  <a:ext cx="84850" cy="18350"/>
                </a:xfrm>
                <a:custGeom>
                  <a:avLst/>
                  <a:gdLst/>
                  <a:ahLst/>
                  <a:cxnLst/>
                  <a:rect l="l" t="t" r="r" b="b"/>
                  <a:pathLst>
                    <a:path w="3394" h="734" extrusionOk="0">
                      <a:moveTo>
                        <a:pt x="2361" y="1"/>
                      </a:moveTo>
                      <a:cubicBezTo>
                        <a:pt x="2103" y="1"/>
                        <a:pt x="1843" y="67"/>
                        <a:pt x="1608" y="165"/>
                      </a:cubicBezTo>
                      <a:cubicBezTo>
                        <a:pt x="1298" y="284"/>
                        <a:pt x="1072" y="522"/>
                        <a:pt x="822" y="617"/>
                      </a:cubicBezTo>
                      <a:cubicBezTo>
                        <a:pt x="785" y="630"/>
                        <a:pt x="751" y="635"/>
                        <a:pt x="717" y="635"/>
                      </a:cubicBezTo>
                      <a:cubicBezTo>
                        <a:pt x="617" y="635"/>
                        <a:pt x="523" y="590"/>
                        <a:pt x="417" y="546"/>
                      </a:cubicBezTo>
                      <a:cubicBezTo>
                        <a:pt x="359" y="512"/>
                        <a:pt x="289" y="492"/>
                        <a:pt x="223" y="492"/>
                      </a:cubicBezTo>
                      <a:cubicBezTo>
                        <a:pt x="126" y="492"/>
                        <a:pt x="36" y="535"/>
                        <a:pt x="0" y="641"/>
                      </a:cubicBezTo>
                      <a:lnTo>
                        <a:pt x="12" y="665"/>
                      </a:lnTo>
                      <a:cubicBezTo>
                        <a:pt x="52" y="580"/>
                        <a:pt x="123" y="545"/>
                        <a:pt x="200" y="545"/>
                      </a:cubicBezTo>
                      <a:cubicBezTo>
                        <a:pt x="262" y="545"/>
                        <a:pt x="328" y="568"/>
                        <a:pt x="381" y="605"/>
                      </a:cubicBezTo>
                      <a:cubicBezTo>
                        <a:pt x="481" y="665"/>
                        <a:pt x="622" y="733"/>
                        <a:pt x="762" y="733"/>
                      </a:cubicBezTo>
                      <a:cubicBezTo>
                        <a:pt x="790" y="733"/>
                        <a:pt x="818" y="730"/>
                        <a:pt x="846" y="725"/>
                      </a:cubicBezTo>
                      <a:cubicBezTo>
                        <a:pt x="1012" y="689"/>
                        <a:pt x="1143" y="605"/>
                        <a:pt x="1274" y="522"/>
                      </a:cubicBezTo>
                      <a:cubicBezTo>
                        <a:pt x="1393" y="451"/>
                        <a:pt x="1536" y="391"/>
                        <a:pt x="1667" y="344"/>
                      </a:cubicBezTo>
                      <a:cubicBezTo>
                        <a:pt x="1929" y="260"/>
                        <a:pt x="2227" y="224"/>
                        <a:pt x="2513" y="224"/>
                      </a:cubicBezTo>
                      <a:cubicBezTo>
                        <a:pt x="2798" y="224"/>
                        <a:pt x="3084" y="272"/>
                        <a:pt x="3382" y="344"/>
                      </a:cubicBezTo>
                      <a:lnTo>
                        <a:pt x="3394" y="332"/>
                      </a:lnTo>
                      <a:cubicBezTo>
                        <a:pt x="3155" y="141"/>
                        <a:pt x="2846" y="34"/>
                        <a:pt x="2524" y="10"/>
                      </a:cubicBezTo>
                      <a:cubicBezTo>
                        <a:pt x="2470" y="4"/>
                        <a:pt x="2416" y="1"/>
                        <a:pt x="236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60" name="Google Shape;2260;p58"/>
                <p:cNvSpPr/>
                <p:nvPr/>
              </p:nvSpPr>
              <p:spPr>
                <a:xfrm>
                  <a:off x="1583825" y="1600500"/>
                  <a:ext cx="50325" cy="36175"/>
                </a:xfrm>
                <a:custGeom>
                  <a:avLst/>
                  <a:gdLst/>
                  <a:ahLst/>
                  <a:cxnLst/>
                  <a:rect l="l" t="t" r="r" b="b"/>
                  <a:pathLst>
                    <a:path w="2013" h="1447" extrusionOk="0">
                      <a:moveTo>
                        <a:pt x="119" y="0"/>
                      </a:moveTo>
                      <a:cubicBezTo>
                        <a:pt x="74" y="0"/>
                        <a:pt x="29" y="22"/>
                        <a:pt x="0" y="77"/>
                      </a:cubicBezTo>
                      <a:cubicBezTo>
                        <a:pt x="24" y="45"/>
                        <a:pt x="58" y="29"/>
                        <a:pt x="93" y="29"/>
                      </a:cubicBezTo>
                      <a:cubicBezTo>
                        <a:pt x="110" y="29"/>
                        <a:pt x="127" y="33"/>
                        <a:pt x="143" y="41"/>
                      </a:cubicBezTo>
                      <a:cubicBezTo>
                        <a:pt x="179" y="53"/>
                        <a:pt x="191" y="101"/>
                        <a:pt x="214" y="160"/>
                      </a:cubicBezTo>
                      <a:cubicBezTo>
                        <a:pt x="226" y="279"/>
                        <a:pt x="179" y="398"/>
                        <a:pt x="226" y="529"/>
                      </a:cubicBezTo>
                      <a:cubicBezTo>
                        <a:pt x="270" y="671"/>
                        <a:pt x="434" y="733"/>
                        <a:pt x="553" y="733"/>
                      </a:cubicBezTo>
                      <a:cubicBezTo>
                        <a:pt x="564" y="733"/>
                        <a:pt x="574" y="733"/>
                        <a:pt x="584" y="732"/>
                      </a:cubicBezTo>
                      <a:cubicBezTo>
                        <a:pt x="696" y="732"/>
                        <a:pt x="799" y="706"/>
                        <a:pt x="894" y="706"/>
                      </a:cubicBezTo>
                      <a:cubicBezTo>
                        <a:pt x="910" y="706"/>
                        <a:pt x="925" y="706"/>
                        <a:pt x="941" y="708"/>
                      </a:cubicBezTo>
                      <a:cubicBezTo>
                        <a:pt x="1167" y="732"/>
                        <a:pt x="1357" y="827"/>
                        <a:pt x="1536" y="946"/>
                      </a:cubicBezTo>
                      <a:cubicBezTo>
                        <a:pt x="1715" y="1077"/>
                        <a:pt x="1881" y="1232"/>
                        <a:pt x="2000" y="1446"/>
                      </a:cubicBezTo>
                      <a:lnTo>
                        <a:pt x="2012" y="1446"/>
                      </a:lnTo>
                      <a:cubicBezTo>
                        <a:pt x="2012" y="1184"/>
                        <a:pt x="1869" y="946"/>
                        <a:pt x="1667" y="791"/>
                      </a:cubicBezTo>
                      <a:cubicBezTo>
                        <a:pt x="1479" y="625"/>
                        <a:pt x="1229" y="552"/>
                        <a:pt x="994" y="552"/>
                      </a:cubicBezTo>
                      <a:cubicBezTo>
                        <a:pt x="976" y="552"/>
                        <a:pt x="958" y="552"/>
                        <a:pt x="941" y="553"/>
                      </a:cubicBezTo>
                      <a:cubicBezTo>
                        <a:pt x="810" y="553"/>
                        <a:pt x="691" y="577"/>
                        <a:pt x="584" y="601"/>
                      </a:cubicBezTo>
                      <a:cubicBezTo>
                        <a:pt x="562" y="603"/>
                        <a:pt x="542" y="605"/>
                        <a:pt x="522" y="605"/>
                      </a:cubicBezTo>
                      <a:cubicBezTo>
                        <a:pt x="444" y="605"/>
                        <a:pt x="384" y="582"/>
                        <a:pt x="345" y="506"/>
                      </a:cubicBezTo>
                      <a:cubicBezTo>
                        <a:pt x="322" y="410"/>
                        <a:pt x="334" y="303"/>
                        <a:pt x="298" y="160"/>
                      </a:cubicBezTo>
                      <a:cubicBezTo>
                        <a:pt x="290" y="75"/>
                        <a:pt x="202" y="0"/>
                        <a:pt x="11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61" name="Google Shape;2261;p58"/>
                <p:cNvSpPr/>
                <p:nvPr/>
              </p:nvSpPr>
              <p:spPr>
                <a:xfrm>
                  <a:off x="1675500" y="1587150"/>
                  <a:ext cx="77100" cy="47125"/>
                </a:xfrm>
                <a:custGeom>
                  <a:avLst/>
                  <a:gdLst/>
                  <a:ahLst/>
                  <a:cxnLst/>
                  <a:rect l="l" t="t" r="r" b="b"/>
                  <a:pathLst>
                    <a:path w="3084" h="1885" extrusionOk="0">
                      <a:moveTo>
                        <a:pt x="189" y="0"/>
                      </a:moveTo>
                      <a:cubicBezTo>
                        <a:pt x="121" y="0"/>
                        <a:pt x="55" y="18"/>
                        <a:pt x="0" y="63"/>
                      </a:cubicBezTo>
                      <a:lnTo>
                        <a:pt x="12" y="75"/>
                      </a:lnTo>
                      <a:cubicBezTo>
                        <a:pt x="59" y="41"/>
                        <a:pt x="110" y="27"/>
                        <a:pt x="162" y="27"/>
                      </a:cubicBezTo>
                      <a:cubicBezTo>
                        <a:pt x="256" y="27"/>
                        <a:pt x="352" y="73"/>
                        <a:pt x="429" y="135"/>
                      </a:cubicBezTo>
                      <a:cubicBezTo>
                        <a:pt x="560" y="218"/>
                        <a:pt x="643" y="361"/>
                        <a:pt x="715" y="492"/>
                      </a:cubicBezTo>
                      <a:cubicBezTo>
                        <a:pt x="786" y="623"/>
                        <a:pt x="881" y="778"/>
                        <a:pt x="1024" y="873"/>
                      </a:cubicBezTo>
                      <a:cubicBezTo>
                        <a:pt x="1179" y="980"/>
                        <a:pt x="1358" y="992"/>
                        <a:pt x="1500" y="1028"/>
                      </a:cubicBezTo>
                      <a:cubicBezTo>
                        <a:pt x="1798" y="1075"/>
                        <a:pt x="2072" y="1206"/>
                        <a:pt x="2334" y="1337"/>
                      </a:cubicBezTo>
                      <a:cubicBezTo>
                        <a:pt x="2608" y="1468"/>
                        <a:pt x="2846" y="1671"/>
                        <a:pt x="3060" y="1885"/>
                      </a:cubicBezTo>
                      <a:lnTo>
                        <a:pt x="3084" y="1873"/>
                      </a:lnTo>
                      <a:cubicBezTo>
                        <a:pt x="2941" y="1575"/>
                        <a:pt x="2703" y="1325"/>
                        <a:pt x="2441" y="1147"/>
                      </a:cubicBezTo>
                      <a:cubicBezTo>
                        <a:pt x="2155" y="944"/>
                        <a:pt x="1834" y="873"/>
                        <a:pt x="1500" y="849"/>
                      </a:cubicBezTo>
                      <a:cubicBezTo>
                        <a:pt x="1358" y="837"/>
                        <a:pt x="1203" y="837"/>
                        <a:pt x="1084" y="754"/>
                      </a:cubicBezTo>
                      <a:cubicBezTo>
                        <a:pt x="965" y="682"/>
                        <a:pt x="881" y="563"/>
                        <a:pt x="786" y="432"/>
                      </a:cubicBezTo>
                      <a:cubicBezTo>
                        <a:pt x="703" y="301"/>
                        <a:pt x="608" y="158"/>
                        <a:pt x="465" y="75"/>
                      </a:cubicBezTo>
                      <a:cubicBezTo>
                        <a:pt x="382" y="34"/>
                        <a:pt x="283" y="0"/>
                        <a:pt x="18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62" name="Google Shape;2262;p58"/>
                <p:cNvSpPr/>
                <p:nvPr/>
              </p:nvSpPr>
              <p:spPr>
                <a:xfrm>
                  <a:off x="1663600" y="1789600"/>
                  <a:ext cx="92000" cy="64650"/>
                </a:xfrm>
                <a:custGeom>
                  <a:avLst/>
                  <a:gdLst/>
                  <a:ahLst/>
                  <a:cxnLst/>
                  <a:rect l="l" t="t" r="r" b="b"/>
                  <a:pathLst>
                    <a:path w="3680" h="2586" extrusionOk="0">
                      <a:moveTo>
                        <a:pt x="3101" y="0"/>
                      </a:moveTo>
                      <a:cubicBezTo>
                        <a:pt x="2881" y="0"/>
                        <a:pt x="2659" y="51"/>
                        <a:pt x="2453" y="145"/>
                      </a:cubicBezTo>
                      <a:cubicBezTo>
                        <a:pt x="2262" y="240"/>
                        <a:pt x="2096" y="383"/>
                        <a:pt x="1965" y="550"/>
                      </a:cubicBezTo>
                      <a:cubicBezTo>
                        <a:pt x="1834" y="716"/>
                        <a:pt x="1750" y="907"/>
                        <a:pt x="1667" y="1085"/>
                      </a:cubicBezTo>
                      <a:cubicBezTo>
                        <a:pt x="1572" y="1252"/>
                        <a:pt x="1476" y="1407"/>
                        <a:pt x="1322" y="1514"/>
                      </a:cubicBezTo>
                      <a:cubicBezTo>
                        <a:pt x="1155" y="1621"/>
                        <a:pt x="976" y="1681"/>
                        <a:pt x="786" y="1740"/>
                      </a:cubicBezTo>
                      <a:cubicBezTo>
                        <a:pt x="607" y="1800"/>
                        <a:pt x="405" y="1871"/>
                        <a:pt x="250" y="2026"/>
                      </a:cubicBezTo>
                      <a:cubicBezTo>
                        <a:pt x="107" y="2157"/>
                        <a:pt x="0" y="2359"/>
                        <a:pt x="60" y="2574"/>
                      </a:cubicBezTo>
                      <a:lnTo>
                        <a:pt x="83" y="2586"/>
                      </a:lnTo>
                      <a:cubicBezTo>
                        <a:pt x="48" y="2395"/>
                        <a:pt x="167" y="2216"/>
                        <a:pt x="310" y="2097"/>
                      </a:cubicBezTo>
                      <a:cubicBezTo>
                        <a:pt x="464" y="1966"/>
                        <a:pt x="643" y="1907"/>
                        <a:pt x="833" y="1859"/>
                      </a:cubicBezTo>
                      <a:cubicBezTo>
                        <a:pt x="1024" y="1812"/>
                        <a:pt x="1238" y="1764"/>
                        <a:pt x="1417" y="1645"/>
                      </a:cubicBezTo>
                      <a:cubicBezTo>
                        <a:pt x="1607" y="1526"/>
                        <a:pt x="1726" y="1347"/>
                        <a:pt x="1834" y="1169"/>
                      </a:cubicBezTo>
                      <a:cubicBezTo>
                        <a:pt x="1929" y="990"/>
                        <a:pt x="2024" y="812"/>
                        <a:pt x="2143" y="681"/>
                      </a:cubicBezTo>
                      <a:cubicBezTo>
                        <a:pt x="2262" y="550"/>
                        <a:pt x="2405" y="431"/>
                        <a:pt x="2572" y="335"/>
                      </a:cubicBezTo>
                      <a:cubicBezTo>
                        <a:pt x="2820" y="193"/>
                        <a:pt x="3095" y="118"/>
                        <a:pt x="3381" y="118"/>
                      </a:cubicBezTo>
                      <a:cubicBezTo>
                        <a:pt x="3479" y="118"/>
                        <a:pt x="3579" y="127"/>
                        <a:pt x="3679" y="145"/>
                      </a:cubicBezTo>
                      <a:lnTo>
                        <a:pt x="3679" y="133"/>
                      </a:lnTo>
                      <a:cubicBezTo>
                        <a:pt x="3498" y="42"/>
                        <a:pt x="3300" y="0"/>
                        <a:pt x="310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63" name="Google Shape;2263;p58"/>
                <p:cNvSpPr/>
                <p:nvPr/>
              </p:nvSpPr>
              <p:spPr>
                <a:xfrm>
                  <a:off x="1640375" y="1843450"/>
                  <a:ext cx="80675" cy="62900"/>
                </a:xfrm>
                <a:custGeom>
                  <a:avLst/>
                  <a:gdLst/>
                  <a:ahLst/>
                  <a:cxnLst/>
                  <a:rect l="l" t="t" r="r" b="b"/>
                  <a:pathLst>
                    <a:path w="3227" h="2516" extrusionOk="0">
                      <a:moveTo>
                        <a:pt x="2613" y="1"/>
                      </a:moveTo>
                      <a:cubicBezTo>
                        <a:pt x="2439" y="1"/>
                        <a:pt x="2262" y="21"/>
                        <a:pt x="2084" y="74"/>
                      </a:cubicBezTo>
                      <a:cubicBezTo>
                        <a:pt x="1715" y="182"/>
                        <a:pt x="1358" y="527"/>
                        <a:pt x="1298" y="944"/>
                      </a:cubicBezTo>
                      <a:cubicBezTo>
                        <a:pt x="1262" y="1134"/>
                        <a:pt x="1286" y="1325"/>
                        <a:pt x="1239" y="1491"/>
                      </a:cubicBezTo>
                      <a:cubicBezTo>
                        <a:pt x="1191" y="1658"/>
                        <a:pt x="1072" y="1777"/>
                        <a:pt x="905" y="1860"/>
                      </a:cubicBezTo>
                      <a:cubicBezTo>
                        <a:pt x="750" y="1967"/>
                        <a:pt x="572" y="2027"/>
                        <a:pt x="405" y="2110"/>
                      </a:cubicBezTo>
                      <a:cubicBezTo>
                        <a:pt x="238" y="2206"/>
                        <a:pt x="84" y="2337"/>
                        <a:pt x="0" y="2515"/>
                      </a:cubicBezTo>
                      <a:lnTo>
                        <a:pt x="12" y="2515"/>
                      </a:lnTo>
                      <a:cubicBezTo>
                        <a:pt x="108" y="2348"/>
                        <a:pt x="274" y="2253"/>
                        <a:pt x="429" y="2170"/>
                      </a:cubicBezTo>
                      <a:cubicBezTo>
                        <a:pt x="596" y="2098"/>
                        <a:pt x="774" y="2051"/>
                        <a:pt x="953" y="1967"/>
                      </a:cubicBezTo>
                      <a:cubicBezTo>
                        <a:pt x="1131" y="1872"/>
                        <a:pt x="1298" y="1741"/>
                        <a:pt x="1370" y="1539"/>
                      </a:cubicBezTo>
                      <a:cubicBezTo>
                        <a:pt x="1441" y="1336"/>
                        <a:pt x="1429" y="1134"/>
                        <a:pt x="1477" y="967"/>
                      </a:cubicBezTo>
                      <a:cubicBezTo>
                        <a:pt x="1536" y="622"/>
                        <a:pt x="1846" y="408"/>
                        <a:pt x="2155" y="289"/>
                      </a:cubicBezTo>
                      <a:cubicBezTo>
                        <a:pt x="2477" y="170"/>
                        <a:pt x="2858" y="134"/>
                        <a:pt x="3227" y="86"/>
                      </a:cubicBezTo>
                      <a:lnTo>
                        <a:pt x="3227" y="62"/>
                      </a:lnTo>
                      <a:cubicBezTo>
                        <a:pt x="3031" y="30"/>
                        <a:pt x="2825" y="1"/>
                        <a:pt x="26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64" name="Google Shape;2264;p58"/>
                <p:cNvSpPr/>
                <p:nvPr/>
              </p:nvSpPr>
              <p:spPr>
                <a:xfrm>
                  <a:off x="1571325" y="1782175"/>
                  <a:ext cx="124125" cy="41125"/>
                </a:xfrm>
                <a:custGeom>
                  <a:avLst/>
                  <a:gdLst/>
                  <a:ahLst/>
                  <a:cxnLst/>
                  <a:rect l="l" t="t" r="r" b="b"/>
                  <a:pathLst>
                    <a:path w="4965" h="1645" extrusionOk="0">
                      <a:moveTo>
                        <a:pt x="3892" y="1"/>
                      </a:moveTo>
                      <a:cubicBezTo>
                        <a:pt x="3810" y="1"/>
                        <a:pt x="3727" y="5"/>
                        <a:pt x="3643" y="13"/>
                      </a:cubicBezTo>
                      <a:cubicBezTo>
                        <a:pt x="3405" y="25"/>
                        <a:pt x="3179" y="85"/>
                        <a:pt x="2977" y="192"/>
                      </a:cubicBezTo>
                      <a:cubicBezTo>
                        <a:pt x="2762" y="299"/>
                        <a:pt x="2584" y="418"/>
                        <a:pt x="2393" y="513"/>
                      </a:cubicBezTo>
                      <a:cubicBezTo>
                        <a:pt x="1607" y="906"/>
                        <a:pt x="798" y="1251"/>
                        <a:pt x="0" y="1621"/>
                      </a:cubicBezTo>
                      <a:lnTo>
                        <a:pt x="12" y="1644"/>
                      </a:lnTo>
                      <a:cubicBezTo>
                        <a:pt x="845" y="1335"/>
                        <a:pt x="1667" y="1037"/>
                        <a:pt x="2489" y="680"/>
                      </a:cubicBezTo>
                      <a:cubicBezTo>
                        <a:pt x="2881" y="478"/>
                        <a:pt x="3262" y="275"/>
                        <a:pt x="3679" y="239"/>
                      </a:cubicBezTo>
                      <a:cubicBezTo>
                        <a:pt x="3904" y="195"/>
                        <a:pt x="4131" y="184"/>
                        <a:pt x="4363" y="184"/>
                      </a:cubicBezTo>
                      <a:cubicBezTo>
                        <a:pt x="4561" y="184"/>
                        <a:pt x="4762" y="192"/>
                        <a:pt x="4965" y="192"/>
                      </a:cubicBezTo>
                      <a:lnTo>
                        <a:pt x="4965" y="180"/>
                      </a:lnTo>
                      <a:cubicBezTo>
                        <a:pt x="4623" y="82"/>
                        <a:pt x="4266" y="1"/>
                        <a:pt x="389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65" name="Google Shape;2265;p58"/>
                <p:cNvSpPr/>
                <p:nvPr/>
              </p:nvSpPr>
              <p:spPr>
                <a:xfrm>
                  <a:off x="1621925" y="1722025"/>
                  <a:ext cx="97950" cy="17050"/>
                </a:xfrm>
                <a:custGeom>
                  <a:avLst/>
                  <a:gdLst/>
                  <a:ahLst/>
                  <a:cxnLst/>
                  <a:rect l="l" t="t" r="r" b="b"/>
                  <a:pathLst>
                    <a:path w="3918" h="682" extrusionOk="0">
                      <a:moveTo>
                        <a:pt x="2861" y="0"/>
                      </a:moveTo>
                      <a:cubicBezTo>
                        <a:pt x="2699" y="0"/>
                        <a:pt x="2529" y="44"/>
                        <a:pt x="2370" y="97"/>
                      </a:cubicBezTo>
                      <a:cubicBezTo>
                        <a:pt x="2191" y="157"/>
                        <a:pt x="2036" y="264"/>
                        <a:pt x="1893" y="347"/>
                      </a:cubicBezTo>
                      <a:cubicBezTo>
                        <a:pt x="1738" y="443"/>
                        <a:pt x="1596" y="514"/>
                        <a:pt x="1429" y="526"/>
                      </a:cubicBezTo>
                      <a:cubicBezTo>
                        <a:pt x="1398" y="533"/>
                        <a:pt x="1367" y="537"/>
                        <a:pt x="1336" y="537"/>
                      </a:cubicBezTo>
                      <a:cubicBezTo>
                        <a:pt x="1212" y="537"/>
                        <a:pt x="1088" y="483"/>
                        <a:pt x="965" y="407"/>
                      </a:cubicBezTo>
                      <a:cubicBezTo>
                        <a:pt x="798" y="336"/>
                        <a:pt x="655" y="217"/>
                        <a:pt x="465" y="205"/>
                      </a:cubicBezTo>
                      <a:cubicBezTo>
                        <a:pt x="435" y="201"/>
                        <a:pt x="405" y="199"/>
                        <a:pt x="375" y="199"/>
                      </a:cubicBezTo>
                      <a:cubicBezTo>
                        <a:pt x="211" y="199"/>
                        <a:pt x="50" y="258"/>
                        <a:pt x="0" y="419"/>
                      </a:cubicBezTo>
                      <a:lnTo>
                        <a:pt x="12" y="419"/>
                      </a:lnTo>
                      <a:cubicBezTo>
                        <a:pt x="67" y="300"/>
                        <a:pt x="192" y="251"/>
                        <a:pt x="323" y="251"/>
                      </a:cubicBezTo>
                      <a:cubicBezTo>
                        <a:pt x="362" y="251"/>
                        <a:pt x="402" y="256"/>
                        <a:pt x="441" y="264"/>
                      </a:cubicBezTo>
                      <a:cubicBezTo>
                        <a:pt x="607" y="288"/>
                        <a:pt x="738" y="407"/>
                        <a:pt x="893" y="502"/>
                      </a:cubicBezTo>
                      <a:cubicBezTo>
                        <a:pt x="1028" y="592"/>
                        <a:pt x="1205" y="682"/>
                        <a:pt x="1394" y="682"/>
                      </a:cubicBezTo>
                      <a:cubicBezTo>
                        <a:pt x="1406" y="682"/>
                        <a:pt x="1417" y="682"/>
                        <a:pt x="1429" y="681"/>
                      </a:cubicBezTo>
                      <a:cubicBezTo>
                        <a:pt x="1619" y="681"/>
                        <a:pt x="1798" y="586"/>
                        <a:pt x="1965" y="514"/>
                      </a:cubicBezTo>
                      <a:cubicBezTo>
                        <a:pt x="2274" y="336"/>
                        <a:pt x="2572" y="228"/>
                        <a:pt x="2917" y="228"/>
                      </a:cubicBezTo>
                      <a:cubicBezTo>
                        <a:pt x="2940" y="228"/>
                        <a:pt x="2963" y="227"/>
                        <a:pt x="2986" y="227"/>
                      </a:cubicBezTo>
                      <a:cubicBezTo>
                        <a:pt x="3288" y="227"/>
                        <a:pt x="3606" y="300"/>
                        <a:pt x="3894" y="455"/>
                      </a:cubicBezTo>
                      <a:lnTo>
                        <a:pt x="3917" y="443"/>
                      </a:lnTo>
                      <a:cubicBezTo>
                        <a:pt x="3655" y="169"/>
                        <a:pt x="3286" y="26"/>
                        <a:pt x="2917" y="2"/>
                      </a:cubicBezTo>
                      <a:cubicBezTo>
                        <a:pt x="2899" y="1"/>
                        <a:pt x="2880" y="0"/>
                        <a:pt x="286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66" name="Google Shape;2266;p58"/>
                <p:cNvSpPr/>
                <p:nvPr/>
              </p:nvSpPr>
              <p:spPr>
                <a:xfrm>
                  <a:off x="1893075" y="1606875"/>
                  <a:ext cx="53025" cy="65500"/>
                </a:xfrm>
                <a:custGeom>
                  <a:avLst/>
                  <a:gdLst/>
                  <a:ahLst/>
                  <a:cxnLst/>
                  <a:rect l="l" t="t" r="r" b="b"/>
                  <a:pathLst>
                    <a:path w="2121" h="2620" extrusionOk="0">
                      <a:moveTo>
                        <a:pt x="1" y="0"/>
                      </a:moveTo>
                      <a:lnTo>
                        <a:pt x="13" y="24"/>
                      </a:lnTo>
                      <a:cubicBezTo>
                        <a:pt x="298" y="179"/>
                        <a:pt x="477" y="465"/>
                        <a:pt x="525" y="762"/>
                      </a:cubicBezTo>
                      <a:cubicBezTo>
                        <a:pt x="572" y="1060"/>
                        <a:pt x="406" y="1417"/>
                        <a:pt x="656" y="1739"/>
                      </a:cubicBezTo>
                      <a:cubicBezTo>
                        <a:pt x="787" y="1894"/>
                        <a:pt x="1013" y="1917"/>
                        <a:pt x="1168" y="1929"/>
                      </a:cubicBezTo>
                      <a:cubicBezTo>
                        <a:pt x="1322" y="1929"/>
                        <a:pt x="1441" y="1953"/>
                        <a:pt x="1560" y="2013"/>
                      </a:cubicBezTo>
                      <a:cubicBezTo>
                        <a:pt x="1656" y="2048"/>
                        <a:pt x="1739" y="2132"/>
                        <a:pt x="1799" y="2227"/>
                      </a:cubicBezTo>
                      <a:cubicBezTo>
                        <a:pt x="1882" y="2334"/>
                        <a:pt x="1906" y="2429"/>
                        <a:pt x="1906" y="2620"/>
                      </a:cubicBezTo>
                      <a:cubicBezTo>
                        <a:pt x="1977" y="2620"/>
                        <a:pt x="2072" y="2608"/>
                        <a:pt x="2120" y="2608"/>
                      </a:cubicBezTo>
                      <a:lnTo>
                        <a:pt x="2120" y="2584"/>
                      </a:lnTo>
                      <a:cubicBezTo>
                        <a:pt x="2037" y="2572"/>
                        <a:pt x="2013" y="2560"/>
                        <a:pt x="1977" y="2548"/>
                      </a:cubicBezTo>
                      <a:cubicBezTo>
                        <a:pt x="2013" y="2465"/>
                        <a:pt x="2013" y="2286"/>
                        <a:pt x="1953" y="2156"/>
                      </a:cubicBezTo>
                      <a:cubicBezTo>
                        <a:pt x="1894" y="2025"/>
                        <a:pt x="1799" y="1905"/>
                        <a:pt x="1668" y="1810"/>
                      </a:cubicBezTo>
                      <a:cubicBezTo>
                        <a:pt x="1489" y="1703"/>
                        <a:pt x="1307" y="1700"/>
                        <a:pt x="1150" y="1700"/>
                      </a:cubicBezTo>
                      <a:cubicBezTo>
                        <a:pt x="1140" y="1700"/>
                        <a:pt x="1131" y="1700"/>
                        <a:pt x="1122" y="1700"/>
                      </a:cubicBezTo>
                      <a:cubicBezTo>
                        <a:pt x="976" y="1700"/>
                        <a:pt x="853" y="1697"/>
                        <a:pt x="775" y="1608"/>
                      </a:cubicBezTo>
                      <a:cubicBezTo>
                        <a:pt x="584" y="1394"/>
                        <a:pt x="668" y="1060"/>
                        <a:pt x="608" y="727"/>
                      </a:cubicBezTo>
                      <a:cubicBezTo>
                        <a:pt x="537" y="405"/>
                        <a:pt x="298" y="120"/>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67" name="Google Shape;2267;p58"/>
                <p:cNvSpPr/>
                <p:nvPr/>
              </p:nvSpPr>
              <p:spPr>
                <a:xfrm>
                  <a:off x="1780275" y="1773450"/>
                  <a:ext cx="105975" cy="40925"/>
                </a:xfrm>
                <a:custGeom>
                  <a:avLst/>
                  <a:gdLst/>
                  <a:ahLst/>
                  <a:cxnLst/>
                  <a:rect l="l" t="t" r="r" b="b"/>
                  <a:pathLst>
                    <a:path w="4239" h="1637" extrusionOk="0">
                      <a:moveTo>
                        <a:pt x="3368" y="0"/>
                      </a:moveTo>
                      <a:cubicBezTo>
                        <a:pt x="3254" y="0"/>
                        <a:pt x="3139" y="9"/>
                        <a:pt x="3024" y="29"/>
                      </a:cubicBezTo>
                      <a:cubicBezTo>
                        <a:pt x="2822" y="76"/>
                        <a:pt x="2608" y="172"/>
                        <a:pt x="2441" y="315"/>
                      </a:cubicBezTo>
                      <a:cubicBezTo>
                        <a:pt x="2286" y="469"/>
                        <a:pt x="2167" y="624"/>
                        <a:pt x="2048" y="779"/>
                      </a:cubicBezTo>
                      <a:cubicBezTo>
                        <a:pt x="1822" y="1088"/>
                        <a:pt x="1417" y="1124"/>
                        <a:pt x="1012" y="1124"/>
                      </a:cubicBezTo>
                      <a:cubicBezTo>
                        <a:pt x="822" y="1124"/>
                        <a:pt x="619" y="1148"/>
                        <a:pt x="417" y="1219"/>
                      </a:cubicBezTo>
                      <a:cubicBezTo>
                        <a:pt x="238" y="1303"/>
                        <a:pt x="48" y="1434"/>
                        <a:pt x="0" y="1636"/>
                      </a:cubicBezTo>
                      <a:lnTo>
                        <a:pt x="36" y="1624"/>
                      </a:lnTo>
                      <a:cubicBezTo>
                        <a:pt x="96" y="1446"/>
                        <a:pt x="274" y="1327"/>
                        <a:pt x="453" y="1267"/>
                      </a:cubicBezTo>
                      <a:cubicBezTo>
                        <a:pt x="600" y="1221"/>
                        <a:pt x="748" y="1203"/>
                        <a:pt x="896" y="1203"/>
                      </a:cubicBezTo>
                      <a:cubicBezTo>
                        <a:pt x="939" y="1203"/>
                        <a:pt x="981" y="1205"/>
                        <a:pt x="1024" y="1208"/>
                      </a:cubicBezTo>
                      <a:cubicBezTo>
                        <a:pt x="1135" y="1214"/>
                        <a:pt x="1246" y="1224"/>
                        <a:pt x="1358" y="1224"/>
                      </a:cubicBezTo>
                      <a:cubicBezTo>
                        <a:pt x="1452" y="1224"/>
                        <a:pt x="1546" y="1217"/>
                        <a:pt x="1643" y="1196"/>
                      </a:cubicBezTo>
                      <a:cubicBezTo>
                        <a:pt x="1846" y="1160"/>
                        <a:pt x="2060" y="1029"/>
                        <a:pt x="2191" y="886"/>
                      </a:cubicBezTo>
                      <a:cubicBezTo>
                        <a:pt x="2322" y="731"/>
                        <a:pt x="2441" y="565"/>
                        <a:pt x="2596" y="469"/>
                      </a:cubicBezTo>
                      <a:cubicBezTo>
                        <a:pt x="2739" y="362"/>
                        <a:pt x="2905" y="291"/>
                        <a:pt x="3084" y="243"/>
                      </a:cubicBezTo>
                      <a:cubicBezTo>
                        <a:pt x="3322" y="180"/>
                        <a:pt x="3581" y="169"/>
                        <a:pt x="3844" y="169"/>
                      </a:cubicBezTo>
                      <a:cubicBezTo>
                        <a:pt x="3976" y="169"/>
                        <a:pt x="4108" y="172"/>
                        <a:pt x="4239" y="172"/>
                      </a:cubicBezTo>
                      <a:lnTo>
                        <a:pt x="4239" y="148"/>
                      </a:lnTo>
                      <a:cubicBezTo>
                        <a:pt x="3963" y="62"/>
                        <a:pt x="3668" y="0"/>
                        <a:pt x="336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68" name="Google Shape;2268;p58"/>
                <p:cNvSpPr/>
                <p:nvPr/>
              </p:nvSpPr>
              <p:spPr>
                <a:xfrm>
                  <a:off x="1829075" y="1811200"/>
                  <a:ext cx="64325" cy="42650"/>
                </a:xfrm>
                <a:custGeom>
                  <a:avLst/>
                  <a:gdLst/>
                  <a:ahLst/>
                  <a:cxnLst/>
                  <a:rect l="l" t="t" r="r" b="b"/>
                  <a:pathLst>
                    <a:path w="2573" h="1706" extrusionOk="0">
                      <a:moveTo>
                        <a:pt x="1954" y="0"/>
                      </a:moveTo>
                      <a:cubicBezTo>
                        <a:pt x="1875" y="0"/>
                        <a:pt x="1795" y="6"/>
                        <a:pt x="1715" y="19"/>
                      </a:cubicBezTo>
                      <a:cubicBezTo>
                        <a:pt x="1418" y="67"/>
                        <a:pt x="1120" y="293"/>
                        <a:pt x="1013" y="590"/>
                      </a:cubicBezTo>
                      <a:cubicBezTo>
                        <a:pt x="894" y="876"/>
                        <a:pt x="894" y="1138"/>
                        <a:pt x="715" y="1352"/>
                      </a:cubicBezTo>
                      <a:cubicBezTo>
                        <a:pt x="561" y="1540"/>
                        <a:pt x="324" y="1677"/>
                        <a:pt x="63" y="1677"/>
                      </a:cubicBezTo>
                      <a:cubicBezTo>
                        <a:pt x="43" y="1677"/>
                        <a:pt x="22" y="1676"/>
                        <a:pt x="1" y="1674"/>
                      </a:cubicBezTo>
                      <a:lnTo>
                        <a:pt x="1" y="1674"/>
                      </a:lnTo>
                      <a:lnTo>
                        <a:pt x="37" y="1698"/>
                      </a:lnTo>
                      <a:cubicBezTo>
                        <a:pt x="74" y="1703"/>
                        <a:pt x="112" y="1705"/>
                        <a:pt x="150" y="1705"/>
                      </a:cubicBezTo>
                      <a:cubicBezTo>
                        <a:pt x="391" y="1705"/>
                        <a:pt x="638" y="1609"/>
                        <a:pt x="822" y="1424"/>
                      </a:cubicBezTo>
                      <a:cubicBezTo>
                        <a:pt x="1049" y="1210"/>
                        <a:pt x="1072" y="888"/>
                        <a:pt x="1192" y="662"/>
                      </a:cubicBezTo>
                      <a:cubicBezTo>
                        <a:pt x="1299" y="448"/>
                        <a:pt x="1537" y="317"/>
                        <a:pt x="1775" y="245"/>
                      </a:cubicBezTo>
                      <a:cubicBezTo>
                        <a:pt x="2013" y="174"/>
                        <a:pt x="2299" y="174"/>
                        <a:pt x="2573" y="150"/>
                      </a:cubicBezTo>
                      <a:lnTo>
                        <a:pt x="2573" y="114"/>
                      </a:lnTo>
                      <a:cubicBezTo>
                        <a:pt x="2381" y="45"/>
                        <a:pt x="2170" y="0"/>
                        <a:pt x="19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69" name="Google Shape;2269;p58"/>
                <p:cNvSpPr/>
                <p:nvPr/>
              </p:nvSpPr>
              <p:spPr>
                <a:xfrm>
                  <a:off x="1821950" y="1868975"/>
                  <a:ext cx="44950" cy="60000"/>
                </a:xfrm>
                <a:custGeom>
                  <a:avLst/>
                  <a:gdLst/>
                  <a:ahLst/>
                  <a:cxnLst/>
                  <a:rect l="l" t="t" r="r" b="b"/>
                  <a:pathLst>
                    <a:path w="1798" h="2400" extrusionOk="0">
                      <a:moveTo>
                        <a:pt x="1654" y="0"/>
                      </a:moveTo>
                      <a:cubicBezTo>
                        <a:pt x="1418" y="0"/>
                        <a:pt x="1177" y="217"/>
                        <a:pt x="1107" y="435"/>
                      </a:cubicBezTo>
                      <a:cubicBezTo>
                        <a:pt x="988" y="708"/>
                        <a:pt x="1000" y="970"/>
                        <a:pt x="893" y="1197"/>
                      </a:cubicBezTo>
                      <a:cubicBezTo>
                        <a:pt x="810" y="1423"/>
                        <a:pt x="572" y="1518"/>
                        <a:pt x="345" y="1685"/>
                      </a:cubicBezTo>
                      <a:cubicBezTo>
                        <a:pt x="238" y="1756"/>
                        <a:pt x="143" y="1875"/>
                        <a:pt x="84" y="2006"/>
                      </a:cubicBezTo>
                      <a:cubicBezTo>
                        <a:pt x="24" y="2125"/>
                        <a:pt x="24" y="2280"/>
                        <a:pt x="95" y="2399"/>
                      </a:cubicBezTo>
                      <a:lnTo>
                        <a:pt x="119" y="2387"/>
                      </a:lnTo>
                      <a:cubicBezTo>
                        <a:pt x="0" y="2137"/>
                        <a:pt x="214" y="1899"/>
                        <a:pt x="417" y="1780"/>
                      </a:cubicBezTo>
                      <a:cubicBezTo>
                        <a:pt x="643" y="1661"/>
                        <a:pt x="929" y="1554"/>
                        <a:pt x="1072" y="1268"/>
                      </a:cubicBezTo>
                      <a:cubicBezTo>
                        <a:pt x="1227" y="1018"/>
                        <a:pt x="1250" y="732"/>
                        <a:pt x="1334" y="518"/>
                      </a:cubicBezTo>
                      <a:cubicBezTo>
                        <a:pt x="1381" y="292"/>
                        <a:pt x="1536" y="65"/>
                        <a:pt x="1798" y="54"/>
                      </a:cubicBezTo>
                      <a:lnTo>
                        <a:pt x="1798" y="30"/>
                      </a:lnTo>
                      <a:cubicBezTo>
                        <a:pt x="1751" y="9"/>
                        <a:pt x="1703" y="0"/>
                        <a:pt x="16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70" name="Google Shape;2270;p58"/>
                <p:cNvSpPr/>
                <p:nvPr/>
              </p:nvSpPr>
              <p:spPr>
                <a:xfrm>
                  <a:off x="1920175" y="1781825"/>
                  <a:ext cx="45850" cy="66775"/>
                </a:xfrm>
                <a:custGeom>
                  <a:avLst/>
                  <a:gdLst/>
                  <a:ahLst/>
                  <a:cxnLst/>
                  <a:rect l="l" t="t" r="r" b="b"/>
                  <a:pathLst>
                    <a:path w="1834" h="2671" extrusionOk="0">
                      <a:moveTo>
                        <a:pt x="1593" y="0"/>
                      </a:moveTo>
                      <a:cubicBezTo>
                        <a:pt x="1360" y="0"/>
                        <a:pt x="1117" y="127"/>
                        <a:pt x="977" y="337"/>
                      </a:cubicBezTo>
                      <a:cubicBezTo>
                        <a:pt x="869" y="492"/>
                        <a:pt x="834" y="682"/>
                        <a:pt x="857" y="825"/>
                      </a:cubicBezTo>
                      <a:cubicBezTo>
                        <a:pt x="857" y="980"/>
                        <a:pt x="869" y="1099"/>
                        <a:pt x="810" y="1218"/>
                      </a:cubicBezTo>
                      <a:cubicBezTo>
                        <a:pt x="691" y="1456"/>
                        <a:pt x="417" y="1599"/>
                        <a:pt x="215" y="1837"/>
                      </a:cubicBezTo>
                      <a:cubicBezTo>
                        <a:pt x="107" y="1956"/>
                        <a:pt x="24" y="2111"/>
                        <a:pt x="24" y="2277"/>
                      </a:cubicBezTo>
                      <a:cubicBezTo>
                        <a:pt x="0" y="2420"/>
                        <a:pt x="60" y="2599"/>
                        <a:pt x="215" y="2670"/>
                      </a:cubicBezTo>
                      <a:lnTo>
                        <a:pt x="226" y="2658"/>
                      </a:lnTo>
                      <a:cubicBezTo>
                        <a:pt x="107" y="2587"/>
                        <a:pt x="84" y="2420"/>
                        <a:pt x="95" y="2289"/>
                      </a:cubicBezTo>
                      <a:cubicBezTo>
                        <a:pt x="107" y="2135"/>
                        <a:pt x="203" y="2027"/>
                        <a:pt x="298" y="1932"/>
                      </a:cubicBezTo>
                      <a:cubicBezTo>
                        <a:pt x="512" y="1718"/>
                        <a:pt x="798" y="1599"/>
                        <a:pt x="977" y="1301"/>
                      </a:cubicBezTo>
                      <a:cubicBezTo>
                        <a:pt x="1060" y="1158"/>
                        <a:pt x="1072" y="956"/>
                        <a:pt x="1072" y="825"/>
                      </a:cubicBezTo>
                      <a:cubicBezTo>
                        <a:pt x="1096" y="682"/>
                        <a:pt x="1108" y="563"/>
                        <a:pt x="1167" y="456"/>
                      </a:cubicBezTo>
                      <a:cubicBezTo>
                        <a:pt x="1286" y="230"/>
                        <a:pt x="1536" y="75"/>
                        <a:pt x="1834" y="75"/>
                      </a:cubicBezTo>
                      <a:lnTo>
                        <a:pt x="1834" y="51"/>
                      </a:lnTo>
                      <a:cubicBezTo>
                        <a:pt x="1758" y="16"/>
                        <a:pt x="1676" y="0"/>
                        <a:pt x="159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71" name="Google Shape;2271;p58"/>
                <p:cNvSpPr/>
                <p:nvPr/>
              </p:nvSpPr>
              <p:spPr>
                <a:xfrm>
                  <a:off x="2034175" y="1826850"/>
                  <a:ext cx="57175" cy="44075"/>
                </a:xfrm>
                <a:custGeom>
                  <a:avLst/>
                  <a:gdLst/>
                  <a:ahLst/>
                  <a:cxnLst/>
                  <a:rect l="l" t="t" r="r" b="b"/>
                  <a:pathLst>
                    <a:path w="2287" h="1763" extrusionOk="0">
                      <a:moveTo>
                        <a:pt x="308" y="1"/>
                      </a:moveTo>
                      <a:cubicBezTo>
                        <a:pt x="196" y="1"/>
                        <a:pt x="88" y="27"/>
                        <a:pt x="0" y="95"/>
                      </a:cubicBezTo>
                      <a:lnTo>
                        <a:pt x="12" y="119"/>
                      </a:lnTo>
                      <a:cubicBezTo>
                        <a:pt x="46" y="115"/>
                        <a:pt x="78" y="112"/>
                        <a:pt x="110" y="112"/>
                      </a:cubicBezTo>
                      <a:cubicBezTo>
                        <a:pt x="319" y="112"/>
                        <a:pt x="504" y="207"/>
                        <a:pt x="679" y="310"/>
                      </a:cubicBezTo>
                      <a:cubicBezTo>
                        <a:pt x="881" y="441"/>
                        <a:pt x="1096" y="572"/>
                        <a:pt x="1322" y="691"/>
                      </a:cubicBezTo>
                      <a:cubicBezTo>
                        <a:pt x="1548" y="810"/>
                        <a:pt x="1774" y="929"/>
                        <a:pt x="1929" y="1107"/>
                      </a:cubicBezTo>
                      <a:cubicBezTo>
                        <a:pt x="2096" y="1286"/>
                        <a:pt x="2215" y="1512"/>
                        <a:pt x="2263" y="1762"/>
                      </a:cubicBezTo>
                      <a:lnTo>
                        <a:pt x="2286" y="1762"/>
                      </a:lnTo>
                      <a:cubicBezTo>
                        <a:pt x="2274" y="1512"/>
                        <a:pt x="2191" y="1262"/>
                        <a:pt x="2024" y="1048"/>
                      </a:cubicBezTo>
                      <a:cubicBezTo>
                        <a:pt x="1858" y="846"/>
                        <a:pt x="1631" y="691"/>
                        <a:pt x="1429" y="548"/>
                      </a:cubicBezTo>
                      <a:cubicBezTo>
                        <a:pt x="1215" y="393"/>
                        <a:pt x="1024" y="238"/>
                        <a:pt x="786" y="119"/>
                      </a:cubicBezTo>
                      <a:cubicBezTo>
                        <a:pt x="645" y="56"/>
                        <a:pt x="471" y="1"/>
                        <a:pt x="3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72" name="Google Shape;2272;p58"/>
                <p:cNvSpPr/>
                <p:nvPr/>
              </p:nvSpPr>
              <p:spPr>
                <a:xfrm>
                  <a:off x="2095775" y="1711550"/>
                  <a:ext cx="99150" cy="15275"/>
                </a:xfrm>
                <a:custGeom>
                  <a:avLst/>
                  <a:gdLst/>
                  <a:ahLst/>
                  <a:cxnLst/>
                  <a:rect l="l" t="t" r="r" b="b"/>
                  <a:pathLst>
                    <a:path w="3966" h="611" extrusionOk="0">
                      <a:moveTo>
                        <a:pt x="1110" y="0"/>
                      </a:moveTo>
                      <a:cubicBezTo>
                        <a:pt x="1070" y="0"/>
                        <a:pt x="1029" y="2"/>
                        <a:pt x="989" y="4"/>
                      </a:cubicBezTo>
                      <a:cubicBezTo>
                        <a:pt x="632" y="40"/>
                        <a:pt x="275" y="159"/>
                        <a:pt x="1" y="385"/>
                      </a:cubicBezTo>
                      <a:lnTo>
                        <a:pt x="25" y="397"/>
                      </a:lnTo>
                      <a:cubicBezTo>
                        <a:pt x="346" y="290"/>
                        <a:pt x="680" y="231"/>
                        <a:pt x="1001" y="231"/>
                      </a:cubicBezTo>
                      <a:cubicBezTo>
                        <a:pt x="1334" y="231"/>
                        <a:pt x="1656" y="278"/>
                        <a:pt x="1965" y="397"/>
                      </a:cubicBezTo>
                      <a:cubicBezTo>
                        <a:pt x="2189" y="487"/>
                        <a:pt x="2460" y="610"/>
                        <a:pt x="2732" y="610"/>
                      </a:cubicBezTo>
                      <a:cubicBezTo>
                        <a:pt x="2822" y="610"/>
                        <a:pt x="2913" y="597"/>
                        <a:pt x="3001" y="564"/>
                      </a:cubicBezTo>
                      <a:cubicBezTo>
                        <a:pt x="3180" y="505"/>
                        <a:pt x="3311" y="409"/>
                        <a:pt x="3478" y="362"/>
                      </a:cubicBezTo>
                      <a:cubicBezTo>
                        <a:pt x="3532" y="348"/>
                        <a:pt x="3591" y="340"/>
                        <a:pt x="3651" y="340"/>
                      </a:cubicBezTo>
                      <a:cubicBezTo>
                        <a:pt x="3749" y="340"/>
                        <a:pt x="3849" y="362"/>
                        <a:pt x="3930" y="421"/>
                      </a:cubicBezTo>
                      <a:lnTo>
                        <a:pt x="3966" y="397"/>
                      </a:lnTo>
                      <a:cubicBezTo>
                        <a:pt x="3866" y="306"/>
                        <a:pt x="3736" y="278"/>
                        <a:pt x="3610" y="278"/>
                      </a:cubicBezTo>
                      <a:cubicBezTo>
                        <a:pt x="3557" y="278"/>
                        <a:pt x="3504" y="283"/>
                        <a:pt x="3454" y="290"/>
                      </a:cubicBezTo>
                      <a:cubicBezTo>
                        <a:pt x="3275" y="338"/>
                        <a:pt x="3132" y="409"/>
                        <a:pt x="2966" y="457"/>
                      </a:cubicBezTo>
                      <a:cubicBezTo>
                        <a:pt x="2903" y="473"/>
                        <a:pt x="2842" y="480"/>
                        <a:pt x="2781" y="480"/>
                      </a:cubicBezTo>
                      <a:cubicBezTo>
                        <a:pt x="2528" y="480"/>
                        <a:pt x="2284" y="355"/>
                        <a:pt x="2025" y="231"/>
                      </a:cubicBezTo>
                      <a:cubicBezTo>
                        <a:pt x="1750" y="83"/>
                        <a:pt x="1429" y="0"/>
                        <a:pt x="111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73" name="Google Shape;2273;p58"/>
                <p:cNvSpPr/>
                <p:nvPr/>
              </p:nvSpPr>
              <p:spPr>
                <a:xfrm>
                  <a:off x="2325875" y="1633175"/>
                  <a:ext cx="86650" cy="27000"/>
                </a:xfrm>
                <a:custGeom>
                  <a:avLst/>
                  <a:gdLst/>
                  <a:ahLst/>
                  <a:cxnLst/>
                  <a:rect l="l" t="t" r="r" b="b"/>
                  <a:pathLst>
                    <a:path w="3466" h="1080" extrusionOk="0">
                      <a:moveTo>
                        <a:pt x="3304" y="0"/>
                      </a:moveTo>
                      <a:cubicBezTo>
                        <a:pt x="3185" y="0"/>
                        <a:pt x="3067" y="46"/>
                        <a:pt x="2977" y="103"/>
                      </a:cubicBezTo>
                      <a:cubicBezTo>
                        <a:pt x="2822" y="211"/>
                        <a:pt x="2715" y="342"/>
                        <a:pt x="2596" y="449"/>
                      </a:cubicBezTo>
                      <a:cubicBezTo>
                        <a:pt x="2450" y="603"/>
                        <a:pt x="2247" y="658"/>
                        <a:pt x="2035" y="658"/>
                      </a:cubicBezTo>
                      <a:cubicBezTo>
                        <a:pt x="1937" y="658"/>
                        <a:pt x="1837" y="646"/>
                        <a:pt x="1739" y="627"/>
                      </a:cubicBezTo>
                      <a:cubicBezTo>
                        <a:pt x="1453" y="570"/>
                        <a:pt x="1156" y="436"/>
                        <a:pt x="796" y="436"/>
                      </a:cubicBezTo>
                      <a:cubicBezTo>
                        <a:pt x="781" y="436"/>
                        <a:pt x="766" y="436"/>
                        <a:pt x="751" y="437"/>
                      </a:cubicBezTo>
                      <a:cubicBezTo>
                        <a:pt x="584" y="449"/>
                        <a:pt x="393" y="508"/>
                        <a:pt x="250" y="615"/>
                      </a:cubicBezTo>
                      <a:cubicBezTo>
                        <a:pt x="96" y="734"/>
                        <a:pt x="0" y="901"/>
                        <a:pt x="0" y="1080"/>
                      </a:cubicBezTo>
                      <a:lnTo>
                        <a:pt x="12" y="1080"/>
                      </a:lnTo>
                      <a:cubicBezTo>
                        <a:pt x="122" y="785"/>
                        <a:pt x="422" y="660"/>
                        <a:pt x="682" y="660"/>
                      </a:cubicBezTo>
                      <a:cubicBezTo>
                        <a:pt x="705" y="660"/>
                        <a:pt x="728" y="661"/>
                        <a:pt x="751" y="663"/>
                      </a:cubicBezTo>
                      <a:cubicBezTo>
                        <a:pt x="1048" y="663"/>
                        <a:pt x="1370" y="758"/>
                        <a:pt x="1703" y="806"/>
                      </a:cubicBezTo>
                      <a:cubicBezTo>
                        <a:pt x="1794" y="812"/>
                        <a:pt x="1889" y="822"/>
                        <a:pt x="1985" y="822"/>
                      </a:cubicBezTo>
                      <a:cubicBezTo>
                        <a:pt x="2065" y="822"/>
                        <a:pt x="2146" y="816"/>
                        <a:pt x="2227" y="794"/>
                      </a:cubicBezTo>
                      <a:cubicBezTo>
                        <a:pt x="2394" y="746"/>
                        <a:pt x="2560" y="663"/>
                        <a:pt x="2679" y="520"/>
                      </a:cubicBezTo>
                      <a:cubicBezTo>
                        <a:pt x="2775" y="401"/>
                        <a:pt x="2882" y="270"/>
                        <a:pt x="3001" y="163"/>
                      </a:cubicBezTo>
                      <a:cubicBezTo>
                        <a:pt x="3101" y="90"/>
                        <a:pt x="3223" y="24"/>
                        <a:pt x="3344" y="24"/>
                      </a:cubicBezTo>
                      <a:cubicBezTo>
                        <a:pt x="3380" y="24"/>
                        <a:pt x="3417" y="30"/>
                        <a:pt x="3453" y="44"/>
                      </a:cubicBezTo>
                      <a:lnTo>
                        <a:pt x="3465" y="32"/>
                      </a:lnTo>
                      <a:cubicBezTo>
                        <a:pt x="3413" y="10"/>
                        <a:pt x="3359" y="0"/>
                        <a:pt x="330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74" name="Google Shape;2274;p58"/>
                <p:cNvSpPr/>
                <p:nvPr/>
              </p:nvSpPr>
              <p:spPr>
                <a:xfrm>
                  <a:off x="1992500" y="1458475"/>
                  <a:ext cx="31275" cy="72225"/>
                </a:xfrm>
                <a:custGeom>
                  <a:avLst/>
                  <a:gdLst/>
                  <a:ahLst/>
                  <a:cxnLst/>
                  <a:rect l="l" t="t" r="r" b="b"/>
                  <a:pathLst>
                    <a:path w="1251" h="2889" extrusionOk="0">
                      <a:moveTo>
                        <a:pt x="76" y="0"/>
                      </a:moveTo>
                      <a:cubicBezTo>
                        <a:pt x="51" y="0"/>
                        <a:pt x="26" y="2"/>
                        <a:pt x="0" y="7"/>
                      </a:cubicBezTo>
                      <a:cubicBezTo>
                        <a:pt x="6" y="7"/>
                        <a:pt x="12" y="7"/>
                        <a:pt x="18" y="7"/>
                      </a:cubicBezTo>
                      <a:cubicBezTo>
                        <a:pt x="306" y="7"/>
                        <a:pt x="501" y="298"/>
                        <a:pt x="501" y="567"/>
                      </a:cubicBezTo>
                      <a:cubicBezTo>
                        <a:pt x="524" y="841"/>
                        <a:pt x="417" y="1114"/>
                        <a:pt x="358" y="1412"/>
                      </a:cubicBezTo>
                      <a:cubicBezTo>
                        <a:pt x="298" y="1722"/>
                        <a:pt x="346" y="2067"/>
                        <a:pt x="501" y="2329"/>
                      </a:cubicBezTo>
                      <a:cubicBezTo>
                        <a:pt x="667" y="2615"/>
                        <a:pt x="941" y="2817"/>
                        <a:pt x="1239" y="2889"/>
                      </a:cubicBezTo>
                      <a:lnTo>
                        <a:pt x="1251" y="2865"/>
                      </a:lnTo>
                      <a:cubicBezTo>
                        <a:pt x="1012" y="2710"/>
                        <a:pt x="834" y="2484"/>
                        <a:pt x="715" y="2246"/>
                      </a:cubicBezTo>
                      <a:cubicBezTo>
                        <a:pt x="596" y="1996"/>
                        <a:pt x="524" y="1734"/>
                        <a:pt x="548" y="1460"/>
                      </a:cubicBezTo>
                      <a:cubicBezTo>
                        <a:pt x="584" y="1174"/>
                        <a:pt x="667" y="876"/>
                        <a:pt x="620" y="567"/>
                      </a:cubicBezTo>
                      <a:cubicBezTo>
                        <a:pt x="598" y="293"/>
                        <a:pt x="355" y="0"/>
                        <a:pt x="7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75" name="Google Shape;2275;p58"/>
                <p:cNvSpPr/>
                <p:nvPr/>
              </p:nvSpPr>
              <p:spPr>
                <a:xfrm>
                  <a:off x="1637100" y="1439300"/>
                  <a:ext cx="28300" cy="64900"/>
                </a:xfrm>
                <a:custGeom>
                  <a:avLst/>
                  <a:gdLst/>
                  <a:ahLst/>
                  <a:cxnLst/>
                  <a:rect l="l" t="t" r="r" b="b"/>
                  <a:pathLst>
                    <a:path w="1132" h="2596" extrusionOk="0">
                      <a:moveTo>
                        <a:pt x="36" y="0"/>
                      </a:moveTo>
                      <a:lnTo>
                        <a:pt x="24" y="48"/>
                      </a:lnTo>
                      <a:cubicBezTo>
                        <a:pt x="143" y="96"/>
                        <a:pt x="191" y="227"/>
                        <a:pt x="191" y="346"/>
                      </a:cubicBezTo>
                      <a:cubicBezTo>
                        <a:pt x="191" y="465"/>
                        <a:pt x="167" y="584"/>
                        <a:pt x="119" y="703"/>
                      </a:cubicBezTo>
                      <a:cubicBezTo>
                        <a:pt x="72" y="822"/>
                        <a:pt x="24" y="941"/>
                        <a:pt x="12" y="1096"/>
                      </a:cubicBezTo>
                      <a:cubicBezTo>
                        <a:pt x="0" y="1227"/>
                        <a:pt x="60" y="1405"/>
                        <a:pt x="179" y="1489"/>
                      </a:cubicBezTo>
                      <a:cubicBezTo>
                        <a:pt x="298" y="1596"/>
                        <a:pt x="417" y="1655"/>
                        <a:pt x="524" y="1715"/>
                      </a:cubicBezTo>
                      <a:cubicBezTo>
                        <a:pt x="620" y="1774"/>
                        <a:pt x="703" y="1846"/>
                        <a:pt x="774" y="1941"/>
                      </a:cubicBezTo>
                      <a:cubicBezTo>
                        <a:pt x="905" y="2096"/>
                        <a:pt x="1001" y="2346"/>
                        <a:pt x="977" y="2596"/>
                      </a:cubicBezTo>
                      <a:lnTo>
                        <a:pt x="1001" y="2596"/>
                      </a:lnTo>
                      <a:cubicBezTo>
                        <a:pt x="1131" y="2358"/>
                        <a:pt x="1108" y="2024"/>
                        <a:pt x="941" y="1786"/>
                      </a:cubicBezTo>
                      <a:cubicBezTo>
                        <a:pt x="858" y="1667"/>
                        <a:pt x="727" y="1572"/>
                        <a:pt x="608" y="1500"/>
                      </a:cubicBezTo>
                      <a:cubicBezTo>
                        <a:pt x="489" y="1441"/>
                        <a:pt x="369" y="1405"/>
                        <a:pt x="286" y="1346"/>
                      </a:cubicBezTo>
                      <a:cubicBezTo>
                        <a:pt x="96" y="1227"/>
                        <a:pt x="131" y="953"/>
                        <a:pt x="215" y="715"/>
                      </a:cubicBezTo>
                      <a:cubicBezTo>
                        <a:pt x="250" y="584"/>
                        <a:pt x="274" y="453"/>
                        <a:pt x="250" y="322"/>
                      </a:cubicBezTo>
                      <a:cubicBezTo>
                        <a:pt x="239" y="203"/>
                        <a:pt x="167" y="48"/>
                        <a:pt x="3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76" name="Google Shape;2276;p58"/>
                <p:cNvSpPr/>
                <p:nvPr/>
              </p:nvSpPr>
              <p:spPr>
                <a:xfrm>
                  <a:off x="1545125" y="1440775"/>
                  <a:ext cx="39900" cy="73250"/>
                </a:xfrm>
                <a:custGeom>
                  <a:avLst/>
                  <a:gdLst/>
                  <a:ahLst/>
                  <a:cxnLst/>
                  <a:rect l="l" t="t" r="r" b="b"/>
                  <a:pathLst>
                    <a:path w="1596" h="2930" extrusionOk="0">
                      <a:moveTo>
                        <a:pt x="108" y="1"/>
                      </a:moveTo>
                      <a:cubicBezTo>
                        <a:pt x="60" y="287"/>
                        <a:pt x="0" y="584"/>
                        <a:pt x="119" y="882"/>
                      </a:cubicBezTo>
                      <a:cubicBezTo>
                        <a:pt x="227" y="1191"/>
                        <a:pt x="584" y="1311"/>
                        <a:pt x="631" y="1549"/>
                      </a:cubicBezTo>
                      <a:cubicBezTo>
                        <a:pt x="655" y="1668"/>
                        <a:pt x="643" y="1811"/>
                        <a:pt x="667" y="1965"/>
                      </a:cubicBezTo>
                      <a:cubicBezTo>
                        <a:pt x="703" y="2132"/>
                        <a:pt x="750" y="2275"/>
                        <a:pt x="834" y="2418"/>
                      </a:cubicBezTo>
                      <a:cubicBezTo>
                        <a:pt x="1012" y="2680"/>
                        <a:pt x="1286" y="2894"/>
                        <a:pt x="1584" y="2930"/>
                      </a:cubicBezTo>
                      <a:lnTo>
                        <a:pt x="1596" y="2918"/>
                      </a:lnTo>
                      <a:cubicBezTo>
                        <a:pt x="1358" y="2763"/>
                        <a:pt x="1167" y="2549"/>
                        <a:pt x="1048" y="2311"/>
                      </a:cubicBezTo>
                      <a:cubicBezTo>
                        <a:pt x="989" y="2192"/>
                        <a:pt x="941" y="2073"/>
                        <a:pt x="917" y="1942"/>
                      </a:cubicBezTo>
                      <a:cubicBezTo>
                        <a:pt x="881" y="1822"/>
                        <a:pt x="881" y="1656"/>
                        <a:pt x="822" y="1513"/>
                      </a:cubicBezTo>
                      <a:cubicBezTo>
                        <a:pt x="774" y="1346"/>
                        <a:pt x="643" y="1215"/>
                        <a:pt x="524" y="1132"/>
                      </a:cubicBezTo>
                      <a:cubicBezTo>
                        <a:pt x="405" y="1049"/>
                        <a:pt x="298" y="953"/>
                        <a:pt x="238" y="834"/>
                      </a:cubicBezTo>
                      <a:cubicBezTo>
                        <a:pt x="108" y="596"/>
                        <a:pt x="119" y="287"/>
                        <a:pt x="1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77" name="Google Shape;2277;p58"/>
                <p:cNvSpPr/>
                <p:nvPr/>
              </p:nvSpPr>
              <p:spPr>
                <a:xfrm>
                  <a:off x="1721325" y="1682250"/>
                  <a:ext cx="110475" cy="24975"/>
                </a:xfrm>
                <a:custGeom>
                  <a:avLst/>
                  <a:gdLst/>
                  <a:ahLst/>
                  <a:cxnLst/>
                  <a:rect l="l" t="t" r="r" b="b"/>
                  <a:pathLst>
                    <a:path w="4419" h="999" extrusionOk="0">
                      <a:moveTo>
                        <a:pt x="3444" y="1"/>
                      </a:moveTo>
                      <a:cubicBezTo>
                        <a:pt x="3392" y="1"/>
                        <a:pt x="3339" y="4"/>
                        <a:pt x="3287" y="10"/>
                      </a:cubicBezTo>
                      <a:cubicBezTo>
                        <a:pt x="3073" y="33"/>
                        <a:pt x="2870" y="105"/>
                        <a:pt x="2692" y="224"/>
                      </a:cubicBezTo>
                      <a:cubicBezTo>
                        <a:pt x="2501" y="343"/>
                        <a:pt x="2382" y="510"/>
                        <a:pt x="2239" y="641"/>
                      </a:cubicBezTo>
                      <a:cubicBezTo>
                        <a:pt x="2108" y="784"/>
                        <a:pt x="1965" y="855"/>
                        <a:pt x="1763" y="855"/>
                      </a:cubicBezTo>
                      <a:cubicBezTo>
                        <a:pt x="1584" y="855"/>
                        <a:pt x="1382" y="819"/>
                        <a:pt x="1191" y="807"/>
                      </a:cubicBezTo>
                      <a:lnTo>
                        <a:pt x="1" y="724"/>
                      </a:lnTo>
                      <a:lnTo>
                        <a:pt x="1" y="748"/>
                      </a:lnTo>
                      <a:lnTo>
                        <a:pt x="1168" y="926"/>
                      </a:lnTo>
                      <a:cubicBezTo>
                        <a:pt x="1370" y="938"/>
                        <a:pt x="1561" y="986"/>
                        <a:pt x="1763" y="998"/>
                      </a:cubicBezTo>
                      <a:cubicBezTo>
                        <a:pt x="1775" y="999"/>
                        <a:pt x="1787" y="999"/>
                        <a:pt x="1800" y="999"/>
                      </a:cubicBezTo>
                      <a:cubicBezTo>
                        <a:pt x="2004" y="999"/>
                        <a:pt x="2224" y="907"/>
                        <a:pt x="2358" y="784"/>
                      </a:cubicBezTo>
                      <a:cubicBezTo>
                        <a:pt x="2525" y="641"/>
                        <a:pt x="2656" y="498"/>
                        <a:pt x="2811" y="403"/>
                      </a:cubicBezTo>
                      <a:cubicBezTo>
                        <a:pt x="2954" y="319"/>
                        <a:pt x="3132" y="260"/>
                        <a:pt x="3311" y="224"/>
                      </a:cubicBezTo>
                      <a:cubicBezTo>
                        <a:pt x="3392" y="211"/>
                        <a:pt x="3472" y="205"/>
                        <a:pt x="3553" y="205"/>
                      </a:cubicBezTo>
                      <a:cubicBezTo>
                        <a:pt x="3851" y="205"/>
                        <a:pt x="4143" y="291"/>
                        <a:pt x="4406" y="450"/>
                      </a:cubicBezTo>
                      <a:lnTo>
                        <a:pt x="4418" y="438"/>
                      </a:lnTo>
                      <a:cubicBezTo>
                        <a:pt x="4178" y="147"/>
                        <a:pt x="3811" y="1"/>
                        <a:pt x="344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78" name="Google Shape;2278;p58"/>
                <p:cNvSpPr/>
                <p:nvPr/>
              </p:nvSpPr>
              <p:spPr>
                <a:xfrm>
                  <a:off x="1647525" y="1745375"/>
                  <a:ext cx="110450" cy="25250"/>
                </a:xfrm>
                <a:custGeom>
                  <a:avLst/>
                  <a:gdLst/>
                  <a:ahLst/>
                  <a:cxnLst/>
                  <a:rect l="l" t="t" r="r" b="b"/>
                  <a:pathLst>
                    <a:path w="4418" h="1010" extrusionOk="0">
                      <a:moveTo>
                        <a:pt x="3436" y="0"/>
                      </a:moveTo>
                      <a:cubicBezTo>
                        <a:pt x="3386" y="0"/>
                        <a:pt x="3336" y="3"/>
                        <a:pt x="3286" y="9"/>
                      </a:cubicBezTo>
                      <a:cubicBezTo>
                        <a:pt x="3084" y="45"/>
                        <a:pt x="2870" y="116"/>
                        <a:pt x="2691" y="235"/>
                      </a:cubicBezTo>
                      <a:cubicBezTo>
                        <a:pt x="2500" y="354"/>
                        <a:pt x="2381" y="521"/>
                        <a:pt x="2250" y="652"/>
                      </a:cubicBezTo>
                      <a:cubicBezTo>
                        <a:pt x="2119" y="783"/>
                        <a:pt x="1965" y="854"/>
                        <a:pt x="1774" y="854"/>
                      </a:cubicBezTo>
                      <a:cubicBezTo>
                        <a:pt x="1596" y="854"/>
                        <a:pt x="1381" y="830"/>
                        <a:pt x="1191" y="818"/>
                      </a:cubicBezTo>
                      <a:lnTo>
                        <a:pt x="0" y="723"/>
                      </a:lnTo>
                      <a:lnTo>
                        <a:pt x="0" y="759"/>
                      </a:lnTo>
                      <a:lnTo>
                        <a:pt x="1179" y="937"/>
                      </a:lnTo>
                      <a:cubicBezTo>
                        <a:pt x="1369" y="949"/>
                        <a:pt x="1560" y="997"/>
                        <a:pt x="1774" y="1009"/>
                      </a:cubicBezTo>
                      <a:cubicBezTo>
                        <a:pt x="1784" y="1010"/>
                        <a:pt x="1795" y="1010"/>
                        <a:pt x="1805" y="1010"/>
                      </a:cubicBezTo>
                      <a:cubicBezTo>
                        <a:pt x="2001" y="1010"/>
                        <a:pt x="2223" y="907"/>
                        <a:pt x="2369" y="783"/>
                      </a:cubicBezTo>
                      <a:cubicBezTo>
                        <a:pt x="2536" y="652"/>
                        <a:pt x="2667" y="497"/>
                        <a:pt x="2810" y="414"/>
                      </a:cubicBezTo>
                      <a:cubicBezTo>
                        <a:pt x="2965" y="318"/>
                        <a:pt x="3143" y="259"/>
                        <a:pt x="3322" y="235"/>
                      </a:cubicBezTo>
                      <a:cubicBezTo>
                        <a:pt x="3405" y="222"/>
                        <a:pt x="3489" y="215"/>
                        <a:pt x="3574" y="215"/>
                      </a:cubicBezTo>
                      <a:cubicBezTo>
                        <a:pt x="3864" y="215"/>
                        <a:pt x="4156" y="295"/>
                        <a:pt x="4405" y="461"/>
                      </a:cubicBezTo>
                      <a:lnTo>
                        <a:pt x="4417" y="437"/>
                      </a:lnTo>
                      <a:cubicBezTo>
                        <a:pt x="4187" y="154"/>
                        <a:pt x="3808" y="0"/>
                        <a:pt x="343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79" name="Google Shape;2279;p58"/>
                <p:cNvSpPr/>
                <p:nvPr/>
              </p:nvSpPr>
              <p:spPr>
                <a:xfrm>
                  <a:off x="1910950" y="1736150"/>
                  <a:ext cx="51800" cy="60050"/>
                </a:xfrm>
                <a:custGeom>
                  <a:avLst/>
                  <a:gdLst/>
                  <a:ahLst/>
                  <a:cxnLst/>
                  <a:rect l="l" t="t" r="r" b="b"/>
                  <a:pathLst>
                    <a:path w="2072" h="2402" extrusionOk="0">
                      <a:moveTo>
                        <a:pt x="1777" y="1"/>
                      </a:moveTo>
                      <a:cubicBezTo>
                        <a:pt x="1561" y="1"/>
                        <a:pt x="1335" y="110"/>
                        <a:pt x="1191" y="294"/>
                      </a:cubicBezTo>
                      <a:cubicBezTo>
                        <a:pt x="1084" y="425"/>
                        <a:pt x="1048" y="604"/>
                        <a:pt x="1048" y="771"/>
                      </a:cubicBezTo>
                      <a:cubicBezTo>
                        <a:pt x="1048" y="925"/>
                        <a:pt x="1060" y="1080"/>
                        <a:pt x="1060" y="1211"/>
                      </a:cubicBezTo>
                      <a:cubicBezTo>
                        <a:pt x="1060" y="1759"/>
                        <a:pt x="595" y="2295"/>
                        <a:pt x="0" y="2378"/>
                      </a:cubicBezTo>
                      <a:lnTo>
                        <a:pt x="0" y="2402"/>
                      </a:lnTo>
                      <a:cubicBezTo>
                        <a:pt x="595" y="2390"/>
                        <a:pt x="1179" y="1866"/>
                        <a:pt x="1238" y="1223"/>
                      </a:cubicBezTo>
                      <a:cubicBezTo>
                        <a:pt x="1262" y="914"/>
                        <a:pt x="1238" y="616"/>
                        <a:pt x="1369" y="425"/>
                      </a:cubicBezTo>
                      <a:cubicBezTo>
                        <a:pt x="1491" y="227"/>
                        <a:pt x="1735" y="89"/>
                        <a:pt x="2007" y="89"/>
                      </a:cubicBezTo>
                      <a:cubicBezTo>
                        <a:pt x="2029" y="89"/>
                        <a:pt x="2050" y="90"/>
                        <a:pt x="2072" y="92"/>
                      </a:cubicBezTo>
                      <a:lnTo>
                        <a:pt x="2072" y="80"/>
                      </a:lnTo>
                      <a:cubicBezTo>
                        <a:pt x="1983" y="26"/>
                        <a:pt x="1881" y="1"/>
                        <a:pt x="177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80" name="Google Shape;2280;p58"/>
                <p:cNvSpPr/>
                <p:nvPr/>
              </p:nvSpPr>
              <p:spPr>
                <a:xfrm>
                  <a:off x="1976725" y="1706375"/>
                  <a:ext cx="30975" cy="80600"/>
                </a:xfrm>
                <a:custGeom>
                  <a:avLst/>
                  <a:gdLst/>
                  <a:ahLst/>
                  <a:cxnLst/>
                  <a:rect l="l" t="t" r="r" b="b"/>
                  <a:pathLst>
                    <a:path w="1239" h="3224" extrusionOk="0">
                      <a:moveTo>
                        <a:pt x="564" y="0"/>
                      </a:moveTo>
                      <a:cubicBezTo>
                        <a:pt x="423" y="0"/>
                        <a:pt x="270" y="70"/>
                        <a:pt x="179" y="188"/>
                      </a:cubicBezTo>
                      <a:cubicBezTo>
                        <a:pt x="48" y="331"/>
                        <a:pt x="0" y="545"/>
                        <a:pt x="36" y="735"/>
                      </a:cubicBezTo>
                      <a:cubicBezTo>
                        <a:pt x="96" y="1128"/>
                        <a:pt x="393" y="1390"/>
                        <a:pt x="631" y="1616"/>
                      </a:cubicBezTo>
                      <a:cubicBezTo>
                        <a:pt x="870" y="1855"/>
                        <a:pt x="1096" y="2105"/>
                        <a:pt x="1120" y="2438"/>
                      </a:cubicBezTo>
                      <a:cubicBezTo>
                        <a:pt x="1132" y="2748"/>
                        <a:pt x="929" y="3093"/>
                        <a:pt x="620" y="3212"/>
                      </a:cubicBezTo>
                      <a:lnTo>
                        <a:pt x="631" y="3224"/>
                      </a:lnTo>
                      <a:cubicBezTo>
                        <a:pt x="965" y="3129"/>
                        <a:pt x="1239" y="2807"/>
                        <a:pt x="1239" y="2438"/>
                      </a:cubicBezTo>
                      <a:cubicBezTo>
                        <a:pt x="1239" y="2045"/>
                        <a:pt x="989" y="1747"/>
                        <a:pt x="762" y="1497"/>
                      </a:cubicBezTo>
                      <a:cubicBezTo>
                        <a:pt x="536" y="1247"/>
                        <a:pt x="310" y="985"/>
                        <a:pt x="250" y="688"/>
                      </a:cubicBezTo>
                      <a:cubicBezTo>
                        <a:pt x="227" y="545"/>
                        <a:pt x="239" y="414"/>
                        <a:pt x="310" y="271"/>
                      </a:cubicBezTo>
                      <a:cubicBezTo>
                        <a:pt x="393" y="140"/>
                        <a:pt x="524" y="33"/>
                        <a:pt x="691" y="33"/>
                      </a:cubicBezTo>
                      <a:lnTo>
                        <a:pt x="691" y="21"/>
                      </a:lnTo>
                      <a:cubicBezTo>
                        <a:pt x="651" y="7"/>
                        <a:pt x="608" y="0"/>
                        <a:pt x="56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81" name="Google Shape;2281;p58"/>
                <p:cNvSpPr/>
                <p:nvPr/>
              </p:nvSpPr>
              <p:spPr>
                <a:xfrm>
                  <a:off x="2041325" y="1695550"/>
                  <a:ext cx="64300" cy="56050"/>
                </a:xfrm>
                <a:custGeom>
                  <a:avLst/>
                  <a:gdLst/>
                  <a:ahLst/>
                  <a:cxnLst/>
                  <a:rect l="l" t="t" r="r" b="b"/>
                  <a:pathLst>
                    <a:path w="2572" h="2242" extrusionOk="0">
                      <a:moveTo>
                        <a:pt x="141" y="1"/>
                      </a:moveTo>
                      <a:cubicBezTo>
                        <a:pt x="93" y="1"/>
                        <a:pt x="46" y="5"/>
                        <a:pt x="0" y="13"/>
                      </a:cubicBezTo>
                      <a:lnTo>
                        <a:pt x="0" y="37"/>
                      </a:lnTo>
                      <a:cubicBezTo>
                        <a:pt x="310" y="97"/>
                        <a:pt x="560" y="287"/>
                        <a:pt x="726" y="525"/>
                      </a:cubicBezTo>
                      <a:cubicBezTo>
                        <a:pt x="905" y="764"/>
                        <a:pt x="905" y="1061"/>
                        <a:pt x="953" y="1406"/>
                      </a:cubicBezTo>
                      <a:cubicBezTo>
                        <a:pt x="976" y="1573"/>
                        <a:pt x="1036" y="1752"/>
                        <a:pt x="1155" y="1883"/>
                      </a:cubicBezTo>
                      <a:cubicBezTo>
                        <a:pt x="1274" y="2014"/>
                        <a:pt x="1417" y="2109"/>
                        <a:pt x="1584" y="2168"/>
                      </a:cubicBezTo>
                      <a:cubicBezTo>
                        <a:pt x="1758" y="2225"/>
                        <a:pt x="1933" y="2242"/>
                        <a:pt x="2105" y="2242"/>
                      </a:cubicBezTo>
                      <a:cubicBezTo>
                        <a:pt x="2263" y="2242"/>
                        <a:pt x="2419" y="2227"/>
                        <a:pt x="2572" y="2216"/>
                      </a:cubicBezTo>
                      <a:lnTo>
                        <a:pt x="2560" y="2168"/>
                      </a:lnTo>
                      <a:cubicBezTo>
                        <a:pt x="2227" y="2168"/>
                        <a:pt x="1905" y="2168"/>
                        <a:pt x="1619" y="2049"/>
                      </a:cubicBezTo>
                      <a:cubicBezTo>
                        <a:pt x="1334" y="1930"/>
                        <a:pt x="1131" y="1680"/>
                        <a:pt x="1131" y="1359"/>
                      </a:cubicBezTo>
                      <a:cubicBezTo>
                        <a:pt x="1107" y="1204"/>
                        <a:pt x="1131" y="1049"/>
                        <a:pt x="1107" y="871"/>
                      </a:cubicBezTo>
                      <a:cubicBezTo>
                        <a:pt x="1095" y="704"/>
                        <a:pt x="1036" y="514"/>
                        <a:pt x="917" y="383"/>
                      </a:cubicBezTo>
                      <a:cubicBezTo>
                        <a:pt x="723" y="148"/>
                        <a:pt x="424" y="1"/>
                        <a:pt x="14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82" name="Google Shape;2282;p58"/>
                <p:cNvSpPr/>
                <p:nvPr/>
              </p:nvSpPr>
              <p:spPr>
                <a:xfrm>
                  <a:off x="2055600" y="1655550"/>
                  <a:ext cx="86950" cy="18325"/>
                </a:xfrm>
                <a:custGeom>
                  <a:avLst/>
                  <a:gdLst/>
                  <a:ahLst/>
                  <a:cxnLst/>
                  <a:rect l="l" t="t" r="r" b="b"/>
                  <a:pathLst>
                    <a:path w="3478" h="733" extrusionOk="0">
                      <a:moveTo>
                        <a:pt x="1091" y="0"/>
                      </a:moveTo>
                      <a:cubicBezTo>
                        <a:pt x="983" y="0"/>
                        <a:pt x="876" y="14"/>
                        <a:pt x="774" y="42"/>
                      </a:cubicBezTo>
                      <a:cubicBezTo>
                        <a:pt x="441" y="149"/>
                        <a:pt x="120" y="387"/>
                        <a:pt x="1" y="720"/>
                      </a:cubicBezTo>
                      <a:lnTo>
                        <a:pt x="24" y="732"/>
                      </a:lnTo>
                      <a:cubicBezTo>
                        <a:pt x="239" y="482"/>
                        <a:pt x="524" y="328"/>
                        <a:pt x="822" y="268"/>
                      </a:cubicBezTo>
                      <a:cubicBezTo>
                        <a:pt x="925" y="247"/>
                        <a:pt x="1033" y="235"/>
                        <a:pt x="1140" y="235"/>
                      </a:cubicBezTo>
                      <a:cubicBezTo>
                        <a:pt x="1342" y="235"/>
                        <a:pt x="1544" y="278"/>
                        <a:pt x="1715" y="387"/>
                      </a:cubicBezTo>
                      <a:cubicBezTo>
                        <a:pt x="1870" y="482"/>
                        <a:pt x="2001" y="566"/>
                        <a:pt x="2168" y="637"/>
                      </a:cubicBezTo>
                      <a:cubicBezTo>
                        <a:pt x="2269" y="692"/>
                        <a:pt x="2380" y="716"/>
                        <a:pt x="2495" y="716"/>
                      </a:cubicBezTo>
                      <a:cubicBezTo>
                        <a:pt x="2556" y="716"/>
                        <a:pt x="2618" y="709"/>
                        <a:pt x="2679" y="697"/>
                      </a:cubicBezTo>
                      <a:cubicBezTo>
                        <a:pt x="3025" y="661"/>
                        <a:pt x="3334" y="423"/>
                        <a:pt x="3477" y="101"/>
                      </a:cubicBezTo>
                      <a:lnTo>
                        <a:pt x="3453" y="78"/>
                      </a:lnTo>
                      <a:cubicBezTo>
                        <a:pt x="3311" y="375"/>
                        <a:pt x="3001" y="554"/>
                        <a:pt x="2679" y="578"/>
                      </a:cubicBezTo>
                      <a:cubicBezTo>
                        <a:pt x="2537" y="578"/>
                        <a:pt x="2370" y="566"/>
                        <a:pt x="2239" y="494"/>
                      </a:cubicBezTo>
                      <a:cubicBezTo>
                        <a:pt x="2084" y="423"/>
                        <a:pt x="1965" y="316"/>
                        <a:pt x="1822" y="220"/>
                      </a:cubicBezTo>
                      <a:cubicBezTo>
                        <a:pt x="1612" y="78"/>
                        <a:pt x="1349" y="0"/>
                        <a:pt x="10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83" name="Google Shape;2283;p58"/>
                <p:cNvSpPr/>
                <p:nvPr/>
              </p:nvSpPr>
              <p:spPr>
                <a:xfrm>
                  <a:off x="1945475" y="1626225"/>
                  <a:ext cx="66400" cy="44675"/>
                </a:xfrm>
                <a:custGeom>
                  <a:avLst/>
                  <a:gdLst/>
                  <a:ahLst/>
                  <a:cxnLst/>
                  <a:rect l="l" t="t" r="r" b="b"/>
                  <a:pathLst>
                    <a:path w="2656" h="1787" extrusionOk="0">
                      <a:moveTo>
                        <a:pt x="107" y="0"/>
                      </a:moveTo>
                      <a:cubicBezTo>
                        <a:pt x="0" y="131"/>
                        <a:pt x="24" y="310"/>
                        <a:pt x="96" y="441"/>
                      </a:cubicBezTo>
                      <a:cubicBezTo>
                        <a:pt x="167" y="572"/>
                        <a:pt x="298" y="679"/>
                        <a:pt x="453" y="727"/>
                      </a:cubicBezTo>
                      <a:cubicBezTo>
                        <a:pt x="762" y="834"/>
                        <a:pt x="1072" y="786"/>
                        <a:pt x="1346" y="810"/>
                      </a:cubicBezTo>
                      <a:cubicBezTo>
                        <a:pt x="1620" y="846"/>
                        <a:pt x="1870" y="977"/>
                        <a:pt x="2084" y="1143"/>
                      </a:cubicBezTo>
                      <a:cubicBezTo>
                        <a:pt x="2310" y="1310"/>
                        <a:pt x="2501" y="1512"/>
                        <a:pt x="2643" y="1786"/>
                      </a:cubicBezTo>
                      <a:lnTo>
                        <a:pt x="2655" y="1786"/>
                      </a:lnTo>
                      <a:cubicBezTo>
                        <a:pt x="2620" y="1489"/>
                        <a:pt x="2465" y="1191"/>
                        <a:pt x="2227" y="977"/>
                      </a:cubicBezTo>
                      <a:cubicBezTo>
                        <a:pt x="1989" y="774"/>
                        <a:pt x="1667" y="667"/>
                        <a:pt x="1358" y="655"/>
                      </a:cubicBezTo>
                      <a:cubicBezTo>
                        <a:pt x="1333" y="654"/>
                        <a:pt x="1308" y="654"/>
                        <a:pt x="1284" y="654"/>
                      </a:cubicBezTo>
                      <a:cubicBezTo>
                        <a:pt x="1107" y="654"/>
                        <a:pt x="939" y="676"/>
                        <a:pt x="779" y="676"/>
                      </a:cubicBezTo>
                      <a:cubicBezTo>
                        <a:pt x="683" y="676"/>
                        <a:pt x="590" y="668"/>
                        <a:pt x="500" y="643"/>
                      </a:cubicBezTo>
                      <a:cubicBezTo>
                        <a:pt x="357" y="596"/>
                        <a:pt x="226" y="536"/>
                        <a:pt x="155" y="417"/>
                      </a:cubicBezTo>
                      <a:cubicBezTo>
                        <a:pt x="84" y="298"/>
                        <a:pt x="48" y="131"/>
                        <a:pt x="119" y="12"/>
                      </a:cubicBezTo>
                      <a:lnTo>
                        <a:pt x="10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84" name="Google Shape;2284;p58"/>
                <p:cNvSpPr/>
                <p:nvPr/>
              </p:nvSpPr>
              <p:spPr>
                <a:xfrm>
                  <a:off x="1856175" y="1692225"/>
                  <a:ext cx="87225" cy="16475"/>
                </a:xfrm>
                <a:custGeom>
                  <a:avLst/>
                  <a:gdLst/>
                  <a:ahLst/>
                  <a:cxnLst/>
                  <a:rect l="l" t="t" r="r" b="b"/>
                  <a:pathLst>
                    <a:path w="3489" h="659" extrusionOk="0">
                      <a:moveTo>
                        <a:pt x="2174" y="0"/>
                      </a:moveTo>
                      <a:cubicBezTo>
                        <a:pt x="2041" y="0"/>
                        <a:pt x="1910" y="15"/>
                        <a:pt x="1786" y="39"/>
                      </a:cubicBezTo>
                      <a:cubicBezTo>
                        <a:pt x="1489" y="87"/>
                        <a:pt x="1191" y="170"/>
                        <a:pt x="893" y="182"/>
                      </a:cubicBezTo>
                      <a:cubicBezTo>
                        <a:pt x="620" y="182"/>
                        <a:pt x="298" y="158"/>
                        <a:pt x="24" y="51"/>
                      </a:cubicBezTo>
                      <a:lnTo>
                        <a:pt x="0" y="87"/>
                      </a:lnTo>
                      <a:cubicBezTo>
                        <a:pt x="286" y="218"/>
                        <a:pt x="584" y="289"/>
                        <a:pt x="893" y="301"/>
                      </a:cubicBezTo>
                      <a:cubicBezTo>
                        <a:pt x="918" y="302"/>
                        <a:pt x="942" y="303"/>
                        <a:pt x="966" y="303"/>
                      </a:cubicBezTo>
                      <a:cubicBezTo>
                        <a:pt x="1260" y="303"/>
                        <a:pt x="1535" y="240"/>
                        <a:pt x="1810" y="218"/>
                      </a:cubicBezTo>
                      <a:cubicBezTo>
                        <a:pt x="1885" y="206"/>
                        <a:pt x="1957" y="201"/>
                        <a:pt x="2029" y="201"/>
                      </a:cubicBezTo>
                      <a:cubicBezTo>
                        <a:pt x="2245" y="201"/>
                        <a:pt x="2453" y="248"/>
                        <a:pt x="2667" y="301"/>
                      </a:cubicBezTo>
                      <a:cubicBezTo>
                        <a:pt x="2953" y="385"/>
                        <a:pt x="3203" y="504"/>
                        <a:pt x="3477" y="658"/>
                      </a:cubicBezTo>
                      <a:lnTo>
                        <a:pt x="3489" y="647"/>
                      </a:lnTo>
                      <a:cubicBezTo>
                        <a:pt x="3310" y="396"/>
                        <a:pt x="3025" y="206"/>
                        <a:pt x="2727" y="99"/>
                      </a:cubicBezTo>
                      <a:cubicBezTo>
                        <a:pt x="2553" y="29"/>
                        <a:pt x="2362" y="0"/>
                        <a:pt x="217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85" name="Google Shape;2285;p58"/>
                <p:cNvSpPr/>
                <p:nvPr/>
              </p:nvSpPr>
              <p:spPr>
                <a:xfrm>
                  <a:off x="1748425" y="1585150"/>
                  <a:ext cx="72050" cy="30975"/>
                </a:xfrm>
                <a:custGeom>
                  <a:avLst/>
                  <a:gdLst/>
                  <a:ahLst/>
                  <a:cxnLst/>
                  <a:rect l="l" t="t" r="r" b="b"/>
                  <a:pathLst>
                    <a:path w="2882" h="1239" extrusionOk="0">
                      <a:moveTo>
                        <a:pt x="0" y="0"/>
                      </a:moveTo>
                      <a:cubicBezTo>
                        <a:pt x="114" y="274"/>
                        <a:pt x="436" y="406"/>
                        <a:pt x="704" y="406"/>
                      </a:cubicBezTo>
                      <a:cubicBezTo>
                        <a:pt x="716" y="406"/>
                        <a:pt x="727" y="406"/>
                        <a:pt x="739" y="405"/>
                      </a:cubicBezTo>
                      <a:cubicBezTo>
                        <a:pt x="1036" y="405"/>
                        <a:pt x="1322" y="322"/>
                        <a:pt x="1596" y="322"/>
                      </a:cubicBezTo>
                      <a:cubicBezTo>
                        <a:pt x="1616" y="320"/>
                        <a:pt x="1636" y="319"/>
                        <a:pt x="1655" y="319"/>
                      </a:cubicBezTo>
                      <a:cubicBezTo>
                        <a:pt x="1901" y="319"/>
                        <a:pt x="2097" y="455"/>
                        <a:pt x="2263" y="631"/>
                      </a:cubicBezTo>
                      <a:cubicBezTo>
                        <a:pt x="2453" y="834"/>
                        <a:pt x="2644" y="1060"/>
                        <a:pt x="2870" y="1239"/>
                      </a:cubicBezTo>
                      <a:lnTo>
                        <a:pt x="2882" y="1227"/>
                      </a:lnTo>
                      <a:cubicBezTo>
                        <a:pt x="2751" y="953"/>
                        <a:pt x="2608" y="715"/>
                        <a:pt x="2429" y="477"/>
                      </a:cubicBezTo>
                      <a:cubicBezTo>
                        <a:pt x="2334" y="381"/>
                        <a:pt x="2203" y="262"/>
                        <a:pt x="2048" y="203"/>
                      </a:cubicBezTo>
                      <a:cubicBezTo>
                        <a:pt x="1942" y="159"/>
                        <a:pt x="1823" y="134"/>
                        <a:pt x="1710" y="134"/>
                      </a:cubicBezTo>
                      <a:cubicBezTo>
                        <a:pt x="1671" y="134"/>
                        <a:pt x="1633" y="137"/>
                        <a:pt x="1596" y="143"/>
                      </a:cubicBezTo>
                      <a:cubicBezTo>
                        <a:pt x="1274" y="167"/>
                        <a:pt x="1012" y="274"/>
                        <a:pt x="739" y="298"/>
                      </a:cubicBezTo>
                      <a:cubicBezTo>
                        <a:pt x="697" y="304"/>
                        <a:pt x="655" y="307"/>
                        <a:pt x="612" y="307"/>
                      </a:cubicBezTo>
                      <a:cubicBezTo>
                        <a:pt x="383" y="307"/>
                        <a:pt x="145" y="221"/>
                        <a:pt x="2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86" name="Google Shape;2286;p58"/>
                <p:cNvSpPr/>
                <p:nvPr/>
              </p:nvSpPr>
              <p:spPr>
                <a:xfrm>
                  <a:off x="2114825" y="1870300"/>
                  <a:ext cx="31000" cy="70575"/>
                </a:xfrm>
                <a:custGeom>
                  <a:avLst/>
                  <a:gdLst/>
                  <a:ahLst/>
                  <a:cxnLst/>
                  <a:rect l="l" t="t" r="r" b="b"/>
                  <a:pathLst>
                    <a:path w="1240" h="2823" extrusionOk="0">
                      <a:moveTo>
                        <a:pt x="346" y="1"/>
                      </a:moveTo>
                      <a:cubicBezTo>
                        <a:pt x="180" y="12"/>
                        <a:pt x="49" y="179"/>
                        <a:pt x="37" y="346"/>
                      </a:cubicBezTo>
                      <a:cubicBezTo>
                        <a:pt x="1" y="501"/>
                        <a:pt x="72" y="703"/>
                        <a:pt x="180" y="822"/>
                      </a:cubicBezTo>
                      <a:cubicBezTo>
                        <a:pt x="406" y="1072"/>
                        <a:pt x="703" y="1132"/>
                        <a:pt x="894" y="1310"/>
                      </a:cubicBezTo>
                      <a:cubicBezTo>
                        <a:pt x="1001" y="1394"/>
                        <a:pt x="1072" y="1501"/>
                        <a:pt x="1084" y="1620"/>
                      </a:cubicBezTo>
                      <a:cubicBezTo>
                        <a:pt x="1096" y="1739"/>
                        <a:pt x="1061" y="1870"/>
                        <a:pt x="1001" y="1989"/>
                      </a:cubicBezTo>
                      <a:cubicBezTo>
                        <a:pt x="930" y="2108"/>
                        <a:pt x="846" y="2251"/>
                        <a:pt x="822" y="2394"/>
                      </a:cubicBezTo>
                      <a:cubicBezTo>
                        <a:pt x="787" y="2548"/>
                        <a:pt x="811" y="2727"/>
                        <a:pt x="906" y="2822"/>
                      </a:cubicBezTo>
                      <a:cubicBezTo>
                        <a:pt x="822" y="2703"/>
                        <a:pt x="834" y="2560"/>
                        <a:pt x="882" y="2429"/>
                      </a:cubicBezTo>
                      <a:cubicBezTo>
                        <a:pt x="930" y="2287"/>
                        <a:pt x="1013" y="2191"/>
                        <a:pt x="1084" y="2048"/>
                      </a:cubicBezTo>
                      <a:cubicBezTo>
                        <a:pt x="1168" y="1917"/>
                        <a:pt x="1239" y="1775"/>
                        <a:pt x="1239" y="1608"/>
                      </a:cubicBezTo>
                      <a:cubicBezTo>
                        <a:pt x="1239" y="1441"/>
                        <a:pt x="1132" y="1274"/>
                        <a:pt x="1025" y="1179"/>
                      </a:cubicBezTo>
                      <a:cubicBezTo>
                        <a:pt x="811" y="953"/>
                        <a:pt x="525" y="834"/>
                        <a:pt x="346" y="655"/>
                      </a:cubicBezTo>
                      <a:cubicBezTo>
                        <a:pt x="239" y="560"/>
                        <a:pt x="191" y="477"/>
                        <a:pt x="180" y="346"/>
                      </a:cubicBezTo>
                      <a:cubicBezTo>
                        <a:pt x="180" y="227"/>
                        <a:pt x="215" y="72"/>
                        <a:pt x="346" y="12"/>
                      </a:cubicBezTo>
                      <a:lnTo>
                        <a:pt x="34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87" name="Google Shape;2287;p58"/>
                <p:cNvSpPr/>
                <p:nvPr/>
              </p:nvSpPr>
              <p:spPr>
                <a:xfrm>
                  <a:off x="1409100" y="1818975"/>
                  <a:ext cx="59850" cy="52250"/>
                </a:xfrm>
                <a:custGeom>
                  <a:avLst/>
                  <a:gdLst/>
                  <a:ahLst/>
                  <a:cxnLst/>
                  <a:rect l="l" t="t" r="r" b="b"/>
                  <a:pathLst>
                    <a:path w="2394" h="2090" extrusionOk="0">
                      <a:moveTo>
                        <a:pt x="2086" y="0"/>
                      </a:moveTo>
                      <a:cubicBezTo>
                        <a:pt x="1862" y="0"/>
                        <a:pt x="1623" y="117"/>
                        <a:pt x="1512" y="339"/>
                      </a:cubicBezTo>
                      <a:cubicBezTo>
                        <a:pt x="1417" y="482"/>
                        <a:pt x="1417" y="696"/>
                        <a:pt x="1441" y="839"/>
                      </a:cubicBezTo>
                      <a:cubicBezTo>
                        <a:pt x="1477" y="994"/>
                        <a:pt x="1488" y="1113"/>
                        <a:pt x="1429" y="1220"/>
                      </a:cubicBezTo>
                      <a:cubicBezTo>
                        <a:pt x="1298" y="1434"/>
                        <a:pt x="977" y="1482"/>
                        <a:pt x="679" y="1530"/>
                      </a:cubicBezTo>
                      <a:cubicBezTo>
                        <a:pt x="536" y="1565"/>
                        <a:pt x="369" y="1601"/>
                        <a:pt x="238" y="1696"/>
                      </a:cubicBezTo>
                      <a:cubicBezTo>
                        <a:pt x="95" y="1768"/>
                        <a:pt x="0" y="1923"/>
                        <a:pt x="0" y="2077"/>
                      </a:cubicBezTo>
                      <a:lnTo>
                        <a:pt x="24" y="2089"/>
                      </a:lnTo>
                      <a:cubicBezTo>
                        <a:pt x="24" y="1946"/>
                        <a:pt x="143" y="1827"/>
                        <a:pt x="262" y="1756"/>
                      </a:cubicBezTo>
                      <a:cubicBezTo>
                        <a:pt x="381" y="1673"/>
                        <a:pt x="536" y="1661"/>
                        <a:pt x="679" y="1649"/>
                      </a:cubicBezTo>
                      <a:cubicBezTo>
                        <a:pt x="977" y="1625"/>
                        <a:pt x="1346" y="1625"/>
                        <a:pt x="1572" y="1327"/>
                      </a:cubicBezTo>
                      <a:cubicBezTo>
                        <a:pt x="1691" y="1161"/>
                        <a:pt x="1679" y="946"/>
                        <a:pt x="1667" y="815"/>
                      </a:cubicBezTo>
                      <a:cubicBezTo>
                        <a:pt x="1655" y="672"/>
                        <a:pt x="1655" y="565"/>
                        <a:pt x="1715" y="446"/>
                      </a:cubicBezTo>
                      <a:cubicBezTo>
                        <a:pt x="1788" y="237"/>
                        <a:pt x="2017" y="92"/>
                        <a:pt x="2273" y="92"/>
                      </a:cubicBezTo>
                      <a:cubicBezTo>
                        <a:pt x="2309" y="92"/>
                        <a:pt x="2345" y="95"/>
                        <a:pt x="2381" y="101"/>
                      </a:cubicBezTo>
                      <a:lnTo>
                        <a:pt x="2393" y="89"/>
                      </a:lnTo>
                      <a:cubicBezTo>
                        <a:pt x="2306" y="29"/>
                        <a:pt x="2198" y="0"/>
                        <a:pt x="208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88" name="Google Shape;2288;p58"/>
                <p:cNvSpPr/>
                <p:nvPr/>
              </p:nvSpPr>
              <p:spPr>
                <a:xfrm>
                  <a:off x="1743075" y="1422325"/>
                  <a:ext cx="28300" cy="69375"/>
                </a:xfrm>
                <a:custGeom>
                  <a:avLst/>
                  <a:gdLst/>
                  <a:ahLst/>
                  <a:cxnLst/>
                  <a:rect l="l" t="t" r="r" b="b"/>
                  <a:pathLst>
                    <a:path w="1132" h="2775" extrusionOk="0">
                      <a:moveTo>
                        <a:pt x="0" y="1"/>
                      </a:moveTo>
                      <a:cubicBezTo>
                        <a:pt x="95" y="501"/>
                        <a:pt x="214" y="989"/>
                        <a:pt x="321" y="1501"/>
                      </a:cubicBezTo>
                      <a:cubicBezTo>
                        <a:pt x="357" y="1739"/>
                        <a:pt x="405" y="2013"/>
                        <a:pt x="536" y="2251"/>
                      </a:cubicBezTo>
                      <a:cubicBezTo>
                        <a:pt x="655" y="2477"/>
                        <a:pt x="869" y="2703"/>
                        <a:pt x="1119" y="2775"/>
                      </a:cubicBezTo>
                      <a:lnTo>
                        <a:pt x="1131" y="2763"/>
                      </a:lnTo>
                      <a:cubicBezTo>
                        <a:pt x="941" y="2584"/>
                        <a:pt x="822" y="2382"/>
                        <a:pt x="738" y="2156"/>
                      </a:cubicBezTo>
                      <a:cubicBezTo>
                        <a:pt x="643" y="1929"/>
                        <a:pt x="560" y="1691"/>
                        <a:pt x="476" y="1453"/>
                      </a:cubicBezTo>
                      <a:cubicBezTo>
                        <a:pt x="333" y="965"/>
                        <a:pt x="179" y="489"/>
                        <a:pt x="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89" name="Google Shape;2289;p58"/>
                <p:cNvSpPr/>
                <p:nvPr/>
              </p:nvSpPr>
              <p:spPr>
                <a:xfrm>
                  <a:off x="2324375" y="1503725"/>
                  <a:ext cx="60150" cy="60025"/>
                </a:xfrm>
                <a:custGeom>
                  <a:avLst/>
                  <a:gdLst/>
                  <a:ahLst/>
                  <a:cxnLst/>
                  <a:rect l="l" t="t" r="r" b="b"/>
                  <a:pathLst>
                    <a:path w="2406" h="2401" extrusionOk="0">
                      <a:moveTo>
                        <a:pt x="2215" y="0"/>
                      </a:moveTo>
                      <a:cubicBezTo>
                        <a:pt x="1969" y="0"/>
                        <a:pt x="1713" y="90"/>
                        <a:pt x="1525" y="269"/>
                      </a:cubicBezTo>
                      <a:cubicBezTo>
                        <a:pt x="1406" y="376"/>
                        <a:pt x="1323" y="507"/>
                        <a:pt x="1263" y="674"/>
                      </a:cubicBezTo>
                      <a:cubicBezTo>
                        <a:pt x="1215" y="817"/>
                        <a:pt x="1192" y="971"/>
                        <a:pt x="1132" y="1090"/>
                      </a:cubicBezTo>
                      <a:cubicBezTo>
                        <a:pt x="989" y="1329"/>
                        <a:pt x="691" y="1400"/>
                        <a:pt x="430" y="1567"/>
                      </a:cubicBezTo>
                      <a:cubicBezTo>
                        <a:pt x="299" y="1650"/>
                        <a:pt x="144" y="1757"/>
                        <a:pt x="72" y="1924"/>
                      </a:cubicBezTo>
                      <a:cubicBezTo>
                        <a:pt x="1" y="2067"/>
                        <a:pt x="1" y="2281"/>
                        <a:pt x="108" y="2400"/>
                      </a:cubicBezTo>
                      <a:lnTo>
                        <a:pt x="120" y="2376"/>
                      </a:lnTo>
                      <a:cubicBezTo>
                        <a:pt x="72" y="2245"/>
                        <a:pt x="132" y="2102"/>
                        <a:pt x="203" y="1995"/>
                      </a:cubicBezTo>
                      <a:cubicBezTo>
                        <a:pt x="287" y="1888"/>
                        <a:pt x="406" y="1817"/>
                        <a:pt x="537" y="1757"/>
                      </a:cubicBezTo>
                      <a:cubicBezTo>
                        <a:pt x="775" y="1638"/>
                        <a:pt x="1132" y="1507"/>
                        <a:pt x="1275" y="1162"/>
                      </a:cubicBezTo>
                      <a:cubicBezTo>
                        <a:pt x="1358" y="995"/>
                        <a:pt x="1358" y="840"/>
                        <a:pt x="1394" y="698"/>
                      </a:cubicBezTo>
                      <a:cubicBezTo>
                        <a:pt x="1442" y="567"/>
                        <a:pt x="1501" y="436"/>
                        <a:pt x="1608" y="328"/>
                      </a:cubicBezTo>
                      <a:cubicBezTo>
                        <a:pt x="1788" y="138"/>
                        <a:pt x="2044" y="13"/>
                        <a:pt x="2308" y="13"/>
                      </a:cubicBezTo>
                      <a:cubicBezTo>
                        <a:pt x="2340" y="13"/>
                        <a:pt x="2373" y="15"/>
                        <a:pt x="2406" y="19"/>
                      </a:cubicBezTo>
                      <a:cubicBezTo>
                        <a:pt x="2344" y="6"/>
                        <a:pt x="2280" y="0"/>
                        <a:pt x="22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90" name="Google Shape;2290;p58"/>
                <p:cNvSpPr/>
                <p:nvPr/>
              </p:nvSpPr>
              <p:spPr>
                <a:xfrm>
                  <a:off x="2013325" y="1875650"/>
                  <a:ext cx="16400" cy="57175"/>
                </a:xfrm>
                <a:custGeom>
                  <a:avLst/>
                  <a:gdLst/>
                  <a:ahLst/>
                  <a:cxnLst/>
                  <a:rect l="l" t="t" r="r" b="b"/>
                  <a:pathLst>
                    <a:path w="656" h="2287" extrusionOk="0">
                      <a:moveTo>
                        <a:pt x="406" y="1"/>
                      </a:moveTo>
                      <a:cubicBezTo>
                        <a:pt x="168" y="48"/>
                        <a:pt x="1" y="322"/>
                        <a:pt x="25" y="572"/>
                      </a:cubicBezTo>
                      <a:cubicBezTo>
                        <a:pt x="49" y="703"/>
                        <a:pt x="120" y="834"/>
                        <a:pt x="203" y="918"/>
                      </a:cubicBezTo>
                      <a:cubicBezTo>
                        <a:pt x="299" y="989"/>
                        <a:pt x="382" y="1049"/>
                        <a:pt x="430" y="1108"/>
                      </a:cubicBezTo>
                      <a:cubicBezTo>
                        <a:pt x="477" y="1168"/>
                        <a:pt x="465" y="1239"/>
                        <a:pt x="430" y="1346"/>
                      </a:cubicBezTo>
                      <a:lnTo>
                        <a:pt x="358" y="1656"/>
                      </a:lnTo>
                      <a:lnTo>
                        <a:pt x="203" y="2287"/>
                      </a:lnTo>
                      <a:lnTo>
                        <a:pt x="441" y="1692"/>
                      </a:lnTo>
                      <a:lnTo>
                        <a:pt x="560" y="1394"/>
                      </a:lnTo>
                      <a:cubicBezTo>
                        <a:pt x="608" y="1299"/>
                        <a:pt x="656" y="1156"/>
                        <a:pt x="584" y="1013"/>
                      </a:cubicBezTo>
                      <a:cubicBezTo>
                        <a:pt x="501" y="894"/>
                        <a:pt x="418" y="822"/>
                        <a:pt x="358" y="751"/>
                      </a:cubicBezTo>
                      <a:cubicBezTo>
                        <a:pt x="299" y="679"/>
                        <a:pt x="263" y="620"/>
                        <a:pt x="251" y="525"/>
                      </a:cubicBezTo>
                      <a:cubicBezTo>
                        <a:pt x="227" y="358"/>
                        <a:pt x="251" y="168"/>
                        <a:pt x="418" y="25"/>
                      </a:cubicBezTo>
                      <a:lnTo>
                        <a:pt x="40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91" name="Google Shape;2291;p58"/>
                <p:cNvSpPr/>
                <p:nvPr/>
              </p:nvSpPr>
              <p:spPr>
                <a:xfrm>
                  <a:off x="2174375" y="1799675"/>
                  <a:ext cx="45550" cy="46850"/>
                </a:xfrm>
                <a:custGeom>
                  <a:avLst/>
                  <a:gdLst/>
                  <a:ahLst/>
                  <a:cxnLst/>
                  <a:rect l="l" t="t" r="r" b="b"/>
                  <a:pathLst>
                    <a:path w="1822" h="1874" extrusionOk="0">
                      <a:moveTo>
                        <a:pt x="123" y="1"/>
                      </a:moveTo>
                      <a:cubicBezTo>
                        <a:pt x="82" y="1"/>
                        <a:pt x="41" y="5"/>
                        <a:pt x="0" y="16"/>
                      </a:cubicBezTo>
                      <a:lnTo>
                        <a:pt x="0" y="39"/>
                      </a:lnTo>
                      <a:cubicBezTo>
                        <a:pt x="203" y="111"/>
                        <a:pt x="357" y="242"/>
                        <a:pt x="500" y="397"/>
                      </a:cubicBezTo>
                      <a:lnTo>
                        <a:pt x="965" y="861"/>
                      </a:lnTo>
                      <a:lnTo>
                        <a:pt x="1417" y="1337"/>
                      </a:lnTo>
                      <a:lnTo>
                        <a:pt x="1798" y="1873"/>
                      </a:lnTo>
                      <a:lnTo>
                        <a:pt x="1822" y="1849"/>
                      </a:lnTo>
                      <a:lnTo>
                        <a:pt x="1488" y="1254"/>
                      </a:lnTo>
                      <a:cubicBezTo>
                        <a:pt x="1357" y="1075"/>
                        <a:pt x="1215" y="885"/>
                        <a:pt x="1084" y="718"/>
                      </a:cubicBezTo>
                      <a:cubicBezTo>
                        <a:pt x="953" y="563"/>
                        <a:pt x="834" y="361"/>
                        <a:pt x="655" y="218"/>
                      </a:cubicBezTo>
                      <a:cubicBezTo>
                        <a:pt x="517" y="109"/>
                        <a:pt x="321" y="1"/>
                        <a:pt x="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92" name="Google Shape;2292;p58"/>
                <p:cNvSpPr/>
                <p:nvPr/>
              </p:nvSpPr>
              <p:spPr>
                <a:xfrm>
                  <a:off x="1752875" y="1758175"/>
                  <a:ext cx="63150" cy="26075"/>
                </a:xfrm>
                <a:custGeom>
                  <a:avLst/>
                  <a:gdLst/>
                  <a:ahLst/>
                  <a:cxnLst/>
                  <a:rect l="l" t="t" r="r" b="b"/>
                  <a:pathLst>
                    <a:path w="2526" h="1043" extrusionOk="0">
                      <a:moveTo>
                        <a:pt x="2012" y="1"/>
                      </a:moveTo>
                      <a:cubicBezTo>
                        <a:pt x="1965" y="1"/>
                        <a:pt x="1918" y="7"/>
                        <a:pt x="1870" y="21"/>
                      </a:cubicBezTo>
                      <a:cubicBezTo>
                        <a:pt x="1727" y="44"/>
                        <a:pt x="1573" y="164"/>
                        <a:pt x="1513" y="306"/>
                      </a:cubicBezTo>
                      <a:cubicBezTo>
                        <a:pt x="1453" y="437"/>
                        <a:pt x="1430" y="568"/>
                        <a:pt x="1370" y="676"/>
                      </a:cubicBezTo>
                      <a:cubicBezTo>
                        <a:pt x="1295" y="854"/>
                        <a:pt x="1124" y="914"/>
                        <a:pt x="933" y="914"/>
                      </a:cubicBezTo>
                      <a:cubicBezTo>
                        <a:pt x="881" y="914"/>
                        <a:pt x="828" y="909"/>
                        <a:pt x="775" y="902"/>
                      </a:cubicBezTo>
                      <a:cubicBezTo>
                        <a:pt x="662" y="885"/>
                        <a:pt x="528" y="860"/>
                        <a:pt x="396" y="860"/>
                      </a:cubicBezTo>
                      <a:cubicBezTo>
                        <a:pt x="250" y="860"/>
                        <a:pt x="107" y="891"/>
                        <a:pt x="1" y="997"/>
                      </a:cubicBezTo>
                      <a:lnTo>
                        <a:pt x="13" y="1021"/>
                      </a:lnTo>
                      <a:cubicBezTo>
                        <a:pt x="105" y="944"/>
                        <a:pt x="206" y="918"/>
                        <a:pt x="312" y="918"/>
                      </a:cubicBezTo>
                      <a:cubicBezTo>
                        <a:pt x="451" y="918"/>
                        <a:pt x="597" y="963"/>
                        <a:pt x="739" y="997"/>
                      </a:cubicBezTo>
                      <a:cubicBezTo>
                        <a:pt x="842" y="1023"/>
                        <a:pt x="939" y="1042"/>
                        <a:pt x="1038" y="1042"/>
                      </a:cubicBezTo>
                      <a:cubicBezTo>
                        <a:pt x="1077" y="1042"/>
                        <a:pt x="1116" y="1039"/>
                        <a:pt x="1156" y="1033"/>
                      </a:cubicBezTo>
                      <a:cubicBezTo>
                        <a:pt x="1311" y="997"/>
                        <a:pt x="1442" y="878"/>
                        <a:pt x="1513" y="759"/>
                      </a:cubicBezTo>
                      <a:cubicBezTo>
                        <a:pt x="1668" y="497"/>
                        <a:pt x="1739" y="283"/>
                        <a:pt x="1942" y="223"/>
                      </a:cubicBezTo>
                      <a:cubicBezTo>
                        <a:pt x="1987" y="202"/>
                        <a:pt x="2037" y="192"/>
                        <a:pt x="2089" y="192"/>
                      </a:cubicBezTo>
                      <a:cubicBezTo>
                        <a:pt x="2244" y="192"/>
                        <a:pt x="2415" y="283"/>
                        <a:pt x="2513" y="461"/>
                      </a:cubicBezTo>
                      <a:lnTo>
                        <a:pt x="2525" y="461"/>
                      </a:lnTo>
                      <a:cubicBezTo>
                        <a:pt x="2525" y="227"/>
                        <a:pt x="2289" y="1"/>
                        <a:pt x="20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93" name="Google Shape;2293;p58"/>
                <p:cNvSpPr/>
                <p:nvPr/>
              </p:nvSpPr>
              <p:spPr>
                <a:xfrm>
                  <a:off x="1418325" y="1755000"/>
                  <a:ext cx="57775" cy="31725"/>
                </a:xfrm>
                <a:custGeom>
                  <a:avLst/>
                  <a:gdLst/>
                  <a:ahLst/>
                  <a:cxnLst/>
                  <a:rect l="l" t="t" r="r" b="b"/>
                  <a:pathLst>
                    <a:path w="2311" h="1269" extrusionOk="0">
                      <a:moveTo>
                        <a:pt x="1743" y="1"/>
                      </a:moveTo>
                      <a:cubicBezTo>
                        <a:pt x="1681" y="1"/>
                        <a:pt x="1620" y="10"/>
                        <a:pt x="1560" y="29"/>
                      </a:cubicBezTo>
                      <a:cubicBezTo>
                        <a:pt x="1393" y="76"/>
                        <a:pt x="1274" y="195"/>
                        <a:pt x="1203" y="326"/>
                      </a:cubicBezTo>
                      <a:cubicBezTo>
                        <a:pt x="1143" y="457"/>
                        <a:pt x="1096" y="588"/>
                        <a:pt x="1060" y="707"/>
                      </a:cubicBezTo>
                      <a:cubicBezTo>
                        <a:pt x="977" y="945"/>
                        <a:pt x="798" y="1148"/>
                        <a:pt x="548" y="1148"/>
                      </a:cubicBezTo>
                      <a:cubicBezTo>
                        <a:pt x="542" y="1148"/>
                        <a:pt x="535" y="1148"/>
                        <a:pt x="529" y="1148"/>
                      </a:cubicBezTo>
                      <a:cubicBezTo>
                        <a:pt x="297" y="1148"/>
                        <a:pt x="70" y="939"/>
                        <a:pt x="24" y="695"/>
                      </a:cubicBezTo>
                      <a:lnTo>
                        <a:pt x="0" y="707"/>
                      </a:lnTo>
                      <a:cubicBezTo>
                        <a:pt x="12" y="981"/>
                        <a:pt x="250" y="1243"/>
                        <a:pt x="548" y="1267"/>
                      </a:cubicBezTo>
                      <a:cubicBezTo>
                        <a:pt x="564" y="1268"/>
                        <a:pt x="579" y="1269"/>
                        <a:pt x="595" y="1269"/>
                      </a:cubicBezTo>
                      <a:cubicBezTo>
                        <a:pt x="732" y="1269"/>
                        <a:pt x="858" y="1223"/>
                        <a:pt x="965" y="1148"/>
                      </a:cubicBezTo>
                      <a:cubicBezTo>
                        <a:pt x="1084" y="1053"/>
                        <a:pt x="1155" y="922"/>
                        <a:pt x="1215" y="803"/>
                      </a:cubicBezTo>
                      <a:cubicBezTo>
                        <a:pt x="1334" y="552"/>
                        <a:pt x="1441" y="326"/>
                        <a:pt x="1631" y="255"/>
                      </a:cubicBezTo>
                      <a:cubicBezTo>
                        <a:pt x="1703" y="221"/>
                        <a:pt x="1783" y="204"/>
                        <a:pt x="1865" y="204"/>
                      </a:cubicBezTo>
                      <a:cubicBezTo>
                        <a:pt x="2015" y="204"/>
                        <a:pt x="2171" y="262"/>
                        <a:pt x="2286" y="386"/>
                      </a:cubicBezTo>
                      <a:lnTo>
                        <a:pt x="2310" y="374"/>
                      </a:lnTo>
                      <a:cubicBezTo>
                        <a:pt x="2234" y="145"/>
                        <a:pt x="1990" y="1"/>
                        <a:pt x="17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grpSp>
      <p:grpSp>
        <p:nvGrpSpPr>
          <p:cNvPr id="2294" name="Google Shape;2294;p58"/>
          <p:cNvGrpSpPr/>
          <p:nvPr/>
        </p:nvGrpSpPr>
        <p:grpSpPr>
          <a:xfrm rot="2957436">
            <a:off x="27478593" y="11813776"/>
            <a:ext cx="5596518" cy="7939316"/>
            <a:chOff x="-19135" y="2367410"/>
            <a:chExt cx="1398857" cy="1984255"/>
          </a:xfrm>
        </p:grpSpPr>
        <p:grpSp>
          <p:nvGrpSpPr>
            <p:cNvPr id="2295" name="Google Shape;2295;p58"/>
            <p:cNvGrpSpPr/>
            <p:nvPr/>
          </p:nvGrpSpPr>
          <p:grpSpPr>
            <a:xfrm rot="-9214861" flipH="1">
              <a:off x="410586" y="3651794"/>
              <a:ext cx="605281" cy="596357"/>
              <a:chOff x="6072475" y="1994700"/>
              <a:chExt cx="605325" cy="596400"/>
            </a:xfrm>
          </p:grpSpPr>
          <p:sp>
            <p:nvSpPr>
              <p:cNvPr id="2296" name="Google Shape;2296;p58"/>
              <p:cNvSpPr/>
              <p:nvPr/>
            </p:nvSpPr>
            <p:spPr>
              <a:xfrm>
                <a:off x="6121100" y="2459475"/>
                <a:ext cx="120675" cy="111100"/>
              </a:xfrm>
              <a:custGeom>
                <a:avLst/>
                <a:gdLst/>
                <a:ahLst/>
                <a:cxnLst/>
                <a:rect l="l" t="t" r="r" b="b"/>
                <a:pathLst>
                  <a:path w="4827" h="4444" extrusionOk="0">
                    <a:moveTo>
                      <a:pt x="4505" y="1"/>
                    </a:moveTo>
                    <a:cubicBezTo>
                      <a:pt x="2694" y="1259"/>
                      <a:pt x="1044" y="2258"/>
                      <a:pt x="0" y="4221"/>
                    </a:cubicBezTo>
                    <a:cubicBezTo>
                      <a:pt x="90" y="4301"/>
                      <a:pt x="170" y="4372"/>
                      <a:pt x="250" y="4444"/>
                    </a:cubicBezTo>
                    <a:cubicBezTo>
                      <a:pt x="1142" y="2383"/>
                      <a:pt x="2721" y="1500"/>
                      <a:pt x="4827" y="215"/>
                    </a:cubicBezTo>
                    <a:cubicBezTo>
                      <a:pt x="4728" y="144"/>
                      <a:pt x="4621" y="81"/>
                      <a:pt x="450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97" name="Google Shape;2297;p58"/>
              <p:cNvSpPr/>
              <p:nvPr/>
            </p:nvSpPr>
            <p:spPr>
              <a:xfrm>
                <a:off x="6233725" y="2439650"/>
                <a:ext cx="34825" cy="25225"/>
              </a:xfrm>
              <a:custGeom>
                <a:avLst/>
                <a:gdLst/>
                <a:ahLst/>
                <a:cxnLst/>
                <a:rect l="l" t="t" r="r" b="b"/>
                <a:pathLst>
                  <a:path w="1393" h="1009" extrusionOk="0">
                    <a:moveTo>
                      <a:pt x="1116" y="0"/>
                    </a:moveTo>
                    <a:cubicBezTo>
                      <a:pt x="741" y="285"/>
                      <a:pt x="366" y="544"/>
                      <a:pt x="0" y="794"/>
                    </a:cubicBezTo>
                    <a:cubicBezTo>
                      <a:pt x="116" y="874"/>
                      <a:pt x="223" y="937"/>
                      <a:pt x="322" y="1008"/>
                    </a:cubicBezTo>
                    <a:cubicBezTo>
                      <a:pt x="670" y="794"/>
                      <a:pt x="1035" y="535"/>
                      <a:pt x="1392" y="259"/>
                    </a:cubicBezTo>
                    <a:cubicBezTo>
                      <a:pt x="1312" y="178"/>
                      <a:pt x="1223" y="89"/>
                      <a:pt x="111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98" name="Google Shape;2298;p58"/>
              <p:cNvSpPr/>
              <p:nvPr/>
            </p:nvSpPr>
            <p:spPr>
              <a:xfrm>
                <a:off x="6261600" y="2412425"/>
                <a:ext cx="41275" cy="33700"/>
              </a:xfrm>
              <a:custGeom>
                <a:avLst/>
                <a:gdLst/>
                <a:ahLst/>
                <a:cxnLst/>
                <a:rect l="l" t="t" r="r" b="b"/>
                <a:pathLst>
                  <a:path w="1651" h="1348" extrusionOk="0">
                    <a:moveTo>
                      <a:pt x="1303" y="1"/>
                    </a:moveTo>
                    <a:cubicBezTo>
                      <a:pt x="884" y="384"/>
                      <a:pt x="447" y="750"/>
                      <a:pt x="1" y="1089"/>
                    </a:cubicBezTo>
                    <a:cubicBezTo>
                      <a:pt x="108" y="1178"/>
                      <a:pt x="197" y="1267"/>
                      <a:pt x="277" y="1348"/>
                    </a:cubicBezTo>
                    <a:cubicBezTo>
                      <a:pt x="741" y="991"/>
                      <a:pt x="1205" y="589"/>
                      <a:pt x="1651" y="161"/>
                    </a:cubicBezTo>
                    <a:cubicBezTo>
                      <a:pt x="1562" y="81"/>
                      <a:pt x="1419" y="90"/>
                      <a:pt x="1303"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99" name="Google Shape;2299;p58"/>
              <p:cNvSpPr/>
              <p:nvPr/>
            </p:nvSpPr>
            <p:spPr>
              <a:xfrm>
                <a:off x="6294175" y="2381875"/>
                <a:ext cx="40600" cy="34600"/>
              </a:xfrm>
              <a:custGeom>
                <a:avLst/>
                <a:gdLst/>
                <a:ahLst/>
                <a:cxnLst/>
                <a:rect l="l" t="t" r="r" b="b"/>
                <a:pathLst>
                  <a:path w="1624" h="1384" extrusionOk="0">
                    <a:moveTo>
                      <a:pt x="1187" y="0"/>
                    </a:moveTo>
                    <a:cubicBezTo>
                      <a:pt x="812" y="429"/>
                      <a:pt x="419" y="839"/>
                      <a:pt x="0" y="1223"/>
                    </a:cubicBezTo>
                    <a:cubicBezTo>
                      <a:pt x="116" y="1312"/>
                      <a:pt x="259" y="1303"/>
                      <a:pt x="348" y="1383"/>
                    </a:cubicBezTo>
                    <a:cubicBezTo>
                      <a:pt x="794" y="964"/>
                      <a:pt x="1231" y="509"/>
                      <a:pt x="1624" y="54"/>
                    </a:cubicBezTo>
                    <a:cubicBezTo>
                      <a:pt x="1593" y="31"/>
                      <a:pt x="1553" y="24"/>
                      <a:pt x="1510" y="24"/>
                    </a:cubicBezTo>
                    <a:cubicBezTo>
                      <a:pt x="1451" y="24"/>
                      <a:pt x="1385" y="36"/>
                      <a:pt x="1322" y="36"/>
                    </a:cubicBezTo>
                    <a:cubicBezTo>
                      <a:pt x="1273" y="36"/>
                      <a:pt x="1226" y="28"/>
                      <a:pt x="118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00" name="Google Shape;2300;p58"/>
              <p:cNvSpPr/>
              <p:nvPr/>
            </p:nvSpPr>
            <p:spPr>
              <a:xfrm>
                <a:off x="6323825" y="2347975"/>
                <a:ext cx="37275" cy="35250"/>
              </a:xfrm>
              <a:custGeom>
                <a:avLst/>
                <a:gdLst/>
                <a:ahLst/>
                <a:cxnLst/>
                <a:rect l="l" t="t" r="r" b="b"/>
                <a:pathLst>
                  <a:path w="1491" h="1410" extrusionOk="0">
                    <a:moveTo>
                      <a:pt x="1009" y="0"/>
                    </a:moveTo>
                    <a:cubicBezTo>
                      <a:pt x="705" y="473"/>
                      <a:pt x="366" y="928"/>
                      <a:pt x="1" y="1356"/>
                    </a:cubicBezTo>
                    <a:cubicBezTo>
                      <a:pt x="40" y="1384"/>
                      <a:pt x="87" y="1392"/>
                      <a:pt x="136" y="1392"/>
                    </a:cubicBezTo>
                    <a:cubicBezTo>
                      <a:pt x="199" y="1392"/>
                      <a:pt x="265" y="1380"/>
                      <a:pt x="324" y="1380"/>
                    </a:cubicBezTo>
                    <a:cubicBezTo>
                      <a:pt x="367" y="1380"/>
                      <a:pt x="407" y="1387"/>
                      <a:pt x="438" y="1410"/>
                    </a:cubicBezTo>
                    <a:cubicBezTo>
                      <a:pt x="830" y="946"/>
                      <a:pt x="1187" y="491"/>
                      <a:pt x="1490" y="36"/>
                    </a:cubicBezTo>
                    <a:cubicBezTo>
                      <a:pt x="1461" y="16"/>
                      <a:pt x="1425" y="9"/>
                      <a:pt x="1385" y="9"/>
                    </a:cubicBezTo>
                    <a:cubicBezTo>
                      <a:pt x="1310" y="9"/>
                      <a:pt x="1222" y="33"/>
                      <a:pt x="1140" y="33"/>
                    </a:cubicBezTo>
                    <a:cubicBezTo>
                      <a:pt x="1093" y="33"/>
                      <a:pt x="1048" y="25"/>
                      <a:pt x="100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01" name="Google Shape;2301;p58"/>
              <p:cNvSpPr/>
              <p:nvPr/>
            </p:nvSpPr>
            <p:spPr>
              <a:xfrm>
                <a:off x="6349025" y="2310725"/>
                <a:ext cx="29925" cy="38175"/>
              </a:xfrm>
              <a:custGeom>
                <a:avLst/>
                <a:gdLst/>
                <a:ahLst/>
                <a:cxnLst/>
                <a:rect l="l" t="t" r="r" b="b"/>
                <a:pathLst>
                  <a:path w="1197" h="1527" extrusionOk="0">
                    <a:moveTo>
                      <a:pt x="795" y="1"/>
                    </a:moveTo>
                    <a:cubicBezTo>
                      <a:pt x="572" y="518"/>
                      <a:pt x="304" y="1018"/>
                      <a:pt x="1" y="1490"/>
                    </a:cubicBezTo>
                    <a:cubicBezTo>
                      <a:pt x="40" y="1515"/>
                      <a:pt x="85" y="1523"/>
                      <a:pt x="132" y="1523"/>
                    </a:cubicBezTo>
                    <a:cubicBezTo>
                      <a:pt x="214" y="1523"/>
                      <a:pt x="302" y="1499"/>
                      <a:pt x="377" y="1499"/>
                    </a:cubicBezTo>
                    <a:cubicBezTo>
                      <a:pt x="417" y="1499"/>
                      <a:pt x="453" y="1506"/>
                      <a:pt x="482" y="1526"/>
                    </a:cubicBezTo>
                    <a:cubicBezTo>
                      <a:pt x="786" y="1080"/>
                      <a:pt x="1027" y="652"/>
                      <a:pt x="1196" y="250"/>
                    </a:cubicBezTo>
                    <a:cubicBezTo>
                      <a:pt x="1071" y="170"/>
                      <a:pt x="937" y="90"/>
                      <a:pt x="79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02" name="Google Shape;2302;p58"/>
              <p:cNvSpPr/>
              <p:nvPr/>
            </p:nvSpPr>
            <p:spPr>
              <a:xfrm>
                <a:off x="6368875" y="2309625"/>
                <a:ext cx="10500" cy="7375"/>
              </a:xfrm>
              <a:custGeom>
                <a:avLst/>
                <a:gdLst/>
                <a:ahLst/>
                <a:cxnLst/>
                <a:rect l="l" t="t" r="r" b="b"/>
                <a:pathLst>
                  <a:path w="420" h="295" extrusionOk="0">
                    <a:moveTo>
                      <a:pt x="27" y="0"/>
                    </a:moveTo>
                    <a:cubicBezTo>
                      <a:pt x="18" y="9"/>
                      <a:pt x="10" y="27"/>
                      <a:pt x="1" y="45"/>
                    </a:cubicBezTo>
                    <a:cubicBezTo>
                      <a:pt x="143" y="134"/>
                      <a:pt x="277" y="214"/>
                      <a:pt x="402" y="294"/>
                    </a:cubicBezTo>
                    <a:cubicBezTo>
                      <a:pt x="411" y="277"/>
                      <a:pt x="411" y="259"/>
                      <a:pt x="420" y="250"/>
                    </a:cubicBezTo>
                    <a:cubicBezTo>
                      <a:pt x="304" y="161"/>
                      <a:pt x="170" y="80"/>
                      <a:pt x="2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03" name="Google Shape;2303;p58"/>
              <p:cNvSpPr/>
              <p:nvPr/>
            </p:nvSpPr>
            <p:spPr>
              <a:xfrm>
                <a:off x="6369550" y="2175125"/>
                <a:ext cx="88575" cy="140750"/>
              </a:xfrm>
              <a:custGeom>
                <a:avLst/>
                <a:gdLst/>
                <a:ahLst/>
                <a:cxnLst/>
                <a:rect l="l" t="t" r="r" b="b"/>
                <a:pathLst>
                  <a:path w="3543" h="5630" extrusionOk="0">
                    <a:moveTo>
                      <a:pt x="3301" y="1"/>
                    </a:moveTo>
                    <a:cubicBezTo>
                      <a:pt x="1829" y="1482"/>
                      <a:pt x="866" y="3328"/>
                      <a:pt x="0" y="5380"/>
                    </a:cubicBezTo>
                    <a:cubicBezTo>
                      <a:pt x="143" y="5460"/>
                      <a:pt x="277" y="5541"/>
                      <a:pt x="393" y="5630"/>
                    </a:cubicBezTo>
                    <a:cubicBezTo>
                      <a:pt x="1178" y="3748"/>
                      <a:pt x="1642" y="2160"/>
                      <a:pt x="3542" y="215"/>
                    </a:cubicBezTo>
                    <a:cubicBezTo>
                      <a:pt x="3471" y="143"/>
                      <a:pt x="3390" y="72"/>
                      <a:pt x="3301"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04" name="Google Shape;2304;p58"/>
              <p:cNvSpPr/>
              <p:nvPr/>
            </p:nvSpPr>
            <p:spPr>
              <a:xfrm>
                <a:off x="6452075" y="2130075"/>
                <a:ext cx="65575" cy="50425"/>
              </a:xfrm>
              <a:custGeom>
                <a:avLst/>
                <a:gdLst/>
                <a:ahLst/>
                <a:cxnLst/>
                <a:rect l="l" t="t" r="r" b="b"/>
                <a:pathLst>
                  <a:path w="2623" h="2017" extrusionOk="0">
                    <a:moveTo>
                      <a:pt x="2418" y="1"/>
                    </a:moveTo>
                    <a:cubicBezTo>
                      <a:pt x="1472" y="518"/>
                      <a:pt x="678" y="1125"/>
                      <a:pt x="0" y="1803"/>
                    </a:cubicBezTo>
                    <a:cubicBezTo>
                      <a:pt x="89" y="1874"/>
                      <a:pt x="170" y="1945"/>
                      <a:pt x="241" y="2017"/>
                    </a:cubicBezTo>
                    <a:cubicBezTo>
                      <a:pt x="928" y="1312"/>
                      <a:pt x="1749" y="768"/>
                      <a:pt x="2623" y="277"/>
                    </a:cubicBezTo>
                    <a:cubicBezTo>
                      <a:pt x="2552" y="188"/>
                      <a:pt x="2489" y="90"/>
                      <a:pt x="241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05" name="Google Shape;2305;p58"/>
              <p:cNvSpPr/>
              <p:nvPr/>
            </p:nvSpPr>
            <p:spPr>
              <a:xfrm>
                <a:off x="6512500" y="2081450"/>
                <a:ext cx="98825" cy="55575"/>
              </a:xfrm>
              <a:custGeom>
                <a:avLst/>
                <a:gdLst/>
                <a:ahLst/>
                <a:cxnLst/>
                <a:rect l="l" t="t" r="r" b="b"/>
                <a:pathLst>
                  <a:path w="3953" h="2223" extrusionOk="0">
                    <a:moveTo>
                      <a:pt x="3828" y="1"/>
                    </a:moveTo>
                    <a:cubicBezTo>
                      <a:pt x="2606" y="759"/>
                      <a:pt x="1268" y="1268"/>
                      <a:pt x="1" y="1946"/>
                    </a:cubicBezTo>
                    <a:cubicBezTo>
                      <a:pt x="72" y="2035"/>
                      <a:pt x="135" y="2133"/>
                      <a:pt x="206" y="2222"/>
                    </a:cubicBezTo>
                    <a:cubicBezTo>
                      <a:pt x="1437" y="1526"/>
                      <a:pt x="2775" y="955"/>
                      <a:pt x="3953" y="224"/>
                    </a:cubicBezTo>
                    <a:cubicBezTo>
                      <a:pt x="3917" y="153"/>
                      <a:pt x="3873" y="81"/>
                      <a:pt x="382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06" name="Google Shape;2306;p58"/>
              <p:cNvSpPr/>
              <p:nvPr/>
            </p:nvSpPr>
            <p:spPr>
              <a:xfrm>
                <a:off x="6608175" y="2041975"/>
                <a:ext cx="54900" cy="45075"/>
              </a:xfrm>
              <a:custGeom>
                <a:avLst/>
                <a:gdLst/>
                <a:ahLst/>
                <a:cxnLst/>
                <a:rect l="l" t="t" r="r" b="b"/>
                <a:pathLst>
                  <a:path w="2196" h="1803" extrusionOk="0">
                    <a:moveTo>
                      <a:pt x="2195" y="1"/>
                    </a:moveTo>
                    <a:cubicBezTo>
                      <a:pt x="2193" y="4"/>
                      <a:pt x="2191" y="8"/>
                      <a:pt x="2188" y="11"/>
                    </a:cubicBezTo>
                    <a:lnTo>
                      <a:pt x="2188" y="11"/>
                    </a:lnTo>
                    <a:cubicBezTo>
                      <a:pt x="2191" y="8"/>
                      <a:pt x="2193" y="4"/>
                      <a:pt x="2195" y="1"/>
                    </a:cubicBezTo>
                    <a:close/>
                    <a:moveTo>
                      <a:pt x="2188" y="11"/>
                    </a:moveTo>
                    <a:cubicBezTo>
                      <a:pt x="1866" y="466"/>
                      <a:pt x="745" y="1137"/>
                      <a:pt x="1" y="1580"/>
                    </a:cubicBezTo>
                    <a:cubicBezTo>
                      <a:pt x="46" y="1660"/>
                      <a:pt x="90" y="1732"/>
                      <a:pt x="126" y="1803"/>
                    </a:cubicBezTo>
                    <a:cubicBezTo>
                      <a:pt x="367" y="1660"/>
                      <a:pt x="599" y="1509"/>
                      <a:pt x="822" y="1348"/>
                    </a:cubicBezTo>
                    <a:cubicBezTo>
                      <a:pt x="1336" y="967"/>
                      <a:pt x="1823" y="533"/>
                      <a:pt x="2188" y="1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07" name="Google Shape;2307;p58"/>
              <p:cNvSpPr/>
              <p:nvPr/>
            </p:nvSpPr>
            <p:spPr>
              <a:xfrm>
                <a:off x="6106600" y="2515700"/>
                <a:ext cx="50650" cy="75400"/>
              </a:xfrm>
              <a:custGeom>
                <a:avLst/>
                <a:gdLst/>
                <a:ahLst/>
                <a:cxnLst/>
                <a:rect l="l" t="t" r="r" b="b"/>
                <a:pathLst>
                  <a:path w="2026" h="3016" extrusionOk="0">
                    <a:moveTo>
                      <a:pt x="1892" y="0"/>
                    </a:moveTo>
                    <a:cubicBezTo>
                      <a:pt x="1107" y="767"/>
                      <a:pt x="455" y="1713"/>
                      <a:pt x="0" y="2962"/>
                    </a:cubicBezTo>
                    <a:cubicBezTo>
                      <a:pt x="36" y="2980"/>
                      <a:pt x="72" y="2998"/>
                      <a:pt x="108" y="3015"/>
                    </a:cubicBezTo>
                    <a:cubicBezTo>
                      <a:pt x="571" y="1758"/>
                      <a:pt x="1232" y="839"/>
                      <a:pt x="2026" y="71"/>
                    </a:cubicBezTo>
                    <a:cubicBezTo>
                      <a:pt x="1981" y="45"/>
                      <a:pt x="1936" y="18"/>
                      <a:pt x="189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08" name="Google Shape;2308;p58"/>
              <p:cNvSpPr/>
              <p:nvPr/>
            </p:nvSpPr>
            <p:spPr>
              <a:xfrm>
                <a:off x="6103700" y="2513675"/>
                <a:ext cx="50200" cy="76075"/>
              </a:xfrm>
              <a:custGeom>
                <a:avLst/>
                <a:gdLst/>
                <a:ahLst/>
                <a:cxnLst/>
                <a:rect l="l" t="t" r="r" b="b"/>
                <a:pathLst>
                  <a:path w="2008" h="3043" extrusionOk="0">
                    <a:moveTo>
                      <a:pt x="1865" y="1"/>
                    </a:moveTo>
                    <a:cubicBezTo>
                      <a:pt x="1089" y="786"/>
                      <a:pt x="447" y="1776"/>
                      <a:pt x="0" y="2980"/>
                    </a:cubicBezTo>
                    <a:cubicBezTo>
                      <a:pt x="36" y="2998"/>
                      <a:pt x="81" y="3025"/>
                      <a:pt x="116" y="3043"/>
                    </a:cubicBezTo>
                    <a:cubicBezTo>
                      <a:pt x="571" y="1794"/>
                      <a:pt x="1223" y="848"/>
                      <a:pt x="2008" y="81"/>
                    </a:cubicBezTo>
                    <a:cubicBezTo>
                      <a:pt x="1963" y="54"/>
                      <a:pt x="1919" y="28"/>
                      <a:pt x="186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09" name="Google Shape;2309;p58"/>
              <p:cNvSpPr/>
              <p:nvPr/>
            </p:nvSpPr>
            <p:spPr>
              <a:xfrm>
                <a:off x="6100800" y="2511675"/>
                <a:ext cx="49525" cy="76525"/>
              </a:xfrm>
              <a:custGeom>
                <a:avLst/>
                <a:gdLst/>
                <a:ahLst/>
                <a:cxnLst/>
                <a:rect l="l" t="t" r="r" b="b"/>
                <a:pathLst>
                  <a:path w="1981" h="3061" extrusionOk="0">
                    <a:moveTo>
                      <a:pt x="1838" y="1"/>
                    </a:moveTo>
                    <a:cubicBezTo>
                      <a:pt x="1071" y="803"/>
                      <a:pt x="438" y="1838"/>
                      <a:pt x="1" y="2998"/>
                    </a:cubicBezTo>
                    <a:cubicBezTo>
                      <a:pt x="36" y="3025"/>
                      <a:pt x="81" y="3043"/>
                      <a:pt x="116" y="3060"/>
                    </a:cubicBezTo>
                    <a:cubicBezTo>
                      <a:pt x="563" y="1856"/>
                      <a:pt x="1205" y="866"/>
                      <a:pt x="1981" y="81"/>
                    </a:cubicBezTo>
                    <a:cubicBezTo>
                      <a:pt x="1936" y="54"/>
                      <a:pt x="1892" y="27"/>
                      <a:pt x="183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10" name="Google Shape;2310;p58"/>
              <p:cNvSpPr/>
              <p:nvPr/>
            </p:nvSpPr>
            <p:spPr>
              <a:xfrm>
                <a:off x="6097675" y="2509675"/>
                <a:ext cx="49100" cy="76950"/>
              </a:xfrm>
              <a:custGeom>
                <a:avLst/>
                <a:gdLst/>
                <a:ahLst/>
                <a:cxnLst/>
                <a:rect l="l" t="t" r="r" b="b"/>
                <a:pathLst>
                  <a:path w="1964" h="3078" extrusionOk="0">
                    <a:moveTo>
                      <a:pt x="1821" y="0"/>
                    </a:moveTo>
                    <a:cubicBezTo>
                      <a:pt x="1053" y="803"/>
                      <a:pt x="438" y="1874"/>
                      <a:pt x="1" y="3016"/>
                    </a:cubicBezTo>
                    <a:cubicBezTo>
                      <a:pt x="45" y="3042"/>
                      <a:pt x="81" y="3060"/>
                      <a:pt x="126" y="3078"/>
                    </a:cubicBezTo>
                    <a:cubicBezTo>
                      <a:pt x="563" y="1918"/>
                      <a:pt x="1196" y="883"/>
                      <a:pt x="1963" y="81"/>
                    </a:cubicBezTo>
                    <a:cubicBezTo>
                      <a:pt x="1919" y="54"/>
                      <a:pt x="1865" y="27"/>
                      <a:pt x="182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11" name="Google Shape;2311;p58"/>
              <p:cNvSpPr/>
              <p:nvPr/>
            </p:nvSpPr>
            <p:spPr>
              <a:xfrm>
                <a:off x="6153875" y="2437625"/>
                <a:ext cx="107750" cy="79875"/>
              </a:xfrm>
              <a:custGeom>
                <a:avLst/>
                <a:gdLst/>
                <a:ahLst/>
                <a:cxnLst/>
                <a:rect l="l" t="t" r="r" b="b"/>
                <a:pathLst>
                  <a:path w="4310" h="3195" extrusionOk="0">
                    <a:moveTo>
                      <a:pt x="4203" y="1"/>
                    </a:moveTo>
                    <a:cubicBezTo>
                      <a:pt x="2668" y="1152"/>
                      <a:pt x="1143" y="1999"/>
                      <a:pt x="1" y="3123"/>
                    </a:cubicBezTo>
                    <a:cubicBezTo>
                      <a:pt x="45" y="3141"/>
                      <a:pt x="90" y="3168"/>
                      <a:pt x="135" y="3194"/>
                    </a:cubicBezTo>
                    <a:cubicBezTo>
                      <a:pt x="1312" y="2044"/>
                      <a:pt x="2784" y="1232"/>
                      <a:pt x="4310" y="81"/>
                    </a:cubicBezTo>
                    <a:cubicBezTo>
                      <a:pt x="4274" y="54"/>
                      <a:pt x="4238" y="27"/>
                      <a:pt x="4203"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12" name="Google Shape;2312;p58"/>
              <p:cNvSpPr/>
              <p:nvPr/>
            </p:nvSpPr>
            <p:spPr>
              <a:xfrm>
                <a:off x="6150300" y="2435400"/>
                <a:ext cx="108650" cy="80325"/>
              </a:xfrm>
              <a:custGeom>
                <a:avLst/>
                <a:gdLst/>
                <a:ahLst/>
                <a:cxnLst/>
                <a:rect l="l" t="t" r="r" b="b"/>
                <a:pathLst>
                  <a:path w="4346" h="3213" extrusionOk="0">
                    <a:moveTo>
                      <a:pt x="4230" y="1"/>
                    </a:moveTo>
                    <a:cubicBezTo>
                      <a:pt x="2668" y="1160"/>
                      <a:pt x="1063" y="2070"/>
                      <a:pt x="1" y="3132"/>
                    </a:cubicBezTo>
                    <a:cubicBezTo>
                      <a:pt x="55" y="3159"/>
                      <a:pt x="99" y="3185"/>
                      <a:pt x="144" y="3212"/>
                    </a:cubicBezTo>
                    <a:cubicBezTo>
                      <a:pt x="1286" y="2088"/>
                      <a:pt x="2811" y="1241"/>
                      <a:pt x="4346" y="90"/>
                    </a:cubicBezTo>
                    <a:cubicBezTo>
                      <a:pt x="4310" y="54"/>
                      <a:pt x="4274" y="27"/>
                      <a:pt x="423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13" name="Google Shape;2313;p58"/>
              <p:cNvSpPr/>
              <p:nvPr/>
            </p:nvSpPr>
            <p:spPr>
              <a:xfrm>
                <a:off x="6146750" y="2433175"/>
                <a:ext cx="109300" cy="80525"/>
              </a:xfrm>
              <a:custGeom>
                <a:avLst/>
                <a:gdLst/>
                <a:ahLst/>
                <a:cxnLst/>
                <a:rect l="l" t="t" r="r" b="b"/>
                <a:pathLst>
                  <a:path w="4372" h="3221" extrusionOk="0">
                    <a:moveTo>
                      <a:pt x="4256" y="0"/>
                    </a:moveTo>
                    <a:cubicBezTo>
                      <a:pt x="2659" y="1169"/>
                      <a:pt x="973" y="2141"/>
                      <a:pt x="0" y="3141"/>
                    </a:cubicBezTo>
                    <a:cubicBezTo>
                      <a:pt x="54" y="3167"/>
                      <a:pt x="98" y="3194"/>
                      <a:pt x="143" y="3221"/>
                    </a:cubicBezTo>
                    <a:cubicBezTo>
                      <a:pt x="1205" y="2159"/>
                      <a:pt x="2810" y="1249"/>
                      <a:pt x="4372" y="90"/>
                    </a:cubicBezTo>
                    <a:cubicBezTo>
                      <a:pt x="4336" y="63"/>
                      <a:pt x="4291" y="27"/>
                      <a:pt x="425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14" name="Google Shape;2314;p58"/>
              <p:cNvSpPr/>
              <p:nvPr/>
            </p:nvSpPr>
            <p:spPr>
              <a:xfrm>
                <a:off x="6143175" y="2430950"/>
                <a:ext cx="109975" cy="80750"/>
              </a:xfrm>
              <a:custGeom>
                <a:avLst/>
                <a:gdLst/>
                <a:ahLst/>
                <a:cxnLst/>
                <a:rect l="l" t="t" r="r" b="b"/>
                <a:pathLst>
                  <a:path w="4399" h="3230" extrusionOk="0">
                    <a:moveTo>
                      <a:pt x="4265" y="0"/>
                    </a:moveTo>
                    <a:cubicBezTo>
                      <a:pt x="2659" y="1169"/>
                      <a:pt x="928" y="2177"/>
                      <a:pt x="1" y="3149"/>
                    </a:cubicBezTo>
                    <a:cubicBezTo>
                      <a:pt x="45" y="3176"/>
                      <a:pt x="99" y="3203"/>
                      <a:pt x="143" y="3230"/>
                    </a:cubicBezTo>
                    <a:cubicBezTo>
                      <a:pt x="1116" y="2230"/>
                      <a:pt x="2802" y="1258"/>
                      <a:pt x="4399" y="89"/>
                    </a:cubicBezTo>
                    <a:cubicBezTo>
                      <a:pt x="4354" y="63"/>
                      <a:pt x="4309" y="27"/>
                      <a:pt x="4265"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15" name="Google Shape;2315;p58"/>
              <p:cNvSpPr/>
              <p:nvPr/>
            </p:nvSpPr>
            <p:spPr>
              <a:xfrm>
                <a:off x="6258925" y="2407075"/>
                <a:ext cx="38825" cy="32600"/>
              </a:xfrm>
              <a:custGeom>
                <a:avLst/>
                <a:gdLst/>
                <a:ahLst/>
                <a:cxnLst/>
                <a:rect l="l" t="t" r="r" b="b"/>
                <a:pathLst>
                  <a:path w="1553" h="1304" extrusionOk="0">
                    <a:moveTo>
                      <a:pt x="1455" y="1"/>
                    </a:moveTo>
                    <a:cubicBezTo>
                      <a:pt x="1000" y="438"/>
                      <a:pt x="509" y="839"/>
                      <a:pt x="1" y="1223"/>
                    </a:cubicBezTo>
                    <a:cubicBezTo>
                      <a:pt x="36" y="1249"/>
                      <a:pt x="72" y="1276"/>
                      <a:pt x="108" y="1303"/>
                    </a:cubicBezTo>
                    <a:cubicBezTo>
                      <a:pt x="607" y="928"/>
                      <a:pt x="1098" y="518"/>
                      <a:pt x="1553" y="81"/>
                    </a:cubicBezTo>
                    <a:cubicBezTo>
                      <a:pt x="1517" y="54"/>
                      <a:pt x="1490" y="27"/>
                      <a:pt x="145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16" name="Google Shape;2316;p58"/>
              <p:cNvSpPr/>
              <p:nvPr/>
            </p:nvSpPr>
            <p:spPr>
              <a:xfrm>
                <a:off x="6256025" y="2405075"/>
                <a:ext cx="39275" cy="32575"/>
              </a:xfrm>
              <a:custGeom>
                <a:avLst/>
                <a:gdLst/>
                <a:ahLst/>
                <a:cxnLst/>
                <a:rect l="l" t="t" r="r" b="b"/>
                <a:pathLst>
                  <a:path w="1571" h="1303" extrusionOk="0">
                    <a:moveTo>
                      <a:pt x="1481" y="0"/>
                    </a:moveTo>
                    <a:cubicBezTo>
                      <a:pt x="1018" y="428"/>
                      <a:pt x="518" y="830"/>
                      <a:pt x="1" y="1214"/>
                    </a:cubicBezTo>
                    <a:cubicBezTo>
                      <a:pt x="45" y="1240"/>
                      <a:pt x="81" y="1267"/>
                      <a:pt x="117" y="1303"/>
                    </a:cubicBezTo>
                    <a:cubicBezTo>
                      <a:pt x="625" y="919"/>
                      <a:pt x="1116" y="518"/>
                      <a:pt x="1571" y="81"/>
                    </a:cubicBezTo>
                    <a:cubicBezTo>
                      <a:pt x="1544" y="54"/>
                      <a:pt x="1508" y="27"/>
                      <a:pt x="148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17" name="Google Shape;2317;p58"/>
              <p:cNvSpPr/>
              <p:nvPr/>
            </p:nvSpPr>
            <p:spPr>
              <a:xfrm>
                <a:off x="6253125" y="2402850"/>
                <a:ext cx="39950" cy="32575"/>
              </a:xfrm>
              <a:custGeom>
                <a:avLst/>
                <a:gdLst/>
                <a:ahLst/>
                <a:cxnLst/>
                <a:rect l="l" t="t" r="r" b="b"/>
                <a:pathLst>
                  <a:path w="1598" h="1303" extrusionOk="0">
                    <a:moveTo>
                      <a:pt x="1490" y="0"/>
                    </a:moveTo>
                    <a:cubicBezTo>
                      <a:pt x="1027" y="428"/>
                      <a:pt x="518" y="830"/>
                      <a:pt x="1" y="1213"/>
                    </a:cubicBezTo>
                    <a:cubicBezTo>
                      <a:pt x="36" y="1240"/>
                      <a:pt x="81" y="1276"/>
                      <a:pt x="117" y="1303"/>
                    </a:cubicBezTo>
                    <a:cubicBezTo>
                      <a:pt x="634" y="919"/>
                      <a:pt x="1134" y="517"/>
                      <a:pt x="1597" y="89"/>
                    </a:cubicBezTo>
                    <a:cubicBezTo>
                      <a:pt x="1562" y="63"/>
                      <a:pt x="1526" y="27"/>
                      <a:pt x="1490"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18" name="Google Shape;2318;p58"/>
              <p:cNvSpPr/>
              <p:nvPr/>
            </p:nvSpPr>
            <p:spPr>
              <a:xfrm>
                <a:off x="6249775" y="2400825"/>
                <a:ext cx="40625" cy="32375"/>
              </a:xfrm>
              <a:custGeom>
                <a:avLst/>
                <a:gdLst/>
                <a:ahLst/>
                <a:cxnLst/>
                <a:rect l="l" t="t" r="r" b="b"/>
                <a:pathLst>
                  <a:path w="1625" h="1295" extrusionOk="0">
                    <a:moveTo>
                      <a:pt x="1500" y="1"/>
                    </a:moveTo>
                    <a:cubicBezTo>
                      <a:pt x="1036" y="420"/>
                      <a:pt x="527" y="821"/>
                      <a:pt x="1" y="1205"/>
                    </a:cubicBezTo>
                    <a:cubicBezTo>
                      <a:pt x="45" y="1232"/>
                      <a:pt x="90" y="1268"/>
                      <a:pt x="135" y="1294"/>
                    </a:cubicBezTo>
                    <a:cubicBezTo>
                      <a:pt x="652" y="911"/>
                      <a:pt x="1161" y="509"/>
                      <a:pt x="1624" y="81"/>
                    </a:cubicBezTo>
                    <a:cubicBezTo>
                      <a:pt x="1589" y="54"/>
                      <a:pt x="1544" y="28"/>
                      <a:pt x="150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19" name="Google Shape;2319;p58"/>
              <p:cNvSpPr/>
              <p:nvPr/>
            </p:nvSpPr>
            <p:spPr>
              <a:xfrm>
                <a:off x="6295275" y="2372500"/>
                <a:ext cx="34825" cy="36600"/>
              </a:xfrm>
              <a:custGeom>
                <a:avLst/>
                <a:gdLst/>
                <a:ahLst/>
                <a:cxnLst/>
                <a:rect l="l" t="t" r="r" b="b"/>
                <a:pathLst>
                  <a:path w="1393" h="1464" extrusionOk="0">
                    <a:moveTo>
                      <a:pt x="1285" y="1"/>
                    </a:moveTo>
                    <a:cubicBezTo>
                      <a:pt x="893" y="491"/>
                      <a:pt x="465" y="955"/>
                      <a:pt x="1" y="1384"/>
                    </a:cubicBezTo>
                    <a:cubicBezTo>
                      <a:pt x="36" y="1410"/>
                      <a:pt x="63" y="1437"/>
                      <a:pt x="99" y="1464"/>
                    </a:cubicBezTo>
                    <a:cubicBezTo>
                      <a:pt x="563" y="1027"/>
                      <a:pt x="1000" y="563"/>
                      <a:pt x="1392" y="72"/>
                    </a:cubicBezTo>
                    <a:cubicBezTo>
                      <a:pt x="1357" y="54"/>
                      <a:pt x="1321" y="28"/>
                      <a:pt x="128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20" name="Google Shape;2320;p58"/>
              <p:cNvSpPr/>
              <p:nvPr/>
            </p:nvSpPr>
            <p:spPr>
              <a:xfrm>
                <a:off x="6293050" y="2370950"/>
                <a:ext cx="34375" cy="36150"/>
              </a:xfrm>
              <a:custGeom>
                <a:avLst/>
                <a:gdLst/>
                <a:ahLst/>
                <a:cxnLst/>
                <a:rect l="l" t="t" r="r" b="b"/>
                <a:pathLst>
                  <a:path w="1375" h="1446" extrusionOk="0">
                    <a:moveTo>
                      <a:pt x="1258" y="0"/>
                    </a:moveTo>
                    <a:cubicBezTo>
                      <a:pt x="884" y="482"/>
                      <a:pt x="455" y="937"/>
                      <a:pt x="0" y="1365"/>
                    </a:cubicBezTo>
                    <a:cubicBezTo>
                      <a:pt x="27" y="1392"/>
                      <a:pt x="63" y="1419"/>
                      <a:pt x="90" y="1446"/>
                    </a:cubicBezTo>
                    <a:cubicBezTo>
                      <a:pt x="554" y="1017"/>
                      <a:pt x="982" y="553"/>
                      <a:pt x="1374" y="63"/>
                    </a:cubicBezTo>
                    <a:cubicBezTo>
                      <a:pt x="1339" y="45"/>
                      <a:pt x="1294" y="18"/>
                      <a:pt x="1258"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21" name="Google Shape;2321;p58"/>
              <p:cNvSpPr/>
              <p:nvPr/>
            </p:nvSpPr>
            <p:spPr>
              <a:xfrm>
                <a:off x="6290375" y="2369150"/>
                <a:ext cx="34150" cy="35950"/>
              </a:xfrm>
              <a:custGeom>
                <a:avLst/>
                <a:gdLst/>
                <a:ahLst/>
                <a:cxnLst/>
                <a:rect l="l" t="t" r="r" b="b"/>
                <a:pathLst>
                  <a:path w="1366" h="1438" extrusionOk="0">
                    <a:moveTo>
                      <a:pt x="1240" y="1"/>
                    </a:moveTo>
                    <a:cubicBezTo>
                      <a:pt x="893" y="474"/>
                      <a:pt x="464" y="929"/>
                      <a:pt x="0" y="1348"/>
                    </a:cubicBezTo>
                    <a:cubicBezTo>
                      <a:pt x="36" y="1375"/>
                      <a:pt x="72" y="1411"/>
                      <a:pt x="107" y="1437"/>
                    </a:cubicBezTo>
                    <a:cubicBezTo>
                      <a:pt x="562" y="1009"/>
                      <a:pt x="991" y="554"/>
                      <a:pt x="1365" y="72"/>
                    </a:cubicBezTo>
                    <a:cubicBezTo>
                      <a:pt x="1321" y="46"/>
                      <a:pt x="1285" y="19"/>
                      <a:pt x="124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22" name="Google Shape;2322;p58"/>
              <p:cNvSpPr/>
              <p:nvPr/>
            </p:nvSpPr>
            <p:spPr>
              <a:xfrm>
                <a:off x="6287250" y="2367375"/>
                <a:ext cx="34150" cy="35500"/>
              </a:xfrm>
              <a:custGeom>
                <a:avLst/>
                <a:gdLst/>
                <a:ahLst/>
                <a:cxnLst/>
                <a:rect l="l" t="t" r="r" b="b"/>
                <a:pathLst>
                  <a:path w="1366" h="1420" extrusionOk="0">
                    <a:moveTo>
                      <a:pt x="1232" y="1"/>
                    </a:moveTo>
                    <a:cubicBezTo>
                      <a:pt x="893" y="473"/>
                      <a:pt x="473" y="919"/>
                      <a:pt x="1" y="1339"/>
                    </a:cubicBezTo>
                    <a:cubicBezTo>
                      <a:pt x="45" y="1366"/>
                      <a:pt x="90" y="1392"/>
                      <a:pt x="125" y="1419"/>
                    </a:cubicBezTo>
                    <a:cubicBezTo>
                      <a:pt x="589" y="1000"/>
                      <a:pt x="1018" y="545"/>
                      <a:pt x="1365" y="72"/>
                    </a:cubicBezTo>
                    <a:cubicBezTo>
                      <a:pt x="1321" y="45"/>
                      <a:pt x="1276" y="27"/>
                      <a:pt x="1232"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23" name="Google Shape;2323;p58"/>
              <p:cNvSpPr/>
              <p:nvPr/>
            </p:nvSpPr>
            <p:spPr>
              <a:xfrm>
                <a:off x="6324500" y="2338150"/>
                <a:ext cx="27675" cy="36175"/>
              </a:xfrm>
              <a:custGeom>
                <a:avLst/>
                <a:gdLst/>
                <a:ahLst/>
                <a:cxnLst/>
                <a:rect l="l" t="t" r="r" b="b"/>
                <a:pathLst>
                  <a:path w="1107" h="1447" extrusionOk="0">
                    <a:moveTo>
                      <a:pt x="866" y="1"/>
                    </a:moveTo>
                    <a:cubicBezTo>
                      <a:pt x="616" y="429"/>
                      <a:pt x="339" y="866"/>
                      <a:pt x="0" y="1312"/>
                    </a:cubicBezTo>
                    <a:cubicBezTo>
                      <a:pt x="81" y="1357"/>
                      <a:pt x="152" y="1402"/>
                      <a:pt x="223" y="1446"/>
                    </a:cubicBezTo>
                    <a:cubicBezTo>
                      <a:pt x="545" y="1054"/>
                      <a:pt x="839" y="634"/>
                      <a:pt x="1107" y="206"/>
                    </a:cubicBezTo>
                    <a:cubicBezTo>
                      <a:pt x="1017" y="153"/>
                      <a:pt x="946" y="81"/>
                      <a:pt x="86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24" name="Google Shape;2324;p58"/>
              <p:cNvSpPr/>
              <p:nvPr/>
            </p:nvSpPr>
            <p:spPr>
              <a:xfrm>
                <a:off x="6318025" y="2333025"/>
                <a:ext cx="28125" cy="37950"/>
              </a:xfrm>
              <a:custGeom>
                <a:avLst/>
                <a:gdLst/>
                <a:ahLst/>
                <a:cxnLst/>
                <a:rect l="l" t="t" r="r" b="b"/>
                <a:pathLst>
                  <a:path w="1125" h="1518" extrusionOk="0">
                    <a:moveTo>
                      <a:pt x="866" y="1"/>
                    </a:moveTo>
                    <a:cubicBezTo>
                      <a:pt x="634" y="429"/>
                      <a:pt x="357" y="884"/>
                      <a:pt x="1" y="1375"/>
                    </a:cubicBezTo>
                    <a:cubicBezTo>
                      <a:pt x="90" y="1419"/>
                      <a:pt x="179" y="1464"/>
                      <a:pt x="259" y="1517"/>
                    </a:cubicBezTo>
                    <a:cubicBezTo>
                      <a:pt x="598" y="1071"/>
                      <a:pt x="875" y="634"/>
                      <a:pt x="1125" y="206"/>
                    </a:cubicBezTo>
                    <a:cubicBezTo>
                      <a:pt x="1044" y="126"/>
                      <a:pt x="964" y="45"/>
                      <a:pt x="86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25" name="Google Shape;2325;p58"/>
              <p:cNvSpPr/>
              <p:nvPr/>
            </p:nvSpPr>
            <p:spPr>
              <a:xfrm>
                <a:off x="6339650" y="2301375"/>
                <a:ext cx="29925" cy="41950"/>
              </a:xfrm>
              <a:custGeom>
                <a:avLst/>
                <a:gdLst/>
                <a:ahLst/>
                <a:cxnLst/>
                <a:rect l="l" t="t" r="r" b="b"/>
                <a:pathLst>
                  <a:path w="1197" h="1678" extrusionOk="0">
                    <a:moveTo>
                      <a:pt x="599" y="0"/>
                    </a:moveTo>
                    <a:cubicBezTo>
                      <a:pt x="420" y="419"/>
                      <a:pt x="233" y="830"/>
                      <a:pt x="1" y="1267"/>
                    </a:cubicBezTo>
                    <a:cubicBezTo>
                      <a:pt x="197" y="1365"/>
                      <a:pt x="331" y="1579"/>
                      <a:pt x="501" y="1677"/>
                    </a:cubicBezTo>
                    <a:cubicBezTo>
                      <a:pt x="759" y="1240"/>
                      <a:pt x="991" y="794"/>
                      <a:pt x="1196" y="330"/>
                    </a:cubicBezTo>
                    <a:cubicBezTo>
                      <a:pt x="1018" y="214"/>
                      <a:pt x="813" y="107"/>
                      <a:pt x="59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26" name="Google Shape;2326;p58"/>
              <p:cNvSpPr/>
              <p:nvPr/>
            </p:nvSpPr>
            <p:spPr>
              <a:xfrm>
                <a:off x="6354600" y="2196775"/>
                <a:ext cx="70500" cy="112875"/>
              </a:xfrm>
              <a:custGeom>
                <a:avLst/>
                <a:gdLst/>
                <a:ahLst/>
                <a:cxnLst/>
                <a:rect l="l" t="t" r="r" b="b"/>
                <a:pathLst>
                  <a:path w="2820" h="4515" extrusionOk="0">
                    <a:moveTo>
                      <a:pt x="2383" y="0"/>
                    </a:moveTo>
                    <a:cubicBezTo>
                      <a:pt x="1018" y="1757"/>
                      <a:pt x="527" y="2989"/>
                      <a:pt x="1" y="4184"/>
                    </a:cubicBezTo>
                    <a:cubicBezTo>
                      <a:pt x="215" y="4291"/>
                      <a:pt x="420" y="4398"/>
                      <a:pt x="598" y="4514"/>
                    </a:cubicBezTo>
                    <a:cubicBezTo>
                      <a:pt x="1232" y="3006"/>
                      <a:pt x="1919" y="1615"/>
                      <a:pt x="2820" y="393"/>
                    </a:cubicBezTo>
                    <a:cubicBezTo>
                      <a:pt x="2686" y="259"/>
                      <a:pt x="2534" y="125"/>
                      <a:pt x="2383"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27" name="Google Shape;2327;p58"/>
              <p:cNvSpPr/>
              <p:nvPr/>
            </p:nvSpPr>
            <p:spPr>
              <a:xfrm>
                <a:off x="6414150" y="2122275"/>
                <a:ext cx="98375" cy="84325"/>
              </a:xfrm>
              <a:custGeom>
                <a:avLst/>
                <a:gdLst/>
                <a:ahLst/>
                <a:cxnLst/>
                <a:rect l="l" t="t" r="r" b="b"/>
                <a:pathLst>
                  <a:path w="3935" h="3373" extrusionOk="0">
                    <a:moveTo>
                      <a:pt x="3676" y="0"/>
                    </a:moveTo>
                    <a:cubicBezTo>
                      <a:pt x="2418" y="643"/>
                      <a:pt x="1160" y="1481"/>
                      <a:pt x="1" y="2980"/>
                    </a:cubicBezTo>
                    <a:cubicBezTo>
                      <a:pt x="152" y="3105"/>
                      <a:pt x="304" y="3239"/>
                      <a:pt x="438" y="3373"/>
                    </a:cubicBezTo>
                    <a:cubicBezTo>
                      <a:pt x="1339" y="2159"/>
                      <a:pt x="2445" y="1124"/>
                      <a:pt x="3935" y="313"/>
                    </a:cubicBezTo>
                    <a:cubicBezTo>
                      <a:pt x="3854" y="206"/>
                      <a:pt x="3765" y="99"/>
                      <a:pt x="367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28" name="Google Shape;2328;p58"/>
              <p:cNvSpPr/>
              <p:nvPr/>
            </p:nvSpPr>
            <p:spPr>
              <a:xfrm>
                <a:off x="6506050" y="2077450"/>
                <a:ext cx="96800" cy="52650"/>
              </a:xfrm>
              <a:custGeom>
                <a:avLst/>
                <a:gdLst/>
                <a:ahLst/>
                <a:cxnLst/>
                <a:rect l="l" t="t" r="r" b="b"/>
                <a:pathLst>
                  <a:path w="3872" h="2106" extrusionOk="0">
                    <a:moveTo>
                      <a:pt x="3667" y="0"/>
                    </a:moveTo>
                    <a:cubicBezTo>
                      <a:pt x="2507" y="714"/>
                      <a:pt x="1258" y="1160"/>
                      <a:pt x="0" y="1793"/>
                    </a:cubicBezTo>
                    <a:cubicBezTo>
                      <a:pt x="89" y="1892"/>
                      <a:pt x="178" y="1999"/>
                      <a:pt x="259" y="2106"/>
                    </a:cubicBezTo>
                    <a:cubicBezTo>
                      <a:pt x="1445" y="1472"/>
                      <a:pt x="2703" y="982"/>
                      <a:pt x="3872" y="295"/>
                    </a:cubicBezTo>
                    <a:cubicBezTo>
                      <a:pt x="3809" y="206"/>
                      <a:pt x="3747" y="98"/>
                      <a:pt x="366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29" name="Google Shape;2329;p58"/>
              <p:cNvSpPr/>
              <p:nvPr/>
            </p:nvSpPr>
            <p:spPr>
              <a:xfrm>
                <a:off x="6597700" y="2074100"/>
                <a:ext cx="10500" cy="10725"/>
              </a:xfrm>
              <a:custGeom>
                <a:avLst/>
                <a:gdLst/>
                <a:ahLst/>
                <a:cxnLst/>
                <a:rect l="l" t="t" r="r" b="b"/>
                <a:pathLst>
                  <a:path w="420" h="429" extrusionOk="0">
                    <a:moveTo>
                      <a:pt x="224" y="1"/>
                    </a:moveTo>
                    <a:cubicBezTo>
                      <a:pt x="152" y="45"/>
                      <a:pt x="72" y="90"/>
                      <a:pt x="1" y="134"/>
                    </a:cubicBezTo>
                    <a:cubicBezTo>
                      <a:pt x="81" y="232"/>
                      <a:pt x="143" y="340"/>
                      <a:pt x="206" y="429"/>
                    </a:cubicBezTo>
                    <a:cubicBezTo>
                      <a:pt x="277" y="393"/>
                      <a:pt x="349" y="348"/>
                      <a:pt x="420" y="295"/>
                    </a:cubicBezTo>
                    <a:cubicBezTo>
                      <a:pt x="366" y="206"/>
                      <a:pt x="295" y="99"/>
                      <a:pt x="224"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30" name="Google Shape;2330;p58"/>
              <p:cNvSpPr/>
              <p:nvPr/>
            </p:nvSpPr>
            <p:spPr>
              <a:xfrm>
                <a:off x="6603275" y="2007425"/>
                <a:ext cx="73850" cy="74050"/>
              </a:xfrm>
              <a:custGeom>
                <a:avLst/>
                <a:gdLst/>
                <a:ahLst/>
                <a:cxnLst/>
                <a:rect l="l" t="t" r="r" b="b"/>
                <a:pathLst>
                  <a:path w="2954" h="2962" extrusionOk="0">
                    <a:moveTo>
                      <a:pt x="2954" y="0"/>
                    </a:moveTo>
                    <a:cubicBezTo>
                      <a:pt x="2525" y="919"/>
                      <a:pt x="1490" y="1731"/>
                      <a:pt x="1" y="2668"/>
                    </a:cubicBezTo>
                    <a:cubicBezTo>
                      <a:pt x="72" y="2766"/>
                      <a:pt x="143" y="2873"/>
                      <a:pt x="197" y="2962"/>
                    </a:cubicBezTo>
                    <a:cubicBezTo>
                      <a:pt x="946" y="2516"/>
                      <a:pt x="2079" y="1838"/>
                      <a:pt x="2391" y="1383"/>
                    </a:cubicBezTo>
                    <a:cubicBezTo>
                      <a:pt x="2784" y="821"/>
                      <a:pt x="2918" y="339"/>
                      <a:pt x="2954"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31" name="Google Shape;2331;p58"/>
              <p:cNvSpPr/>
              <p:nvPr/>
            </p:nvSpPr>
            <p:spPr>
              <a:xfrm>
                <a:off x="6085850" y="2505425"/>
                <a:ext cx="57350" cy="79650"/>
              </a:xfrm>
              <a:custGeom>
                <a:avLst/>
                <a:gdLst/>
                <a:ahLst/>
                <a:cxnLst/>
                <a:rect l="l" t="t" r="r" b="b"/>
                <a:pathLst>
                  <a:path w="2294" h="3186" extrusionOk="0">
                    <a:moveTo>
                      <a:pt x="1955" y="1"/>
                    </a:moveTo>
                    <a:cubicBezTo>
                      <a:pt x="1143" y="813"/>
                      <a:pt x="456" y="1758"/>
                      <a:pt x="1" y="2954"/>
                    </a:cubicBezTo>
                    <a:cubicBezTo>
                      <a:pt x="161" y="3034"/>
                      <a:pt x="322" y="3114"/>
                      <a:pt x="474" y="3186"/>
                    </a:cubicBezTo>
                    <a:cubicBezTo>
                      <a:pt x="911" y="2044"/>
                      <a:pt x="1526" y="973"/>
                      <a:pt x="2294" y="170"/>
                    </a:cubicBezTo>
                    <a:cubicBezTo>
                      <a:pt x="2186" y="117"/>
                      <a:pt x="2079" y="54"/>
                      <a:pt x="195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32" name="Google Shape;2332;p58"/>
              <p:cNvSpPr/>
              <p:nvPr/>
            </p:nvSpPr>
            <p:spPr>
              <a:xfrm>
                <a:off x="6134700" y="2424700"/>
                <a:ext cx="115100" cy="85000"/>
              </a:xfrm>
              <a:custGeom>
                <a:avLst/>
                <a:gdLst/>
                <a:ahLst/>
                <a:cxnLst/>
                <a:rect l="l" t="t" r="r" b="b"/>
                <a:pathLst>
                  <a:path w="4604" h="3400" extrusionOk="0">
                    <a:moveTo>
                      <a:pt x="4202" y="0"/>
                    </a:moveTo>
                    <a:cubicBezTo>
                      <a:pt x="2721" y="1062"/>
                      <a:pt x="1214" y="1999"/>
                      <a:pt x="1" y="3230"/>
                    </a:cubicBezTo>
                    <a:cubicBezTo>
                      <a:pt x="125" y="3283"/>
                      <a:pt x="232" y="3346"/>
                      <a:pt x="340" y="3399"/>
                    </a:cubicBezTo>
                    <a:cubicBezTo>
                      <a:pt x="1267" y="2427"/>
                      <a:pt x="2998" y="1419"/>
                      <a:pt x="4604" y="250"/>
                    </a:cubicBezTo>
                    <a:cubicBezTo>
                      <a:pt x="4479" y="170"/>
                      <a:pt x="4345" y="81"/>
                      <a:pt x="420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33" name="Google Shape;2333;p58"/>
              <p:cNvSpPr/>
              <p:nvPr/>
            </p:nvSpPr>
            <p:spPr>
              <a:xfrm>
                <a:off x="6239750" y="2362250"/>
                <a:ext cx="78300" cy="68725"/>
              </a:xfrm>
              <a:custGeom>
                <a:avLst/>
                <a:gdLst/>
                <a:ahLst/>
                <a:cxnLst/>
                <a:rect l="l" t="t" r="r" b="b"/>
                <a:pathLst>
                  <a:path w="3132" h="2749" extrusionOk="0">
                    <a:moveTo>
                      <a:pt x="2766" y="0"/>
                    </a:moveTo>
                    <a:cubicBezTo>
                      <a:pt x="1990" y="946"/>
                      <a:pt x="1044" y="1749"/>
                      <a:pt x="0" y="2498"/>
                    </a:cubicBezTo>
                    <a:cubicBezTo>
                      <a:pt x="143" y="2579"/>
                      <a:pt x="277" y="2668"/>
                      <a:pt x="402" y="2748"/>
                    </a:cubicBezTo>
                    <a:cubicBezTo>
                      <a:pt x="1454" y="1981"/>
                      <a:pt x="2445" y="1151"/>
                      <a:pt x="3132" y="206"/>
                    </a:cubicBezTo>
                    <a:cubicBezTo>
                      <a:pt x="3016" y="134"/>
                      <a:pt x="2900" y="72"/>
                      <a:pt x="276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34" name="Google Shape;2334;p58"/>
              <p:cNvSpPr/>
              <p:nvPr/>
            </p:nvSpPr>
            <p:spPr>
              <a:xfrm>
                <a:off x="6308875" y="2297575"/>
                <a:ext cx="45750" cy="69825"/>
              </a:xfrm>
              <a:custGeom>
                <a:avLst/>
                <a:gdLst/>
                <a:ahLst/>
                <a:cxnLst/>
                <a:rect l="l" t="t" r="r" b="b"/>
                <a:pathLst>
                  <a:path w="1830" h="2793" extrusionOk="0">
                    <a:moveTo>
                      <a:pt x="1500" y="0"/>
                    </a:moveTo>
                    <a:cubicBezTo>
                      <a:pt x="1143" y="982"/>
                      <a:pt x="625" y="1829"/>
                      <a:pt x="1" y="2587"/>
                    </a:cubicBezTo>
                    <a:cubicBezTo>
                      <a:pt x="135" y="2659"/>
                      <a:pt x="251" y="2721"/>
                      <a:pt x="367" y="2793"/>
                    </a:cubicBezTo>
                    <a:cubicBezTo>
                      <a:pt x="1080" y="1811"/>
                      <a:pt x="1464" y="991"/>
                      <a:pt x="1830" y="152"/>
                    </a:cubicBezTo>
                    <a:cubicBezTo>
                      <a:pt x="1723" y="98"/>
                      <a:pt x="1616" y="54"/>
                      <a:pt x="1500"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35" name="Google Shape;2335;p58"/>
              <p:cNvSpPr/>
              <p:nvPr/>
            </p:nvSpPr>
            <p:spPr>
              <a:xfrm>
                <a:off x="6346350" y="2190975"/>
                <a:ext cx="67825" cy="110400"/>
              </a:xfrm>
              <a:custGeom>
                <a:avLst/>
                <a:gdLst/>
                <a:ahLst/>
                <a:cxnLst/>
                <a:rect l="l" t="t" r="r" b="b"/>
                <a:pathLst>
                  <a:path w="2713" h="4416" extrusionOk="0">
                    <a:moveTo>
                      <a:pt x="2347" y="0"/>
                    </a:moveTo>
                    <a:cubicBezTo>
                      <a:pt x="1339" y="1204"/>
                      <a:pt x="589" y="2623"/>
                      <a:pt x="1" y="4264"/>
                    </a:cubicBezTo>
                    <a:cubicBezTo>
                      <a:pt x="117" y="4318"/>
                      <a:pt x="224" y="4362"/>
                      <a:pt x="331" y="4416"/>
                    </a:cubicBezTo>
                    <a:cubicBezTo>
                      <a:pt x="857" y="3221"/>
                      <a:pt x="1348" y="1989"/>
                      <a:pt x="2713" y="232"/>
                    </a:cubicBezTo>
                    <a:cubicBezTo>
                      <a:pt x="2588" y="152"/>
                      <a:pt x="2472" y="71"/>
                      <a:pt x="234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36" name="Google Shape;2336;p58"/>
              <p:cNvSpPr/>
              <p:nvPr/>
            </p:nvSpPr>
            <p:spPr>
              <a:xfrm>
                <a:off x="6405000" y="2115800"/>
                <a:ext cx="101075" cy="81000"/>
              </a:xfrm>
              <a:custGeom>
                <a:avLst/>
                <a:gdLst/>
                <a:ahLst/>
                <a:cxnLst/>
                <a:rect l="l" t="t" r="r" b="b"/>
                <a:pathLst>
                  <a:path w="4043" h="3240" extrusionOk="0">
                    <a:moveTo>
                      <a:pt x="3810" y="1"/>
                    </a:moveTo>
                    <a:cubicBezTo>
                      <a:pt x="2231" y="813"/>
                      <a:pt x="991" y="1812"/>
                      <a:pt x="1" y="3007"/>
                    </a:cubicBezTo>
                    <a:cubicBezTo>
                      <a:pt x="126" y="3078"/>
                      <a:pt x="242" y="3159"/>
                      <a:pt x="367" y="3239"/>
                    </a:cubicBezTo>
                    <a:cubicBezTo>
                      <a:pt x="1526" y="1740"/>
                      <a:pt x="2784" y="902"/>
                      <a:pt x="4042" y="259"/>
                    </a:cubicBezTo>
                    <a:cubicBezTo>
                      <a:pt x="3971" y="170"/>
                      <a:pt x="3890" y="81"/>
                      <a:pt x="381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37" name="Google Shape;2337;p58"/>
              <p:cNvSpPr/>
              <p:nvPr/>
            </p:nvSpPr>
            <p:spPr>
              <a:xfrm>
                <a:off x="6500250" y="2072325"/>
                <a:ext cx="97475" cy="49975"/>
              </a:xfrm>
              <a:custGeom>
                <a:avLst/>
                <a:gdLst/>
                <a:ahLst/>
                <a:cxnLst/>
                <a:rect l="l" t="t" r="r" b="b"/>
                <a:pathLst>
                  <a:path w="3899" h="1999" extrusionOk="0">
                    <a:moveTo>
                      <a:pt x="3729" y="0"/>
                    </a:moveTo>
                    <a:cubicBezTo>
                      <a:pt x="2552" y="696"/>
                      <a:pt x="1222" y="1115"/>
                      <a:pt x="0" y="1740"/>
                    </a:cubicBezTo>
                    <a:cubicBezTo>
                      <a:pt x="80" y="1820"/>
                      <a:pt x="161" y="1909"/>
                      <a:pt x="232" y="1998"/>
                    </a:cubicBezTo>
                    <a:cubicBezTo>
                      <a:pt x="1490" y="1365"/>
                      <a:pt x="2739" y="919"/>
                      <a:pt x="3899" y="205"/>
                    </a:cubicBezTo>
                    <a:cubicBezTo>
                      <a:pt x="3845" y="143"/>
                      <a:pt x="3792" y="72"/>
                      <a:pt x="372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38" name="Google Shape;2338;p58"/>
              <p:cNvSpPr/>
              <p:nvPr/>
            </p:nvSpPr>
            <p:spPr>
              <a:xfrm>
                <a:off x="6593475" y="2068975"/>
                <a:ext cx="9825" cy="8500"/>
              </a:xfrm>
              <a:custGeom>
                <a:avLst/>
                <a:gdLst/>
                <a:ahLst/>
                <a:cxnLst/>
                <a:rect l="l" t="t" r="r" b="b"/>
                <a:pathLst>
                  <a:path w="393" h="340" extrusionOk="0">
                    <a:moveTo>
                      <a:pt x="232" y="0"/>
                    </a:moveTo>
                    <a:cubicBezTo>
                      <a:pt x="152" y="45"/>
                      <a:pt x="80" y="90"/>
                      <a:pt x="0" y="134"/>
                    </a:cubicBezTo>
                    <a:cubicBezTo>
                      <a:pt x="63" y="206"/>
                      <a:pt x="116" y="277"/>
                      <a:pt x="170" y="339"/>
                    </a:cubicBezTo>
                    <a:cubicBezTo>
                      <a:pt x="241" y="295"/>
                      <a:pt x="321" y="250"/>
                      <a:pt x="393" y="206"/>
                    </a:cubicBezTo>
                    <a:cubicBezTo>
                      <a:pt x="339" y="134"/>
                      <a:pt x="286" y="72"/>
                      <a:pt x="23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39" name="Google Shape;2339;p58"/>
              <p:cNvSpPr/>
              <p:nvPr/>
            </p:nvSpPr>
            <p:spPr>
              <a:xfrm>
                <a:off x="6602175" y="1994700"/>
                <a:ext cx="75625" cy="79425"/>
              </a:xfrm>
              <a:custGeom>
                <a:avLst/>
                <a:gdLst/>
                <a:ahLst/>
                <a:cxnLst/>
                <a:rect l="l" t="t" r="r" b="b"/>
                <a:pathLst>
                  <a:path w="3025" h="3177" extrusionOk="0">
                    <a:moveTo>
                      <a:pt x="2980" y="1"/>
                    </a:moveTo>
                    <a:cubicBezTo>
                      <a:pt x="2516" y="1089"/>
                      <a:pt x="1427" y="2035"/>
                      <a:pt x="0" y="3123"/>
                    </a:cubicBezTo>
                    <a:cubicBezTo>
                      <a:pt x="18" y="3141"/>
                      <a:pt x="27" y="3159"/>
                      <a:pt x="45" y="3177"/>
                    </a:cubicBezTo>
                    <a:cubicBezTo>
                      <a:pt x="1534" y="2240"/>
                      <a:pt x="2569" y="1428"/>
                      <a:pt x="2998" y="509"/>
                    </a:cubicBezTo>
                    <a:cubicBezTo>
                      <a:pt x="3024" y="188"/>
                      <a:pt x="2980" y="1"/>
                      <a:pt x="298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40" name="Google Shape;2340;p58"/>
              <p:cNvSpPr/>
              <p:nvPr/>
            </p:nvSpPr>
            <p:spPr>
              <a:xfrm>
                <a:off x="6599275" y="1994700"/>
                <a:ext cx="77400" cy="78075"/>
              </a:xfrm>
              <a:custGeom>
                <a:avLst/>
                <a:gdLst/>
                <a:ahLst/>
                <a:cxnLst/>
                <a:rect l="l" t="t" r="r" b="b"/>
                <a:pathLst>
                  <a:path w="3096" h="3123" extrusionOk="0">
                    <a:moveTo>
                      <a:pt x="3096" y="1"/>
                    </a:moveTo>
                    <a:cubicBezTo>
                      <a:pt x="2764" y="779"/>
                      <a:pt x="2113" y="1484"/>
                      <a:pt x="1247" y="2220"/>
                    </a:cubicBezTo>
                    <a:lnTo>
                      <a:pt x="1247" y="2220"/>
                    </a:lnTo>
                    <a:cubicBezTo>
                      <a:pt x="1762" y="1902"/>
                      <a:pt x="2189" y="1586"/>
                      <a:pt x="2409" y="1187"/>
                    </a:cubicBezTo>
                    <a:cubicBezTo>
                      <a:pt x="2757" y="839"/>
                      <a:pt x="2998" y="447"/>
                      <a:pt x="3096" y="1"/>
                    </a:cubicBezTo>
                    <a:close/>
                    <a:moveTo>
                      <a:pt x="1247" y="2220"/>
                    </a:moveTo>
                    <a:cubicBezTo>
                      <a:pt x="863" y="2458"/>
                      <a:pt x="431" y="2697"/>
                      <a:pt x="0" y="2971"/>
                    </a:cubicBezTo>
                    <a:cubicBezTo>
                      <a:pt x="36" y="3025"/>
                      <a:pt x="80" y="3069"/>
                      <a:pt x="116" y="3123"/>
                    </a:cubicBezTo>
                    <a:cubicBezTo>
                      <a:pt x="523" y="2813"/>
                      <a:pt x="902" y="2514"/>
                      <a:pt x="1247" y="222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41" name="Google Shape;2341;p58"/>
              <p:cNvSpPr/>
              <p:nvPr/>
            </p:nvSpPr>
            <p:spPr>
              <a:xfrm>
                <a:off x="6072475" y="2449675"/>
                <a:ext cx="120900" cy="129600"/>
              </a:xfrm>
              <a:custGeom>
                <a:avLst/>
                <a:gdLst/>
                <a:ahLst/>
                <a:cxnLst/>
                <a:rect l="l" t="t" r="r" b="b"/>
                <a:pathLst>
                  <a:path w="4836" h="5184" extrusionOk="0">
                    <a:moveTo>
                      <a:pt x="4318" y="0"/>
                    </a:moveTo>
                    <a:cubicBezTo>
                      <a:pt x="2043" y="1517"/>
                      <a:pt x="643" y="3292"/>
                      <a:pt x="1" y="4925"/>
                    </a:cubicBezTo>
                    <a:cubicBezTo>
                      <a:pt x="188" y="5014"/>
                      <a:pt x="366" y="5094"/>
                      <a:pt x="536" y="5184"/>
                    </a:cubicBezTo>
                    <a:cubicBezTo>
                      <a:pt x="1392" y="2953"/>
                      <a:pt x="3034" y="1588"/>
                      <a:pt x="4836" y="304"/>
                    </a:cubicBezTo>
                    <a:cubicBezTo>
                      <a:pt x="4675" y="197"/>
                      <a:pt x="4506" y="99"/>
                      <a:pt x="4318"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42" name="Google Shape;2342;p58"/>
              <p:cNvSpPr/>
              <p:nvPr/>
            </p:nvSpPr>
            <p:spPr>
              <a:xfrm>
                <a:off x="6180425" y="2418000"/>
                <a:ext cx="59350" cy="39275"/>
              </a:xfrm>
              <a:custGeom>
                <a:avLst/>
                <a:gdLst/>
                <a:ahLst/>
                <a:cxnLst/>
                <a:rect l="l" t="t" r="r" b="b"/>
                <a:pathLst>
                  <a:path w="2374" h="1571" extrusionOk="0">
                    <a:moveTo>
                      <a:pt x="1865" y="1"/>
                    </a:moveTo>
                    <a:cubicBezTo>
                      <a:pt x="1303" y="393"/>
                      <a:pt x="687" y="812"/>
                      <a:pt x="0" y="1267"/>
                    </a:cubicBezTo>
                    <a:cubicBezTo>
                      <a:pt x="188" y="1366"/>
                      <a:pt x="357" y="1464"/>
                      <a:pt x="518" y="1571"/>
                    </a:cubicBezTo>
                    <a:cubicBezTo>
                      <a:pt x="1124" y="1134"/>
                      <a:pt x="1749" y="705"/>
                      <a:pt x="2373" y="268"/>
                    </a:cubicBezTo>
                    <a:cubicBezTo>
                      <a:pt x="2213" y="179"/>
                      <a:pt x="2052" y="90"/>
                      <a:pt x="186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43" name="Google Shape;2343;p58"/>
              <p:cNvSpPr/>
              <p:nvPr/>
            </p:nvSpPr>
            <p:spPr>
              <a:xfrm>
                <a:off x="6227025" y="2293775"/>
                <a:ext cx="119350" cy="130950"/>
              </a:xfrm>
              <a:custGeom>
                <a:avLst/>
                <a:gdLst/>
                <a:ahLst/>
                <a:cxnLst/>
                <a:rect l="l" t="t" r="r" b="b"/>
                <a:pathLst>
                  <a:path w="4774" h="5238" extrusionOk="0">
                    <a:moveTo>
                      <a:pt x="4408" y="1"/>
                    </a:moveTo>
                    <a:cubicBezTo>
                      <a:pt x="3828" y="1945"/>
                      <a:pt x="2490" y="3221"/>
                      <a:pt x="1" y="4970"/>
                    </a:cubicBezTo>
                    <a:cubicBezTo>
                      <a:pt x="188" y="5059"/>
                      <a:pt x="349" y="5148"/>
                      <a:pt x="509" y="5237"/>
                    </a:cubicBezTo>
                    <a:cubicBezTo>
                      <a:pt x="2392" y="3890"/>
                      <a:pt x="3962" y="2356"/>
                      <a:pt x="4774" y="152"/>
                    </a:cubicBezTo>
                    <a:cubicBezTo>
                      <a:pt x="4658" y="99"/>
                      <a:pt x="4533" y="45"/>
                      <a:pt x="440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44" name="Google Shape;2344;p58"/>
              <p:cNvSpPr/>
              <p:nvPr/>
            </p:nvSpPr>
            <p:spPr>
              <a:xfrm>
                <a:off x="6337200" y="2288200"/>
                <a:ext cx="11175" cy="9400"/>
              </a:xfrm>
              <a:custGeom>
                <a:avLst/>
                <a:gdLst/>
                <a:ahLst/>
                <a:cxnLst/>
                <a:rect l="l" t="t" r="r" b="b"/>
                <a:pathLst>
                  <a:path w="447" h="376" extrusionOk="0">
                    <a:moveTo>
                      <a:pt x="63" y="1"/>
                    </a:moveTo>
                    <a:cubicBezTo>
                      <a:pt x="45" y="72"/>
                      <a:pt x="19" y="143"/>
                      <a:pt x="1" y="224"/>
                    </a:cubicBezTo>
                    <a:cubicBezTo>
                      <a:pt x="126" y="268"/>
                      <a:pt x="251" y="322"/>
                      <a:pt x="367" y="375"/>
                    </a:cubicBezTo>
                    <a:cubicBezTo>
                      <a:pt x="393" y="304"/>
                      <a:pt x="420" y="233"/>
                      <a:pt x="447" y="161"/>
                    </a:cubicBezTo>
                    <a:cubicBezTo>
                      <a:pt x="322" y="108"/>
                      <a:pt x="197" y="54"/>
                      <a:pt x="63"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45" name="Google Shape;2345;p58"/>
              <p:cNvSpPr/>
              <p:nvPr/>
            </p:nvSpPr>
            <p:spPr>
              <a:xfrm>
                <a:off x="6338775" y="2119825"/>
                <a:ext cx="142975" cy="172425"/>
              </a:xfrm>
              <a:custGeom>
                <a:avLst/>
                <a:gdLst/>
                <a:ahLst/>
                <a:cxnLst/>
                <a:rect l="l" t="t" r="r" b="b"/>
                <a:pathLst>
                  <a:path w="5719" h="6897" extrusionOk="0">
                    <a:moveTo>
                      <a:pt x="5478" y="0"/>
                    </a:moveTo>
                    <a:cubicBezTo>
                      <a:pt x="2106" y="1883"/>
                      <a:pt x="857" y="3444"/>
                      <a:pt x="0" y="6736"/>
                    </a:cubicBezTo>
                    <a:cubicBezTo>
                      <a:pt x="134" y="6789"/>
                      <a:pt x="259" y="6843"/>
                      <a:pt x="384" y="6896"/>
                    </a:cubicBezTo>
                    <a:cubicBezTo>
                      <a:pt x="1463" y="3997"/>
                      <a:pt x="3069" y="1820"/>
                      <a:pt x="5719" y="250"/>
                    </a:cubicBezTo>
                    <a:cubicBezTo>
                      <a:pt x="5638" y="161"/>
                      <a:pt x="5558" y="81"/>
                      <a:pt x="5478"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46" name="Google Shape;2346;p58"/>
              <p:cNvSpPr/>
              <p:nvPr/>
            </p:nvSpPr>
            <p:spPr>
              <a:xfrm>
                <a:off x="6475700" y="2110000"/>
                <a:ext cx="24575" cy="16100"/>
              </a:xfrm>
              <a:custGeom>
                <a:avLst/>
                <a:gdLst/>
                <a:ahLst/>
                <a:cxnLst/>
                <a:rect l="l" t="t" r="r" b="b"/>
                <a:pathLst>
                  <a:path w="983" h="644" extrusionOk="0">
                    <a:moveTo>
                      <a:pt x="732" y="1"/>
                    </a:moveTo>
                    <a:cubicBezTo>
                      <a:pt x="491" y="126"/>
                      <a:pt x="242" y="259"/>
                      <a:pt x="1" y="393"/>
                    </a:cubicBezTo>
                    <a:cubicBezTo>
                      <a:pt x="81" y="474"/>
                      <a:pt x="161" y="554"/>
                      <a:pt x="242" y="643"/>
                    </a:cubicBezTo>
                    <a:cubicBezTo>
                      <a:pt x="474" y="500"/>
                      <a:pt x="723" y="367"/>
                      <a:pt x="982" y="233"/>
                    </a:cubicBezTo>
                    <a:cubicBezTo>
                      <a:pt x="902" y="152"/>
                      <a:pt x="813" y="72"/>
                      <a:pt x="732"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47" name="Google Shape;2347;p58"/>
              <p:cNvSpPr/>
              <p:nvPr/>
            </p:nvSpPr>
            <p:spPr>
              <a:xfrm>
                <a:off x="6494000" y="2063625"/>
                <a:ext cx="105300" cy="52200"/>
              </a:xfrm>
              <a:custGeom>
                <a:avLst/>
                <a:gdLst/>
                <a:ahLst/>
                <a:cxnLst/>
                <a:rect l="l" t="t" r="r" b="b"/>
                <a:pathLst>
                  <a:path w="4212" h="2088" extrusionOk="0">
                    <a:moveTo>
                      <a:pt x="4006" y="0"/>
                    </a:moveTo>
                    <a:cubicBezTo>
                      <a:pt x="2837" y="535"/>
                      <a:pt x="1454" y="1106"/>
                      <a:pt x="0" y="1856"/>
                    </a:cubicBezTo>
                    <a:cubicBezTo>
                      <a:pt x="81" y="1927"/>
                      <a:pt x="170" y="2007"/>
                      <a:pt x="250" y="2088"/>
                    </a:cubicBezTo>
                    <a:cubicBezTo>
                      <a:pt x="1553" y="1419"/>
                      <a:pt x="2971" y="990"/>
                      <a:pt x="4211" y="214"/>
                    </a:cubicBezTo>
                    <a:cubicBezTo>
                      <a:pt x="4149" y="143"/>
                      <a:pt x="4077" y="72"/>
                      <a:pt x="400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48" name="Google Shape;2348;p58"/>
              <p:cNvSpPr/>
              <p:nvPr/>
            </p:nvSpPr>
            <p:spPr>
              <a:xfrm>
                <a:off x="6594125" y="2024375"/>
                <a:ext cx="65375" cy="44625"/>
              </a:xfrm>
              <a:custGeom>
                <a:avLst/>
                <a:gdLst/>
                <a:ahLst/>
                <a:cxnLst/>
                <a:rect l="l" t="t" r="r" b="b"/>
                <a:pathLst>
                  <a:path w="2615" h="1785" extrusionOk="0">
                    <a:moveTo>
                      <a:pt x="2615" y="0"/>
                    </a:moveTo>
                    <a:lnTo>
                      <a:pt x="2615" y="0"/>
                    </a:lnTo>
                    <a:cubicBezTo>
                      <a:pt x="2124" y="482"/>
                      <a:pt x="1419" y="892"/>
                      <a:pt x="572" y="1303"/>
                    </a:cubicBezTo>
                    <a:cubicBezTo>
                      <a:pt x="393" y="1392"/>
                      <a:pt x="197" y="1481"/>
                      <a:pt x="1" y="1570"/>
                    </a:cubicBezTo>
                    <a:cubicBezTo>
                      <a:pt x="72" y="1642"/>
                      <a:pt x="144" y="1713"/>
                      <a:pt x="206" y="1784"/>
                    </a:cubicBezTo>
                    <a:cubicBezTo>
                      <a:pt x="1214" y="1142"/>
                      <a:pt x="2231" y="696"/>
                      <a:pt x="2615"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349" name="Google Shape;2349;p58"/>
            <p:cNvGrpSpPr/>
            <p:nvPr/>
          </p:nvGrpSpPr>
          <p:grpSpPr>
            <a:xfrm rot="-9214861" flipH="1">
              <a:off x="226176" y="3485747"/>
              <a:ext cx="333426" cy="760495"/>
              <a:chOff x="6008250" y="1864450"/>
              <a:chExt cx="333450" cy="760550"/>
            </a:xfrm>
          </p:grpSpPr>
          <p:sp>
            <p:nvSpPr>
              <p:cNvPr id="2350" name="Google Shape;2350;p58"/>
              <p:cNvSpPr/>
              <p:nvPr/>
            </p:nvSpPr>
            <p:spPr>
              <a:xfrm>
                <a:off x="6265400" y="2052700"/>
                <a:ext cx="9825" cy="39925"/>
              </a:xfrm>
              <a:custGeom>
                <a:avLst/>
                <a:gdLst/>
                <a:ahLst/>
                <a:cxnLst/>
                <a:rect l="l" t="t" r="r" b="b"/>
                <a:pathLst>
                  <a:path w="393" h="1597" extrusionOk="0">
                    <a:moveTo>
                      <a:pt x="27" y="1267"/>
                    </a:moveTo>
                    <a:cubicBezTo>
                      <a:pt x="161" y="1374"/>
                      <a:pt x="286" y="1472"/>
                      <a:pt x="393" y="1597"/>
                    </a:cubicBezTo>
                    <a:cubicBezTo>
                      <a:pt x="393" y="1124"/>
                      <a:pt x="384" y="678"/>
                      <a:pt x="375" y="232"/>
                    </a:cubicBezTo>
                    <a:cubicBezTo>
                      <a:pt x="268" y="143"/>
                      <a:pt x="143" y="71"/>
                      <a:pt x="0" y="0"/>
                    </a:cubicBezTo>
                    <a:cubicBezTo>
                      <a:pt x="27" y="419"/>
                      <a:pt x="36" y="848"/>
                      <a:pt x="27" y="126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51" name="Google Shape;2351;p58"/>
              <p:cNvSpPr/>
              <p:nvPr/>
            </p:nvSpPr>
            <p:spPr>
              <a:xfrm>
                <a:off x="6014050" y="2536200"/>
                <a:ext cx="26325" cy="81425"/>
              </a:xfrm>
              <a:custGeom>
                <a:avLst/>
                <a:gdLst/>
                <a:ahLst/>
                <a:cxnLst/>
                <a:rect l="l" t="t" r="r" b="b"/>
                <a:pathLst>
                  <a:path w="1053" h="3257" extrusionOk="0">
                    <a:moveTo>
                      <a:pt x="803" y="2847"/>
                    </a:moveTo>
                    <a:cubicBezTo>
                      <a:pt x="866" y="3007"/>
                      <a:pt x="955" y="3150"/>
                      <a:pt x="1053" y="3257"/>
                    </a:cubicBezTo>
                    <a:cubicBezTo>
                      <a:pt x="705" y="2329"/>
                      <a:pt x="411" y="1366"/>
                      <a:pt x="223" y="375"/>
                    </a:cubicBezTo>
                    <a:cubicBezTo>
                      <a:pt x="125" y="268"/>
                      <a:pt x="54" y="144"/>
                      <a:pt x="0" y="1"/>
                    </a:cubicBezTo>
                    <a:cubicBezTo>
                      <a:pt x="179" y="973"/>
                      <a:pt x="455" y="1928"/>
                      <a:pt x="803" y="284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52" name="Google Shape;2352;p58"/>
              <p:cNvSpPr/>
              <p:nvPr/>
            </p:nvSpPr>
            <p:spPr>
              <a:xfrm>
                <a:off x="6008250" y="2462375"/>
                <a:ext cx="11400" cy="83225"/>
              </a:xfrm>
              <a:custGeom>
                <a:avLst/>
                <a:gdLst/>
                <a:ahLst/>
                <a:cxnLst/>
                <a:rect l="l" t="t" r="r" b="b"/>
                <a:pathLst>
                  <a:path w="456" h="3329" extrusionOk="0">
                    <a:moveTo>
                      <a:pt x="232" y="2954"/>
                    </a:moveTo>
                    <a:cubicBezTo>
                      <a:pt x="286" y="3097"/>
                      <a:pt x="357" y="3221"/>
                      <a:pt x="455" y="3328"/>
                    </a:cubicBezTo>
                    <a:cubicBezTo>
                      <a:pt x="259" y="2347"/>
                      <a:pt x="179" y="1348"/>
                      <a:pt x="241" y="340"/>
                    </a:cubicBezTo>
                    <a:cubicBezTo>
                      <a:pt x="179" y="242"/>
                      <a:pt x="125" y="126"/>
                      <a:pt x="90" y="1"/>
                    </a:cubicBezTo>
                    <a:cubicBezTo>
                      <a:pt x="0" y="991"/>
                      <a:pt x="63" y="1981"/>
                      <a:pt x="232" y="295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53" name="Google Shape;2353;p58"/>
              <p:cNvSpPr/>
              <p:nvPr/>
            </p:nvSpPr>
            <p:spPr>
              <a:xfrm>
                <a:off x="6019625" y="2545575"/>
                <a:ext cx="29225" cy="78525"/>
              </a:xfrm>
              <a:custGeom>
                <a:avLst/>
                <a:gdLst/>
                <a:ahLst/>
                <a:cxnLst/>
                <a:rect l="l" t="t" r="r" b="b"/>
                <a:pathLst>
                  <a:path w="1169" h="3141" extrusionOk="0">
                    <a:moveTo>
                      <a:pt x="830" y="2882"/>
                    </a:moveTo>
                    <a:cubicBezTo>
                      <a:pt x="937" y="2998"/>
                      <a:pt x="1053" y="3087"/>
                      <a:pt x="1169" y="3141"/>
                    </a:cubicBezTo>
                    <a:cubicBezTo>
                      <a:pt x="812" y="2195"/>
                      <a:pt x="500" y="1223"/>
                      <a:pt x="286" y="241"/>
                    </a:cubicBezTo>
                    <a:cubicBezTo>
                      <a:pt x="188" y="188"/>
                      <a:pt x="89" y="108"/>
                      <a:pt x="0" y="0"/>
                    </a:cubicBezTo>
                    <a:cubicBezTo>
                      <a:pt x="188" y="991"/>
                      <a:pt x="482" y="1954"/>
                      <a:pt x="830" y="288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54" name="Google Shape;2354;p58"/>
              <p:cNvSpPr/>
              <p:nvPr/>
            </p:nvSpPr>
            <p:spPr>
              <a:xfrm>
                <a:off x="6014500" y="2508325"/>
                <a:ext cx="8700" cy="40850"/>
              </a:xfrm>
              <a:custGeom>
                <a:avLst/>
                <a:gdLst/>
                <a:ahLst/>
                <a:cxnLst/>
                <a:rect l="l" t="t" r="r" b="b"/>
                <a:pathLst>
                  <a:path w="348" h="1634" extrusionOk="0">
                    <a:moveTo>
                      <a:pt x="205" y="1490"/>
                    </a:moveTo>
                    <a:cubicBezTo>
                      <a:pt x="250" y="1544"/>
                      <a:pt x="294" y="1589"/>
                      <a:pt x="348" y="1633"/>
                    </a:cubicBezTo>
                    <a:cubicBezTo>
                      <a:pt x="241" y="1143"/>
                      <a:pt x="170" y="643"/>
                      <a:pt x="125" y="143"/>
                    </a:cubicBezTo>
                    <a:cubicBezTo>
                      <a:pt x="80" y="108"/>
                      <a:pt x="45" y="54"/>
                      <a:pt x="0" y="1"/>
                    </a:cubicBezTo>
                    <a:cubicBezTo>
                      <a:pt x="36" y="500"/>
                      <a:pt x="107" y="1000"/>
                      <a:pt x="205" y="149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55" name="Google Shape;2355;p58"/>
              <p:cNvSpPr/>
              <p:nvPr/>
            </p:nvSpPr>
            <p:spPr>
              <a:xfrm>
                <a:off x="6013375" y="2470850"/>
                <a:ext cx="4250" cy="41075"/>
              </a:xfrm>
              <a:custGeom>
                <a:avLst/>
                <a:gdLst/>
                <a:ahLst/>
                <a:cxnLst/>
                <a:rect l="l" t="t" r="r" b="b"/>
                <a:pathLst>
                  <a:path w="170" h="1643" extrusionOk="0">
                    <a:moveTo>
                      <a:pt x="45" y="1500"/>
                    </a:moveTo>
                    <a:cubicBezTo>
                      <a:pt x="90" y="1553"/>
                      <a:pt x="125" y="1607"/>
                      <a:pt x="170" y="1642"/>
                    </a:cubicBezTo>
                    <a:cubicBezTo>
                      <a:pt x="125" y="1143"/>
                      <a:pt x="116" y="634"/>
                      <a:pt x="143" y="126"/>
                    </a:cubicBezTo>
                    <a:cubicBezTo>
                      <a:pt x="108" y="90"/>
                      <a:pt x="72" y="46"/>
                      <a:pt x="36" y="1"/>
                    </a:cubicBezTo>
                    <a:cubicBezTo>
                      <a:pt x="0" y="501"/>
                      <a:pt x="9" y="1000"/>
                      <a:pt x="45" y="150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56" name="Google Shape;2356;p58"/>
              <p:cNvSpPr/>
              <p:nvPr/>
            </p:nvSpPr>
            <p:spPr>
              <a:xfrm>
                <a:off x="6017600" y="2511900"/>
                <a:ext cx="9175" cy="39725"/>
              </a:xfrm>
              <a:custGeom>
                <a:avLst/>
                <a:gdLst/>
                <a:ahLst/>
                <a:cxnLst/>
                <a:rect l="l" t="t" r="r" b="b"/>
                <a:pathLst>
                  <a:path w="367" h="1589" extrusionOk="0">
                    <a:moveTo>
                      <a:pt x="224" y="1490"/>
                    </a:moveTo>
                    <a:cubicBezTo>
                      <a:pt x="269" y="1535"/>
                      <a:pt x="322" y="1562"/>
                      <a:pt x="367" y="1588"/>
                    </a:cubicBezTo>
                    <a:cubicBezTo>
                      <a:pt x="260" y="1098"/>
                      <a:pt x="179" y="598"/>
                      <a:pt x="135" y="99"/>
                    </a:cubicBezTo>
                    <a:cubicBezTo>
                      <a:pt x="90" y="72"/>
                      <a:pt x="46" y="36"/>
                      <a:pt x="1" y="0"/>
                    </a:cubicBezTo>
                    <a:cubicBezTo>
                      <a:pt x="46" y="500"/>
                      <a:pt x="117" y="1000"/>
                      <a:pt x="224" y="149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57" name="Google Shape;2357;p58"/>
              <p:cNvSpPr/>
              <p:nvPr/>
            </p:nvSpPr>
            <p:spPr>
              <a:xfrm>
                <a:off x="6016275" y="2473975"/>
                <a:ext cx="4700" cy="40400"/>
              </a:xfrm>
              <a:custGeom>
                <a:avLst/>
                <a:gdLst/>
                <a:ahLst/>
                <a:cxnLst/>
                <a:rect l="l" t="t" r="r" b="b"/>
                <a:pathLst>
                  <a:path w="188" h="1616" extrusionOk="0">
                    <a:moveTo>
                      <a:pt x="54" y="1517"/>
                    </a:moveTo>
                    <a:cubicBezTo>
                      <a:pt x="99" y="1553"/>
                      <a:pt x="143" y="1589"/>
                      <a:pt x="188" y="1616"/>
                    </a:cubicBezTo>
                    <a:cubicBezTo>
                      <a:pt x="134" y="1107"/>
                      <a:pt x="116" y="607"/>
                      <a:pt x="134" y="99"/>
                    </a:cubicBezTo>
                    <a:cubicBezTo>
                      <a:pt x="99" y="72"/>
                      <a:pt x="63" y="37"/>
                      <a:pt x="27" y="1"/>
                    </a:cubicBezTo>
                    <a:cubicBezTo>
                      <a:pt x="0" y="509"/>
                      <a:pt x="9" y="1018"/>
                      <a:pt x="54" y="151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58" name="Google Shape;2358;p58"/>
              <p:cNvSpPr/>
              <p:nvPr/>
            </p:nvSpPr>
            <p:spPr>
              <a:xfrm>
                <a:off x="6020950" y="2515475"/>
                <a:ext cx="14300" cy="55550"/>
              </a:xfrm>
              <a:custGeom>
                <a:avLst/>
                <a:gdLst/>
                <a:ahLst/>
                <a:cxnLst/>
                <a:rect l="l" t="t" r="r" b="b"/>
                <a:pathLst>
                  <a:path w="572" h="2222" extrusionOk="0">
                    <a:moveTo>
                      <a:pt x="420" y="2213"/>
                    </a:moveTo>
                    <a:cubicBezTo>
                      <a:pt x="224" y="1490"/>
                      <a:pt x="81" y="758"/>
                      <a:pt x="1" y="18"/>
                    </a:cubicBezTo>
                    <a:cubicBezTo>
                      <a:pt x="81" y="9"/>
                      <a:pt x="144" y="0"/>
                      <a:pt x="206" y="0"/>
                    </a:cubicBezTo>
                    <a:cubicBezTo>
                      <a:pt x="277" y="741"/>
                      <a:pt x="402" y="1481"/>
                      <a:pt x="572" y="2221"/>
                    </a:cubicBezTo>
                    <a:cubicBezTo>
                      <a:pt x="527" y="2221"/>
                      <a:pt x="474" y="2213"/>
                      <a:pt x="420" y="221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59" name="Google Shape;2359;p58"/>
              <p:cNvSpPr/>
              <p:nvPr/>
            </p:nvSpPr>
            <p:spPr>
              <a:xfrm>
                <a:off x="6026075" y="2515475"/>
                <a:ext cx="12525" cy="56000"/>
              </a:xfrm>
              <a:custGeom>
                <a:avLst/>
                <a:gdLst/>
                <a:ahLst/>
                <a:cxnLst/>
                <a:rect l="l" t="t" r="r" b="b"/>
                <a:pathLst>
                  <a:path w="501" h="2240" extrusionOk="0">
                    <a:moveTo>
                      <a:pt x="367" y="2221"/>
                    </a:moveTo>
                    <a:cubicBezTo>
                      <a:pt x="197" y="1481"/>
                      <a:pt x="72" y="741"/>
                      <a:pt x="1" y="0"/>
                    </a:cubicBezTo>
                    <a:cubicBezTo>
                      <a:pt x="55" y="0"/>
                      <a:pt x="108" y="0"/>
                      <a:pt x="144" y="9"/>
                    </a:cubicBezTo>
                    <a:cubicBezTo>
                      <a:pt x="224" y="750"/>
                      <a:pt x="340" y="1499"/>
                      <a:pt x="501" y="2239"/>
                    </a:cubicBezTo>
                    <a:cubicBezTo>
                      <a:pt x="465" y="2230"/>
                      <a:pt x="420" y="2221"/>
                      <a:pt x="367" y="222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60" name="Google Shape;2360;p58"/>
              <p:cNvSpPr/>
              <p:nvPr/>
            </p:nvSpPr>
            <p:spPr>
              <a:xfrm>
                <a:off x="6029650" y="2515700"/>
                <a:ext cx="11625" cy="56225"/>
              </a:xfrm>
              <a:custGeom>
                <a:avLst/>
                <a:gdLst/>
                <a:ahLst/>
                <a:cxnLst/>
                <a:rect l="l" t="t" r="r" b="b"/>
                <a:pathLst>
                  <a:path w="465" h="2249" extrusionOk="0">
                    <a:moveTo>
                      <a:pt x="358" y="2230"/>
                    </a:moveTo>
                    <a:cubicBezTo>
                      <a:pt x="197" y="1490"/>
                      <a:pt x="81" y="741"/>
                      <a:pt x="1" y="0"/>
                    </a:cubicBezTo>
                    <a:cubicBezTo>
                      <a:pt x="45" y="9"/>
                      <a:pt x="81" y="27"/>
                      <a:pt x="99" y="45"/>
                    </a:cubicBezTo>
                    <a:cubicBezTo>
                      <a:pt x="170" y="776"/>
                      <a:pt x="304" y="1517"/>
                      <a:pt x="465" y="2248"/>
                    </a:cubicBezTo>
                    <a:cubicBezTo>
                      <a:pt x="438" y="2239"/>
                      <a:pt x="402" y="2230"/>
                      <a:pt x="358" y="223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61" name="Google Shape;2361;p58"/>
              <p:cNvSpPr/>
              <p:nvPr/>
            </p:nvSpPr>
            <p:spPr>
              <a:xfrm>
                <a:off x="6032100" y="2516800"/>
                <a:ext cx="11175" cy="55775"/>
              </a:xfrm>
              <a:custGeom>
                <a:avLst/>
                <a:gdLst/>
                <a:ahLst/>
                <a:cxnLst/>
                <a:rect l="l" t="t" r="r" b="b"/>
                <a:pathLst>
                  <a:path w="447" h="2231" extrusionOk="0">
                    <a:moveTo>
                      <a:pt x="367" y="2204"/>
                    </a:moveTo>
                    <a:cubicBezTo>
                      <a:pt x="206" y="1473"/>
                      <a:pt x="72" y="732"/>
                      <a:pt x="1" y="1"/>
                    </a:cubicBezTo>
                    <a:cubicBezTo>
                      <a:pt x="28" y="19"/>
                      <a:pt x="45" y="45"/>
                      <a:pt x="54" y="72"/>
                    </a:cubicBezTo>
                    <a:cubicBezTo>
                      <a:pt x="126" y="804"/>
                      <a:pt x="268" y="1517"/>
                      <a:pt x="447" y="2231"/>
                    </a:cubicBezTo>
                    <a:cubicBezTo>
                      <a:pt x="429" y="2222"/>
                      <a:pt x="402" y="2213"/>
                      <a:pt x="367" y="220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62" name="Google Shape;2362;p58"/>
              <p:cNvSpPr/>
              <p:nvPr/>
            </p:nvSpPr>
            <p:spPr>
              <a:xfrm>
                <a:off x="6033450" y="2518600"/>
                <a:ext cx="25900" cy="106400"/>
              </a:xfrm>
              <a:custGeom>
                <a:avLst/>
                <a:gdLst/>
                <a:ahLst/>
                <a:cxnLst/>
                <a:rect l="l" t="t" r="r" b="b"/>
                <a:pathLst>
                  <a:path w="1036" h="4256" extrusionOk="0">
                    <a:moveTo>
                      <a:pt x="1035" y="4255"/>
                    </a:moveTo>
                    <a:lnTo>
                      <a:pt x="1035" y="4255"/>
                    </a:lnTo>
                    <a:cubicBezTo>
                      <a:pt x="562" y="2873"/>
                      <a:pt x="143" y="1463"/>
                      <a:pt x="0" y="0"/>
                    </a:cubicBezTo>
                    <a:lnTo>
                      <a:pt x="0" y="0"/>
                    </a:lnTo>
                    <a:cubicBezTo>
                      <a:pt x="143" y="1463"/>
                      <a:pt x="562" y="2873"/>
                      <a:pt x="1035" y="425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63" name="Google Shape;2363;p58"/>
              <p:cNvSpPr/>
              <p:nvPr/>
            </p:nvSpPr>
            <p:spPr>
              <a:xfrm>
                <a:off x="6019175" y="2475550"/>
                <a:ext cx="6925" cy="40375"/>
              </a:xfrm>
              <a:custGeom>
                <a:avLst/>
                <a:gdLst/>
                <a:ahLst/>
                <a:cxnLst/>
                <a:rect l="l" t="t" r="r" b="b"/>
                <a:pathLst>
                  <a:path w="277" h="1615" extrusionOk="0">
                    <a:moveTo>
                      <a:pt x="72" y="1615"/>
                    </a:moveTo>
                    <a:cubicBezTo>
                      <a:pt x="18" y="1089"/>
                      <a:pt x="0" y="562"/>
                      <a:pt x="18" y="36"/>
                    </a:cubicBezTo>
                    <a:cubicBezTo>
                      <a:pt x="107" y="9"/>
                      <a:pt x="179" y="0"/>
                      <a:pt x="241" y="0"/>
                    </a:cubicBezTo>
                    <a:cubicBezTo>
                      <a:pt x="223" y="527"/>
                      <a:pt x="223" y="1071"/>
                      <a:pt x="277" y="1597"/>
                    </a:cubicBezTo>
                    <a:cubicBezTo>
                      <a:pt x="215" y="1597"/>
                      <a:pt x="152" y="1606"/>
                      <a:pt x="72" y="161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64" name="Google Shape;2364;p58"/>
              <p:cNvSpPr/>
              <p:nvPr/>
            </p:nvSpPr>
            <p:spPr>
              <a:xfrm>
                <a:off x="6024750" y="2475325"/>
                <a:ext cx="4925" cy="40400"/>
              </a:xfrm>
              <a:custGeom>
                <a:avLst/>
                <a:gdLst/>
                <a:ahLst/>
                <a:cxnLst/>
                <a:rect l="l" t="t" r="r" b="b"/>
                <a:pathLst>
                  <a:path w="197" h="1616" extrusionOk="0">
                    <a:moveTo>
                      <a:pt x="54" y="1606"/>
                    </a:moveTo>
                    <a:cubicBezTo>
                      <a:pt x="0" y="1080"/>
                      <a:pt x="0" y="536"/>
                      <a:pt x="18" y="9"/>
                    </a:cubicBezTo>
                    <a:cubicBezTo>
                      <a:pt x="90" y="0"/>
                      <a:pt x="134" y="9"/>
                      <a:pt x="179" y="18"/>
                    </a:cubicBezTo>
                    <a:cubicBezTo>
                      <a:pt x="161" y="545"/>
                      <a:pt x="143" y="1098"/>
                      <a:pt x="197" y="1615"/>
                    </a:cubicBezTo>
                    <a:cubicBezTo>
                      <a:pt x="161" y="1606"/>
                      <a:pt x="108" y="1606"/>
                      <a:pt x="54" y="160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65" name="Google Shape;2365;p58"/>
              <p:cNvSpPr/>
              <p:nvPr/>
            </p:nvSpPr>
            <p:spPr>
              <a:xfrm>
                <a:off x="6028325" y="2475775"/>
                <a:ext cx="3800" cy="41050"/>
              </a:xfrm>
              <a:custGeom>
                <a:avLst/>
                <a:gdLst/>
                <a:ahLst/>
                <a:cxnLst/>
                <a:rect l="l" t="t" r="r" b="b"/>
                <a:pathLst>
                  <a:path w="152" h="1642" extrusionOk="0">
                    <a:moveTo>
                      <a:pt x="54" y="1597"/>
                    </a:moveTo>
                    <a:cubicBezTo>
                      <a:pt x="0" y="1080"/>
                      <a:pt x="18" y="527"/>
                      <a:pt x="36" y="0"/>
                    </a:cubicBezTo>
                    <a:cubicBezTo>
                      <a:pt x="80" y="9"/>
                      <a:pt x="107" y="36"/>
                      <a:pt x="125" y="63"/>
                    </a:cubicBezTo>
                    <a:cubicBezTo>
                      <a:pt x="107" y="580"/>
                      <a:pt x="107" y="1124"/>
                      <a:pt x="152" y="1642"/>
                    </a:cubicBezTo>
                    <a:cubicBezTo>
                      <a:pt x="134" y="1624"/>
                      <a:pt x="98" y="1606"/>
                      <a:pt x="54" y="159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66" name="Google Shape;2366;p58"/>
              <p:cNvSpPr/>
              <p:nvPr/>
            </p:nvSpPr>
            <p:spPr>
              <a:xfrm>
                <a:off x="6031000" y="2477325"/>
                <a:ext cx="2475" cy="41300"/>
              </a:xfrm>
              <a:custGeom>
                <a:avLst/>
                <a:gdLst/>
                <a:ahLst/>
                <a:cxnLst/>
                <a:rect l="l" t="t" r="r" b="b"/>
                <a:pathLst>
                  <a:path w="99" h="1652" extrusionOk="0">
                    <a:moveTo>
                      <a:pt x="45" y="1580"/>
                    </a:moveTo>
                    <a:cubicBezTo>
                      <a:pt x="0" y="1062"/>
                      <a:pt x="0" y="518"/>
                      <a:pt x="18" y="1"/>
                    </a:cubicBezTo>
                    <a:cubicBezTo>
                      <a:pt x="36" y="27"/>
                      <a:pt x="45" y="63"/>
                      <a:pt x="45" y="108"/>
                    </a:cubicBezTo>
                    <a:cubicBezTo>
                      <a:pt x="27" y="625"/>
                      <a:pt x="45" y="1143"/>
                      <a:pt x="98" y="1651"/>
                    </a:cubicBezTo>
                    <a:cubicBezTo>
                      <a:pt x="89" y="1624"/>
                      <a:pt x="72" y="1598"/>
                      <a:pt x="45" y="158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67" name="Google Shape;2367;p58"/>
              <p:cNvSpPr/>
              <p:nvPr/>
            </p:nvSpPr>
            <p:spPr>
              <a:xfrm>
                <a:off x="6031650" y="2480000"/>
                <a:ext cx="1825" cy="38625"/>
              </a:xfrm>
              <a:custGeom>
                <a:avLst/>
                <a:gdLst/>
                <a:ahLst/>
                <a:cxnLst/>
                <a:rect l="l" t="t" r="r" b="b"/>
                <a:pathLst>
                  <a:path w="73" h="1545" extrusionOk="0">
                    <a:moveTo>
                      <a:pt x="72" y="1544"/>
                    </a:moveTo>
                    <a:lnTo>
                      <a:pt x="72" y="1544"/>
                    </a:lnTo>
                    <a:cubicBezTo>
                      <a:pt x="19" y="1036"/>
                      <a:pt x="1" y="518"/>
                      <a:pt x="19" y="1"/>
                    </a:cubicBezTo>
                    <a:lnTo>
                      <a:pt x="19" y="1"/>
                    </a:lnTo>
                    <a:cubicBezTo>
                      <a:pt x="1" y="518"/>
                      <a:pt x="19" y="1036"/>
                      <a:pt x="72" y="154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68" name="Google Shape;2368;p58"/>
              <p:cNvSpPr/>
              <p:nvPr/>
            </p:nvSpPr>
            <p:spPr>
              <a:xfrm>
                <a:off x="6033450" y="2515475"/>
                <a:ext cx="33475" cy="109525"/>
              </a:xfrm>
              <a:custGeom>
                <a:avLst/>
                <a:gdLst/>
                <a:ahLst/>
                <a:cxnLst/>
                <a:rect l="l" t="t" r="r" b="b"/>
                <a:pathLst>
                  <a:path w="1339" h="4381" extrusionOk="0">
                    <a:moveTo>
                      <a:pt x="1035" y="4380"/>
                    </a:moveTo>
                    <a:cubicBezTo>
                      <a:pt x="1160" y="4336"/>
                      <a:pt x="1267" y="4238"/>
                      <a:pt x="1339" y="4104"/>
                    </a:cubicBezTo>
                    <a:cubicBezTo>
                      <a:pt x="946" y="2757"/>
                      <a:pt x="589" y="1392"/>
                      <a:pt x="482" y="0"/>
                    </a:cubicBezTo>
                    <a:cubicBezTo>
                      <a:pt x="348" y="80"/>
                      <a:pt x="179" y="116"/>
                      <a:pt x="0" y="125"/>
                    </a:cubicBezTo>
                    <a:cubicBezTo>
                      <a:pt x="143" y="1588"/>
                      <a:pt x="562" y="2998"/>
                      <a:pt x="1035" y="438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69" name="Google Shape;2369;p58"/>
              <p:cNvSpPr/>
              <p:nvPr/>
            </p:nvSpPr>
            <p:spPr>
              <a:xfrm>
                <a:off x="6031650" y="2478450"/>
                <a:ext cx="13875" cy="40175"/>
              </a:xfrm>
              <a:custGeom>
                <a:avLst/>
                <a:gdLst/>
                <a:ahLst/>
                <a:cxnLst/>
                <a:rect l="l" t="t" r="r" b="b"/>
                <a:pathLst>
                  <a:path w="555" h="1607" extrusionOk="0">
                    <a:moveTo>
                      <a:pt x="72" y="1606"/>
                    </a:moveTo>
                    <a:cubicBezTo>
                      <a:pt x="251" y="1597"/>
                      <a:pt x="420" y="1561"/>
                      <a:pt x="554" y="1481"/>
                    </a:cubicBezTo>
                    <a:cubicBezTo>
                      <a:pt x="509" y="991"/>
                      <a:pt x="501" y="491"/>
                      <a:pt x="527" y="0"/>
                    </a:cubicBezTo>
                    <a:cubicBezTo>
                      <a:pt x="385" y="45"/>
                      <a:pt x="206" y="72"/>
                      <a:pt x="19" y="63"/>
                    </a:cubicBezTo>
                    <a:cubicBezTo>
                      <a:pt x="1" y="580"/>
                      <a:pt x="19" y="1098"/>
                      <a:pt x="72" y="160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70" name="Google Shape;2370;p58"/>
              <p:cNvSpPr/>
              <p:nvPr/>
            </p:nvSpPr>
            <p:spPr>
              <a:xfrm>
                <a:off x="6042150" y="2465725"/>
                <a:ext cx="29025" cy="152350"/>
              </a:xfrm>
              <a:custGeom>
                <a:avLst/>
                <a:gdLst/>
                <a:ahLst/>
                <a:cxnLst/>
                <a:rect l="l" t="t" r="r" b="b"/>
                <a:pathLst>
                  <a:path w="1161" h="6094" extrusionOk="0">
                    <a:moveTo>
                      <a:pt x="991" y="6094"/>
                    </a:moveTo>
                    <a:cubicBezTo>
                      <a:pt x="1115" y="5871"/>
                      <a:pt x="1160" y="5541"/>
                      <a:pt x="1080" y="5228"/>
                    </a:cubicBezTo>
                    <a:cubicBezTo>
                      <a:pt x="652" y="3525"/>
                      <a:pt x="339" y="1758"/>
                      <a:pt x="562" y="1"/>
                    </a:cubicBezTo>
                    <a:cubicBezTo>
                      <a:pt x="482" y="179"/>
                      <a:pt x="339" y="420"/>
                      <a:pt x="107" y="509"/>
                    </a:cubicBezTo>
                    <a:cubicBezTo>
                      <a:pt x="0" y="2418"/>
                      <a:pt x="455" y="4274"/>
                      <a:pt x="991" y="609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71" name="Google Shape;2371;p58"/>
              <p:cNvSpPr/>
              <p:nvPr/>
            </p:nvSpPr>
            <p:spPr>
              <a:xfrm>
                <a:off x="6010475" y="2394575"/>
                <a:ext cx="21425" cy="76300"/>
              </a:xfrm>
              <a:custGeom>
                <a:avLst/>
                <a:gdLst/>
                <a:ahLst/>
                <a:cxnLst/>
                <a:rect l="l" t="t" r="r" b="b"/>
                <a:pathLst>
                  <a:path w="857" h="3052" extrusionOk="0">
                    <a:moveTo>
                      <a:pt x="1" y="2713"/>
                    </a:moveTo>
                    <a:cubicBezTo>
                      <a:pt x="36" y="2838"/>
                      <a:pt x="90" y="2954"/>
                      <a:pt x="152" y="3052"/>
                    </a:cubicBezTo>
                    <a:cubicBezTo>
                      <a:pt x="224" y="2017"/>
                      <a:pt x="473" y="1071"/>
                      <a:pt x="857" y="224"/>
                    </a:cubicBezTo>
                    <a:cubicBezTo>
                      <a:pt x="803" y="170"/>
                      <a:pt x="759" y="108"/>
                      <a:pt x="723" y="1"/>
                    </a:cubicBezTo>
                    <a:cubicBezTo>
                      <a:pt x="340" y="848"/>
                      <a:pt x="90" y="1758"/>
                      <a:pt x="1" y="271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72" name="Google Shape;2372;p58"/>
              <p:cNvSpPr/>
              <p:nvPr/>
            </p:nvSpPr>
            <p:spPr>
              <a:xfrm>
                <a:off x="6028550" y="2335050"/>
                <a:ext cx="42175" cy="65125"/>
              </a:xfrm>
              <a:custGeom>
                <a:avLst/>
                <a:gdLst/>
                <a:ahLst/>
                <a:cxnLst/>
                <a:rect l="l" t="t" r="r" b="b"/>
                <a:pathLst>
                  <a:path w="1687" h="2605" extrusionOk="0">
                    <a:moveTo>
                      <a:pt x="0" y="2382"/>
                    </a:moveTo>
                    <a:cubicBezTo>
                      <a:pt x="36" y="2489"/>
                      <a:pt x="80" y="2551"/>
                      <a:pt x="134" y="2605"/>
                    </a:cubicBezTo>
                    <a:cubicBezTo>
                      <a:pt x="526" y="1749"/>
                      <a:pt x="1053" y="981"/>
                      <a:pt x="1686" y="286"/>
                    </a:cubicBezTo>
                    <a:cubicBezTo>
                      <a:pt x="1633" y="196"/>
                      <a:pt x="1588" y="107"/>
                      <a:pt x="1543" y="0"/>
                    </a:cubicBezTo>
                    <a:cubicBezTo>
                      <a:pt x="910" y="732"/>
                      <a:pt x="384" y="1526"/>
                      <a:pt x="0" y="238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73" name="Google Shape;2373;p58"/>
              <p:cNvSpPr/>
              <p:nvPr/>
            </p:nvSpPr>
            <p:spPr>
              <a:xfrm>
                <a:off x="6014275" y="2400175"/>
                <a:ext cx="22325" cy="76275"/>
              </a:xfrm>
              <a:custGeom>
                <a:avLst/>
                <a:gdLst/>
                <a:ahLst/>
                <a:cxnLst/>
                <a:rect l="l" t="t" r="r" b="b"/>
                <a:pathLst>
                  <a:path w="893" h="3051" extrusionOk="0">
                    <a:moveTo>
                      <a:pt x="0" y="2828"/>
                    </a:moveTo>
                    <a:cubicBezTo>
                      <a:pt x="63" y="2926"/>
                      <a:pt x="143" y="2997"/>
                      <a:pt x="214" y="3051"/>
                    </a:cubicBezTo>
                    <a:cubicBezTo>
                      <a:pt x="268" y="1927"/>
                      <a:pt x="509" y="972"/>
                      <a:pt x="892" y="134"/>
                    </a:cubicBezTo>
                    <a:cubicBezTo>
                      <a:pt x="821" y="80"/>
                      <a:pt x="758" y="45"/>
                      <a:pt x="705" y="0"/>
                    </a:cubicBezTo>
                    <a:cubicBezTo>
                      <a:pt x="321" y="847"/>
                      <a:pt x="72" y="1793"/>
                      <a:pt x="0" y="282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74" name="Google Shape;2374;p58"/>
              <p:cNvSpPr/>
              <p:nvPr/>
            </p:nvSpPr>
            <p:spPr>
              <a:xfrm>
                <a:off x="6031875" y="2342175"/>
                <a:ext cx="43075" cy="61350"/>
              </a:xfrm>
              <a:custGeom>
                <a:avLst/>
                <a:gdLst/>
                <a:ahLst/>
                <a:cxnLst/>
                <a:rect l="l" t="t" r="r" b="b"/>
                <a:pathLst>
                  <a:path w="1723" h="2454" extrusionOk="0">
                    <a:moveTo>
                      <a:pt x="1" y="2320"/>
                    </a:moveTo>
                    <a:cubicBezTo>
                      <a:pt x="54" y="2365"/>
                      <a:pt x="117" y="2400"/>
                      <a:pt x="188" y="2454"/>
                    </a:cubicBezTo>
                    <a:cubicBezTo>
                      <a:pt x="572" y="1615"/>
                      <a:pt x="1098" y="884"/>
                      <a:pt x="1723" y="215"/>
                    </a:cubicBezTo>
                    <a:cubicBezTo>
                      <a:pt x="1660" y="161"/>
                      <a:pt x="1607" y="81"/>
                      <a:pt x="1553" y="1"/>
                    </a:cubicBezTo>
                    <a:cubicBezTo>
                      <a:pt x="920" y="696"/>
                      <a:pt x="393" y="1464"/>
                      <a:pt x="1" y="232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75" name="Google Shape;2375;p58"/>
              <p:cNvSpPr/>
              <p:nvPr/>
            </p:nvSpPr>
            <p:spPr>
              <a:xfrm>
                <a:off x="6067125" y="2285525"/>
                <a:ext cx="61350" cy="56675"/>
              </a:xfrm>
              <a:custGeom>
                <a:avLst/>
                <a:gdLst/>
                <a:ahLst/>
                <a:cxnLst/>
                <a:rect l="l" t="t" r="r" b="b"/>
                <a:pathLst>
                  <a:path w="2454" h="2267" extrusionOk="0">
                    <a:moveTo>
                      <a:pt x="0" y="1981"/>
                    </a:moveTo>
                    <a:cubicBezTo>
                      <a:pt x="45" y="2088"/>
                      <a:pt x="90" y="2177"/>
                      <a:pt x="143" y="2267"/>
                    </a:cubicBezTo>
                    <a:cubicBezTo>
                      <a:pt x="821" y="1517"/>
                      <a:pt x="1624" y="875"/>
                      <a:pt x="2454" y="250"/>
                    </a:cubicBezTo>
                    <a:cubicBezTo>
                      <a:pt x="2418" y="170"/>
                      <a:pt x="2382" y="81"/>
                      <a:pt x="2347" y="1"/>
                    </a:cubicBezTo>
                    <a:cubicBezTo>
                      <a:pt x="1508" y="589"/>
                      <a:pt x="696" y="1205"/>
                      <a:pt x="0" y="198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76" name="Google Shape;2376;p58"/>
              <p:cNvSpPr/>
              <p:nvPr/>
            </p:nvSpPr>
            <p:spPr>
              <a:xfrm>
                <a:off x="6125775" y="2240475"/>
                <a:ext cx="65375" cy="51325"/>
              </a:xfrm>
              <a:custGeom>
                <a:avLst/>
                <a:gdLst/>
                <a:ahLst/>
                <a:cxnLst/>
                <a:rect l="l" t="t" r="r" b="b"/>
                <a:pathLst>
                  <a:path w="2615" h="2053" extrusionOk="0">
                    <a:moveTo>
                      <a:pt x="1" y="1803"/>
                    </a:moveTo>
                    <a:cubicBezTo>
                      <a:pt x="36" y="1883"/>
                      <a:pt x="72" y="1972"/>
                      <a:pt x="108" y="2052"/>
                    </a:cubicBezTo>
                    <a:cubicBezTo>
                      <a:pt x="937" y="1428"/>
                      <a:pt x="1803" y="821"/>
                      <a:pt x="2615" y="143"/>
                    </a:cubicBezTo>
                    <a:cubicBezTo>
                      <a:pt x="2570" y="99"/>
                      <a:pt x="2534" y="45"/>
                      <a:pt x="2490" y="1"/>
                    </a:cubicBezTo>
                    <a:cubicBezTo>
                      <a:pt x="1705" y="661"/>
                      <a:pt x="839" y="1223"/>
                      <a:pt x="1" y="180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77" name="Google Shape;2377;p58"/>
              <p:cNvSpPr/>
              <p:nvPr/>
            </p:nvSpPr>
            <p:spPr>
              <a:xfrm>
                <a:off x="6070700" y="2291775"/>
                <a:ext cx="60900" cy="55775"/>
              </a:xfrm>
              <a:custGeom>
                <a:avLst/>
                <a:gdLst/>
                <a:ahLst/>
                <a:cxnLst/>
                <a:rect l="l" t="t" r="r" b="b"/>
                <a:pathLst>
                  <a:path w="2436" h="2231" extrusionOk="0">
                    <a:moveTo>
                      <a:pt x="0" y="2017"/>
                    </a:moveTo>
                    <a:cubicBezTo>
                      <a:pt x="54" y="2097"/>
                      <a:pt x="107" y="2177"/>
                      <a:pt x="170" y="2231"/>
                    </a:cubicBezTo>
                    <a:cubicBezTo>
                      <a:pt x="839" y="1517"/>
                      <a:pt x="1615" y="866"/>
                      <a:pt x="2436" y="223"/>
                    </a:cubicBezTo>
                    <a:cubicBezTo>
                      <a:pt x="2382" y="170"/>
                      <a:pt x="2346" y="90"/>
                      <a:pt x="2311" y="0"/>
                    </a:cubicBezTo>
                    <a:cubicBezTo>
                      <a:pt x="1481" y="625"/>
                      <a:pt x="678" y="1267"/>
                      <a:pt x="0" y="201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78" name="Google Shape;2378;p58"/>
              <p:cNvSpPr/>
              <p:nvPr/>
            </p:nvSpPr>
            <p:spPr>
              <a:xfrm>
                <a:off x="6128450" y="2244050"/>
                <a:ext cx="65825" cy="53325"/>
              </a:xfrm>
              <a:custGeom>
                <a:avLst/>
                <a:gdLst/>
                <a:ahLst/>
                <a:cxnLst/>
                <a:rect l="l" t="t" r="r" b="b"/>
                <a:pathLst>
                  <a:path w="2633" h="2133" extrusionOk="0">
                    <a:moveTo>
                      <a:pt x="1" y="1909"/>
                    </a:moveTo>
                    <a:cubicBezTo>
                      <a:pt x="36" y="1999"/>
                      <a:pt x="72" y="2079"/>
                      <a:pt x="126" y="2132"/>
                    </a:cubicBezTo>
                    <a:cubicBezTo>
                      <a:pt x="937" y="1481"/>
                      <a:pt x="1803" y="839"/>
                      <a:pt x="2632" y="134"/>
                    </a:cubicBezTo>
                    <a:cubicBezTo>
                      <a:pt x="2597" y="90"/>
                      <a:pt x="2552" y="45"/>
                      <a:pt x="2508" y="0"/>
                    </a:cubicBezTo>
                    <a:cubicBezTo>
                      <a:pt x="1696" y="678"/>
                      <a:pt x="830" y="1285"/>
                      <a:pt x="1" y="190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79" name="Google Shape;2379;p58"/>
              <p:cNvSpPr/>
              <p:nvPr/>
            </p:nvSpPr>
            <p:spPr>
              <a:xfrm>
                <a:off x="6019625" y="2457475"/>
                <a:ext cx="6925" cy="18975"/>
              </a:xfrm>
              <a:custGeom>
                <a:avLst/>
                <a:gdLst/>
                <a:ahLst/>
                <a:cxnLst/>
                <a:rect l="l" t="t" r="r" b="b"/>
                <a:pathLst>
                  <a:path w="277" h="759" extrusionOk="0">
                    <a:moveTo>
                      <a:pt x="0" y="759"/>
                    </a:moveTo>
                    <a:cubicBezTo>
                      <a:pt x="18" y="500"/>
                      <a:pt x="36" y="250"/>
                      <a:pt x="63" y="19"/>
                    </a:cubicBezTo>
                    <a:cubicBezTo>
                      <a:pt x="143" y="1"/>
                      <a:pt x="214" y="1"/>
                      <a:pt x="277" y="10"/>
                    </a:cubicBezTo>
                    <a:cubicBezTo>
                      <a:pt x="250" y="242"/>
                      <a:pt x="241" y="474"/>
                      <a:pt x="223" y="723"/>
                    </a:cubicBezTo>
                    <a:cubicBezTo>
                      <a:pt x="161" y="723"/>
                      <a:pt x="89" y="732"/>
                      <a:pt x="0" y="75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80" name="Google Shape;2380;p58"/>
              <p:cNvSpPr/>
              <p:nvPr/>
            </p:nvSpPr>
            <p:spPr>
              <a:xfrm>
                <a:off x="6025200" y="2457700"/>
                <a:ext cx="5150" cy="18100"/>
              </a:xfrm>
              <a:custGeom>
                <a:avLst/>
                <a:gdLst/>
                <a:ahLst/>
                <a:cxnLst/>
                <a:rect l="l" t="t" r="r" b="b"/>
                <a:pathLst>
                  <a:path w="206" h="724" extrusionOk="0">
                    <a:moveTo>
                      <a:pt x="0" y="714"/>
                    </a:moveTo>
                    <a:cubicBezTo>
                      <a:pt x="18" y="465"/>
                      <a:pt x="27" y="233"/>
                      <a:pt x="54" y="1"/>
                    </a:cubicBezTo>
                    <a:cubicBezTo>
                      <a:pt x="116" y="1"/>
                      <a:pt x="170" y="18"/>
                      <a:pt x="205" y="36"/>
                    </a:cubicBezTo>
                    <a:cubicBezTo>
                      <a:pt x="179" y="259"/>
                      <a:pt x="170" y="491"/>
                      <a:pt x="161" y="723"/>
                    </a:cubicBezTo>
                    <a:cubicBezTo>
                      <a:pt x="116" y="714"/>
                      <a:pt x="72" y="705"/>
                      <a:pt x="0" y="71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81" name="Google Shape;2381;p58"/>
              <p:cNvSpPr/>
              <p:nvPr/>
            </p:nvSpPr>
            <p:spPr>
              <a:xfrm>
                <a:off x="6029200" y="2458600"/>
                <a:ext cx="3375" cy="18750"/>
              </a:xfrm>
              <a:custGeom>
                <a:avLst/>
                <a:gdLst/>
                <a:ahLst/>
                <a:cxnLst/>
                <a:rect l="l" t="t" r="r" b="b"/>
                <a:pathLst>
                  <a:path w="135" h="750" extrusionOk="0">
                    <a:moveTo>
                      <a:pt x="1" y="687"/>
                    </a:moveTo>
                    <a:cubicBezTo>
                      <a:pt x="10" y="455"/>
                      <a:pt x="19" y="223"/>
                      <a:pt x="45" y="0"/>
                    </a:cubicBezTo>
                    <a:cubicBezTo>
                      <a:pt x="90" y="18"/>
                      <a:pt x="117" y="45"/>
                      <a:pt x="135" y="81"/>
                    </a:cubicBezTo>
                    <a:cubicBezTo>
                      <a:pt x="117" y="304"/>
                      <a:pt x="99" y="527"/>
                      <a:pt x="90" y="750"/>
                    </a:cubicBezTo>
                    <a:cubicBezTo>
                      <a:pt x="72" y="723"/>
                      <a:pt x="45" y="696"/>
                      <a:pt x="1" y="68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82" name="Google Shape;2382;p58"/>
              <p:cNvSpPr/>
              <p:nvPr/>
            </p:nvSpPr>
            <p:spPr>
              <a:xfrm>
                <a:off x="6031450" y="2460600"/>
                <a:ext cx="1800" cy="19425"/>
              </a:xfrm>
              <a:custGeom>
                <a:avLst/>
                <a:gdLst/>
                <a:ahLst/>
                <a:cxnLst/>
                <a:rect l="l" t="t" r="r" b="b"/>
                <a:pathLst>
                  <a:path w="72" h="777" extrusionOk="0">
                    <a:moveTo>
                      <a:pt x="0" y="670"/>
                    </a:moveTo>
                    <a:cubicBezTo>
                      <a:pt x="9" y="447"/>
                      <a:pt x="27" y="224"/>
                      <a:pt x="45" y="1"/>
                    </a:cubicBezTo>
                    <a:cubicBezTo>
                      <a:pt x="71" y="36"/>
                      <a:pt x="71" y="81"/>
                      <a:pt x="71" y="134"/>
                    </a:cubicBezTo>
                    <a:cubicBezTo>
                      <a:pt x="54" y="349"/>
                      <a:pt x="36" y="563"/>
                      <a:pt x="27" y="777"/>
                    </a:cubicBezTo>
                    <a:cubicBezTo>
                      <a:pt x="27" y="732"/>
                      <a:pt x="18" y="696"/>
                      <a:pt x="0" y="67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83" name="Google Shape;2383;p58"/>
              <p:cNvSpPr/>
              <p:nvPr/>
            </p:nvSpPr>
            <p:spPr>
              <a:xfrm>
                <a:off x="6021175" y="2403050"/>
                <a:ext cx="19875" cy="54900"/>
              </a:xfrm>
              <a:custGeom>
                <a:avLst/>
                <a:gdLst/>
                <a:ahLst/>
                <a:cxnLst/>
                <a:rect l="l" t="t" r="r" b="b"/>
                <a:pathLst>
                  <a:path w="795" h="2196" extrusionOk="0">
                    <a:moveTo>
                      <a:pt x="1" y="2196"/>
                    </a:moveTo>
                    <a:cubicBezTo>
                      <a:pt x="108" y="1375"/>
                      <a:pt x="322" y="652"/>
                      <a:pt x="625" y="1"/>
                    </a:cubicBezTo>
                    <a:cubicBezTo>
                      <a:pt x="688" y="1"/>
                      <a:pt x="741" y="10"/>
                      <a:pt x="795" y="19"/>
                    </a:cubicBezTo>
                    <a:cubicBezTo>
                      <a:pt x="500" y="679"/>
                      <a:pt x="322" y="1384"/>
                      <a:pt x="215" y="2187"/>
                    </a:cubicBezTo>
                    <a:cubicBezTo>
                      <a:pt x="152" y="2178"/>
                      <a:pt x="81" y="2178"/>
                      <a:pt x="1" y="219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84" name="Google Shape;2384;p58"/>
              <p:cNvSpPr/>
              <p:nvPr/>
            </p:nvSpPr>
            <p:spPr>
              <a:xfrm>
                <a:off x="6026525" y="2403500"/>
                <a:ext cx="17650" cy="55125"/>
              </a:xfrm>
              <a:custGeom>
                <a:avLst/>
                <a:gdLst/>
                <a:ahLst/>
                <a:cxnLst/>
                <a:rect l="l" t="t" r="r" b="b"/>
                <a:pathLst>
                  <a:path w="706" h="2205" extrusionOk="0">
                    <a:moveTo>
                      <a:pt x="1" y="2169"/>
                    </a:moveTo>
                    <a:cubicBezTo>
                      <a:pt x="108" y="1366"/>
                      <a:pt x="286" y="661"/>
                      <a:pt x="581" y="1"/>
                    </a:cubicBezTo>
                    <a:cubicBezTo>
                      <a:pt x="625" y="19"/>
                      <a:pt x="670" y="37"/>
                      <a:pt x="706" y="63"/>
                    </a:cubicBezTo>
                    <a:cubicBezTo>
                      <a:pt x="420" y="732"/>
                      <a:pt x="251" y="1437"/>
                      <a:pt x="152" y="2204"/>
                    </a:cubicBezTo>
                    <a:cubicBezTo>
                      <a:pt x="117" y="2186"/>
                      <a:pt x="63" y="2169"/>
                      <a:pt x="1" y="216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85" name="Google Shape;2385;p58"/>
              <p:cNvSpPr/>
              <p:nvPr/>
            </p:nvSpPr>
            <p:spPr>
              <a:xfrm>
                <a:off x="6030325" y="2405075"/>
                <a:ext cx="15425" cy="55550"/>
              </a:xfrm>
              <a:custGeom>
                <a:avLst/>
                <a:gdLst/>
                <a:ahLst/>
                <a:cxnLst/>
                <a:rect l="l" t="t" r="r" b="b"/>
                <a:pathLst>
                  <a:path w="617" h="2222" extrusionOk="0">
                    <a:moveTo>
                      <a:pt x="0" y="2141"/>
                    </a:moveTo>
                    <a:cubicBezTo>
                      <a:pt x="99" y="1374"/>
                      <a:pt x="268" y="669"/>
                      <a:pt x="554" y="0"/>
                    </a:cubicBezTo>
                    <a:cubicBezTo>
                      <a:pt x="580" y="27"/>
                      <a:pt x="607" y="54"/>
                      <a:pt x="616" y="89"/>
                    </a:cubicBezTo>
                    <a:cubicBezTo>
                      <a:pt x="348" y="776"/>
                      <a:pt x="179" y="1481"/>
                      <a:pt x="90" y="2222"/>
                    </a:cubicBezTo>
                    <a:cubicBezTo>
                      <a:pt x="72" y="2186"/>
                      <a:pt x="45" y="2159"/>
                      <a:pt x="0" y="214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86" name="Google Shape;2386;p58"/>
              <p:cNvSpPr/>
              <p:nvPr/>
            </p:nvSpPr>
            <p:spPr>
              <a:xfrm>
                <a:off x="6032550" y="2407300"/>
                <a:ext cx="13850" cy="56675"/>
              </a:xfrm>
              <a:custGeom>
                <a:avLst/>
                <a:gdLst/>
                <a:ahLst/>
                <a:cxnLst/>
                <a:rect l="l" t="t" r="r" b="b"/>
                <a:pathLst>
                  <a:path w="554" h="2267" extrusionOk="0">
                    <a:moveTo>
                      <a:pt x="1" y="2133"/>
                    </a:moveTo>
                    <a:cubicBezTo>
                      <a:pt x="90" y="1392"/>
                      <a:pt x="259" y="687"/>
                      <a:pt x="527" y="0"/>
                    </a:cubicBezTo>
                    <a:cubicBezTo>
                      <a:pt x="545" y="36"/>
                      <a:pt x="554" y="81"/>
                      <a:pt x="554" y="134"/>
                    </a:cubicBezTo>
                    <a:cubicBezTo>
                      <a:pt x="286" y="821"/>
                      <a:pt x="117" y="1535"/>
                      <a:pt x="27" y="2266"/>
                    </a:cubicBezTo>
                    <a:cubicBezTo>
                      <a:pt x="27" y="2213"/>
                      <a:pt x="27" y="2168"/>
                      <a:pt x="1" y="213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87" name="Google Shape;2387;p58"/>
              <p:cNvSpPr/>
              <p:nvPr/>
            </p:nvSpPr>
            <p:spPr>
              <a:xfrm>
                <a:off x="6036800" y="2358225"/>
                <a:ext cx="32125" cy="45300"/>
              </a:xfrm>
              <a:custGeom>
                <a:avLst/>
                <a:gdLst/>
                <a:ahLst/>
                <a:cxnLst/>
                <a:rect l="l" t="t" r="r" b="b"/>
                <a:pathLst>
                  <a:path w="1285" h="1812" extrusionOk="0">
                    <a:moveTo>
                      <a:pt x="0" y="1794"/>
                    </a:moveTo>
                    <a:cubicBezTo>
                      <a:pt x="303" y="1143"/>
                      <a:pt x="687" y="554"/>
                      <a:pt x="1142" y="10"/>
                    </a:cubicBezTo>
                    <a:cubicBezTo>
                      <a:pt x="1196" y="1"/>
                      <a:pt x="1249" y="1"/>
                      <a:pt x="1285" y="10"/>
                    </a:cubicBezTo>
                    <a:cubicBezTo>
                      <a:pt x="830" y="563"/>
                      <a:pt x="473" y="1152"/>
                      <a:pt x="170" y="1812"/>
                    </a:cubicBezTo>
                    <a:cubicBezTo>
                      <a:pt x="116" y="1803"/>
                      <a:pt x="63" y="1794"/>
                      <a:pt x="0" y="179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88" name="Google Shape;2388;p58"/>
              <p:cNvSpPr/>
              <p:nvPr/>
            </p:nvSpPr>
            <p:spPr>
              <a:xfrm>
                <a:off x="6041025" y="2358450"/>
                <a:ext cx="30575" cy="46650"/>
              </a:xfrm>
              <a:custGeom>
                <a:avLst/>
                <a:gdLst/>
                <a:ahLst/>
                <a:cxnLst/>
                <a:rect l="l" t="t" r="r" b="b"/>
                <a:pathLst>
                  <a:path w="1223" h="1866" extrusionOk="0">
                    <a:moveTo>
                      <a:pt x="1" y="1803"/>
                    </a:moveTo>
                    <a:cubicBezTo>
                      <a:pt x="304" y="1143"/>
                      <a:pt x="661" y="554"/>
                      <a:pt x="1116" y="1"/>
                    </a:cubicBezTo>
                    <a:cubicBezTo>
                      <a:pt x="1160" y="10"/>
                      <a:pt x="1196" y="19"/>
                      <a:pt x="1223" y="28"/>
                    </a:cubicBezTo>
                    <a:cubicBezTo>
                      <a:pt x="768" y="598"/>
                      <a:pt x="420" y="1196"/>
                      <a:pt x="126" y="1865"/>
                    </a:cubicBezTo>
                    <a:cubicBezTo>
                      <a:pt x="90" y="1839"/>
                      <a:pt x="45" y="1821"/>
                      <a:pt x="1" y="180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89" name="Google Shape;2389;p58"/>
              <p:cNvSpPr/>
              <p:nvPr/>
            </p:nvSpPr>
            <p:spPr>
              <a:xfrm>
                <a:off x="6044150" y="2359125"/>
                <a:ext cx="29025" cy="48200"/>
              </a:xfrm>
              <a:custGeom>
                <a:avLst/>
                <a:gdLst/>
                <a:ahLst/>
                <a:cxnLst/>
                <a:rect l="l" t="t" r="r" b="b"/>
                <a:pathLst>
                  <a:path w="1161" h="1928" extrusionOk="0">
                    <a:moveTo>
                      <a:pt x="1" y="1838"/>
                    </a:moveTo>
                    <a:cubicBezTo>
                      <a:pt x="295" y="1169"/>
                      <a:pt x="643" y="571"/>
                      <a:pt x="1098" y="1"/>
                    </a:cubicBezTo>
                    <a:cubicBezTo>
                      <a:pt x="1125" y="18"/>
                      <a:pt x="1151" y="36"/>
                      <a:pt x="1160" y="63"/>
                    </a:cubicBezTo>
                    <a:cubicBezTo>
                      <a:pt x="705" y="643"/>
                      <a:pt x="357" y="1258"/>
                      <a:pt x="63" y="1927"/>
                    </a:cubicBezTo>
                    <a:cubicBezTo>
                      <a:pt x="54" y="1892"/>
                      <a:pt x="27" y="1865"/>
                      <a:pt x="1" y="183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90" name="Google Shape;2390;p58"/>
              <p:cNvSpPr/>
              <p:nvPr/>
            </p:nvSpPr>
            <p:spPr>
              <a:xfrm>
                <a:off x="6045725" y="2360675"/>
                <a:ext cx="28325" cy="50000"/>
              </a:xfrm>
              <a:custGeom>
                <a:avLst/>
                <a:gdLst/>
                <a:ahLst/>
                <a:cxnLst/>
                <a:rect l="l" t="t" r="r" b="b"/>
                <a:pathLst>
                  <a:path w="1133" h="2000" extrusionOk="0">
                    <a:moveTo>
                      <a:pt x="0" y="1865"/>
                    </a:moveTo>
                    <a:cubicBezTo>
                      <a:pt x="294" y="1196"/>
                      <a:pt x="642" y="581"/>
                      <a:pt x="1097" y="1"/>
                    </a:cubicBezTo>
                    <a:cubicBezTo>
                      <a:pt x="1115" y="28"/>
                      <a:pt x="1124" y="55"/>
                      <a:pt x="1133" y="90"/>
                    </a:cubicBezTo>
                    <a:cubicBezTo>
                      <a:pt x="669" y="670"/>
                      <a:pt x="312" y="1321"/>
                      <a:pt x="27" y="1999"/>
                    </a:cubicBezTo>
                    <a:cubicBezTo>
                      <a:pt x="27" y="1946"/>
                      <a:pt x="18" y="1901"/>
                      <a:pt x="0" y="186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91" name="Google Shape;2391;p58"/>
              <p:cNvSpPr/>
              <p:nvPr/>
            </p:nvSpPr>
            <p:spPr>
              <a:xfrm>
                <a:off x="6065350" y="2320100"/>
                <a:ext cx="41500" cy="38375"/>
              </a:xfrm>
              <a:custGeom>
                <a:avLst/>
                <a:gdLst/>
                <a:ahLst/>
                <a:cxnLst/>
                <a:rect l="l" t="t" r="r" b="b"/>
                <a:pathLst>
                  <a:path w="1660" h="1535" extrusionOk="0">
                    <a:moveTo>
                      <a:pt x="0" y="1535"/>
                    </a:moveTo>
                    <a:cubicBezTo>
                      <a:pt x="455" y="991"/>
                      <a:pt x="981" y="482"/>
                      <a:pt x="1534" y="0"/>
                    </a:cubicBezTo>
                    <a:cubicBezTo>
                      <a:pt x="1579" y="0"/>
                      <a:pt x="1624" y="0"/>
                      <a:pt x="1659" y="0"/>
                    </a:cubicBezTo>
                    <a:cubicBezTo>
                      <a:pt x="1106" y="482"/>
                      <a:pt x="598" y="982"/>
                      <a:pt x="143" y="1535"/>
                    </a:cubicBezTo>
                    <a:cubicBezTo>
                      <a:pt x="107" y="1526"/>
                      <a:pt x="54" y="1526"/>
                      <a:pt x="0" y="153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92" name="Google Shape;2392;p58"/>
              <p:cNvSpPr/>
              <p:nvPr/>
            </p:nvSpPr>
            <p:spPr>
              <a:xfrm>
                <a:off x="6068900" y="2320100"/>
                <a:ext cx="40625" cy="39050"/>
              </a:xfrm>
              <a:custGeom>
                <a:avLst/>
                <a:gdLst/>
                <a:ahLst/>
                <a:cxnLst/>
                <a:rect l="l" t="t" r="r" b="b"/>
                <a:pathLst>
                  <a:path w="1625" h="1562" extrusionOk="0">
                    <a:moveTo>
                      <a:pt x="1" y="1535"/>
                    </a:moveTo>
                    <a:cubicBezTo>
                      <a:pt x="456" y="982"/>
                      <a:pt x="964" y="482"/>
                      <a:pt x="1517" y="0"/>
                    </a:cubicBezTo>
                    <a:cubicBezTo>
                      <a:pt x="1562" y="0"/>
                      <a:pt x="1589" y="9"/>
                      <a:pt x="1624" y="18"/>
                    </a:cubicBezTo>
                    <a:cubicBezTo>
                      <a:pt x="1053" y="500"/>
                      <a:pt x="563" y="1000"/>
                      <a:pt x="108" y="1562"/>
                    </a:cubicBezTo>
                    <a:cubicBezTo>
                      <a:pt x="81" y="1553"/>
                      <a:pt x="45" y="1544"/>
                      <a:pt x="1" y="153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93" name="Google Shape;2393;p58"/>
              <p:cNvSpPr/>
              <p:nvPr/>
            </p:nvSpPr>
            <p:spPr>
              <a:xfrm>
                <a:off x="6071575" y="2320550"/>
                <a:ext cx="39725" cy="40150"/>
              </a:xfrm>
              <a:custGeom>
                <a:avLst/>
                <a:gdLst/>
                <a:ahLst/>
                <a:cxnLst/>
                <a:rect l="l" t="t" r="r" b="b"/>
                <a:pathLst>
                  <a:path w="1589" h="1606" extrusionOk="0">
                    <a:moveTo>
                      <a:pt x="1" y="1544"/>
                    </a:moveTo>
                    <a:cubicBezTo>
                      <a:pt x="456" y="982"/>
                      <a:pt x="946" y="482"/>
                      <a:pt x="1517" y="0"/>
                    </a:cubicBezTo>
                    <a:cubicBezTo>
                      <a:pt x="1544" y="9"/>
                      <a:pt x="1571" y="18"/>
                      <a:pt x="1589" y="36"/>
                    </a:cubicBezTo>
                    <a:cubicBezTo>
                      <a:pt x="1018" y="518"/>
                      <a:pt x="527" y="1026"/>
                      <a:pt x="63" y="1606"/>
                    </a:cubicBezTo>
                    <a:cubicBezTo>
                      <a:pt x="54" y="1579"/>
                      <a:pt x="28" y="1561"/>
                      <a:pt x="1" y="154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94" name="Google Shape;2394;p58"/>
              <p:cNvSpPr/>
              <p:nvPr/>
            </p:nvSpPr>
            <p:spPr>
              <a:xfrm>
                <a:off x="6073150" y="2321425"/>
                <a:ext cx="39500" cy="41525"/>
              </a:xfrm>
              <a:custGeom>
                <a:avLst/>
                <a:gdLst/>
                <a:ahLst/>
                <a:cxnLst/>
                <a:rect l="l" t="t" r="r" b="b"/>
                <a:pathLst>
                  <a:path w="1580" h="1661" extrusionOk="0">
                    <a:moveTo>
                      <a:pt x="0" y="1571"/>
                    </a:moveTo>
                    <a:cubicBezTo>
                      <a:pt x="464" y="991"/>
                      <a:pt x="955" y="483"/>
                      <a:pt x="1526" y="1"/>
                    </a:cubicBezTo>
                    <a:cubicBezTo>
                      <a:pt x="1544" y="19"/>
                      <a:pt x="1561" y="37"/>
                      <a:pt x="1579" y="54"/>
                    </a:cubicBezTo>
                    <a:cubicBezTo>
                      <a:pt x="1008" y="536"/>
                      <a:pt x="491" y="1071"/>
                      <a:pt x="36" y="1660"/>
                    </a:cubicBezTo>
                    <a:cubicBezTo>
                      <a:pt x="27" y="1625"/>
                      <a:pt x="18" y="1598"/>
                      <a:pt x="0" y="157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95" name="Google Shape;2395;p58"/>
              <p:cNvSpPr/>
              <p:nvPr/>
            </p:nvSpPr>
            <p:spPr>
              <a:xfrm>
                <a:off x="6103700" y="2284425"/>
                <a:ext cx="49750" cy="36150"/>
              </a:xfrm>
              <a:custGeom>
                <a:avLst/>
                <a:gdLst/>
                <a:ahLst/>
                <a:cxnLst/>
                <a:rect l="l" t="t" r="r" b="b"/>
                <a:pathLst>
                  <a:path w="1990" h="1446" extrusionOk="0">
                    <a:moveTo>
                      <a:pt x="0" y="1427"/>
                    </a:moveTo>
                    <a:cubicBezTo>
                      <a:pt x="90" y="1418"/>
                      <a:pt x="170" y="1427"/>
                      <a:pt x="232" y="1445"/>
                    </a:cubicBezTo>
                    <a:cubicBezTo>
                      <a:pt x="794" y="963"/>
                      <a:pt x="1383" y="526"/>
                      <a:pt x="1990" y="80"/>
                    </a:cubicBezTo>
                    <a:cubicBezTo>
                      <a:pt x="1919" y="54"/>
                      <a:pt x="1847" y="27"/>
                      <a:pt x="1776" y="0"/>
                    </a:cubicBezTo>
                    <a:cubicBezTo>
                      <a:pt x="1160" y="473"/>
                      <a:pt x="563" y="946"/>
                      <a:pt x="0" y="142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96" name="Google Shape;2396;p58"/>
              <p:cNvSpPr/>
              <p:nvPr/>
            </p:nvSpPr>
            <p:spPr>
              <a:xfrm>
                <a:off x="6148075" y="2247400"/>
                <a:ext cx="50225" cy="39050"/>
              </a:xfrm>
              <a:custGeom>
                <a:avLst/>
                <a:gdLst/>
                <a:ahLst/>
                <a:cxnLst/>
                <a:rect l="l" t="t" r="r" b="b"/>
                <a:pathLst>
                  <a:path w="2009" h="1562" extrusionOk="0">
                    <a:moveTo>
                      <a:pt x="1" y="1481"/>
                    </a:moveTo>
                    <a:cubicBezTo>
                      <a:pt x="72" y="1508"/>
                      <a:pt x="144" y="1535"/>
                      <a:pt x="215" y="1561"/>
                    </a:cubicBezTo>
                    <a:cubicBezTo>
                      <a:pt x="813" y="1124"/>
                      <a:pt x="1419" y="678"/>
                      <a:pt x="2008" y="179"/>
                    </a:cubicBezTo>
                    <a:cubicBezTo>
                      <a:pt x="1954" y="116"/>
                      <a:pt x="1901" y="63"/>
                      <a:pt x="1847" y="0"/>
                    </a:cubicBezTo>
                    <a:cubicBezTo>
                      <a:pt x="1241" y="518"/>
                      <a:pt x="616" y="1008"/>
                      <a:pt x="1" y="148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97" name="Google Shape;2397;p58"/>
              <p:cNvSpPr/>
              <p:nvPr/>
            </p:nvSpPr>
            <p:spPr>
              <a:xfrm>
                <a:off x="6109500" y="2251850"/>
                <a:ext cx="92800" cy="70950"/>
              </a:xfrm>
              <a:custGeom>
                <a:avLst/>
                <a:gdLst/>
                <a:ahLst/>
                <a:cxnLst/>
                <a:rect l="l" t="t" r="r" b="b"/>
                <a:pathLst>
                  <a:path w="3712" h="2838" extrusionOk="0">
                    <a:moveTo>
                      <a:pt x="0" y="2748"/>
                    </a:moveTo>
                    <a:cubicBezTo>
                      <a:pt x="1124" y="1776"/>
                      <a:pt x="2373" y="1000"/>
                      <a:pt x="3551" y="1"/>
                    </a:cubicBezTo>
                    <a:cubicBezTo>
                      <a:pt x="3605" y="54"/>
                      <a:pt x="3658" y="117"/>
                      <a:pt x="3712" y="170"/>
                    </a:cubicBezTo>
                    <a:cubicBezTo>
                      <a:pt x="2579" y="1142"/>
                      <a:pt x="1258" y="1874"/>
                      <a:pt x="125" y="2837"/>
                    </a:cubicBezTo>
                    <a:cubicBezTo>
                      <a:pt x="99" y="2793"/>
                      <a:pt x="54" y="2766"/>
                      <a:pt x="0" y="274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98" name="Google Shape;2398;p58"/>
              <p:cNvSpPr/>
              <p:nvPr/>
            </p:nvSpPr>
            <p:spPr>
              <a:xfrm>
                <a:off x="6032100" y="2461275"/>
                <a:ext cx="14525" cy="18975"/>
              </a:xfrm>
              <a:custGeom>
                <a:avLst/>
                <a:gdLst/>
                <a:ahLst/>
                <a:cxnLst/>
                <a:rect l="l" t="t" r="r" b="b"/>
                <a:pathLst>
                  <a:path w="581" h="759" extrusionOk="0">
                    <a:moveTo>
                      <a:pt x="1" y="750"/>
                    </a:moveTo>
                    <a:cubicBezTo>
                      <a:pt x="188" y="759"/>
                      <a:pt x="367" y="732"/>
                      <a:pt x="509" y="687"/>
                    </a:cubicBezTo>
                    <a:cubicBezTo>
                      <a:pt x="527" y="446"/>
                      <a:pt x="545" y="214"/>
                      <a:pt x="581" y="0"/>
                    </a:cubicBezTo>
                    <a:cubicBezTo>
                      <a:pt x="429" y="63"/>
                      <a:pt x="242" y="98"/>
                      <a:pt x="45" y="107"/>
                    </a:cubicBezTo>
                    <a:cubicBezTo>
                      <a:pt x="28" y="322"/>
                      <a:pt x="10" y="536"/>
                      <a:pt x="1" y="75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99" name="Google Shape;2399;p58"/>
              <p:cNvSpPr/>
              <p:nvPr/>
            </p:nvSpPr>
            <p:spPr>
              <a:xfrm>
                <a:off x="6033225" y="2410425"/>
                <a:ext cx="28575" cy="53550"/>
              </a:xfrm>
              <a:custGeom>
                <a:avLst/>
                <a:gdLst/>
                <a:ahLst/>
                <a:cxnLst/>
                <a:rect l="l" t="t" r="r" b="b"/>
                <a:pathLst>
                  <a:path w="1143" h="2142" extrusionOk="0">
                    <a:moveTo>
                      <a:pt x="0" y="2141"/>
                    </a:moveTo>
                    <a:cubicBezTo>
                      <a:pt x="197" y="2132"/>
                      <a:pt x="384" y="2097"/>
                      <a:pt x="536" y="2034"/>
                    </a:cubicBezTo>
                    <a:cubicBezTo>
                      <a:pt x="643" y="1276"/>
                      <a:pt x="848" y="607"/>
                      <a:pt x="1142" y="0"/>
                    </a:cubicBezTo>
                    <a:cubicBezTo>
                      <a:pt x="955" y="27"/>
                      <a:pt x="741" y="27"/>
                      <a:pt x="527" y="9"/>
                    </a:cubicBezTo>
                    <a:cubicBezTo>
                      <a:pt x="259" y="696"/>
                      <a:pt x="90" y="1410"/>
                      <a:pt x="0" y="214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00" name="Google Shape;2400;p58"/>
              <p:cNvSpPr/>
              <p:nvPr/>
            </p:nvSpPr>
            <p:spPr>
              <a:xfrm>
                <a:off x="6046375" y="2362925"/>
                <a:ext cx="42850" cy="48200"/>
              </a:xfrm>
              <a:custGeom>
                <a:avLst/>
                <a:gdLst/>
                <a:ahLst/>
                <a:cxnLst/>
                <a:rect l="l" t="t" r="r" b="b"/>
                <a:pathLst>
                  <a:path w="1714" h="1928" extrusionOk="0">
                    <a:moveTo>
                      <a:pt x="1" y="1909"/>
                    </a:moveTo>
                    <a:cubicBezTo>
                      <a:pt x="215" y="1927"/>
                      <a:pt x="429" y="1927"/>
                      <a:pt x="616" y="1900"/>
                    </a:cubicBezTo>
                    <a:cubicBezTo>
                      <a:pt x="911" y="1285"/>
                      <a:pt x="1285" y="741"/>
                      <a:pt x="1714" y="241"/>
                    </a:cubicBezTo>
                    <a:cubicBezTo>
                      <a:pt x="1526" y="179"/>
                      <a:pt x="1321" y="89"/>
                      <a:pt x="1107" y="0"/>
                    </a:cubicBezTo>
                    <a:cubicBezTo>
                      <a:pt x="643" y="580"/>
                      <a:pt x="286" y="1231"/>
                      <a:pt x="1" y="190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01" name="Google Shape;2401;p58"/>
              <p:cNvSpPr/>
              <p:nvPr/>
            </p:nvSpPr>
            <p:spPr>
              <a:xfrm>
                <a:off x="6074025" y="2322775"/>
                <a:ext cx="51550" cy="46200"/>
              </a:xfrm>
              <a:custGeom>
                <a:avLst/>
                <a:gdLst/>
                <a:ahLst/>
                <a:cxnLst/>
                <a:rect l="l" t="t" r="r" b="b"/>
                <a:pathLst>
                  <a:path w="2062" h="1848" extrusionOk="0">
                    <a:moveTo>
                      <a:pt x="1" y="1606"/>
                    </a:moveTo>
                    <a:cubicBezTo>
                      <a:pt x="215" y="1695"/>
                      <a:pt x="420" y="1785"/>
                      <a:pt x="608" y="1847"/>
                    </a:cubicBezTo>
                    <a:cubicBezTo>
                      <a:pt x="1045" y="1339"/>
                      <a:pt x="1535" y="866"/>
                      <a:pt x="2062" y="420"/>
                    </a:cubicBezTo>
                    <a:cubicBezTo>
                      <a:pt x="1901" y="295"/>
                      <a:pt x="1723" y="152"/>
                      <a:pt x="1544" y="0"/>
                    </a:cubicBezTo>
                    <a:cubicBezTo>
                      <a:pt x="973" y="482"/>
                      <a:pt x="456" y="1017"/>
                      <a:pt x="1" y="160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02" name="Google Shape;2402;p58"/>
              <p:cNvSpPr/>
              <p:nvPr/>
            </p:nvSpPr>
            <p:spPr>
              <a:xfrm>
                <a:off x="6112625" y="2256100"/>
                <a:ext cx="97475" cy="77175"/>
              </a:xfrm>
              <a:custGeom>
                <a:avLst/>
                <a:gdLst/>
                <a:ahLst/>
                <a:cxnLst/>
                <a:rect l="l" t="t" r="r" b="b"/>
                <a:pathLst>
                  <a:path w="3899" h="3087" extrusionOk="0">
                    <a:moveTo>
                      <a:pt x="0" y="2667"/>
                    </a:moveTo>
                    <a:cubicBezTo>
                      <a:pt x="179" y="2819"/>
                      <a:pt x="357" y="2962"/>
                      <a:pt x="518" y="3087"/>
                    </a:cubicBezTo>
                    <a:cubicBezTo>
                      <a:pt x="1579" y="2177"/>
                      <a:pt x="2766" y="1329"/>
                      <a:pt x="3899" y="348"/>
                    </a:cubicBezTo>
                    <a:cubicBezTo>
                      <a:pt x="3792" y="232"/>
                      <a:pt x="3685" y="116"/>
                      <a:pt x="3587" y="0"/>
                    </a:cubicBezTo>
                    <a:cubicBezTo>
                      <a:pt x="2454" y="972"/>
                      <a:pt x="1133" y="1704"/>
                      <a:pt x="0" y="266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03" name="Google Shape;2403;p58"/>
              <p:cNvSpPr/>
              <p:nvPr/>
            </p:nvSpPr>
            <p:spPr>
              <a:xfrm>
                <a:off x="6044825" y="2355100"/>
                <a:ext cx="66025" cy="123375"/>
              </a:xfrm>
              <a:custGeom>
                <a:avLst/>
                <a:gdLst/>
                <a:ahLst/>
                <a:cxnLst/>
                <a:rect l="l" t="t" r="r" b="b"/>
                <a:pathLst>
                  <a:path w="2641" h="4935" extrusionOk="0">
                    <a:moveTo>
                      <a:pt x="0" y="4934"/>
                    </a:moveTo>
                    <a:cubicBezTo>
                      <a:pt x="232" y="4845"/>
                      <a:pt x="375" y="4604"/>
                      <a:pt x="455" y="4426"/>
                    </a:cubicBezTo>
                    <a:cubicBezTo>
                      <a:pt x="669" y="2749"/>
                      <a:pt x="1437" y="1214"/>
                      <a:pt x="2641" y="1"/>
                    </a:cubicBezTo>
                    <a:cubicBezTo>
                      <a:pt x="2525" y="46"/>
                      <a:pt x="2373" y="117"/>
                      <a:pt x="2177" y="117"/>
                    </a:cubicBezTo>
                    <a:cubicBezTo>
                      <a:pt x="982" y="1366"/>
                      <a:pt x="116" y="2829"/>
                      <a:pt x="0" y="493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04" name="Google Shape;2404;p58"/>
              <p:cNvSpPr/>
              <p:nvPr/>
            </p:nvSpPr>
            <p:spPr>
              <a:xfrm>
                <a:off x="6099250" y="2264775"/>
                <a:ext cx="117100" cy="93250"/>
              </a:xfrm>
              <a:custGeom>
                <a:avLst/>
                <a:gdLst/>
                <a:ahLst/>
                <a:cxnLst/>
                <a:rect l="l" t="t" r="r" b="b"/>
                <a:pathLst>
                  <a:path w="4684" h="3730" extrusionOk="0">
                    <a:moveTo>
                      <a:pt x="0" y="3730"/>
                    </a:moveTo>
                    <a:cubicBezTo>
                      <a:pt x="196" y="3730"/>
                      <a:pt x="348" y="3659"/>
                      <a:pt x="464" y="3614"/>
                    </a:cubicBezTo>
                    <a:cubicBezTo>
                      <a:pt x="1731" y="2329"/>
                      <a:pt x="3337" y="1464"/>
                      <a:pt x="4684" y="278"/>
                    </a:cubicBezTo>
                    <a:cubicBezTo>
                      <a:pt x="4603" y="188"/>
                      <a:pt x="4514" y="90"/>
                      <a:pt x="4434" y="1"/>
                    </a:cubicBezTo>
                    <a:cubicBezTo>
                      <a:pt x="2908" y="1330"/>
                      <a:pt x="1267" y="2410"/>
                      <a:pt x="0" y="373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05" name="Google Shape;2405;p58"/>
              <p:cNvSpPr/>
              <p:nvPr/>
            </p:nvSpPr>
            <p:spPr>
              <a:xfrm>
                <a:off x="6188000" y="2078550"/>
                <a:ext cx="69175" cy="168875"/>
              </a:xfrm>
              <a:custGeom>
                <a:avLst/>
                <a:gdLst/>
                <a:ahLst/>
                <a:cxnLst/>
                <a:rect l="l" t="t" r="r" b="b"/>
                <a:pathLst>
                  <a:path w="2767" h="6755" extrusionOk="0">
                    <a:moveTo>
                      <a:pt x="1" y="6478"/>
                    </a:moveTo>
                    <a:cubicBezTo>
                      <a:pt x="81" y="6576"/>
                      <a:pt x="170" y="6665"/>
                      <a:pt x="250" y="6754"/>
                    </a:cubicBezTo>
                    <a:cubicBezTo>
                      <a:pt x="2195" y="5095"/>
                      <a:pt x="2722" y="2410"/>
                      <a:pt x="2766" y="1"/>
                    </a:cubicBezTo>
                    <a:cubicBezTo>
                      <a:pt x="2713" y="28"/>
                      <a:pt x="2597" y="63"/>
                      <a:pt x="2472" y="135"/>
                    </a:cubicBezTo>
                    <a:cubicBezTo>
                      <a:pt x="2383" y="2392"/>
                      <a:pt x="1829" y="4934"/>
                      <a:pt x="1" y="647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06" name="Google Shape;2406;p58"/>
              <p:cNvSpPr/>
              <p:nvPr/>
            </p:nvSpPr>
            <p:spPr>
              <a:xfrm>
                <a:off x="6194250" y="2204800"/>
                <a:ext cx="43075" cy="51325"/>
              </a:xfrm>
              <a:custGeom>
                <a:avLst/>
                <a:gdLst/>
                <a:ahLst/>
                <a:cxnLst/>
                <a:rect l="l" t="t" r="r" b="b"/>
                <a:pathLst>
                  <a:path w="1723" h="2053" extrusionOk="0">
                    <a:moveTo>
                      <a:pt x="0" y="1704"/>
                    </a:moveTo>
                    <a:cubicBezTo>
                      <a:pt x="107" y="1820"/>
                      <a:pt x="215" y="1936"/>
                      <a:pt x="322" y="2052"/>
                    </a:cubicBezTo>
                    <a:cubicBezTo>
                      <a:pt x="875" y="1561"/>
                      <a:pt x="1374" y="999"/>
                      <a:pt x="1722" y="348"/>
                    </a:cubicBezTo>
                    <a:cubicBezTo>
                      <a:pt x="1615" y="232"/>
                      <a:pt x="1499" y="116"/>
                      <a:pt x="1374" y="0"/>
                    </a:cubicBezTo>
                    <a:cubicBezTo>
                      <a:pt x="1026" y="634"/>
                      <a:pt x="580" y="1213"/>
                      <a:pt x="0" y="170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07" name="Google Shape;2407;p58"/>
              <p:cNvSpPr/>
              <p:nvPr/>
            </p:nvSpPr>
            <p:spPr>
              <a:xfrm>
                <a:off x="6228600" y="2154400"/>
                <a:ext cx="27450" cy="59125"/>
              </a:xfrm>
              <a:custGeom>
                <a:avLst/>
                <a:gdLst/>
                <a:ahLst/>
                <a:cxnLst/>
                <a:rect l="l" t="t" r="r" b="b"/>
                <a:pathLst>
                  <a:path w="1098" h="2365" extrusionOk="0">
                    <a:moveTo>
                      <a:pt x="0" y="2016"/>
                    </a:moveTo>
                    <a:cubicBezTo>
                      <a:pt x="125" y="2132"/>
                      <a:pt x="241" y="2248"/>
                      <a:pt x="348" y="2364"/>
                    </a:cubicBezTo>
                    <a:cubicBezTo>
                      <a:pt x="696" y="1713"/>
                      <a:pt x="910" y="999"/>
                      <a:pt x="1098" y="294"/>
                    </a:cubicBezTo>
                    <a:cubicBezTo>
                      <a:pt x="999" y="196"/>
                      <a:pt x="892" y="98"/>
                      <a:pt x="776" y="0"/>
                    </a:cubicBezTo>
                    <a:cubicBezTo>
                      <a:pt x="598" y="705"/>
                      <a:pt x="348" y="1392"/>
                      <a:pt x="0" y="201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08" name="Google Shape;2408;p58"/>
              <p:cNvSpPr/>
              <p:nvPr/>
            </p:nvSpPr>
            <p:spPr>
              <a:xfrm>
                <a:off x="6248000" y="2078550"/>
                <a:ext cx="18100" cy="83225"/>
              </a:xfrm>
              <a:custGeom>
                <a:avLst/>
                <a:gdLst/>
                <a:ahLst/>
                <a:cxnLst/>
                <a:rect l="l" t="t" r="r" b="b"/>
                <a:pathLst>
                  <a:path w="724" h="3329" extrusionOk="0">
                    <a:moveTo>
                      <a:pt x="0" y="3034"/>
                    </a:moveTo>
                    <a:cubicBezTo>
                      <a:pt x="116" y="3132"/>
                      <a:pt x="223" y="3230"/>
                      <a:pt x="322" y="3328"/>
                    </a:cubicBezTo>
                    <a:cubicBezTo>
                      <a:pt x="598" y="2311"/>
                      <a:pt x="705" y="1277"/>
                      <a:pt x="723" y="233"/>
                    </a:cubicBezTo>
                    <a:cubicBezTo>
                      <a:pt x="625" y="153"/>
                      <a:pt x="500" y="72"/>
                      <a:pt x="366" y="1"/>
                    </a:cubicBezTo>
                    <a:cubicBezTo>
                      <a:pt x="348" y="1000"/>
                      <a:pt x="250" y="2044"/>
                      <a:pt x="0" y="303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09" name="Google Shape;2409;p58"/>
              <p:cNvSpPr/>
              <p:nvPr/>
            </p:nvSpPr>
            <p:spPr>
              <a:xfrm>
                <a:off x="6202275" y="2213500"/>
                <a:ext cx="42850" cy="51300"/>
              </a:xfrm>
              <a:custGeom>
                <a:avLst/>
                <a:gdLst/>
                <a:ahLst/>
                <a:cxnLst/>
                <a:rect l="l" t="t" r="r" b="b"/>
                <a:pathLst>
                  <a:path w="1714" h="2052" extrusionOk="0">
                    <a:moveTo>
                      <a:pt x="1" y="1704"/>
                    </a:moveTo>
                    <a:cubicBezTo>
                      <a:pt x="99" y="1820"/>
                      <a:pt x="206" y="1936"/>
                      <a:pt x="313" y="2052"/>
                    </a:cubicBezTo>
                    <a:cubicBezTo>
                      <a:pt x="893" y="1535"/>
                      <a:pt x="1348" y="946"/>
                      <a:pt x="1713" y="303"/>
                    </a:cubicBezTo>
                    <a:cubicBezTo>
                      <a:pt x="1615" y="196"/>
                      <a:pt x="1508" y="98"/>
                      <a:pt x="1401" y="0"/>
                    </a:cubicBezTo>
                    <a:cubicBezTo>
                      <a:pt x="1053" y="651"/>
                      <a:pt x="554" y="1213"/>
                      <a:pt x="1" y="170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10" name="Google Shape;2410;p58"/>
              <p:cNvSpPr/>
              <p:nvPr/>
            </p:nvSpPr>
            <p:spPr>
              <a:xfrm>
                <a:off x="6237300" y="2161750"/>
                <a:ext cx="28125" cy="59350"/>
              </a:xfrm>
              <a:custGeom>
                <a:avLst/>
                <a:gdLst/>
                <a:ahLst/>
                <a:cxnLst/>
                <a:rect l="l" t="t" r="r" b="b"/>
                <a:pathLst>
                  <a:path w="1125" h="2374" extrusionOk="0">
                    <a:moveTo>
                      <a:pt x="0" y="2070"/>
                    </a:moveTo>
                    <a:cubicBezTo>
                      <a:pt x="107" y="2168"/>
                      <a:pt x="214" y="2266"/>
                      <a:pt x="312" y="2373"/>
                    </a:cubicBezTo>
                    <a:cubicBezTo>
                      <a:pt x="678" y="1731"/>
                      <a:pt x="937" y="1044"/>
                      <a:pt x="1124" y="331"/>
                    </a:cubicBezTo>
                    <a:cubicBezTo>
                      <a:pt x="1008" y="215"/>
                      <a:pt x="883" y="108"/>
                      <a:pt x="750" y="0"/>
                    </a:cubicBezTo>
                    <a:cubicBezTo>
                      <a:pt x="562" y="705"/>
                      <a:pt x="348" y="1419"/>
                      <a:pt x="0" y="207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11" name="Google Shape;2411;p58"/>
              <p:cNvSpPr/>
              <p:nvPr/>
            </p:nvSpPr>
            <p:spPr>
              <a:xfrm>
                <a:off x="6256025" y="2084350"/>
                <a:ext cx="19200" cy="85675"/>
              </a:xfrm>
              <a:custGeom>
                <a:avLst/>
                <a:gdLst/>
                <a:ahLst/>
                <a:cxnLst/>
                <a:rect l="l" t="t" r="r" b="b"/>
                <a:pathLst>
                  <a:path w="768" h="3427" extrusionOk="0">
                    <a:moveTo>
                      <a:pt x="1" y="3096"/>
                    </a:moveTo>
                    <a:cubicBezTo>
                      <a:pt x="134" y="3204"/>
                      <a:pt x="259" y="3311"/>
                      <a:pt x="375" y="3427"/>
                    </a:cubicBezTo>
                    <a:cubicBezTo>
                      <a:pt x="643" y="2418"/>
                      <a:pt x="750" y="1357"/>
                      <a:pt x="768" y="331"/>
                    </a:cubicBezTo>
                    <a:cubicBezTo>
                      <a:pt x="661" y="206"/>
                      <a:pt x="536" y="108"/>
                      <a:pt x="402" y="1"/>
                    </a:cubicBezTo>
                    <a:cubicBezTo>
                      <a:pt x="384" y="1045"/>
                      <a:pt x="277" y="2079"/>
                      <a:pt x="1" y="309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12" name="Google Shape;2412;p58"/>
              <p:cNvSpPr/>
              <p:nvPr/>
            </p:nvSpPr>
            <p:spPr>
              <a:xfrm>
                <a:off x="6210075" y="2092600"/>
                <a:ext cx="72300" cy="179125"/>
              </a:xfrm>
              <a:custGeom>
                <a:avLst/>
                <a:gdLst/>
                <a:ahLst/>
                <a:cxnLst/>
                <a:rect l="l" t="t" r="r" b="b"/>
                <a:pathLst>
                  <a:path w="2892" h="7165" extrusionOk="0">
                    <a:moveTo>
                      <a:pt x="1" y="6888"/>
                    </a:moveTo>
                    <a:cubicBezTo>
                      <a:pt x="81" y="6977"/>
                      <a:pt x="170" y="7075"/>
                      <a:pt x="251" y="7165"/>
                    </a:cubicBezTo>
                    <a:cubicBezTo>
                      <a:pt x="2133" y="5461"/>
                      <a:pt x="2784" y="2981"/>
                      <a:pt x="2891" y="563"/>
                    </a:cubicBezTo>
                    <a:cubicBezTo>
                      <a:pt x="2820" y="358"/>
                      <a:pt x="2722" y="153"/>
                      <a:pt x="2606" y="1"/>
                    </a:cubicBezTo>
                    <a:cubicBezTo>
                      <a:pt x="2579" y="2490"/>
                      <a:pt x="1963" y="5148"/>
                      <a:pt x="1" y="688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13" name="Google Shape;2413;p58"/>
              <p:cNvSpPr/>
              <p:nvPr/>
            </p:nvSpPr>
            <p:spPr>
              <a:xfrm>
                <a:off x="6248900" y="1950550"/>
                <a:ext cx="16300" cy="131375"/>
              </a:xfrm>
              <a:custGeom>
                <a:avLst/>
                <a:gdLst/>
                <a:ahLst/>
                <a:cxnLst/>
                <a:rect l="l" t="t" r="r" b="b"/>
                <a:pathLst>
                  <a:path w="652" h="5255" extrusionOk="0">
                    <a:moveTo>
                      <a:pt x="36" y="5255"/>
                    </a:moveTo>
                    <a:cubicBezTo>
                      <a:pt x="161" y="5183"/>
                      <a:pt x="277" y="5148"/>
                      <a:pt x="330" y="5121"/>
                    </a:cubicBezTo>
                    <a:cubicBezTo>
                      <a:pt x="357" y="3203"/>
                      <a:pt x="232" y="1490"/>
                      <a:pt x="651" y="0"/>
                    </a:cubicBezTo>
                    <a:cubicBezTo>
                      <a:pt x="571" y="63"/>
                      <a:pt x="402" y="152"/>
                      <a:pt x="214" y="277"/>
                    </a:cubicBezTo>
                    <a:cubicBezTo>
                      <a:pt x="0" y="1936"/>
                      <a:pt x="107" y="3595"/>
                      <a:pt x="36" y="525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14" name="Google Shape;2414;p58"/>
              <p:cNvSpPr/>
              <p:nvPr/>
            </p:nvSpPr>
            <p:spPr>
              <a:xfrm>
                <a:off x="6254250" y="1907725"/>
                <a:ext cx="32350" cy="49750"/>
              </a:xfrm>
              <a:custGeom>
                <a:avLst/>
                <a:gdLst/>
                <a:ahLst/>
                <a:cxnLst/>
                <a:rect l="l" t="t" r="r" b="b"/>
                <a:pathLst>
                  <a:path w="1294" h="1990" extrusionOk="0">
                    <a:moveTo>
                      <a:pt x="0" y="1990"/>
                    </a:moveTo>
                    <a:cubicBezTo>
                      <a:pt x="188" y="1865"/>
                      <a:pt x="357" y="1776"/>
                      <a:pt x="437" y="1713"/>
                    </a:cubicBezTo>
                    <a:cubicBezTo>
                      <a:pt x="607" y="1098"/>
                      <a:pt x="874" y="527"/>
                      <a:pt x="1294" y="0"/>
                    </a:cubicBezTo>
                    <a:cubicBezTo>
                      <a:pt x="1187" y="0"/>
                      <a:pt x="973" y="36"/>
                      <a:pt x="741" y="116"/>
                    </a:cubicBezTo>
                    <a:cubicBezTo>
                      <a:pt x="304" y="652"/>
                      <a:pt x="89" y="1321"/>
                      <a:pt x="0" y="199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15" name="Google Shape;2415;p58"/>
              <p:cNvSpPr/>
              <p:nvPr/>
            </p:nvSpPr>
            <p:spPr>
              <a:xfrm>
                <a:off x="6272750" y="1866475"/>
                <a:ext cx="65375" cy="44175"/>
              </a:xfrm>
              <a:custGeom>
                <a:avLst/>
                <a:gdLst/>
                <a:ahLst/>
                <a:cxnLst/>
                <a:rect l="l" t="t" r="r" b="b"/>
                <a:pathLst>
                  <a:path w="2615" h="1767" extrusionOk="0">
                    <a:moveTo>
                      <a:pt x="1" y="1766"/>
                    </a:moveTo>
                    <a:cubicBezTo>
                      <a:pt x="233" y="1686"/>
                      <a:pt x="447" y="1650"/>
                      <a:pt x="554" y="1650"/>
                    </a:cubicBezTo>
                    <a:cubicBezTo>
                      <a:pt x="1027" y="1044"/>
                      <a:pt x="1687" y="491"/>
                      <a:pt x="2615" y="0"/>
                    </a:cubicBezTo>
                    <a:cubicBezTo>
                      <a:pt x="2454" y="80"/>
                      <a:pt x="2160" y="196"/>
                      <a:pt x="1856" y="357"/>
                    </a:cubicBezTo>
                    <a:cubicBezTo>
                      <a:pt x="1169" y="732"/>
                      <a:pt x="491" y="1151"/>
                      <a:pt x="1" y="176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16" name="Google Shape;2416;p58"/>
              <p:cNvSpPr/>
              <p:nvPr/>
            </p:nvSpPr>
            <p:spPr>
              <a:xfrm>
                <a:off x="6257150" y="2045550"/>
                <a:ext cx="9150" cy="38825"/>
              </a:xfrm>
              <a:custGeom>
                <a:avLst/>
                <a:gdLst/>
                <a:ahLst/>
                <a:cxnLst/>
                <a:rect l="l" t="t" r="r" b="b"/>
                <a:pathLst>
                  <a:path w="366" h="1553" extrusionOk="0">
                    <a:moveTo>
                      <a:pt x="0" y="1321"/>
                    </a:moveTo>
                    <a:cubicBezTo>
                      <a:pt x="134" y="1392"/>
                      <a:pt x="259" y="1473"/>
                      <a:pt x="357" y="1553"/>
                    </a:cubicBezTo>
                    <a:cubicBezTo>
                      <a:pt x="366" y="1134"/>
                      <a:pt x="357" y="705"/>
                      <a:pt x="330" y="286"/>
                    </a:cubicBezTo>
                    <a:cubicBezTo>
                      <a:pt x="241" y="179"/>
                      <a:pt x="134" y="90"/>
                      <a:pt x="0" y="1"/>
                    </a:cubicBezTo>
                    <a:cubicBezTo>
                      <a:pt x="9" y="429"/>
                      <a:pt x="9" y="866"/>
                      <a:pt x="0" y="132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17" name="Google Shape;2417;p58"/>
              <p:cNvSpPr/>
              <p:nvPr/>
            </p:nvSpPr>
            <p:spPr>
              <a:xfrm>
                <a:off x="6257150" y="1992250"/>
                <a:ext cx="8275" cy="60475"/>
              </a:xfrm>
              <a:custGeom>
                <a:avLst/>
                <a:gdLst/>
                <a:ahLst/>
                <a:cxnLst/>
                <a:rect l="l" t="t" r="r" b="b"/>
                <a:pathLst>
                  <a:path w="331" h="2419" extrusionOk="0">
                    <a:moveTo>
                      <a:pt x="0" y="2133"/>
                    </a:moveTo>
                    <a:cubicBezTo>
                      <a:pt x="134" y="2222"/>
                      <a:pt x="241" y="2311"/>
                      <a:pt x="330" y="2418"/>
                    </a:cubicBezTo>
                    <a:cubicBezTo>
                      <a:pt x="303" y="1687"/>
                      <a:pt x="268" y="955"/>
                      <a:pt x="286" y="224"/>
                    </a:cubicBezTo>
                    <a:cubicBezTo>
                      <a:pt x="232" y="143"/>
                      <a:pt x="152" y="63"/>
                      <a:pt x="54" y="1"/>
                    </a:cubicBezTo>
                    <a:cubicBezTo>
                      <a:pt x="0" y="678"/>
                      <a:pt x="0" y="1383"/>
                      <a:pt x="0" y="213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18" name="Google Shape;2418;p58"/>
              <p:cNvSpPr/>
              <p:nvPr/>
            </p:nvSpPr>
            <p:spPr>
              <a:xfrm>
                <a:off x="6258475" y="1943175"/>
                <a:ext cx="10075" cy="54675"/>
              </a:xfrm>
              <a:custGeom>
                <a:avLst/>
                <a:gdLst/>
                <a:ahLst/>
                <a:cxnLst/>
                <a:rect l="l" t="t" r="r" b="b"/>
                <a:pathLst>
                  <a:path w="403" h="2187" extrusionOk="0">
                    <a:moveTo>
                      <a:pt x="1" y="1964"/>
                    </a:moveTo>
                    <a:cubicBezTo>
                      <a:pt x="99" y="2026"/>
                      <a:pt x="179" y="2106"/>
                      <a:pt x="233" y="2187"/>
                    </a:cubicBezTo>
                    <a:cubicBezTo>
                      <a:pt x="259" y="1464"/>
                      <a:pt x="233" y="723"/>
                      <a:pt x="375" y="1"/>
                    </a:cubicBezTo>
                    <a:cubicBezTo>
                      <a:pt x="402" y="1"/>
                      <a:pt x="384" y="19"/>
                      <a:pt x="340" y="54"/>
                    </a:cubicBezTo>
                    <a:cubicBezTo>
                      <a:pt x="143" y="652"/>
                      <a:pt x="45" y="1286"/>
                      <a:pt x="1" y="196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19" name="Google Shape;2419;p58"/>
              <p:cNvSpPr/>
              <p:nvPr/>
            </p:nvSpPr>
            <p:spPr>
              <a:xfrm>
                <a:off x="6266950" y="1917750"/>
                <a:ext cx="11400" cy="26800"/>
              </a:xfrm>
              <a:custGeom>
                <a:avLst/>
                <a:gdLst/>
                <a:ahLst/>
                <a:cxnLst/>
                <a:rect l="l" t="t" r="r" b="b"/>
                <a:pathLst>
                  <a:path w="456" h="1072" extrusionOk="0">
                    <a:moveTo>
                      <a:pt x="1" y="1071"/>
                    </a:moveTo>
                    <a:cubicBezTo>
                      <a:pt x="45" y="1036"/>
                      <a:pt x="63" y="1018"/>
                      <a:pt x="36" y="1018"/>
                    </a:cubicBezTo>
                    <a:cubicBezTo>
                      <a:pt x="108" y="661"/>
                      <a:pt x="242" y="313"/>
                      <a:pt x="438" y="1"/>
                    </a:cubicBezTo>
                    <a:cubicBezTo>
                      <a:pt x="456" y="45"/>
                      <a:pt x="438" y="117"/>
                      <a:pt x="384" y="197"/>
                    </a:cubicBezTo>
                    <a:cubicBezTo>
                      <a:pt x="224" y="474"/>
                      <a:pt x="99" y="768"/>
                      <a:pt x="1" y="107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20" name="Google Shape;2420;p58"/>
              <p:cNvSpPr/>
              <p:nvPr/>
            </p:nvSpPr>
            <p:spPr>
              <a:xfrm>
                <a:off x="6276550" y="1896800"/>
                <a:ext cx="19650" cy="25900"/>
              </a:xfrm>
              <a:custGeom>
                <a:avLst/>
                <a:gdLst/>
                <a:ahLst/>
                <a:cxnLst/>
                <a:rect l="l" t="t" r="r" b="b"/>
                <a:pathLst>
                  <a:path w="786" h="1036" extrusionOk="0">
                    <a:moveTo>
                      <a:pt x="0" y="1035"/>
                    </a:moveTo>
                    <a:cubicBezTo>
                      <a:pt x="54" y="955"/>
                      <a:pt x="72" y="883"/>
                      <a:pt x="54" y="839"/>
                    </a:cubicBezTo>
                    <a:cubicBezTo>
                      <a:pt x="259" y="527"/>
                      <a:pt x="518" y="259"/>
                      <a:pt x="785" y="0"/>
                    </a:cubicBezTo>
                    <a:cubicBezTo>
                      <a:pt x="759" y="54"/>
                      <a:pt x="687" y="134"/>
                      <a:pt x="571" y="223"/>
                    </a:cubicBezTo>
                    <a:cubicBezTo>
                      <a:pt x="348" y="482"/>
                      <a:pt x="161" y="750"/>
                      <a:pt x="0" y="103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21" name="Google Shape;2421;p58"/>
              <p:cNvSpPr/>
              <p:nvPr/>
            </p:nvSpPr>
            <p:spPr>
              <a:xfrm>
                <a:off x="6290825" y="1864450"/>
                <a:ext cx="50875" cy="37950"/>
              </a:xfrm>
              <a:custGeom>
                <a:avLst/>
                <a:gdLst/>
                <a:ahLst/>
                <a:cxnLst/>
                <a:rect l="l" t="t" r="r" b="b"/>
                <a:pathLst>
                  <a:path w="2035" h="1518" extrusionOk="0">
                    <a:moveTo>
                      <a:pt x="0" y="1517"/>
                    </a:moveTo>
                    <a:cubicBezTo>
                      <a:pt x="116" y="1428"/>
                      <a:pt x="188" y="1348"/>
                      <a:pt x="214" y="1294"/>
                    </a:cubicBezTo>
                    <a:cubicBezTo>
                      <a:pt x="776" y="804"/>
                      <a:pt x="1401" y="393"/>
                      <a:pt x="2034" y="1"/>
                    </a:cubicBezTo>
                    <a:cubicBezTo>
                      <a:pt x="2034" y="1"/>
                      <a:pt x="1981" y="36"/>
                      <a:pt x="1892" y="81"/>
                    </a:cubicBezTo>
                    <a:cubicBezTo>
                      <a:pt x="1071" y="509"/>
                      <a:pt x="464" y="991"/>
                      <a:pt x="0" y="151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22" name="Google Shape;2422;p58"/>
              <p:cNvSpPr/>
              <p:nvPr/>
            </p:nvSpPr>
            <p:spPr>
              <a:xfrm>
                <a:off x="6263825" y="1997825"/>
                <a:ext cx="10950" cy="60700"/>
              </a:xfrm>
              <a:custGeom>
                <a:avLst/>
                <a:gdLst/>
                <a:ahLst/>
                <a:cxnLst/>
                <a:rect l="l" t="t" r="r" b="b"/>
                <a:pathLst>
                  <a:path w="438" h="2428" extrusionOk="0">
                    <a:moveTo>
                      <a:pt x="63" y="2195"/>
                    </a:moveTo>
                    <a:cubicBezTo>
                      <a:pt x="206" y="2266"/>
                      <a:pt x="331" y="2338"/>
                      <a:pt x="438" y="2427"/>
                    </a:cubicBezTo>
                    <a:cubicBezTo>
                      <a:pt x="411" y="1669"/>
                      <a:pt x="367" y="946"/>
                      <a:pt x="367" y="268"/>
                    </a:cubicBezTo>
                    <a:cubicBezTo>
                      <a:pt x="277" y="161"/>
                      <a:pt x="161" y="81"/>
                      <a:pt x="19" y="1"/>
                    </a:cubicBezTo>
                    <a:cubicBezTo>
                      <a:pt x="1" y="732"/>
                      <a:pt x="36" y="1464"/>
                      <a:pt x="63" y="219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23" name="Google Shape;2423;p58"/>
              <p:cNvSpPr/>
              <p:nvPr/>
            </p:nvSpPr>
            <p:spPr>
              <a:xfrm>
                <a:off x="6264275" y="1943175"/>
                <a:ext cx="13175" cy="61375"/>
              </a:xfrm>
              <a:custGeom>
                <a:avLst/>
                <a:gdLst/>
                <a:ahLst/>
                <a:cxnLst/>
                <a:rect l="l" t="t" r="r" b="b"/>
                <a:pathLst>
                  <a:path w="527" h="2455" extrusionOk="0">
                    <a:moveTo>
                      <a:pt x="1" y="2187"/>
                    </a:moveTo>
                    <a:cubicBezTo>
                      <a:pt x="143" y="2267"/>
                      <a:pt x="259" y="2347"/>
                      <a:pt x="349" y="2454"/>
                    </a:cubicBezTo>
                    <a:cubicBezTo>
                      <a:pt x="349" y="1767"/>
                      <a:pt x="393" y="1116"/>
                      <a:pt x="527" y="483"/>
                    </a:cubicBezTo>
                    <a:cubicBezTo>
                      <a:pt x="429" y="304"/>
                      <a:pt x="304" y="144"/>
                      <a:pt x="143" y="1"/>
                    </a:cubicBezTo>
                    <a:cubicBezTo>
                      <a:pt x="1" y="723"/>
                      <a:pt x="27" y="1464"/>
                      <a:pt x="1" y="218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24" name="Google Shape;2424;p58"/>
              <p:cNvSpPr/>
              <p:nvPr/>
            </p:nvSpPr>
            <p:spPr>
              <a:xfrm>
                <a:off x="6267850" y="1917750"/>
                <a:ext cx="16525" cy="37500"/>
              </a:xfrm>
              <a:custGeom>
                <a:avLst/>
                <a:gdLst/>
                <a:ahLst/>
                <a:cxnLst/>
                <a:rect l="l" t="t" r="r" b="b"/>
                <a:pathLst>
                  <a:path w="661" h="1500" extrusionOk="0">
                    <a:moveTo>
                      <a:pt x="0" y="1018"/>
                    </a:moveTo>
                    <a:cubicBezTo>
                      <a:pt x="161" y="1161"/>
                      <a:pt x="286" y="1321"/>
                      <a:pt x="384" y="1500"/>
                    </a:cubicBezTo>
                    <a:cubicBezTo>
                      <a:pt x="446" y="1187"/>
                      <a:pt x="536" y="884"/>
                      <a:pt x="661" y="581"/>
                    </a:cubicBezTo>
                    <a:cubicBezTo>
                      <a:pt x="607" y="358"/>
                      <a:pt x="527" y="170"/>
                      <a:pt x="402" y="1"/>
                    </a:cubicBezTo>
                    <a:cubicBezTo>
                      <a:pt x="206" y="313"/>
                      <a:pt x="72" y="661"/>
                      <a:pt x="0" y="101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25" name="Google Shape;2425;p58"/>
              <p:cNvSpPr/>
              <p:nvPr/>
            </p:nvSpPr>
            <p:spPr>
              <a:xfrm>
                <a:off x="6277875" y="1896800"/>
                <a:ext cx="19225" cy="35475"/>
              </a:xfrm>
              <a:custGeom>
                <a:avLst/>
                <a:gdLst/>
                <a:ahLst/>
                <a:cxnLst/>
                <a:rect l="l" t="t" r="r" b="b"/>
                <a:pathLst>
                  <a:path w="769" h="1419" extrusionOk="0">
                    <a:moveTo>
                      <a:pt x="1" y="839"/>
                    </a:moveTo>
                    <a:cubicBezTo>
                      <a:pt x="126" y="1008"/>
                      <a:pt x="206" y="1196"/>
                      <a:pt x="260" y="1419"/>
                    </a:cubicBezTo>
                    <a:cubicBezTo>
                      <a:pt x="384" y="1115"/>
                      <a:pt x="536" y="812"/>
                      <a:pt x="732" y="518"/>
                    </a:cubicBezTo>
                    <a:cubicBezTo>
                      <a:pt x="768" y="321"/>
                      <a:pt x="768" y="152"/>
                      <a:pt x="732" y="0"/>
                    </a:cubicBezTo>
                    <a:cubicBezTo>
                      <a:pt x="465" y="259"/>
                      <a:pt x="206" y="527"/>
                      <a:pt x="1" y="83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26" name="Google Shape;2426;p58"/>
              <p:cNvSpPr/>
              <p:nvPr/>
            </p:nvSpPr>
            <p:spPr>
              <a:xfrm>
                <a:off x="6296175" y="1864450"/>
                <a:ext cx="45525" cy="45300"/>
              </a:xfrm>
              <a:custGeom>
                <a:avLst/>
                <a:gdLst/>
                <a:ahLst/>
                <a:cxnLst/>
                <a:rect l="l" t="t" r="r" b="b"/>
                <a:pathLst>
                  <a:path w="1821" h="1812" extrusionOk="0">
                    <a:moveTo>
                      <a:pt x="0" y="1294"/>
                    </a:moveTo>
                    <a:cubicBezTo>
                      <a:pt x="36" y="1446"/>
                      <a:pt x="36" y="1615"/>
                      <a:pt x="0" y="1812"/>
                    </a:cubicBezTo>
                    <a:cubicBezTo>
                      <a:pt x="393" y="1223"/>
                      <a:pt x="928" y="661"/>
                      <a:pt x="1686" y="99"/>
                    </a:cubicBezTo>
                    <a:cubicBezTo>
                      <a:pt x="1767" y="36"/>
                      <a:pt x="1820" y="1"/>
                      <a:pt x="1820" y="1"/>
                    </a:cubicBezTo>
                    <a:cubicBezTo>
                      <a:pt x="1187" y="393"/>
                      <a:pt x="562" y="804"/>
                      <a:pt x="0" y="129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27" name="Google Shape;2427;p58"/>
              <p:cNvSpPr/>
              <p:nvPr/>
            </p:nvSpPr>
            <p:spPr>
              <a:xfrm>
                <a:off x="6269625" y="1963250"/>
                <a:ext cx="14525" cy="143425"/>
              </a:xfrm>
              <a:custGeom>
                <a:avLst/>
                <a:gdLst/>
                <a:ahLst/>
                <a:cxnLst/>
                <a:rect l="l" t="t" r="r" b="b"/>
                <a:pathLst>
                  <a:path w="581" h="5737" extrusionOk="0">
                    <a:moveTo>
                      <a:pt x="224" y="5175"/>
                    </a:moveTo>
                    <a:cubicBezTo>
                      <a:pt x="340" y="5327"/>
                      <a:pt x="438" y="5532"/>
                      <a:pt x="509" y="5737"/>
                    </a:cubicBezTo>
                    <a:cubicBezTo>
                      <a:pt x="581" y="4042"/>
                      <a:pt x="322" y="2347"/>
                      <a:pt x="304" y="652"/>
                    </a:cubicBezTo>
                    <a:cubicBezTo>
                      <a:pt x="322" y="402"/>
                      <a:pt x="313" y="161"/>
                      <a:pt x="251" y="1"/>
                    </a:cubicBezTo>
                    <a:cubicBezTo>
                      <a:pt x="1" y="1526"/>
                      <a:pt x="242" y="3212"/>
                      <a:pt x="224" y="517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28" name="Google Shape;2428;p58"/>
              <p:cNvSpPr/>
              <p:nvPr/>
            </p:nvSpPr>
            <p:spPr>
              <a:xfrm>
                <a:off x="6275875" y="1915975"/>
                <a:ext cx="16525" cy="63575"/>
              </a:xfrm>
              <a:custGeom>
                <a:avLst/>
                <a:gdLst/>
                <a:ahLst/>
                <a:cxnLst/>
                <a:rect l="l" t="t" r="r" b="b"/>
                <a:pathLst>
                  <a:path w="661" h="2543" extrusionOk="0">
                    <a:moveTo>
                      <a:pt x="1" y="1892"/>
                    </a:moveTo>
                    <a:cubicBezTo>
                      <a:pt x="63" y="2052"/>
                      <a:pt x="72" y="2293"/>
                      <a:pt x="54" y="2543"/>
                    </a:cubicBezTo>
                    <a:cubicBezTo>
                      <a:pt x="45" y="1829"/>
                      <a:pt x="1" y="1080"/>
                      <a:pt x="295" y="402"/>
                    </a:cubicBezTo>
                    <a:cubicBezTo>
                      <a:pt x="456" y="232"/>
                      <a:pt x="598" y="81"/>
                      <a:pt x="661" y="1"/>
                    </a:cubicBezTo>
                    <a:cubicBezTo>
                      <a:pt x="304" y="607"/>
                      <a:pt x="108" y="1232"/>
                      <a:pt x="1" y="189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29" name="Google Shape;2429;p58"/>
              <p:cNvSpPr/>
              <p:nvPr/>
            </p:nvSpPr>
            <p:spPr>
              <a:xfrm>
                <a:off x="6283225" y="1866900"/>
                <a:ext cx="55125" cy="59125"/>
              </a:xfrm>
              <a:custGeom>
                <a:avLst/>
                <a:gdLst/>
                <a:ahLst/>
                <a:cxnLst/>
                <a:rect l="l" t="t" r="r" b="b"/>
                <a:pathLst>
                  <a:path w="2205" h="2365" extrusionOk="0">
                    <a:moveTo>
                      <a:pt x="367" y="1964"/>
                    </a:moveTo>
                    <a:cubicBezTo>
                      <a:pt x="304" y="2044"/>
                      <a:pt x="162" y="2195"/>
                      <a:pt x="1" y="2365"/>
                    </a:cubicBezTo>
                    <a:cubicBezTo>
                      <a:pt x="331" y="1633"/>
                      <a:pt x="982" y="1071"/>
                      <a:pt x="1580" y="545"/>
                    </a:cubicBezTo>
                    <a:cubicBezTo>
                      <a:pt x="1839" y="313"/>
                      <a:pt x="2062" y="117"/>
                      <a:pt x="2204" y="1"/>
                    </a:cubicBezTo>
                    <a:cubicBezTo>
                      <a:pt x="1339" y="634"/>
                      <a:pt x="759" y="1286"/>
                      <a:pt x="367" y="196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430" name="Google Shape;2430;p58"/>
            <p:cNvGrpSpPr/>
            <p:nvPr/>
          </p:nvGrpSpPr>
          <p:grpSpPr>
            <a:xfrm rot="-9214861" flipH="1">
              <a:off x="634826" y="3465202"/>
              <a:ext cx="713224" cy="309778"/>
              <a:chOff x="6122650" y="2504100"/>
              <a:chExt cx="713275" cy="309800"/>
            </a:xfrm>
          </p:grpSpPr>
          <p:sp>
            <p:nvSpPr>
              <p:cNvPr id="2431" name="Google Shape;2431;p58"/>
              <p:cNvSpPr/>
              <p:nvPr/>
            </p:nvSpPr>
            <p:spPr>
              <a:xfrm>
                <a:off x="6736650" y="2785100"/>
                <a:ext cx="95250" cy="16975"/>
              </a:xfrm>
              <a:custGeom>
                <a:avLst/>
                <a:gdLst/>
                <a:ahLst/>
                <a:cxnLst/>
                <a:rect l="l" t="t" r="r" b="b"/>
                <a:pathLst>
                  <a:path w="3810" h="679" extrusionOk="0">
                    <a:moveTo>
                      <a:pt x="2989" y="536"/>
                    </a:moveTo>
                    <a:cubicBezTo>
                      <a:pt x="3328" y="581"/>
                      <a:pt x="3631" y="643"/>
                      <a:pt x="3810" y="679"/>
                    </a:cubicBezTo>
                    <a:cubicBezTo>
                      <a:pt x="2632" y="536"/>
                      <a:pt x="1615" y="482"/>
                      <a:pt x="634" y="268"/>
                    </a:cubicBezTo>
                    <a:cubicBezTo>
                      <a:pt x="518" y="197"/>
                      <a:pt x="268" y="90"/>
                      <a:pt x="0" y="1"/>
                    </a:cubicBezTo>
                    <a:cubicBezTo>
                      <a:pt x="973" y="366"/>
                      <a:pt x="1981" y="411"/>
                      <a:pt x="2989" y="53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32" name="Google Shape;2432;p58"/>
              <p:cNvSpPr/>
              <p:nvPr/>
            </p:nvSpPr>
            <p:spPr>
              <a:xfrm>
                <a:off x="6671750" y="2744525"/>
                <a:ext cx="80750" cy="47300"/>
              </a:xfrm>
              <a:custGeom>
                <a:avLst/>
                <a:gdLst/>
                <a:ahLst/>
                <a:cxnLst/>
                <a:rect l="l" t="t" r="r" b="b"/>
                <a:pathLst>
                  <a:path w="3230" h="1892" extrusionOk="0">
                    <a:moveTo>
                      <a:pt x="2596" y="1624"/>
                    </a:moveTo>
                    <a:cubicBezTo>
                      <a:pt x="2864" y="1713"/>
                      <a:pt x="3114" y="1820"/>
                      <a:pt x="3230" y="1891"/>
                    </a:cubicBezTo>
                    <a:cubicBezTo>
                      <a:pt x="2240" y="1686"/>
                      <a:pt x="1303" y="1320"/>
                      <a:pt x="286" y="571"/>
                    </a:cubicBezTo>
                    <a:cubicBezTo>
                      <a:pt x="277" y="384"/>
                      <a:pt x="143" y="187"/>
                      <a:pt x="0" y="0"/>
                    </a:cubicBezTo>
                    <a:cubicBezTo>
                      <a:pt x="785" y="651"/>
                      <a:pt x="1642" y="1267"/>
                      <a:pt x="2596" y="162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33" name="Google Shape;2433;p58"/>
              <p:cNvSpPr/>
              <p:nvPr/>
            </p:nvSpPr>
            <p:spPr>
              <a:xfrm>
                <a:off x="6777025" y="2796025"/>
                <a:ext cx="58900" cy="7175"/>
              </a:xfrm>
              <a:custGeom>
                <a:avLst/>
                <a:gdLst/>
                <a:ahLst/>
                <a:cxnLst/>
                <a:rect l="l" t="t" r="r" b="b"/>
                <a:pathLst>
                  <a:path w="2356" h="287" extrusionOk="0">
                    <a:moveTo>
                      <a:pt x="2195" y="242"/>
                    </a:moveTo>
                    <a:cubicBezTo>
                      <a:pt x="2239" y="251"/>
                      <a:pt x="2302" y="259"/>
                      <a:pt x="2355" y="268"/>
                    </a:cubicBezTo>
                    <a:cubicBezTo>
                      <a:pt x="1624" y="242"/>
                      <a:pt x="883" y="286"/>
                      <a:pt x="152" y="277"/>
                    </a:cubicBezTo>
                    <a:cubicBezTo>
                      <a:pt x="98" y="179"/>
                      <a:pt x="54" y="90"/>
                      <a:pt x="0" y="1"/>
                    </a:cubicBezTo>
                    <a:cubicBezTo>
                      <a:pt x="687" y="90"/>
                      <a:pt x="1401" y="144"/>
                      <a:pt x="2195" y="24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34" name="Google Shape;2434;p58"/>
              <p:cNvSpPr/>
              <p:nvPr/>
            </p:nvSpPr>
            <p:spPr>
              <a:xfrm>
                <a:off x="6726400" y="2784875"/>
                <a:ext cx="54425" cy="18100"/>
              </a:xfrm>
              <a:custGeom>
                <a:avLst/>
                <a:gdLst/>
                <a:ahLst/>
                <a:cxnLst/>
                <a:rect l="l" t="t" r="r" b="b"/>
                <a:pathLst>
                  <a:path w="2177" h="724" extrusionOk="0">
                    <a:moveTo>
                      <a:pt x="2025" y="447"/>
                    </a:moveTo>
                    <a:cubicBezTo>
                      <a:pt x="2079" y="536"/>
                      <a:pt x="2123" y="625"/>
                      <a:pt x="2177" y="723"/>
                    </a:cubicBezTo>
                    <a:cubicBezTo>
                      <a:pt x="1445" y="714"/>
                      <a:pt x="696" y="625"/>
                      <a:pt x="0" y="366"/>
                    </a:cubicBezTo>
                    <a:cubicBezTo>
                      <a:pt x="0" y="242"/>
                      <a:pt x="27" y="126"/>
                      <a:pt x="36" y="1"/>
                    </a:cubicBezTo>
                    <a:cubicBezTo>
                      <a:pt x="687" y="233"/>
                      <a:pt x="1338" y="358"/>
                      <a:pt x="2025" y="44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35" name="Google Shape;2435;p58"/>
              <p:cNvSpPr/>
              <p:nvPr/>
            </p:nvSpPr>
            <p:spPr>
              <a:xfrm>
                <a:off x="6678450" y="2758775"/>
                <a:ext cx="48850" cy="35275"/>
              </a:xfrm>
              <a:custGeom>
                <a:avLst/>
                <a:gdLst/>
                <a:ahLst/>
                <a:cxnLst/>
                <a:rect l="l" t="t" r="r" b="b"/>
                <a:pathLst>
                  <a:path w="1954" h="1411" extrusionOk="0">
                    <a:moveTo>
                      <a:pt x="1954" y="1045"/>
                    </a:moveTo>
                    <a:cubicBezTo>
                      <a:pt x="1945" y="1170"/>
                      <a:pt x="1918" y="1286"/>
                      <a:pt x="1918" y="1410"/>
                    </a:cubicBezTo>
                    <a:cubicBezTo>
                      <a:pt x="1231" y="1161"/>
                      <a:pt x="598" y="804"/>
                      <a:pt x="0" y="385"/>
                    </a:cubicBezTo>
                    <a:cubicBezTo>
                      <a:pt x="0" y="260"/>
                      <a:pt x="27" y="126"/>
                      <a:pt x="18" y="1"/>
                    </a:cubicBezTo>
                    <a:cubicBezTo>
                      <a:pt x="687" y="492"/>
                      <a:pt x="1320" y="822"/>
                      <a:pt x="1954" y="104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36" name="Google Shape;2436;p58"/>
              <p:cNvSpPr/>
              <p:nvPr/>
            </p:nvSpPr>
            <p:spPr>
              <a:xfrm>
                <a:off x="6776125" y="2802050"/>
                <a:ext cx="59800" cy="3600"/>
              </a:xfrm>
              <a:custGeom>
                <a:avLst/>
                <a:gdLst/>
                <a:ahLst/>
                <a:cxnLst/>
                <a:rect l="l" t="t" r="r" b="b"/>
                <a:pathLst>
                  <a:path w="2392" h="144" extrusionOk="0">
                    <a:moveTo>
                      <a:pt x="2391" y="27"/>
                    </a:moveTo>
                    <a:cubicBezTo>
                      <a:pt x="2338" y="36"/>
                      <a:pt x="2284" y="36"/>
                      <a:pt x="2231" y="45"/>
                    </a:cubicBezTo>
                    <a:cubicBezTo>
                      <a:pt x="1446" y="90"/>
                      <a:pt x="714" y="143"/>
                      <a:pt x="0" y="126"/>
                    </a:cubicBezTo>
                    <a:cubicBezTo>
                      <a:pt x="45" y="90"/>
                      <a:pt x="116" y="63"/>
                      <a:pt x="188" y="36"/>
                    </a:cubicBezTo>
                    <a:cubicBezTo>
                      <a:pt x="919" y="45"/>
                      <a:pt x="1660" y="1"/>
                      <a:pt x="2391" y="2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37" name="Google Shape;2437;p58"/>
              <p:cNvSpPr/>
              <p:nvPr/>
            </p:nvSpPr>
            <p:spPr>
              <a:xfrm>
                <a:off x="6723725" y="2794025"/>
                <a:ext cx="57100" cy="11175"/>
              </a:xfrm>
              <a:custGeom>
                <a:avLst/>
                <a:gdLst/>
                <a:ahLst/>
                <a:cxnLst/>
                <a:rect l="l" t="t" r="r" b="b"/>
                <a:pathLst>
                  <a:path w="2284" h="447" extrusionOk="0">
                    <a:moveTo>
                      <a:pt x="2284" y="357"/>
                    </a:moveTo>
                    <a:cubicBezTo>
                      <a:pt x="2212" y="384"/>
                      <a:pt x="2141" y="411"/>
                      <a:pt x="2096" y="447"/>
                    </a:cubicBezTo>
                    <a:cubicBezTo>
                      <a:pt x="1383" y="438"/>
                      <a:pt x="696" y="366"/>
                      <a:pt x="9" y="179"/>
                    </a:cubicBezTo>
                    <a:cubicBezTo>
                      <a:pt x="0" y="99"/>
                      <a:pt x="54" y="45"/>
                      <a:pt x="107" y="0"/>
                    </a:cubicBezTo>
                    <a:cubicBezTo>
                      <a:pt x="803" y="259"/>
                      <a:pt x="1552" y="348"/>
                      <a:pt x="2284" y="35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38" name="Google Shape;2438;p58"/>
              <p:cNvSpPr/>
              <p:nvPr/>
            </p:nvSpPr>
            <p:spPr>
              <a:xfrm>
                <a:off x="6673525" y="2768375"/>
                <a:ext cx="52900" cy="30125"/>
              </a:xfrm>
              <a:custGeom>
                <a:avLst/>
                <a:gdLst/>
                <a:ahLst/>
                <a:cxnLst/>
                <a:rect l="l" t="t" r="r" b="b"/>
                <a:pathLst>
                  <a:path w="2116" h="1205" extrusionOk="0">
                    <a:moveTo>
                      <a:pt x="2115" y="1026"/>
                    </a:moveTo>
                    <a:cubicBezTo>
                      <a:pt x="2062" y="1071"/>
                      <a:pt x="2008" y="1125"/>
                      <a:pt x="2017" y="1205"/>
                    </a:cubicBezTo>
                    <a:cubicBezTo>
                      <a:pt x="1348" y="1018"/>
                      <a:pt x="679" y="723"/>
                      <a:pt x="1" y="259"/>
                    </a:cubicBezTo>
                    <a:cubicBezTo>
                      <a:pt x="1" y="143"/>
                      <a:pt x="108" y="72"/>
                      <a:pt x="197" y="1"/>
                    </a:cubicBezTo>
                    <a:cubicBezTo>
                      <a:pt x="795" y="420"/>
                      <a:pt x="1428" y="777"/>
                      <a:pt x="2115" y="102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39" name="Google Shape;2439;p58"/>
              <p:cNvSpPr/>
              <p:nvPr/>
            </p:nvSpPr>
            <p:spPr>
              <a:xfrm>
                <a:off x="6732625" y="2803175"/>
                <a:ext cx="99275" cy="10725"/>
              </a:xfrm>
              <a:custGeom>
                <a:avLst/>
                <a:gdLst/>
                <a:ahLst/>
                <a:cxnLst/>
                <a:rect l="l" t="t" r="r" b="b"/>
                <a:pathLst>
                  <a:path w="3971" h="429" extrusionOk="0">
                    <a:moveTo>
                      <a:pt x="3971" y="0"/>
                    </a:moveTo>
                    <a:cubicBezTo>
                      <a:pt x="3792" y="18"/>
                      <a:pt x="3498" y="81"/>
                      <a:pt x="3168" y="134"/>
                    </a:cubicBezTo>
                    <a:cubicBezTo>
                      <a:pt x="2115" y="295"/>
                      <a:pt x="1062" y="428"/>
                      <a:pt x="1" y="197"/>
                    </a:cubicBezTo>
                    <a:cubicBezTo>
                      <a:pt x="260" y="98"/>
                      <a:pt x="527" y="54"/>
                      <a:pt x="706" y="18"/>
                    </a:cubicBezTo>
                    <a:cubicBezTo>
                      <a:pt x="1740" y="143"/>
                      <a:pt x="2802" y="72"/>
                      <a:pt x="397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40" name="Google Shape;2440;p58"/>
              <p:cNvSpPr/>
              <p:nvPr/>
            </p:nvSpPr>
            <p:spPr>
              <a:xfrm>
                <a:off x="6660600" y="2772625"/>
                <a:ext cx="89675" cy="35475"/>
              </a:xfrm>
              <a:custGeom>
                <a:avLst/>
                <a:gdLst/>
                <a:ahLst/>
                <a:cxnLst/>
                <a:rect l="l" t="t" r="r" b="b"/>
                <a:pathLst>
                  <a:path w="3587" h="1419" extrusionOk="0">
                    <a:moveTo>
                      <a:pt x="3587" y="1240"/>
                    </a:moveTo>
                    <a:cubicBezTo>
                      <a:pt x="3408" y="1276"/>
                      <a:pt x="3141" y="1320"/>
                      <a:pt x="2882" y="1419"/>
                    </a:cubicBezTo>
                    <a:cubicBezTo>
                      <a:pt x="1838" y="1195"/>
                      <a:pt x="875" y="678"/>
                      <a:pt x="0" y="54"/>
                    </a:cubicBezTo>
                    <a:cubicBezTo>
                      <a:pt x="161" y="0"/>
                      <a:pt x="366" y="63"/>
                      <a:pt x="518" y="89"/>
                    </a:cubicBezTo>
                    <a:cubicBezTo>
                      <a:pt x="1553" y="794"/>
                      <a:pt x="2552" y="1115"/>
                      <a:pt x="3587" y="124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41" name="Google Shape;2441;p58"/>
              <p:cNvSpPr/>
              <p:nvPr/>
            </p:nvSpPr>
            <p:spPr>
              <a:xfrm>
                <a:off x="6476600" y="2563875"/>
                <a:ext cx="202300" cy="194925"/>
              </a:xfrm>
              <a:custGeom>
                <a:avLst/>
                <a:gdLst/>
                <a:ahLst/>
                <a:cxnLst/>
                <a:rect l="l" t="t" r="r" b="b"/>
                <a:pathLst>
                  <a:path w="8092" h="7797" extrusionOk="0">
                    <a:moveTo>
                      <a:pt x="7806" y="7226"/>
                    </a:moveTo>
                    <a:cubicBezTo>
                      <a:pt x="7949" y="7413"/>
                      <a:pt x="8083" y="7610"/>
                      <a:pt x="8092" y="7797"/>
                    </a:cubicBezTo>
                    <a:cubicBezTo>
                      <a:pt x="5130" y="5585"/>
                      <a:pt x="2918" y="2534"/>
                      <a:pt x="0" y="268"/>
                    </a:cubicBezTo>
                    <a:cubicBezTo>
                      <a:pt x="72" y="178"/>
                      <a:pt x="134" y="89"/>
                      <a:pt x="206" y="0"/>
                    </a:cubicBezTo>
                    <a:cubicBezTo>
                      <a:pt x="2962" y="2168"/>
                      <a:pt x="5112" y="4987"/>
                      <a:pt x="7806" y="722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42" name="Google Shape;2442;p58"/>
              <p:cNvSpPr/>
              <p:nvPr/>
            </p:nvSpPr>
            <p:spPr>
              <a:xfrm>
                <a:off x="6633825" y="2722650"/>
                <a:ext cx="45300" cy="45750"/>
              </a:xfrm>
              <a:custGeom>
                <a:avLst/>
                <a:gdLst/>
                <a:ahLst/>
                <a:cxnLst/>
                <a:rect l="l" t="t" r="r" b="b"/>
                <a:pathLst>
                  <a:path w="1812" h="1830" extrusionOk="0">
                    <a:moveTo>
                      <a:pt x="1803" y="1446"/>
                    </a:moveTo>
                    <a:cubicBezTo>
                      <a:pt x="1812" y="1571"/>
                      <a:pt x="1785" y="1705"/>
                      <a:pt x="1785" y="1830"/>
                    </a:cubicBezTo>
                    <a:cubicBezTo>
                      <a:pt x="1161" y="1392"/>
                      <a:pt x="572" y="893"/>
                      <a:pt x="1" y="384"/>
                    </a:cubicBezTo>
                    <a:cubicBezTo>
                      <a:pt x="19" y="251"/>
                      <a:pt x="63" y="126"/>
                      <a:pt x="72" y="1"/>
                    </a:cubicBezTo>
                    <a:cubicBezTo>
                      <a:pt x="625" y="509"/>
                      <a:pt x="1205" y="991"/>
                      <a:pt x="1803" y="144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43" name="Google Shape;2443;p58"/>
              <p:cNvSpPr/>
              <p:nvPr/>
            </p:nvSpPr>
            <p:spPr>
              <a:xfrm>
                <a:off x="6470350" y="2570550"/>
                <a:ext cx="165300" cy="161725"/>
              </a:xfrm>
              <a:custGeom>
                <a:avLst/>
                <a:gdLst/>
                <a:ahLst/>
                <a:cxnLst/>
                <a:rect l="l" t="t" r="r" b="b"/>
                <a:pathLst>
                  <a:path w="6612" h="6469" extrusionOk="0">
                    <a:moveTo>
                      <a:pt x="6611" y="6085"/>
                    </a:moveTo>
                    <a:cubicBezTo>
                      <a:pt x="6602" y="6210"/>
                      <a:pt x="6558" y="6335"/>
                      <a:pt x="6540" y="6468"/>
                    </a:cubicBezTo>
                    <a:cubicBezTo>
                      <a:pt x="4310" y="4470"/>
                      <a:pt x="2374" y="2160"/>
                      <a:pt x="1" y="331"/>
                    </a:cubicBezTo>
                    <a:cubicBezTo>
                      <a:pt x="81" y="215"/>
                      <a:pt x="170" y="108"/>
                      <a:pt x="250" y="1"/>
                    </a:cubicBezTo>
                    <a:cubicBezTo>
                      <a:pt x="2570" y="1803"/>
                      <a:pt x="4452" y="4104"/>
                      <a:pt x="6611" y="608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44" name="Google Shape;2444;p58"/>
              <p:cNvSpPr/>
              <p:nvPr/>
            </p:nvSpPr>
            <p:spPr>
              <a:xfrm>
                <a:off x="6628025" y="2732250"/>
                <a:ext cx="50450" cy="42625"/>
              </a:xfrm>
              <a:custGeom>
                <a:avLst/>
                <a:gdLst/>
                <a:ahLst/>
                <a:cxnLst/>
                <a:rect l="l" t="t" r="r" b="b"/>
                <a:pathLst>
                  <a:path w="2018" h="1705" extrusionOk="0">
                    <a:moveTo>
                      <a:pt x="2017" y="1446"/>
                    </a:moveTo>
                    <a:cubicBezTo>
                      <a:pt x="1928" y="1517"/>
                      <a:pt x="1821" y="1588"/>
                      <a:pt x="1821" y="1704"/>
                    </a:cubicBezTo>
                    <a:cubicBezTo>
                      <a:pt x="1178" y="1276"/>
                      <a:pt x="581" y="803"/>
                      <a:pt x="1" y="304"/>
                    </a:cubicBezTo>
                    <a:cubicBezTo>
                      <a:pt x="28" y="179"/>
                      <a:pt x="144" y="90"/>
                      <a:pt x="233" y="0"/>
                    </a:cubicBezTo>
                    <a:cubicBezTo>
                      <a:pt x="804" y="509"/>
                      <a:pt x="1393" y="1008"/>
                      <a:pt x="2017" y="144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45" name="Google Shape;2445;p58"/>
              <p:cNvSpPr/>
              <p:nvPr/>
            </p:nvSpPr>
            <p:spPr>
              <a:xfrm>
                <a:off x="6551750" y="2653975"/>
                <a:ext cx="82100" cy="79850"/>
              </a:xfrm>
              <a:custGeom>
                <a:avLst/>
                <a:gdLst/>
                <a:ahLst/>
                <a:cxnLst/>
                <a:rect l="l" t="t" r="r" b="b"/>
                <a:pathLst>
                  <a:path w="3284" h="3194" extrusionOk="0">
                    <a:moveTo>
                      <a:pt x="3284" y="3131"/>
                    </a:moveTo>
                    <a:cubicBezTo>
                      <a:pt x="2169" y="2132"/>
                      <a:pt x="1125" y="1053"/>
                      <a:pt x="63" y="0"/>
                    </a:cubicBezTo>
                    <a:cubicBezTo>
                      <a:pt x="45" y="27"/>
                      <a:pt x="19" y="54"/>
                      <a:pt x="1" y="80"/>
                    </a:cubicBezTo>
                    <a:cubicBezTo>
                      <a:pt x="1054" y="1133"/>
                      <a:pt x="2097" y="2204"/>
                      <a:pt x="3212" y="3194"/>
                    </a:cubicBezTo>
                    <a:cubicBezTo>
                      <a:pt x="3239" y="3176"/>
                      <a:pt x="3257" y="3149"/>
                      <a:pt x="3284" y="313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46" name="Google Shape;2446;p58"/>
              <p:cNvSpPr/>
              <p:nvPr/>
            </p:nvSpPr>
            <p:spPr>
              <a:xfrm>
                <a:off x="6549975" y="2655975"/>
                <a:ext cx="82100" cy="79650"/>
              </a:xfrm>
              <a:custGeom>
                <a:avLst/>
                <a:gdLst/>
                <a:ahLst/>
                <a:cxnLst/>
                <a:rect l="l" t="t" r="r" b="b"/>
                <a:pathLst>
                  <a:path w="3284" h="3186" extrusionOk="0">
                    <a:moveTo>
                      <a:pt x="3283" y="3114"/>
                    </a:moveTo>
                    <a:cubicBezTo>
                      <a:pt x="2168" y="2124"/>
                      <a:pt x="1125" y="1053"/>
                      <a:pt x="72" y="0"/>
                    </a:cubicBezTo>
                    <a:cubicBezTo>
                      <a:pt x="45" y="27"/>
                      <a:pt x="18" y="54"/>
                      <a:pt x="1" y="81"/>
                    </a:cubicBezTo>
                    <a:cubicBezTo>
                      <a:pt x="1053" y="1133"/>
                      <a:pt x="2088" y="2204"/>
                      <a:pt x="3212" y="3185"/>
                    </a:cubicBezTo>
                    <a:cubicBezTo>
                      <a:pt x="3239" y="3167"/>
                      <a:pt x="3257" y="3141"/>
                      <a:pt x="3283" y="311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47" name="Google Shape;2447;p58"/>
              <p:cNvSpPr/>
              <p:nvPr/>
            </p:nvSpPr>
            <p:spPr>
              <a:xfrm>
                <a:off x="6468800" y="2578800"/>
                <a:ext cx="84550" cy="77200"/>
              </a:xfrm>
              <a:custGeom>
                <a:avLst/>
                <a:gdLst/>
                <a:ahLst/>
                <a:cxnLst/>
                <a:rect l="l" t="t" r="r" b="b"/>
                <a:pathLst>
                  <a:path w="3382" h="3088" extrusionOk="0">
                    <a:moveTo>
                      <a:pt x="3381" y="3007"/>
                    </a:moveTo>
                    <a:cubicBezTo>
                      <a:pt x="2329" y="1954"/>
                      <a:pt x="1249" y="920"/>
                      <a:pt x="63" y="1"/>
                    </a:cubicBezTo>
                    <a:cubicBezTo>
                      <a:pt x="36" y="27"/>
                      <a:pt x="18" y="54"/>
                      <a:pt x="0" y="81"/>
                    </a:cubicBezTo>
                    <a:cubicBezTo>
                      <a:pt x="1187" y="1000"/>
                      <a:pt x="2257" y="2035"/>
                      <a:pt x="3319" y="3087"/>
                    </a:cubicBezTo>
                    <a:cubicBezTo>
                      <a:pt x="3337" y="3061"/>
                      <a:pt x="3363" y="3034"/>
                      <a:pt x="3381" y="300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48" name="Google Shape;2448;p58"/>
              <p:cNvSpPr/>
              <p:nvPr/>
            </p:nvSpPr>
            <p:spPr>
              <a:xfrm>
                <a:off x="6467225" y="2580825"/>
                <a:ext cx="84550" cy="77175"/>
              </a:xfrm>
              <a:custGeom>
                <a:avLst/>
                <a:gdLst/>
                <a:ahLst/>
                <a:cxnLst/>
                <a:rect l="l" t="t" r="r" b="b"/>
                <a:pathLst>
                  <a:path w="3382" h="3087" extrusionOk="0">
                    <a:moveTo>
                      <a:pt x="3382" y="3006"/>
                    </a:moveTo>
                    <a:cubicBezTo>
                      <a:pt x="2320" y="1954"/>
                      <a:pt x="1250" y="919"/>
                      <a:pt x="63" y="0"/>
                    </a:cubicBezTo>
                    <a:cubicBezTo>
                      <a:pt x="36" y="27"/>
                      <a:pt x="19" y="54"/>
                      <a:pt x="1" y="80"/>
                    </a:cubicBezTo>
                    <a:cubicBezTo>
                      <a:pt x="1187" y="999"/>
                      <a:pt x="2258" y="2034"/>
                      <a:pt x="3311" y="3087"/>
                    </a:cubicBezTo>
                    <a:cubicBezTo>
                      <a:pt x="3328" y="3060"/>
                      <a:pt x="3355" y="3033"/>
                      <a:pt x="3382" y="300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49" name="Google Shape;2449;p58"/>
              <p:cNvSpPr/>
              <p:nvPr/>
            </p:nvSpPr>
            <p:spPr>
              <a:xfrm>
                <a:off x="6548425" y="2657975"/>
                <a:ext cx="81875" cy="79650"/>
              </a:xfrm>
              <a:custGeom>
                <a:avLst/>
                <a:gdLst/>
                <a:ahLst/>
                <a:cxnLst/>
                <a:rect l="l" t="t" r="r" b="b"/>
                <a:pathLst>
                  <a:path w="3275" h="3186" extrusionOk="0">
                    <a:moveTo>
                      <a:pt x="3274" y="3105"/>
                    </a:moveTo>
                    <a:cubicBezTo>
                      <a:pt x="2150" y="2124"/>
                      <a:pt x="1115" y="1053"/>
                      <a:pt x="63" y="1"/>
                    </a:cubicBezTo>
                    <a:cubicBezTo>
                      <a:pt x="36" y="27"/>
                      <a:pt x="18" y="54"/>
                      <a:pt x="0" y="81"/>
                    </a:cubicBezTo>
                    <a:cubicBezTo>
                      <a:pt x="1053" y="1134"/>
                      <a:pt x="2097" y="2213"/>
                      <a:pt x="3221" y="3185"/>
                    </a:cubicBezTo>
                    <a:cubicBezTo>
                      <a:pt x="3238" y="3159"/>
                      <a:pt x="3256" y="3132"/>
                      <a:pt x="3274" y="310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50" name="Google Shape;2450;p58"/>
              <p:cNvSpPr/>
              <p:nvPr/>
            </p:nvSpPr>
            <p:spPr>
              <a:xfrm>
                <a:off x="6547075" y="2659975"/>
                <a:ext cx="81875" cy="79875"/>
              </a:xfrm>
              <a:custGeom>
                <a:avLst/>
                <a:gdLst/>
                <a:ahLst/>
                <a:cxnLst/>
                <a:rect l="l" t="t" r="r" b="b"/>
                <a:pathLst>
                  <a:path w="3275" h="3195" extrusionOk="0">
                    <a:moveTo>
                      <a:pt x="3275" y="3105"/>
                    </a:moveTo>
                    <a:cubicBezTo>
                      <a:pt x="2151" y="2133"/>
                      <a:pt x="1107" y="1054"/>
                      <a:pt x="54" y="1"/>
                    </a:cubicBezTo>
                    <a:cubicBezTo>
                      <a:pt x="36" y="28"/>
                      <a:pt x="18" y="63"/>
                      <a:pt x="1" y="90"/>
                    </a:cubicBezTo>
                    <a:cubicBezTo>
                      <a:pt x="1062" y="1152"/>
                      <a:pt x="2106" y="2222"/>
                      <a:pt x="3239" y="3195"/>
                    </a:cubicBezTo>
                    <a:cubicBezTo>
                      <a:pt x="3248" y="3168"/>
                      <a:pt x="3257" y="3132"/>
                      <a:pt x="3275" y="310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51" name="Google Shape;2451;p58"/>
              <p:cNvSpPr/>
              <p:nvPr/>
            </p:nvSpPr>
            <p:spPr>
              <a:xfrm>
                <a:off x="6508275" y="2619175"/>
                <a:ext cx="41725" cy="40825"/>
              </a:xfrm>
              <a:custGeom>
                <a:avLst/>
                <a:gdLst/>
                <a:ahLst/>
                <a:cxnLst/>
                <a:rect l="l" t="t" r="r" b="b"/>
                <a:pathLst>
                  <a:path w="1669" h="1633" extrusionOk="0">
                    <a:moveTo>
                      <a:pt x="1669" y="1553"/>
                    </a:moveTo>
                    <a:cubicBezTo>
                      <a:pt x="1642" y="1579"/>
                      <a:pt x="1624" y="1606"/>
                      <a:pt x="1606" y="1633"/>
                    </a:cubicBezTo>
                    <a:cubicBezTo>
                      <a:pt x="1080" y="1107"/>
                      <a:pt x="544" y="580"/>
                      <a:pt x="0" y="81"/>
                    </a:cubicBezTo>
                    <a:cubicBezTo>
                      <a:pt x="18" y="54"/>
                      <a:pt x="36" y="27"/>
                      <a:pt x="63" y="0"/>
                    </a:cubicBezTo>
                    <a:cubicBezTo>
                      <a:pt x="607" y="500"/>
                      <a:pt x="1142" y="1026"/>
                      <a:pt x="1669" y="155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52" name="Google Shape;2452;p58"/>
              <p:cNvSpPr/>
              <p:nvPr/>
            </p:nvSpPr>
            <p:spPr>
              <a:xfrm>
                <a:off x="6465675" y="2582825"/>
                <a:ext cx="44175" cy="38375"/>
              </a:xfrm>
              <a:custGeom>
                <a:avLst/>
                <a:gdLst/>
                <a:ahLst/>
                <a:cxnLst/>
                <a:rect l="l" t="t" r="r" b="b"/>
                <a:pathLst>
                  <a:path w="1767" h="1535" extrusionOk="0">
                    <a:moveTo>
                      <a:pt x="1767" y="1454"/>
                    </a:moveTo>
                    <a:cubicBezTo>
                      <a:pt x="1740" y="1481"/>
                      <a:pt x="1722" y="1508"/>
                      <a:pt x="1704" y="1535"/>
                    </a:cubicBezTo>
                    <a:cubicBezTo>
                      <a:pt x="1151" y="1026"/>
                      <a:pt x="589" y="544"/>
                      <a:pt x="0" y="90"/>
                    </a:cubicBezTo>
                    <a:cubicBezTo>
                      <a:pt x="18" y="63"/>
                      <a:pt x="36" y="36"/>
                      <a:pt x="63" y="0"/>
                    </a:cubicBezTo>
                    <a:cubicBezTo>
                      <a:pt x="652" y="455"/>
                      <a:pt x="1214" y="946"/>
                      <a:pt x="1767" y="145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53" name="Google Shape;2453;p58"/>
              <p:cNvSpPr/>
              <p:nvPr/>
            </p:nvSpPr>
            <p:spPr>
              <a:xfrm>
                <a:off x="6506700" y="2621175"/>
                <a:ext cx="41750" cy="41075"/>
              </a:xfrm>
              <a:custGeom>
                <a:avLst/>
                <a:gdLst/>
                <a:ahLst/>
                <a:cxnLst/>
                <a:rect l="l" t="t" r="r" b="b"/>
                <a:pathLst>
                  <a:path w="1670" h="1643" extrusionOk="0">
                    <a:moveTo>
                      <a:pt x="1669" y="1553"/>
                    </a:moveTo>
                    <a:cubicBezTo>
                      <a:pt x="1651" y="1580"/>
                      <a:pt x="1633" y="1615"/>
                      <a:pt x="1616" y="1642"/>
                    </a:cubicBezTo>
                    <a:cubicBezTo>
                      <a:pt x="1089" y="1116"/>
                      <a:pt x="554" y="589"/>
                      <a:pt x="1" y="81"/>
                    </a:cubicBezTo>
                    <a:cubicBezTo>
                      <a:pt x="19" y="54"/>
                      <a:pt x="37" y="27"/>
                      <a:pt x="63" y="1"/>
                    </a:cubicBezTo>
                    <a:cubicBezTo>
                      <a:pt x="607" y="500"/>
                      <a:pt x="1143" y="1027"/>
                      <a:pt x="1669" y="155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54" name="Google Shape;2454;p58"/>
              <p:cNvSpPr/>
              <p:nvPr/>
            </p:nvSpPr>
            <p:spPr>
              <a:xfrm>
                <a:off x="6463875" y="2585050"/>
                <a:ext cx="44425" cy="38150"/>
              </a:xfrm>
              <a:custGeom>
                <a:avLst/>
                <a:gdLst/>
                <a:ahLst/>
                <a:cxnLst/>
                <a:rect l="l" t="t" r="r" b="b"/>
                <a:pathLst>
                  <a:path w="1777" h="1526" extrusionOk="0">
                    <a:moveTo>
                      <a:pt x="1776" y="1446"/>
                    </a:moveTo>
                    <a:cubicBezTo>
                      <a:pt x="1750" y="1472"/>
                      <a:pt x="1732" y="1499"/>
                      <a:pt x="1714" y="1526"/>
                    </a:cubicBezTo>
                    <a:cubicBezTo>
                      <a:pt x="1161" y="1018"/>
                      <a:pt x="599" y="536"/>
                      <a:pt x="1" y="81"/>
                    </a:cubicBezTo>
                    <a:cubicBezTo>
                      <a:pt x="28" y="54"/>
                      <a:pt x="46" y="27"/>
                      <a:pt x="72" y="1"/>
                    </a:cubicBezTo>
                    <a:cubicBezTo>
                      <a:pt x="661" y="455"/>
                      <a:pt x="1223" y="937"/>
                      <a:pt x="1776" y="144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55" name="Google Shape;2455;p58"/>
              <p:cNvSpPr/>
              <p:nvPr/>
            </p:nvSpPr>
            <p:spPr>
              <a:xfrm>
                <a:off x="6613325" y="2730675"/>
                <a:ext cx="60225" cy="44200"/>
              </a:xfrm>
              <a:custGeom>
                <a:avLst/>
                <a:gdLst/>
                <a:ahLst/>
                <a:cxnLst/>
                <a:rect l="l" t="t" r="r" b="b"/>
                <a:pathLst>
                  <a:path w="2409" h="1768" extrusionOk="0">
                    <a:moveTo>
                      <a:pt x="2409" y="1767"/>
                    </a:moveTo>
                    <a:cubicBezTo>
                      <a:pt x="2328" y="1758"/>
                      <a:pt x="2248" y="1732"/>
                      <a:pt x="2150" y="1723"/>
                    </a:cubicBezTo>
                    <a:cubicBezTo>
                      <a:pt x="1401" y="1196"/>
                      <a:pt x="687" y="616"/>
                      <a:pt x="0" y="1"/>
                    </a:cubicBezTo>
                    <a:cubicBezTo>
                      <a:pt x="71" y="10"/>
                      <a:pt x="134" y="19"/>
                      <a:pt x="196" y="28"/>
                    </a:cubicBezTo>
                    <a:cubicBezTo>
                      <a:pt x="901" y="652"/>
                      <a:pt x="1624" y="1241"/>
                      <a:pt x="2409" y="176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56" name="Google Shape;2456;p58"/>
              <p:cNvSpPr/>
              <p:nvPr/>
            </p:nvSpPr>
            <p:spPr>
              <a:xfrm>
                <a:off x="6563350" y="2682500"/>
                <a:ext cx="54900" cy="48875"/>
              </a:xfrm>
              <a:custGeom>
                <a:avLst/>
                <a:gdLst/>
                <a:ahLst/>
                <a:cxnLst/>
                <a:rect l="l" t="t" r="r" b="b"/>
                <a:pathLst>
                  <a:path w="2196" h="1955" extrusionOk="0">
                    <a:moveTo>
                      <a:pt x="2195" y="1955"/>
                    </a:moveTo>
                    <a:cubicBezTo>
                      <a:pt x="2133" y="1946"/>
                      <a:pt x="2070" y="1937"/>
                      <a:pt x="1999" y="1928"/>
                    </a:cubicBezTo>
                    <a:cubicBezTo>
                      <a:pt x="1321" y="1321"/>
                      <a:pt x="661" y="679"/>
                      <a:pt x="1" y="28"/>
                    </a:cubicBezTo>
                    <a:cubicBezTo>
                      <a:pt x="54" y="19"/>
                      <a:pt x="108" y="19"/>
                      <a:pt x="161" y="1"/>
                    </a:cubicBezTo>
                    <a:cubicBezTo>
                      <a:pt x="830" y="670"/>
                      <a:pt x="1500" y="1330"/>
                      <a:pt x="2195" y="195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57" name="Google Shape;2457;p58"/>
              <p:cNvSpPr/>
              <p:nvPr/>
            </p:nvSpPr>
            <p:spPr>
              <a:xfrm>
                <a:off x="6513850" y="2633000"/>
                <a:ext cx="53550" cy="50200"/>
              </a:xfrm>
              <a:custGeom>
                <a:avLst/>
                <a:gdLst/>
                <a:ahLst/>
                <a:cxnLst/>
                <a:rect l="l" t="t" r="r" b="b"/>
                <a:pathLst>
                  <a:path w="2142" h="2008" extrusionOk="0">
                    <a:moveTo>
                      <a:pt x="2141" y="1981"/>
                    </a:moveTo>
                    <a:cubicBezTo>
                      <a:pt x="2088" y="1999"/>
                      <a:pt x="2034" y="1999"/>
                      <a:pt x="1981" y="2008"/>
                    </a:cubicBezTo>
                    <a:cubicBezTo>
                      <a:pt x="1330" y="1365"/>
                      <a:pt x="669" y="714"/>
                      <a:pt x="0" y="90"/>
                    </a:cubicBezTo>
                    <a:cubicBezTo>
                      <a:pt x="45" y="63"/>
                      <a:pt x="98" y="36"/>
                      <a:pt x="134" y="1"/>
                    </a:cubicBezTo>
                    <a:cubicBezTo>
                      <a:pt x="812" y="652"/>
                      <a:pt x="1481" y="1321"/>
                      <a:pt x="2141" y="198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58" name="Google Shape;2458;p58"/>
              <p:cNvSpPr/>
              <p:nvPr/>
            </p:nvSpPr>
            <p:spPr>
              <a:xfrm>
                <a:off x="6461425" y="2587050"/>
                <a:ext cx="55800" cy="48200"/>
              </a:xfrm>
              <a:custGeom>
                <a:avLst/>
                <a:gdLst/>
                <a:ahLst/>
                <a:cxnLst/>
                <a:rect l="l" t="t" r="r" b="b"/>
                <a:pathLst>
                  <a:path w="2232" h="1928" extrusionOk="0">
                    <a:moveTo>
                      <a:pt x="2231" y="1839"/>
                    </a:moveTo>
                    <a:cubicBezTo>
                      <a:pt x="2195" y="1874"/>
                      <a:pt x="2142" y="1901"/>
                      <a:pt x="2097" y="1928"/>
                    </a:cubicBezTo>
                    <a:cubicBezTo>
                      <a:pt x="1428" y="1294"/>
                      <a:pt x="732" y="688"/>
                      <a:pt x="1" y="135"/>
                    </a:cubicBezTo>
                    <a:cubicBezTo>
                      <a:pt x="37" y="90"/>
                      <a:pt x="72" y="45"/>
                      <a:pt x="99" y="1"/>
                    </a:cubicBezTo>
                    <a:cubicBezTo>
                      <a:pt x="848" y="572"/>
                      <a:pt x="1553" y="1196"/>
                      <a:pt x="2231" y="183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59" name="Google Shape;2459;p58"/>
              <p:cNvSpPr/>
              <p:nvPr/>
            </p:nvSpPr>
            <p:spPr>
              <a:xfrm>
                <a:off x="6608175" y="2730450"/>
                <a:ext cx="58925" cy="43750"/>
              </a:xfrm>
              <a:custGeom>
                <a:avLst/>
                <a:gdLst/>
                <a:ahLst/>
                <a:cxnLst/>
                <a:rect l="l" t="t" r="r" b="b"/>
                <a:pathLst>
                  <a:path w="2357" h="1750" extrusionOk="0">
                    <a:moveTo>
                      <a:pt x="2356" y="1732"/>
                    </a:moveTo>
                    <a:cubicBezTo>
                      <a:pt x="2267" y="1723"/>
                      <a:pt x="2178" y="1714"/>
                      <a:pt x="2097" y="1750"/>
                    </a:cubicBezTo>
                    <a:cubicBezTo>
                      <a:pt x="1366" y="1223"/>
                      <a:pt x="670" y="643"/>
                      <a:pt x="1" y="37"/>
                    </a:cubicBezTo>
                    <a:cubicBezTo>
                      <a:pt x="72" y="10"/>
                      <a:pt x="144" y="1"/>
                      <a:pt x="206" y="10"/>
                    </a:cubicBezTo>
                    <a:cubicBezTo>
                      <a:pt x="893" y="625"/>
                      <a:pt x="1607" y="1205"/>
                      <a:pt x="2356" y="173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60" name="Google Shape;2460;p58"/>
              <p:cNvSpPr/>
              <p:nvPr/>
            </p:nvSpPr>
            <p:spPr>
              <a:xfrm>
                <a:off x="6559125" y="2683175"/>
                <a:ext cx="54225" cy="48200"/>
              </a:xfrm>
              <a:custGeom>
                <a:avLst/>
                <a:gdLst/>
                <a:ahLst/>
                <a:cxnLst/>
                <a:rect l="l" t="t" r="r" b="b"/>
                <a:pathLst>
                  <a:path w="2169" h="1928" extrusionOk="0">
                    <a:moveTo>
                      <a:pt x="2168" y="1901"/>
                    </a:moveTo>
                    <a:cubicBezTo>
                      <a:pt x="2106" y="1892"/>
                      <a:pt x="2034" y="1901"/>
                      <a:pt x="1963" y="1928"/>
                    </a:cubicBezTo>
                    <a:cubicBezTo>
                      <a:pt x="1294" y="1321"/>
                      <a:pt x="652" y="697"/>
                      <a:pt x="0" y="54"/>
                    </a:cubicBezTo>
                    <a:cubicBezTo>
                      <a:pt x="63" y="19"/>
                      <a:pt x="116" y="10"/>
                      <a:pt x="170" y="1"/>
                    </a:cubicBezTo>
                    <a:cubicBezTo>
                      <a:pt x="830" y="652"/>
                      <a:pt x="1490" y="1294"/>
                      <a:pt x="2168" y="190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61" name="Google Shape;2461;p58"/>
              <p:cNvSpPr/>
              <p:nvPr/>
            </p:nvSpPr>
            <p:spPr>
              <a:xfrm>
                <a:off x="6510500" y="2635225"/>
                <a:ext cx="52875" cy="49325"/>
              </a:xfrm>
              <a:custGeom>
                <a:avLst/>
                <a:gdLst/>
                <a:ahLst/>
                <a:cxnLst/>
                <a:rect l="l" t="t" r="r" b="b"/>
                <a:pathLst>
                  <a:path w="2115" h="1973" extrusionOk="0">
                    <a:moveTo>
                      <a:pt x="2115" y="1919"/>
                    </a:moveTo>
                    <a:cubicBezTo>
                      <a:pt x="2061" y="1928"/>
                      <a:pt x="2008" y="1937"/>
                      <a:pt x="1945" y="1972"/>
                    </a:cubicBezTo>
                    <a:cubicBezTo>
                      <a:pt x="1303" y="1339"/>
                      <a:pt x="661" y="705"/>
                      <a:pt x="0" y="90"/>
                    </a:cubicBezTo>
                    <a:cubicBezTo>
                      <a:pt x="45" y="54"/>
                      <a:pt x="90" y="19"/>
                      <a:pt x="134" y="1"/>
                    </a:cubicBezTo>
                    <a:cubicBezTo>
                      <a:pt x="803" y="625"/>
                      <a:pt x="1464" y="1276"/>
                      <a:pt x="2115" y="191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62" name="Google Shape;2462;p58"/>
              <p:cNvSpPr/>
              <p:nvPr/>
            </p:nvSpPr>
            <p:spPr>
              <a:xfrm>
                <a:off x="6458975" y="2590400"/>
                <a:ext cx="54900" cy="47075"/>
              </a:xfrm>
              <a:custGeom>
                <a:avLst/>
                <a:gdLst/>
                <a:ahLst/>
                <a:cxnLst/>
                <a:rect l="l" t="t" r="r" b="b"/>
                <a:pathLst>
                  <a:path w="2196" h="1883" extrusionOk="0">
                    <a:moveTo>
                      <a:pt x="2195" y="1794"/>
                    </a:moveTo>
                    <a:cubicBezTo>
                      <a:pt x="2151" y="1812"/>
                      <a:pt x="2106" y="1847"/>
                      <a:pt x="2061" y="1883"/>
                    </a:cubicBezTo>
                    <a:cubicBezTo>
                      <a:pt x="1401" y="1267"/>
                      <a:pt x="723" y="679"/>
                      <a:pt x="1" y="134"/>
                    </a:cubicBezTo>
                    <a:cubicBezTo>
                      <a:pt x="36" y="90"/>
                      <a:pt x="63" y="45"/>
                      <a:pt x="99" y="1"/>
                    </a:cubicBezTo>
                    <a:cubicBezTo>
                      <a:pt x="830" y="554"/>
                      <a:pt x="1526" y="1160"/>
                      <a:pt x="2195" y="179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63" name="Google Shape;2463;p58"/>
              <p:cNvSpPr/>
              <p:nvPr/>
            </p:nvSpPr>
            <p:spPr>
              <a:xfrm>
                <a:off x="6346350" y="2506775"/>
                <a:ext cx="135400" cy="63800"/>
              </a:xfrm>
              <a:custGeom>
                <a:avLst/>
                <a:gdLst/>
                <a:ahLst/>
                <a:cxnLst/>
                <a:rect l="l" t="t" r="r" b="b"/>
                <a:pathLst>
                  <a:path w="5416" h="2552" extrusionOk="0">
                    <a:moveTo>
                      <a:pt x="5416" y="2284"/>
                    </a:moveTo>
                    <a:cubicBezTo>
                      <a:pt x="5344" y="2373"/>
                      <a:pt x="5282" y="2462"/>
                      <a:pt x="5210" y="2552"/>
                    </a:cubicBezTo>
                    <a:cubicBezTo>
                      <a:pt x="3685" y="1347"/>
                      <a:pt x="1812" y="500"/>
                      <a:pt x="1" y="411"/>
                    </a:cubicBezTo>
                    <a:cubicBezTo>
                      <a:pt x="125" y="250"/>
                      <a:pt x="304" y="125"/>
                      <a:pt x="429" y="0"/>
                    </a:cubicBezTo>
                    <a:cubicBezTo>
                      <a:pt x="2302" y="107"/>
                      <a:pt x="3970" y="1124"/>
                      <a:pt x="5416" y="228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64" name="Google Shape;2464;p58"/>
              <p:cNvSpPr/>
              <p:nvPr/>
            </p:nvSpPr>
            <p:spPr>
              <a:xfrm>
                <a:off x="6233950" y="2504100"/>
                <a:ext cx="123125" cy="62900"/>
              </a:xfrm>
              <a:custGeom>
                <a:avLst/>
                <a:gdLst/>
                <a:ahLst/>
                <a:cxnLst/>
                <a:rect l="l" t="t" r="r" b="b"/>
                <a:pathLst>
                  <a:path w="4925" h="2516" extrusionOk="0">
                    <a:moveTo>
                      <a:pt x="4925" y="107"/>
                    </a:moveTo>
                    <a:cubicBezTo>
                      <a:pt x="4800" y="232"/>
                      <a:pt x="4621" y="357"/>
                      <a:pt x="4497" y="518"/>
                    </a:cubicBezTo>
                    <a:cubicBezTo>
                      <a:pt x="2846" y="446"/>
                      <a:pt x="1240" y="1008"/>
                      <a:pt x="0" y="2516"/>
                    </a:cubicBezTo>
                    <a:cubicBezTo>
                      <a:pt x="54" y="2204"/>
                      <a:pt x="214" y="1963"/>
                      <a:pt x="286" y="1713"/>
                    </a:cubicBezTo>
                    <a:cubicBezTo>
                      <a:pt x="1517" y="589"/>
                      <a:pt x="3221" y="0"/>
                      <a:pt x="4925" y="10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65" name="Google Shape;2465;p58"/>
              <p:cNvSpPr/>
              <p:nvPr/>
            </p:nvSpPr>
            <p:spPr>
              <a:xfrm>
                <a:off x="6372000" y="2521050"/>
                <a:ext cx="104625" cy="57775"/>
              </a:xfrm>
              <a:custGeom>
                <a:avLst/>
                <a:gdLst/>
                <a:ahLst/>
                <a:cxnLst/>
                <a:rect l="l" t="t" r="r" b="b"/>
                <a:pathLst>
                  <a:path w="4185" h="2311" extrusionOk="0">
                    <a:moveTo>
                      <a:pt x="4184" y="1981"/>
                    </a:moveTo>
                    <a:cubicBezTo>
                      <a:pt x="4104" y="2088"/>
                      <a:pt x="4015" y="2195"/>
                      <a:pt x="3935" y="2311"/>
                    </a:cubicBezTo>
                    <a:cubicBezTo>
                      <a:pt x="2748" y="1419"/>
                      <a:pt x="1481" y="518"/>
                      <a:pt x="1" y="286"/>
                    </a:cubicBezTo>
                    <a:cubicBezTo>
                      <a:pt x="36" y="188"/>
                      <a:pt x="81" y="98"/>
                      <a:pt x="143" y="0"/>
                    </a:cubicBezTo>
                    <a:cubicBezTo>
                      <a:pt x="1571" y="303"/>
                      <a:pt x="2989" y="1035"/>
                      <a:pt x="4184" y="198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66" name="Google Shape;2466;p58"/>
              <p:cNvSpPr/>
              <p:nvPr/>
            </p:nvSpPr>
            <p:spPr>
              <a:xfrm>
                <a:off x="6267625" y="2513225"/>
                <a:ext cx="107975" cy="38175"/>
              </a:xfrm>
              <a:custGeom>
                <a:avLst/>
                <a:gdLst/>
                <a:ahLst/>
                <a:cxnLst/>
                <a:rect l="l" t="t" r="r" b="b"/>
                <a:pathLst>
                  <a:path w="4319" h="1527" extrusionOk="0">
                    <a:moveTo>
                      <a:pt x="4318" y="313"/>
                    </a:moveTo>
                    <a:cubicBezTo>
                      <a:pt x="4256" y="411"/>
                      <a:pt x="4211" y="501"/>
                      <a:pt x="4176" y="599"/>
                    </a:cubicBezTo>
                    <a:cubicBezTo>
                      <a:pt x="2712" y="340"/>
                      <a:pt x="1187" y="697"/>
                      <a:pt x="0" y="1526"/>
                    </a:cubicBezTo>
                    <a:cubicBezTo>
                      <a:pt x="54" y="1286"/>
                      <a:pt x="125" y="1054"/>
                      <a:pt x="215" y="822"/>
                    </a:cubicBezTo>
                    <a:cubicBezTo>
                      <a:pt x="1464" y="108"/>
                      <a:pt x="2900" y="1"/>
                      <a:pt x="4318" y="31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67" name="Google Shape;2467;p58"/>
              <p:cNvSpPr/>
              <p:nvPr/>
            </p:nvSpPr>
            <p:spPr>
              <a:xfrm>
                <a:off x="6233050" y="2533750"/>
                <a:ext cx="39950" cy="53100"/>
              </a:xfrm>
              <a:custGeom>
                <a:avLst/>
                <a:gdLst/>
                <a:ahLst/>
                <a:cxnLst/>
                <a:rect l="l" t="t" r="r" b="b"/>
                <a:pathLst>
                  <a:path w="1598" h="2124" extrusionOk="0">
                    <a:moveTo>
                      <a:pt x="1598" y="1"/>
                    </a:moveTo>
                    <a:cubicBezTo>
                      <a:pt x="1508" y="233"/>
                      <a:pt x="1437" y="465"/>
                      <a:pt x="1383" y="705"/>
                    </a:cubicBezTo>
                    <a:cubicBezTo>
                      <a:pt x="839" y="1080"/>
                      <a:pt x="358" y="1562"/>
                      <a:pt x="10" y="2124"/>
                    </a:cubicBezTo>
                    <a:cubicBezTo>
                      <a:pt x="1" y="1865"/>
                      <a:pt x="10" y="1598"/>
                      <a:pt x="36" y="1330"/>
                    </a:cubicBezTo>
                    <a:cubicBezTo>
                      <a:pt x="509" y="759"/>
                      <a:pt x="1036" y="322"/>
                      <a:pt x="159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68" name="Google Shape;2468;p58"/>
              <p:cNvSpPr/>
              <p:nvPr/>
            </p:nvSpPr>
            <p:spPr>
              <a:xfrm>
                <a:off x="6369550" y="2528175"/>
                <a:ext cx="100825" cy="52675"/>
              </a:xfrm>
              <a:custGeom>
                <a:avLst/>
                <a:gdLst/>
                <a:ahLst/>
                <a:cxnLst/>
                <a:rect l="l" t="t" r="r" b="b"/>
                <a:pathLst>
                  <a:path w="4033" h="2107" extrusionOk="0">
                    <a:moveTo>
                      <a:pt x="4033" y="2026"/>
                    </a:moveTo>
                    <a:cubicBezTo>
                      <a:pt x="2846" y="1134"/>
                      <a:pt x="1579" y="233"/>
                      <a:pt x="99" y="1"/>
                    </a:cubicBezTo>
                    <a:cubicBezTo>
                      <a:pt x="63" y="45"/>
                      <a:pt x="36" y="90"/>
                      <a:pt x="0" y="134"/>
                    </a:cubicBezTo>
                    <a:cubicBezTo>
                      <a:pt x="1472" y="366"/>
                      <a:pt x="2784" y="1205"/>
                      <a:pt x="3970" y="2106"/>
                    </a:cubicBezTo>
                    <a:cubicBezTo>
                      <a:pt x="3988" y="2079"/>
                      <a:pt x="4006" y="2052"/>
                      <a:pt x="4033" y="202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69" name="Google Shape;2469;p58"/>
              <p:cNvSpPr/>
              <p:nvPr/>
            </p:nvSpPr>
            <p:spPr>
              <a:xfrm>
                <a:off x="6367325" y="2531525"/>
                <a:ext cx="101500" cy="51325"/>
              </a:xfrm>
              <a:custGeom>
                <a:avLst/>
                <a:gdLst/>
                <a:ahLst/>
                <a:cxnLst/>
                <a:rect l="l" t="t" r="r" b="b"/>
                <a:pathLst>
                  <a:path w="4060" h="2053" extrusionOk="0">
                    <a:moveTo>
                      <a:pt x="4059" y="1972"/>
                    </a:moveTo>
                    <a:cubicBezTo>
                      <a:pt x="2873" y="1071"/>
                      <a:pt x="1561" y="232"/>
                      <a:pt x="89" y="0"/>
                    </a:cubicBezTo>
                    <a:cubicBezTo>
                      <a:pt x="63" y="45"/>
                      <a:pt x="36" y="90"/>
                      <a:pt x="0" y="143"/>
                    </a:cubicBezTo>
                    <a:cubicBezTo>
                      <a:pt x="1436" y="357"/>
                      <a:pt x="2801" y="1142"/>
                      <a:pt x="3997" y="2052"/>
                    </a:cubicBezTo>
                    <a:cubicBezTo>
                      <a:pt x="4015" y="2026"/>
                      <a:pt x="4032" y="1999"/>
                      <a:pt x="4059" y="197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70" name="Google Shape;2470;p58"/>
              <p:cNvSpPr/>
              <p:nvPr/>
            </p:nvSpPr>
            <p:spPr>
              <a:xfrm>
                <a:off x="6365300" y="2535100"/>
                <a:ext cx="101950" cy="49975"/>
              </a:xfrm>
              <a:custGeom>
                <a:avLst/>
                <a:gdLst/>
                <a:ahLst/>
                <a:cxnLst/>
                <a:rect l="l" t="t" r="r" b="b"/>
                <a:pathLst>
                  <a:path w="4078" h="1999" extrusionOk="0">
                    <a:moveTo>
                      <a:pt x="4078" y="1909"/>
                    </a:moveTo>
                    <a:cubicBezTo>
                      <a:pt x="2882" y="999"/>
                      <a:pt x="1517" y="214"/>
                      <a:pt x="81" y="0"/>
                    </a:cubicBezTo>
                    <a:cubicBezTo>
                      <a:pt x="54" y="45"/>
                      <a:pt x="28" y="89"/>
                      <a:pt x="1" y="134"/>
                    </a:cubicBezTo>
                    <a:cubicBezTo>
                      <a:pt x="1410" y="339"/>
                      <a:pt x="2802" y="1062"/>
                      <a:pt x="4015" y="1999"/>
                    </a:cubicBezTo>
                    <a:cubicBezTo>
                      <a:pt x="4033" y="1972"/>
                      <a:pt x="4051" y="1945"/>
                      <a:pt x="4078" y="190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71" name="Google Shape;2471;p58"/>
              <p:cNvSpPr/>
              <p:nvPr/>
            </p:nvSpPr>
            <p:spPr>
              <a:xfrm>
                <a:off x="6363525" y="2538450"/>
                <a:ext cx="102175" cy="48625"/>
              </a:xfrm>
              <a:custGeom>
                <a:avLst/>
                <a:gdLst/>
                <a:ahLst/>
                <a:cxnLst/>
                <a:rect l="l" t="t" r="r" b="b"/>
                <a:pathLst>
                  <a:path w="4087" h="1945" extrusionOk="0">
                    <a:moveTo>
                      <a:pt x="4086" y="1865"/>
                    </a:moveTo>
                    <a:cubicBezTo>
                      <a:pt x="2873" y="928"/>
                      <a:pt x="1481" y="205"/>
                      <a:pt x="72" y="0"/>
                    </a:cubicBezTo>
                    <a:cubicBezTo>
                      <a:pt x="45" y="45"/>
                      <a:pt x="18" y="89"/>
                      <a:pt x="1" y="134"/>
                    </a:cubicBezTo>
                    <a:cubicBezTo>
                      <a:pt x="1392" y="339"/>
                      <a:pt x="2811" y="1008"/>
                      <a:pt x="4015" y="1945"/>
                    </a:cubicBezTo>
                    <a:cubicBezTo>
                      <a:pt x="4042" y="1918"/>
                      <a:pt x="4060" y="1891"/>
                      <a:pt x="4086" y="186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72" name="Google Shape;2472;p58"/>
              <p:cNvSpPr/>
              <p:nvPr/>
            </p:nvSpPr>
            <p:spPr>
              <a:xfrm>
                <a:off x="6267400" y="2521700"/>
                <a:ext cx="104625" cy="33050"/>
              </a:xfrm>
              <a:custGeom>
                <a:avLst/>
                <a:gdLst/>
                <a:ahLst/>
                <a:cxnLst/>
                <a:rect l="l" t="t" r="r" b="b"/>
                <a:pathLst>
                  <a:path w="4185" h="1322" extrusionOk="0">
                    <a:moveTo>
                      <a:pt x="4185" y="260"/>
                    </a:moveTo>
                    <a:cubicBezTo>
                      <a:pt x="2721" y="1"/>
                      <a:pt x="1196" y="358"/>
                      <a:pt x="9" y="1187"/>
                    </a:cubicBezTo>
                    <a:cubicBezTo>
                      <a:pt x="1" y="1232"/>
                      <a:pt x="1" y="1277"/>
                      <a:pt x="1" y="1321"/>
                    </a:cubicBezTo>
                    <a:cubicBezTo>
                      <a:pt x="1169" y="483"/>
                      <a:pt x="2641" y="144"/>
                      <a:pt x="4086" y="393"/>
                    </a:cubicBezTo>
                    <a:cubicBezTo>
                      <a:pt x="4122" y="349"/>
                      <a:pt x="4149" y="304"/>
                      <a:pt x="4185" y="26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73" name="Google Shape;2473;p58"/>
              <p:cNvSpPr/>
              <p:nvPr/>
            </p:nvSpPr>
            <p:spPr>
              <a:xfrm>
                <a:off x="6267175" y="2525275"/>
                <a:ext cx="102400" cy="32825"/>
              </a:xfrm>
              <a:custGeom>
                <a:avLst/>
                <a:gdLst/>
                <a:ahLst/>
                <a:cxnLst/>
                <a:rect l="l" t="t" r="r" b="b"/>
                <a:pathLst>
                  <a:path w="4096" h="1313" extrusionOk="0">
                    <a:moveTo>
                      <a:pt x="4095" y="250"/>
                    </a:moveTo>
                    <a:cubicBezTo>
                      <a:pt x="2650" y="1"/>
                      <a:pt x="1178" y="340"/>
                      <a:pt x="10" y="1178"/>
                    </a:cubicBezTo>
                    <a:cubicBezTo>
                      <a:pt x="10" y="1223"/>
                      <a:pt x="1" y="1267"/>
                      <a:pt x="10" y="1312"/>
                    </a:cubicBezTo>
                    <a:cubicBezTo>
                      <a:pt x="1143" y="456"/>
                      <a:pt x="2588" y="161"/>
                      <a:pt x="4006" y="393"/>
                    </a:cubicBezTo>
                    <a:cubicBezTo>
                      <a:pt x="4042" y="340"/>
                      <a:pt x="4069" y="295"/>
                      <a:pt x="4095" y="25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74" name="Google Shape;2474;p58"/>
              <p:cNvSpPr/>
              <p:nvPr/>
            </p:nvSpPr>
            <p:spPr>
              <a:xfrm>
                <a:off x="6267400" y="2529300"/>
                <a:ext cx="99950" cy="32350"/>
              </a:xfrm>
              <a:custGeom>
                <a:avLst/>
                <a:gdLst/>
                <a:ahLst/>
                <a:cxnLst/>
                <a:rect l="l" t="t" r="r" b="b"/>
                <a:pathLst>
                  <a:path w="3998" h="1294" extrusionOk="0">
                    <a:moveTo>
                      <a:pt x="3997" y="232"/>
                    </a:moveTo>
                    <a:cubicBezTo>
                      <a:pt x="2579" y="0"/>
                      <a:pt x="1134" y="295"/>
                      <a:pt x="1" y="1151"/>
                    </a:cubicBezTo>
                    <a:cubicBezTo>
                      <a:pt x="1" y="1196"/>
                      <a:pt x="1" y="1249"/>
                      <a:pt x="9" y="1294"/>
                    </a:cubicBezTo>
                    <a:cubicBezTo>
                      <a:pt x="1107" y="420"/>
                      <a:pt x="2525" y="152"/>
                      <a:pt x="3917" y="366"/>
                    </a:cubicBezTo>
                    <a:cubicBezTo>
                      <a:pt x="3944" y="321"/>
                      <a:pt x="3970" y="277"/>
                      <a:pt x="3997" y="23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75" name="Google Shape;2475;p58"/>
              <p:cNvSpPr/>
              <p:nvPr/>
            </p:nvSpPr>
            <p:spPr>
              <a:xfrm>
                <a:off x="6267625" y="2533075"/>
                <a:ext cx="97700" cy="32150"/>
              </a:xfrm>
              <a:custGeom>
                <a:avLst/>
                <a:gdLst/>
                <a:ahLst/>
                <a:cxnLst/>
                <a:rect l="l" t="t" r="r" b="b"/>
                <a:pathLst>
                  <a:path w="3908" h="1286" extrusionOk="0">
                    <a:moveTo>
                      <a:pt x="3908" y="215"/>
                    </a:moveTo>
                    <a:cubicBezTo>
                      <a:pt x="2516" y="1"/>
                      <a:pt x="1098" y="269"/>
                      <a:pt x="0" y="1143"/>
                    </a:cubicBezTo>
                    <a:cubicBezTo>
                      <a:pt x="0" y="1187"/>
                      <a:pt x="9" y="1241"/>
                      <a:pt x="18" y="1286"/>
                    </a:cubicBezTo>
                    <a:cubicBezTo>
                      <a:pt x="1107" y="402"/>
                      <a:pt x="2454" y="153"/>
                      <a:pt x="3837" y="349"/>
                    </a:cubicBezTo>
                    <a:cubicBezTo>
                      <a:pt x="3854" y="304"/>
                      <a:pt x="3881" y="260"/>
                      <a:pt x="3908" y="21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76" name="Google Shape;2476;p58"/>
              <p:cNvSpPr/>
              <p:nvPr/>
            </p:nvSpPr>
            <p:spPr>
              <a:xfrm>
                <a:off x="6233275" y="2551375"/>
                <a:ext cx="34375" cy="39950"/>
              </a:xfrm>
              <a:custGeom>
                <a:avLst/>
                <a:gdLst/>
                <a:ahLst/>
                <a:cxnLst/>
                <a:rect l="l" t="t" r="r" b="b"/>
                <a:pathLst>
                  <a:path w="1375" h="1598" extrusionOk="0">
                    <a:moveTo>
                      <a:pt x="1374" y="0"/>
                    </a:moveTo>
                    <a:cubicBezTo>
                      <a:pt x="830" y="375"/>
                      <a:pt x="349" y="857"/>
                      <a:pt x="1" y="1419"/>
                    </a:cubicBezTo>
                    <a:cubicBezTo>
                      <a:pt x="1" y="1481"/>
                      <a:pt x="10" y="1535"/>
                      <a:pt x="10" y="1597"/>
                    </a:cubicBezTo>
                    <a:cubicBezTo>
                      <a:pt x="357" y="1009"/>
                      <a:pt x="830" y="518"/>
                      <a:pt x="1366" y="134"/>
                    </a:cubicBezTo>
                    <a:cubicBezTo>
                      <a:pt x="1366" y="90"/>
                      <a:pt x="1366" y="45"/>
                      <a:pt x="1374"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77" name="Google Shape;2477;p58"/>
              <p:cNvSpPr/>
              <p:nvPr/>
            </p:nvSpPr>
            <p:spPr>
              <a:xfrm>
                <a:off x="6233500" y="2554725"/>
                <a:ext cx="33925" cy="41050"/>
              </a:xfrm>
              <a:custGeom>
                <a:avLst/>
                <a:gdLst/>
                <a:ahLst/>
                <a:cxnLst/>
                <a:rect l="l" t="t" r="r" b="b"/>
                <a:pathLst>
                  <a:path w="1357" h="1642" extrusionOk="0">
                    <a:moveTo>
                      <a:pt x="1357" y="0"/>
                    </a:moveTo>
                    <a:cubicBezTo>
                      <a:pt x="821" y="384"/>
                      <a:pt x="348" y="875"/>
                      <a:pt x="1" y="1463"/>
                    </a:cubicBezTo>
                    <a:cubicBezTo>
                      <a:pt x="9" y="1517"/>
                      <a:pt x="18" y="1579"/>
                      <a:pt x="27" y="1642"/>
                    </a:cubicBezTo>
                    <a:cubicBezTo>
                      <a:pt x="375" y="1017"/>
                      <a:pt x="839" y="527"/>
                      <a:pt x="1357" y="134"/>
                    </a:cubicBezTo>
                    <a:cubicBezTo>
                      <a:pt x="1348" y="89"/>
                      <a:pt x="1348" y="45"/>
                      <a:pt x="135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78" name="Google Shape;2478;p58"/>
              <p:cNvSpPr/>
              <p:nvPr/>
            </p:nvSpPr>
            <p:spPr>
              <a:xfrm>
                <a:off x="6234175" y="2558075"/>
                <a:ext cx="33475" cy="42175"/>
              </a:xfrm>
              <a:custGeom>
                <a:avLst/>
                <a:gdLst/>
                <a:ahLst/>
                <a:cxnLst/>
                <a:rect l="l" t="t" r="r" b="b"/>
                <a:pathLst>
                  <a:path w="1339" h="1687" extrusionOk="0">
                    <a:moveTo>
                      <a:pt x="1330" y="0"/>
                    </a:moveTo>
                    <a:cubicBezTo>
                      <a:pt x="812" y="393"/>
                      <a:pt x="348" y="883"/>
                      <a:pt x="0" y="1508"/>
                    </a:cubicBezTo>
                    <a:cubicBezTo>
                      <a:pt x="9" y="1561"/>
                      <a:pt x="18" y="1624"/>
                      <a:pt x="27" y="1686"/>
                    </a:cubicBezTo>
                    <a:cubicBezTo>
                      <a:pt x="384" y="1035"/>
                      <a:pt x="839" y="535"/>
                      <a:pt x="1338" y="143"/>
                    </a:cubicBezTo>
                    <a:cubicBezTo>
                      <a:pt x="1330" y="98"/>
                      <a:pt x="1330" y="45"/>
                      <a:pt x="1330"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79" name="Google Shape;2479;p58"/>
              <p:cNvSpPr/>
              <p:nvPr/>
            </p:nvSpPr>
            <p:spPr>
              <a:xfrm>
                <a:off x="6234850" y="2561625"/>
                <a:ext cx="33250" cy="43075"/>
              </a:xfrm>
              <a:custGeom>
                <a:avLst/>
                <a:gdLst/>
                <a:ahLst/>
                <a:cxnLst/>
                <a:rect l="l" t="t" r="r" b="b"/>
                <a:pathLst>
                  <a:path w="1330" h="1723" extrusionOk="0">
                    <a:moveTo>
                      <a:pt x="1311" y="1"/>
                    </a:moveTo>
                    <a:cubicBezTo>
                      <a:pt x="812" y="393"/>
                      <a:pt x="357" y="893"/>
                      <a:pt x="0" y="1544"/>
                    </a:cubicBezTo>
                    <a:cubicBezTo>
                      <a:pt x="18" y="1607"/>
                      <a:pt x="36" y="1660"/>
                      <a:pt x="54" y="1723"/>
                    </a:cubicBezTo>
                    <a:cubicBezTo>
                      <a:pt x="410" y="1062"/>
                      <a:pt x="848" y="536"/>
                      <a:pt x="1329" y="144"/>
                    </a:cubicBezTo>
                    <a:cubicBezTo>
                      <a:pt x="1320" y="99"/>
                      <a:pt x="1311" y="45"/>
                      <a:pt x="1311"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80" name="Google Shape;2480;p58"/>
              <p:cNvSpPr/>
              <p:nvPr/>
            </p:nvSpPr>
            <p:spPr>
              <a:xfrm>
                <a:off x="6336750" y="2538875"/>
                <a:ext cx="127150" cy="51550"/>
              </a:xfrm>
              <a:custGeom>
                <a:avLst/>
                <a:gdLst/>
                <a:ahLst/>
                <a:cxnLst/>
                <a:rect l="l" t="t" r="r" b="b"/>
                <a:pathLst>
                  <a:path w="5086" h="2062" extrusionOk="0">
                    <a:moveTo>
                      <a:pt x="5086" y="1928"/>
                    </a:moveTo>
                    <a:cubicBezTo>
                      <a:pt x="3569" y="750"/>
                      <a:pt x="1714" y="1"/>
                      <a:pt x="1" y="54"/>
                    </a:cubicBezTo>
                    <a:cubicBezTo>
                      <a:pt x="1" y="108"/>
                      <a:pt x="28" y="161"/>
                      <a:pt x="55" y="197"/>
                    </a:cubicBezTo>
                    <a:cubicBezTo>
                      <a:pt x="1794" y="117"/>
                      <a:pt x="3543" y="946"/>
                      <a:pt x="4988" y="2062"/>
                    </a:cubicBezTo>
                    <a:cubicBezTo>
                      <a:pt x="5024" y="2017"/>
                      <a:pt x="5059" y="1972"/>
                      <a:pt x="5086" y="192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81" name="Google Shape;2481;p58"/>
              <p:cNvSpPr/>
              <p:nvPr/>
            </p:nvSpPr>
            <p:spPr>
              <a:xfrm>
                <a:off x="6338100" y="2541775"/>
                <a:ext cx="123350" cy="52000"/>
              </a:xfrm>
              <a:custGeom>
                <a:avLst/>
                <a:gdLst/>
                <a:ahLst/>
                <a:cxnLst/>
                <a:rect l="l" t="t" r="r" b="b"/>
                <a:pathLst>
                  <a:path w="4934" h="2080" extrusionOk="0">
                    <a:moveTo>
                      <a:pt x="4934" y="1946"/>
                    </a:moveTo>
                    <a:cubicBezTo>
                      <a:pt x="3489" y="830"/>
                      <a:pt x="1740" y="1"/>
                      <a:pt x="1" y="81"/>
                    </a:cubicBezTo>
                    <a:cubicBezTo>
                      <a:pt x="36" y="126"/>
                      <a:pt x="90" y="161"/>
                      <a:pt x="152" y="179"/>
                    </a:cubicBezTo>
                    <a:cubicBezTo>
                      <a:pt x="1910" y="72"/>
                      <a:pt x="3471" y="1018"/>
                      <a:pt x="4836" y="2079"/>
                    </a:cubicBezTo>
                    <a:cubicBezTo>
                      <a:pt x="4871" y="2035"/>
                      <a:pt x="4898" y="1990"/>
                      <a:pt x="4934" y="194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82" name="Google Shape;2482;p58"/>
              <p:cNvSpPr/>
              <p:nvPr/>
            </p:nvSpPr>
            <p:spPr>
              <a:xfrm>
                <a:off x="6235950" y="2540225"/>
                <a:ext cx="102175" cy="66700"/>
              </a:xfrm>
              <a:custGeom>
                <a:avLst/>
                <a:gdLst/>
                <a:ahLst/>
                <a:cxnLst/>
                <a:rect l="l" t="t" r="r" b="b"/>
                <a:pathLst>
                  <a:path w="4087" h="2668" extrusionOk="0">
                    <a:moveTo>
                      <a:pt x="4033" y="0"/>
                    </a:moveTo>
                    <a:cubicBezTo>
                      <a:pt x="2436" y="54"/>
                      <a:pt x="964" y="812"/>
                      <a:pt x="10" y="2579"/>
                    </a:cubicBezTo>
                    <a:cubicBezTo>
                      <a:pt x="1" y="2614"/>
                      <a:pt x="36" y="2641"/>
                      <a:pt x="99" y="2668"/>
                    </a:cubicBezTo>
                    <a:cubicBezTo>
                      <a:pt x="955" y="1071"/>
                      <a:pt x="2481" y="223"/>
                      <a:pt x="4087" y="143"/>
                    </a:cubicBezTo>
                    <a:cubicBezTo>
                      <a:pt x="4060" y="107"/>
                      <a:pt x="4033" y="54"/>
                      <a:pt x="4033"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83" name="Google Shape;2483;p58"/>
              <p:cNvSpPr/>
              <p:nvPr/>
            </p:nvSpPr>
            <p:spPr>
              <a:xfrm>
                <a:off x="6238400" y="2543800"/>
                <a:ext cx="103525" cy="63575"/>
              </a:xfrm>
              <a:custGeom>
                <a:avLst/>
                <a:gdLst/>
                <a:ahLst/>
                <a:cxnLst/>
                <a:rect l="l" t="t" r="r" b="b"/>
                <a:pathLst>
                  <a:path w="4141" h="2543" extrusionOk="0">
                    <a:moveTo>
                      <a:pt x="3989" y="0"/>
                    </a:moveTo>
                    <a:cubicBezTo>
                      <a:pt x="2383" y="80"/>
                      <a:pt x="857" y="928"/>
                      <a:pt x="1" y="2525"/>
                    </a:cubicBezTo>
                    <a:cubicBezTo>
                      <a:pt x="63" y="2543"/>
                      <a:pt x="152" y="2543"/>
                      <a:pt x="268" y="2507"/>
                    </a:cubicBezTo>
                    <a:cubicBezTo>
                      <a:pt x="1027" y="1080"/>
                      <a:pt x="2517" y="196"/>
                      <a:pt x="4140" y="98"/>
                    </a:cubicBezTo>
                    <a:cubicBezTo>
                      <a:pt x="4078" y="80"/>
                      <a:pt x="4024" y="45"/>
                      <a:pt x="398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84" name="Google Shape;2484;p58"/>
              <p:cNvSpPr/>
              <p:nvPr/>
            </p:nvSpPr>
            <p:spPr>
              <a:xfrm>
                <a:off x="6189800" y="2546925"/>
                <a:ext cx="51300" cy="93900"/>
              </a:xfrm>
              <a:custGeom>
                <a:avLst/>
                <a:gdLst/>
                <a:ahLst/>
                <a:cxnLst/>
                <a:rect l="l" t="t" r="r" b="b"/>
                <a:pathLst>
                  <a:path w="2052" h="3756" extrusionOk="0">
                    <a:moveTo>
                      <a:pt x="2052" y="0"/>
                    </a:moveTo>
                    <a:cubicBezTo>
                      <a:pt x="1980" y="250"/>
                      <a:pt x="1820" y="491"/>
                      <a:pt x="1766" y="803"/>
                    </a:cubicBezTo>
                    <a:cubicBezTo>
                      <a:pt x="1302" y="1365"/>
                      <a:pt x="740" y="2721"/>
                      <a:pt x="0" y="3756"/>
                    </a:cubicBezTo>
                    <a:cubicBezTo>
                      <a:pt x="36" y="3408"/>
                      <a:pt x="125" y="3113"/>
                      <a:pt x="161" y="2846"/>
                    </a:cubicBezTo>
                    <a:cubicBezTo>
                      <a:pt x="758" y="1847"/>
                      <a:pt x="1169" y="794"/>
                      <a:pt x="205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85" name="Google Shape;2485;p58"/>
              <p:cNvSpPr/>
              <p:nvPr/>
            </p:nvSpPr>
            <p:spPr>
              <a:xfrm>
                <a:off x="6122650" y="2618050"/>
                <a:ext cx="71175" cy="65825"/>
              </a:xfrm>
              <a:custGeom>
                <a:avLst/>
                <a:gdLst/>
                <a:ahLst/>
                <a:cxnLst/>
                <a:rect l="l" t="t" r="r" b="b"/>
                <a:pathLst>
                  <a:path w="2847" h="2633" extrusionOk="0">
                    <a:moveTo>
                      <a:pt x="2847" y="1"/>
                    </a:moveTo>
                    <a:cubicBezTo>
                      <a:pt x="2811" y="268"/>
                      <a:pt x="2722" y="563"/>
                      <a:pt x="2686" y="911"/>
                    </a:cubicBezTo>
                    <a:cubicBezTo>
                      <a:pt x="1972" y="1919"/>
                      <a:pt x="1098" y="2633"/>
                      <a:pt x="1" y="2062"/>
                    </a:cubicBezTo>
                    <a:cubicBezTo>
                      <a:pt x="215" y="1972"/>
                      <a:pt x="447" y="1928"/>
                      <a:pt x="643" y="1928"/>
                    </a:cubicBezTo>
                    <a:cubicBezTo>
                      <a:pt x="1642" y="2026"/>
                      <a:pt x="2418" y="697"/>
                      <a:pt x="2847"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86" name="Google Shape;2486;p58"/>
              <p:cNvSpPr/>
              <p:nvPr/>
            </p:nvSpPr>
            <p:spPr>
              <a:xfrm>
                <a:off x="6231050" y="2566975"/>
                <a:ext cx="2925" cy="23675"/>
              </a:xfrm>
              <a:custGeom>
                <a:avLst/>
                <a:gdLst/>
                <a:ahLst/>
                <a:cxnLst/>
                <a:rect l="l" t="t" r="r" b="b"/>
                <a:pathLst>
                  <a:path w="117" h="947" extrusionOk="0">
                    <a:moveTo>
                      <a:pt x="116" y="1"/>
                    </a:moveTo>
                    <a:cubicBezTo>
                      <a:pt x="90" y="269"/>
                      <a:pt x="81" y="536"/>
                      <a:pt x="90" y="795"/>
                    </a:cubicBezTo>
                    <a:cubicBezTo>
                      <a:pt x="63" y="848"/>
                      <a:pt x="36" y="902"/>
                      <a:pt x="0" y="947"/>
                    </a:cubicBezTo>
                    <a:cubicBezTo>
                      <a:pt x="0" y="661"/>
                      <a:pt x="9" y="376"/>
                      <a:pt x="45" y="99"/>
                    </a:cubicBezTo>
                    <a:cubicBezTo>
                      <a:pt x="72" y="63"/>
                      <a:pt x="90" y="37"/>
                      <a:pt x="11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87" name="Google Shape;2487;p58"/>
              <p:cNvSpPr/>
              <p:nvPr/>
            </p:nvSpPr>
            <p:spPr>
              <a:xfrm>
                <a:off x="6231050" y="2586825"/>
                <a:ext cx="2250" cy="3825"/>
              </a:xfrm>
              <a:custGeom>
                <a:avLst/>
                <a:gdLst/>
                <a:ahLst/>
                <a:cxnLst/>
                <a:rect l="l" t="t" r="r" b="b"/>
                <a:pathLst>
                  <a:path w="90" h="153" extrusionOk="0">
                    <a:moveTo>
                      <a:pt x="90" y="1"/>
                    </a:moveTo>
                    <a:lnTo>
                      <a:pt x="90" y="1"/>
                    </a:lnTo>
                    <a:cubicBezTo>
                      <a:pt x="63" y="54"/>
                      <a:pt x="36" y="108"/>
                      <a:pt x="0" y="153"/>
                    </a:cubicBezTo>
                    <a:cubicBezTo>
                      <a:pt x="0" y="153"/>
                      <a:pt x="0" y="153"/>
                      <a:pt x="0" y="153"/>
                    </a:cubicBezTo>
                    <a:cubicBezTo>
                      <a:pt x="36" y="108"/>
                      <a:pt x="63" y="54"/>
                      <a:pt x="9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88" name="Google Shape;2488;p58"/>
              <p:cNvSpPr/>
              <p:nvPr/>
            </p:nvSpPr>
            <p:spPr>
              <a:xfrm>
                <a:off x="6204275" y="2569450"/>
                <a:ext cx="27925" cy="68250"/>
              </a:xfrm>
              <a:custGeom>
                <a:avLst/>
                <a:gdLst/>
                <a:ahLst/>
                <a:cxnLst/>
                <a:rect l="l" t="t" r="r" b="b"/>
                <a:pathLst>
                  <a:path w="1117" h="2730" extrusionOk="0">
                    <a:moveTo>
                      <a:pt x="1116" y="0"/>
                    </a:moveTo>
                    <a:cubicBezTo>
                      <a:pt x="1080" y="277"/>
                      <a:pt x="1071" y="562"/>
                      <a:pt x="1071" y="848"/>
                    </a:cubicBezTo>
                    <a:cubicBezTo>
                      <a:pt x="741" y="1490"/>
                      <a:pt x="402" y="2132"/>
                      <a:pt x="1" y="2730"/>
                    </a:cubicBezTo>
                    <a:cubicBezTo>
                      <a:pt x="1" y="2409"/>
                      <a:pt x="28" y="2105"/>
                      <a:pt x="72" y="1802"/>
                    </a:cubicBezTo>
                    <a:cubicBezTo>
                      <a:pt x="474" y="1097"/>
                      <a:pt x="822" y="401"/>
                      <a:pt x="111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89" name="Google Shape;2489;p58"/>
              <p:cNvSpPr/>
              <p:nvPr/>
            </p:nvSpPr>
            <p:spPr>
              <a:xfrm>
                <a:off x="6204275" y="2590625"/>
                <a:ext cx="26800" cy="47075"/>
              </a:xfrm>
              <a:custGeom>
                <a:avLst/>
                <a:gdLst/>
                <a:ahLst/>
                <a:cxnLst/>
                <a:rect l="l" t="t" r="r" b="b"/>
                <a:pathLst>
                  <a:path w="1072" h="1883" extrusionOk="0">
                    <a:moveTo>
                      <a:pt x="1071" y="1"/>
                    </a:moveTo>
                    <a:cubicBezTo>
                      <a:pt x="1071" y="1"/>
                      <a:pt x="1071" y="1"/>
                      <a:pt x="1071" y="1"/>
                    </a:cubicBezTo>
                    <a:cubicBezTo>
                      <a:pt x="741" y="643"/>
                      <a:pt x="402" y="1285"/>
                      <a:pt x="1" y="1883"/>
                    </a:cubicBezTo>
                    <a:lnTo>
                      <a:pt x="1" y="1883"/>
                    </a:lnTo>
                    <a:cubicBezTo>
                      <a:pt x="402" y="1285"/>
                      <a:pt x="741" y="643"/>
                      <a:pt x="1071"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90" name="Google Shape;2490;p58"/>
              <p:cNvSpPr/>
              <p:nvPr/>
            </p:nvSpPr>
            <p:spPr>
              <a:xfrm>
                <a:off x="6167050" y="2614500"/>
                <a:ext cx="39050" cy="62025"/>
              </a:xfrm>
              <a:custGeom>
                <a:avLst/>
                <a:gdLst/>
                <a:ahLst/>
                <a:cxnLst/>
                <a:rect l="l" t="t" r="r" b="b"/>
                <a:pathLst>
                  <a:path w="1562" h="2481" extrusionOk="0">
                    <a:moveTo>
                      <a:pt x="1561" y="0"/>
                    </a:moveTo>
                    <a:cubicBezTo>
                      <a:pt x="1517" y="303"/>
                      <a:pt x="1490" y="607"/>
                      <a:pt x="1490" y="928"/>
                    </a:cubicBezTo>
                    <a:cubicBezTo>
                      <a:pt x="1080" y="1526"/>
                      <a:pt x="616" y="2097"/>
                      <a:pt x="0" y="2480"/>
                    </a:cubicBezTo>
                    <a:cubicBezTo>
                      <a:pt x="18" y="2275"/>
                      <a:pt x="80" y="2088"/>
                      <a:pt x="152" y="1918"/>
                    </a:cubicBezTo>
                    <a:cubicBezTo>
                      <a:pt x="696" y="1454"/>
                      <a:pt x="1160" y="723"/>
                      <a:pt x="156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91" name="Google Shape;2491;p58"/>
              <p:cNvSpPr/>
              <p:nvPr/>
            </p:nvSpPr>
            <p:spPr>
              <a:xfrm>
                <a:off x="6167050" y="2637675"/>
                <a:ext cx="37250" cy="38850"/>
              </a:xfrm>
              <a:custGeom>
                <a:avLst/>
                <a:gdLst/>
                <a:ahLst/>
                <a:cxnLst/>
                <a:rect l="l" t="t" r="r" b="b"/>
                <a:pathLst>
                  <a:path w="1490" h="1554" extrusionOk="0">
                    <a:moveTo>
                      <a:pt x="1490" y="1"/>
                    </a:moveTo>
                    <a:lnTo>
                      <a:pt x="1490" y="1"/>
                    </a:lnTo>
                    <a:cubicBezTo>
                      <a:pt x="1080" y="599"/>
                      <a:pt x="616" y="1170"/>
                      <a:pt x="0" y="1553"/>
                    </a:cubicBezTo>
                    <a:cubicBezTo>
                      <a:pt x="0" y="1553"/>
                      <a:pt x="0" y="1553"/>
                      <a:pt x="0" y="1553"/>
                    </a:cubicBezTo>
                    <a:cubicBezTo>
                      <a:pt x="616" y="1170"/>
                      <a:pt x="1080" y="599"/>
                      <a:pt x="149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92" name="Google Shape;2492;p58"/>
              <p:cNvSpPr/>
              <p:nvPr/>
            </p:nvSpPr>
            <p:spPr>
              <a:xfrm>
                <a:off x="6231050" y="2586825"/>
                <a:ext cx="2475" cy="8075"/>
              </a:xfrm>
              <a:custGeom>
                <a:avLst/>
                <a:gdLst/>
                <a:ahLst/>
                <a:cxnLst/>
                <a:rect l="l" t="t" r="r" b="b"/>
                <a:pathLst>
                  <a:path w="99" h="323" extrusionOk="0">
                    <a:moveTo>
                      <a:pt x="90" y="1"/>
                    </a:moveTo>
                    <a:cubicBezTo>
                      <a:pt x="63" y="54"/>
                      <a:pt x="36" y="108"/>
                      <a:pt x="0" y="153"/>
                    </a:cubicBezTo>
                    <a:cubicBezTo>
                      <a:pt x="9" y="206"/>
                      <a:pt x="9" y="269"/>
                      <a:pt x="18" y="322"/>
                    </a:cubicBezTo>
                    <a:cubicBezTo>
                      <a:pt x="45" y="269"/>
                      <a:pt x="72" y="224"/>
                      <a:pt x="99" y="179"/>
                    </a:cubicBezTo>
                    <a:cubicBezTo>
                      <a:pt x="99" y="117"/>
                      <a:pt x="90" y="63"/>
                      <a:pt x="9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93" name="Google Shape;2493;p58"/>
              <p:cNvSpPr/>
              <p:nvPr/>
            </p:nvSpPr>
            <p:spPr>
              <a:xfrm>
                <a:off x="6231500" y="2591300"/>
                <a:ext cx="2700" cy="7825"/>
              </a:xfrm>
              <a:custGeom>
                <a:avLst/>
                <a:gdLst/>
                <a:ahLst/>
                <a:cxnLst/>
                <a:rect l="l" t="t" r="r" b="b"/>
                <a:pathLst>
                  <a:path w="108" h="313" extrusionOk="0">
                    <a:moveTo>
                      <a:pt x="81" y="0"/>
                    </a:moveTo>
                    <a:cubicBezTo>
                      <a:pt x="54" y="45"/>
                      <a:pt x="27" y="90"/>
                      <a:pt x="0" y="143"/>
                    </a:cubicBezTo>
                    <a:cubicBezTo>
                      <a:pt x="9" y="197"/>
                      <a:pt x="18" y="250"/>
                      <a:pt x="27" y="313"/>
                    </a:cubicBezTo>
                    <a:cubicBezTo>
                      <a:pt x="54" y="259"/>
                      <a:pt x="81" y="214"/>
                      <a:pt x="107" y="179"/>
                    </a:cubicBezTo>
                    <a:cubicBezTo>
                      <a:pt x="98" y="116"/>
                      <a:pt x="89" y="54"/>
                      <a:pt x="8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94" name="Google Shape;2494;p58"/>
              <p:cNvSpPr/>
              <p:nvPr/>
            </p:nvSpPr>
            <p:spPr>
              <a:xfrm>
                <a:off x="6232175" y="2595750"/>
                <a:ext cx="2700" cy="7625"/>
              </a:xfrm>
              <a:custGeom>
                <a:avLst/>
                <a:gdLst/>
                <a:ahLst/>
                <a:cxnLst/>
                <a:rect l="l" t="t" r="r" b="b"/>
                <a:pathLst>
                  <a:path w="108" h="305" extrusionOk="0">
                    <a:moveTo>
                      <a:pt x="80" y="1"/>
                    </a:moveTo>
                    <a:cubicBezTo>
                      <a:pt x="54" y="36"/>
                      <a:pt x="27" y="81"/>
                      <a:pt x="0" y="135"/>
                    </a:cubicBezTo>
                    <a:cubicBezTo>
                      <a:pt x="9" y="188"/>
                      <a:pt x="27" y="242"/>
                      <a:pt x="36" y="304"/>
                    </a:cubicBezTo>
                    <a:cubicBezTo>
                      <a:pt x="62" y="259"/>
                      <a:pt x="89" y="215"/>
                      <a:pt x="107" y="179"/>
                    </a:cubicBezTo>
                    <a:cubicBezTo>
                      <a:pt x="98" y="117"/>
                      <a:pt x="89" y="54"/>
                      <a:pt x="8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95" name="Google Shape;2495;p58"/>
              <p:cNvSpPr/>
              <p:nvPr/>
            </p:nvSpPr>
            <p:spPr>
              <a:xfrm>
                <a:off x="6233050" y="2600225"/>
                <a:ext cx="3150" cy="7375"/>
              </a:xfrm>
              <a:custGeom>
                <a:avLst/>
                <a:gdLst/>
                <a:ahLst/>
                <a:cxnLst/>
                <a:rect l="l" t="t" r="r" b="b"/>
                <a:pathLst>
                  <a:path w="126" h="295" extrusionOk="0">
                    <a:moveTo>
                      <a:pt x="72" y="0"/>
                    </a:moveTo>
                    <a:cubicBezTo>
                      <a:pt x="54" y="36"/>
                      <a:pt x="27" y="80"/>
                      <a:pt x="1" y="125"/>
                    </a:cubicBezTo>
                    <a:cubicBezTo>
                      <a:pt x="19" y="179"/>
                      <a:pt x="36" y="241"/>
                      <a:pt x="63" y="295"/>
                    </a:cubicBezTo>
                    <a:cubicBezTo>
                      <a:pt x="81" y="259"/>
                      <a:pt x="108" y="223"/>
                      <a:pt x="126" y="179"/>
                    </a:cubicBezTo>
                    <a:cubicBezTo>
                      <a:pt x="108" y="116"/>
                      <a:pt x="90" y="63"/>
                      <a:pt x="7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96" name="Google Shape;2496;p58"/>
              <p:cNvSpPr/>
              <p:nvPr/>
            </p:nvSpPr>
            <p:spPr>
              <a:xfrm>
                <a:off x="6204050" y="2590625"/>
                <a:ext cx="27475" cy="50425"/>
              </a:xfrm>
              <a:custGeom>
                <a:avLst/>
                <a:gdLst/>
                <a:ahLst/>
                <a:cxnLst/>
                <a:rect l="l" t="t" r="r" b="b"/>
                <a:pathLst>
                  <a:path w="1099" h="2017" extrusionOk="0">
                    <a:moveTo>
                      <a:pt x="1080" y="1"/>
                    </a:moveTo>
                    <a:cubicBezTo>
                      <a:pt x="750" y="643"/>
                      <a:pt x="411" y="1285"/>
                      <a:pt x="10" y="1883"/>
                    </a:cubicBezTo>
                    <a:cubicBezTo>
                      <a:pt x="1" y="1927"/>
                      <a:pt x="1" y="1972"/>
                      <a:pt x="10" y="2017"/>
                    </a:cubicBezTo>
                    <a:cubicBezTo>
                      <a:pt x="420" y="1419"/>
                      <a:pt x="777" y="786"/>
                      <a:pt x="1098" y="170"/>
                    </a:cubicBezTo>
                    <a:cubicBezTo>
                      <a:pt x="1089" y="117"/>
                      <a:pt x="1089" y="54"/>
                      <a:pt x="108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97" name="Google Shape;2497;p58"/>
              <p:cNvSpPr/>
              <p:nvPr/>
            </p:nvSpPr>
            <p:spPr>
              <a:xfrm>
                <a:off x="6204275" y="2594875"/>
                <a:ext cx="27925" cy="49750"/>
              </a:xfrm>
              <a:custGeom>
                <a:avLst/>
                <a:gdLst/>
                <a:ahLst/>
                <a:cxnLst/>
                <a:rect l="l" t="t" r="r" b="b"/>
                <a:pathLst>
                  <a:path w="1117" h="1990" extrusionOk="0">
                    <a:moveTo>
                      <a:pt x="1089" y="0"/>
                    </a:moveTo>
                    <a:cubicBezTo>
                      <a:pt x="768" y="616"/>
                      <a:pt x="411" y="1249"/>
                      <a:pt x="1" y="1847"/>
                    </a:cubicBezTo>
                    <a:cubicBezTo>
                      <a:pt x="1" y="1891"/>
                      <a:pt x="10" y="1936"/>
                      <a:pt x="19" y="1989"/>
                    </a:cubicBezTo>
                    <a:cubicBezTo>
                      <a:pt x="447" y="1383"/>
                      <a:pt x="813" y="740"/>
                      <a:pt x="1116" y="170"/>
                    </a:cubicBezTo>
                    <a:cubicBezTo>
                      <a:pt x="1107" y="107"/>
                      <a:pt x="1098" y="54"/>
                      <a:pt x="108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98" name="Google Shape;2498;p58"/>
              <p:cNvSpPr/>
              <p:nvPr/>
            </p:nvSpPr>
            <p:spPr>
              <a:xfrm>
                <a:off x="6204725" y="2599100"/>
                <a:ext cx="28350" cy="49100"/>
              </a:xfrm>
              <a:custGeom>
                <a:avLst/>
                <a:gdLst/>
                <a:ahLst/>
                <a:cxnLst/>
                <a:rect l="l" t="t" r="r" b="b"/>
                <a:pathLst>
                  <a:path w="1134" h="1964" extrusionOk="0">
                    <a:moveTo>
                      <a:pt x="1098" y="1"/>
                    </a:moveTo>
                    <a:cubicBezTo>
                      <a:pt x="795" y="571"/>
                      <a:pt x="429" y="1214"/>
                      <a:pt x="1" y="1820"/>
                    </a:cubicBezTo>
                    <a:cubicBezTo>
                      <a:pt x="10" y="1865"/>
                      <a:pt x="19" y="1910"/>
                      <a:pt x="27" y="1963"/>
                    </a:cubicBezTo>
                    <a:cubicBezTo>
                      <a:pt x="482" y="1357"/>
                      <a:pt x="857" y="687"/>
                      <a:pt x="1134" y="170"/>
                    </a:cubicBezTo>
                    <a:cubicBezTo>
                      <a:pt x="1125" y="108"/>
                      <a:pt x="1107" y="54"/>
                      <a:pt x="109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99" name="Google Shape;2499;p58"/>
              <p:cNvSpPr/>
              <p:nvPr/>
            </p:nvSpPr>
            <p:spPr>
              <a:xfrm>
                <a:off x="6205400" y="2603350"/>
                <a:ext cx="29250" cy="48400"/>
              </a:xfrm>
              <a:custGeom>
                <a:avLst/>
                <a:gdLst/>
                <a:ahLst/>
                <a:cxnLst/>
                <a:rect l="l" t="t" r="r" b="b"/>
                <a:pathLst>
                  <a:path w="1170" h="1936" extrusionOk="0">
                    <a:moveTo>
                      <a:pt x="1107" y="0"/>
                    </a:moveTo>
                    <a:cubicBezTo>
                      <a:pt x="830" y="517"/>
                      <a:pt x="455" y="1187"/>
                      <a:pt x="0" y="1793"/>
                    </a:cubicBezTo>
                    <a:cubicBezTo>
                      <a:pt x="18" y="1838"/>
                      <a:pt x="36" y="1882"/>
                      <a:pt x="54" y="1936"/>
                    </a:cubicBezTo>
                    <a:cubicBezTo>
                      <a:pt x="518" y="1329"/>
                      <a:pt x="893" y="678"/>
                      <a:pt x="1169" y="170"/>
                    </a:cubicBezTo>
                    <a:cubicBezTo>
                      <a:pt x="1142" y="116"/>
                      <a:pt x="1125" y="54"/>
                      <a:pt x="110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00" name="Google Shape;2500;p58"/>
              <p:cNvSpPr/>
              <p:nvPr/>
            </p:nvSpPr>
            <p:spPr>
              <a:xfrm>
                <a:off x="6166150" y="2637675"/>
                <a:ext cx="38150" cy="41750"/>
              </a:xfrm>
              <a:custGeom>
                <a:avLst/>
                <a:gdLst/>
                <a:ahLst/>
                <a:cxnLst/>
                <a:rect l="l" t="t" r="r" b="b"/>
                <a:pathLst>
                  <a:path w="1526" h="1670" extrusionOk="0">
                    <a:moveTo>
                      <a:pt x="1526" y="1"/>
                    </a:moveTo>
                    <a:cubicBezTo>
                      <a:pt x="1116" y="599"/>
                      <a:pt x="652" y="1170"/>
                      <a:pt x="36" y="1553"/>
                    </a:cubicBezTo>
                    <a:cubicBezTo>
                      <a:pt x="18" y="1589"/>
                      <a:pt x="9" y="1624"/>
                      <a:pt x="0" y="1669"/>
                    </a:cubicBezTo>
                    <a:cubicBezTo>
                      <a:pt x="616" y="1294"/>
                      <a:pt x="1107" y="732"/>
                      <a:pt x="1526" y="135"/>
                    </a:cubicBezTo>
                    <a:cubicBezTo>
                      <a:pt x="1517" y="90"/>
                      <a:pt x="1517" y="45"/>
                      <a:pt x="152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01" name="Google Shape;2501;p58"/>
              <p:cNvSpPr/>
              <p:nvPr/>
            </p:nvSpPr>
            <p:spPr>
              <a:xfrm>
                <a:off x="6165475" y="2641025"/>
                <a:ext cx="39275" cy="41300"/>
              </a:xfrm>
              <a:custGeom>
                <a:avLst/>
                <a:gdLst/>
                <a:ahLst/>
                <a:cxnLst/>
                <a:rect l="l" t="t" r="r" b="b"/>
                <a:pathLst>
                  <a:path w="1571" h="1652" extrusionOk="0">
                    <a:moveTo>
                      <a:pt x="1553" y="1"/>
                    </a:moveTo>
                    <a:cubicBezTo>
                      <a:pt x="1134" y="598"/>
                      <a:pt x="643" y="1160"/>
                      <a:pt x="27" y="1535"/>
                    </a:cubicBezTo>
                    <a:cubicBezTo>
                      <a:pt x="10" y="1571"/>
                      <a:pt x="10" y="1615"/>
                      <a:pt x="1" y="1651"/>
                    </a:cubicBezTo>
                    <a:cubicBezTo>
                      <a:pt x="616" y="1312"/>
                      <a:pt x="1134" y="741"/>
                      <a:pt x="1571" y="143"/>
                    </a:cubicBezTo>
                    <a:cubicBezTo>
                      <a:pt x="1562" y="90"/>
                      <a:pt x="1553" y="45"/>
                      <a:pt x="1553"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02" name="Google Shape;2502;p58"/>
              <p:cNvSpPr/>
              <p:nvPr/>
            </p:nvSpPr>
            <p:spPr>
              <a:xfrm>
                <a:off x="6165475" y="2644600"/>
                <a:ext cx="39950" cy="40825"/>
              </a:xfrm>
              <a:custGeom>
                <a:avLst/>
                <a:gdLst/>
                <a:ahLst/>
                <a:cxnLst/>
                <a:rect l="l" t="t" r="r" b="b"/>
                <a:pathLst>
                  <a:path w="1598" h="1633" extrusionOk="0">
                    <a:moveTo>
                      <a:pt x="1571" y="0"/>
                    </a:moveTo>
                    <a:cubicBezTo>
                      <a:pt x="1134" y="598"/>
                      <a:pt x="616" y="1169"/>
                      <a:pt x="1" y="1508"/>
                    </a:cubicBezTo>
                    <a:cubicBezTo>
                      <a:pt x="1" y="1553"/>
                      <a:pt x="1" y="1588"/>
                      <a:pt x="10" y="1633"/>
                    </a:cubicBezTo>
                    <a:cubicBezTo>
                      <a:pt x="625" y="1321"/>
                      <a:pt x="1151" y="750"/>
                      <a:pt x="1597" y="143"/>
                    </a:cubicBezTo>
                    <a:cubicBezTo>
                      <a:pt x="1589" y="90"/>
                      <a:pt x="1580" y="45"/>
                      <a:pt x="157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03" name="Google Shape;2503;p58"/>
              <p:cNvSpPr/>
              <p:nvPr/>
            </p:nvSpPr>
            <p:spPr>
              <a:xfrm>
                <a:off x="6165700" y="2648175"/>
                <a:ext cx="41075" cy="40600"/>
              </a:xfrm>
              <a:custGeom>
                <a:avLst/>
                <a:gdLst/>
                <a:ahLst/>
                <a:cxnLst/>
                <a:rect l="l" t="t" r="r" b="b"/>
                <a:pathLst>
                  <a:path w="1643" h="1624" extrusionOk="0">
                    <a:moveTo>
                      <a:pt x="1588" y="0"/>
                    </a:moveTo>
                    <a:cubicBezTo>
                      <a:pt x="1142" y="607"/>
                      <a:pt x="616" y="1178"/>
                      <a:pt x="1" y="1490"/>
                    </a:cubicBezTo>
                    <a:cubicBezTo>
                      <a:pt x="1" y="1535"/>
                      <a:pt x="9" y="1579"/>
                      <a:pt x="18" y="1624"/>
                    </a:cubicBezTo>
                    <a:cubicBezTo>
                      <a:pt x="634" y="1312"/>
                      <a:pt x="1187" y="750"/>
                      <a:pt x="1642" y="143"/>
                    </a:cubicBezTo>
                    <a:cubicBezTo>
                      <a:pt x="1624" y="89"/>
                      <a:pt x="1606" y="45"/>
                      <a:pt x="1588"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04" name="Google Shape;2504;p58"/>
              <p:cNvSpPr/>
              <p:nvPr/>
            </p:nvSpPr>
            <p:spPr>
              <a:xfrm>
                <a:off x="6216550" y="2604675"/>
                <a:ext cx="20100" cy="34375"/>
              </a:xfrm>
              <a:custGeom>
                <a:avLst/>
                <a:gdLst/>
                <a:ahLst/>
                <a:cxnLst/>
                <a:rect l="l" t="t" r="r" b="b"/>
                <a:pathLst>
                  <a:path w="804" h="1375" extrusionOk="0">
                    <a:moveTo>
                      <a:pt x="786" y="1"/>
                    </a:moveTo>
                    <a:cubicBezTo>
                      <a:pt x="786" y="18"/>
                      <a:pt x="786" y="36"/>
                      <a:pt x="803" y="45"/>
                    </a:cubicBezTo>
                    <a:cubicBezTo>
                      <a:pt x="607" y="420"/>
                      <a:pt x="340" y="893"/>
                      <a:pt x="36" y="1374"/>
                    </a:cubicBezTo>
                    <a:cubicBezTo>
                      <a:pt x="18" y="1365"/>
                      <a:pt x="1" y="1348"/>
                      <a:pt x="1" y="1330"/>
                    </a:cubicBezTo>
                    <a:cubicBezTo>
                      <a:pt x="322" y="848"/>
                      <a:pt x="580" y="375"/>
                      <a:pt x="78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05" name="Google Shape;2505;p58"/>
              <p:cNvSpPr/>
              <p:nvPr/>
            </p:nvSpPr>
            <p:spPr>
              <a:xfrm>
                <a:off x="6188900" y="2637900"/>
                <a:ext cx="28575" cy="35725"/>
              </a:xfrm>
              <a:custGeom>
                <a:avLst/>
                <a:gdLst/>
                <a:ahLst/>
                <a:cxnLst/>
                <a:rect l="l" t="t" r="r" b="b"/>
                <a:pathLst>
                  <a:path w="1143" h="1429" extrusionOk="0">
                    <a:moveTo>
                      <a:pt x="1107" y="1"/>
                    </a:moveTo>
                    <a:cubicBezTo>
                      <a:pt x="1107" y="19"/>
                      <a:pt x="1124" y="36"/>
                      <a:pt x="1142" y="45"/>
                    </a:cubicBezTo>
                    <a:cubicBezTo>
                      <a:pt x="830" y="527"/>
                      <a:pt x="464" y="1018"/>
                      <a:pt x="63" y="1428"/>
                    </a:cubicBezTo>
                    <a:cubicBezTo>
                      <a:pt x="36" y="1428"/>
                      <a:pt x="9" y="1410"/>
                      <a:pt x="0" y="1366"/>
                    </a:cubicBezTo>
                    <a:cubicBezTo>
                      <a:pt x="420" y="964"/>
                      <a:pt x="794" y="483"/>
                      <a:pt x="1107"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06" name="Google Shape;2506;p58"/>
              <p:cNvSpPr/>
              <p:nvPr/>
            </p:nvSpPr>
            <p:spPr>
              <a:xfrm>
                <a:off x="6217450" y="2605800"/>
                <a:ext cx="20975" cy="33700"/>
              </a:xfrm>
              <a:custGeom>
                <a:avLst/>
                <a:gdLst/>
                <a:ahLst/>
                <a:cxnLst/>
                <a:rect l="l" t="t" r="r" b="b"/>
                <a:pathLst>
                  <a:path w="839" h="1348" extrusionOk="0">
                    <a:moveTo>
                      <a:pt x="767" y="0"/>
                    </a:moveTo>
                    <a:cubicBezTo>
                      <a:pt x="785" y="18"/>
                      <a:pt x="803" y="36"/>
                      <a:pt x="839" y="45"/>
                    </a:cubicBezTo>
                    <a:cubicBezTo>
                      <a:pt x="634" y="419"/>
                      <a:pt x="384" y="883"/>
                      <a:pt x="81" y="1347"/>
                    </a:cubicBezTo>
                    <a:cubicBezTo>
                      <a:pt x="45" y="1347"/>
                      <a:pt x="18" y="1347"/>
                      <a:pt x="0" y="1329"/>
                    </a:cubicBezTo>
                    <a:cubicBezTo>
                      <a:pt x="304" y="848"/>
                      <a:pt x="571" y="375"/>
                      <a:pt x="76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07" name="Google Shape;2507;p58"/>
              <p:cNvSpPr/>
              <p:nvPr/>
            </p:nvSpPr>
            <p:spPr>
              <a:xfrm>
                <a:off x="6190450" y="2639025"/>
                <a:ext cx="29025" cy="34825"/>
              </a:xfrm>
              <a:custGeom>
                <a:avLst/>
                <a:gdLst/>
                <a:ahLst/>
                <a:cxnLst/>
                <a:rect l="l" t="t" r="r" b="b"/>
                <a:pathLst>
                  <a:path w="1161" h="1393" extrusionOk="0">
                    <a:moveTo>
                      <a:pt x="1080" y="0"/>
                    </a:moveTo>
                    <a:cubicBezTo>
                      <a:pt x="1098" y="18"/>
                      <a:pt x="1125" y="18"/>
                      <a:pt x="1161" y="18"/>
                    </a:cubicBezTo>
                    <a:cubicBezTo>
                      <a:pt x="857" y="491"/>
                      <a:pt x="509" y="964"/>
                      <a:pt x="117" y="1365"/>
                    </a:cubicBezTo>
                    <a:cubicBezTo>
                      <a:pt x="63" y="1383"/>
                      <a:pt x="28" y="1392"/>
                      <a:pt x="1" y="1383"/>
                    </a:cubicBezTo>
                    <a:cubicBezTo>
                      <a:pt x="402" y="973"/>
                      <a:pt x="768" y="482"/>
                      <a:pt x="1080"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08" name="Google Shape;2508;p58"/>
              <p:cNvSpPr/>
              <p:nvPr/>
            </p:nvSpPr>
            <p:spPr>
              <a:xfrm>
                <a:off x="6193350" y="2606450"/>
                <a:ext cx="51775" cy="66725"/>
              </a:xfrm>
              <a:custGeom>
                <a:avLst/>
                <a:gdLst/>
                <a:ahLst/>
                <a:cxnLst/>
                <a:rect l="l" t="t" r="r" b="b"/>
                <a:pathLst>
                  <a:path w="2071" h="2669" extrusionOk="0">
                    <a:moveTo>
                      <a:pt x="1803" y="19"/>
                    </a:moveTo>
                    <a:cubicBezTo>
                      <a:pt x="1865" y="37"/>
                      <a:pt x="1954" y="37"/>
                      <a:pt x="2070" y="1"/>
                    </a:cubicBezTo>
                    <a:cubicBezTo>
                      <a:pt x="1660" y="768"/>
                      <a:pt x="1116" y="1785"/>
                      <a:pt x="411" y="2579"/>
                    </a:cubicBezTo>
                    <a:cubicBezTo>
                      <a:pt x="233" y="2588"/>
                      <a:pt x="90" y="2642"/>
                      <a:pt x="1" y="2668"/>
                    </a:cubicBezTo>
                    <a:cubicBezTo>
                      <a:pt x="786" y="1865"/>
                      <a:pt x="1392" y="768"/>
                      <a:pt x="1803" y="1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sp>
          <p:nvSpPr>
            <p:cNvPr id="2509" name="Google Shape;2509;p58"/>
            <p:cNvSpPr/>
            <p:nvPr/>
          </p:nvSpPr>
          <p:spPr>
            <a:xfrm>
              <a:off x="283275" y="2562100"/>
              <a:ext cx="540900" cy="1068600"/>
            </a:xfrm>
            <a:prstGeom prst="ellipse">
              <a:avLst/>
            </a:prstGeom>
            <a:gradFill>
              <a:gsLst>
                <a:gs pos="0">
                  <a:schemeClr val="accent1"/>
                </a:gs>
                <a:gs pos="100000">
                  <a:schemeClr val="lt2"/>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nvGrpSpPr>
            <p:cNvPr id="2510" name="Google Shape;2510;p58"/>
            <p:cNvGrpSpPr/>
            <p:nvPr/>
          </p:nvGrpSpPr>
          <p:grpSpPr>
            <a:xfrm rot="-4462922">
              <a:off x="-56755" y="2663791"/>
              <a:ext cx="1311094" cy="916726"/>
              <a:chOff x="4948525" y="3594025"/>
              <a:chExt cx="1311200" cy="916800"/>
            </a:xfrm>
          </p:grpSpPr>
          <p:sp>
            <p:nvSpPr>
              <p:cNvPr id="2511" name="Google Shape;2511;p58"/>
              <p:cNvSpPr/>
              <p:nvPr/>
            </p:nvSpPr>
            <p:spPr>
              <a:xfrm>
                <a:off x="5635525" y="3631825"/>
                <a:ext cx="42275" cy="224450"/>
              </a:xfrm>
              <a:custGeom>
                <a:avLst/>
                <a:gdLst/>
                <a:ahLst/>
                <a:cxnLst/>
                <a:rect l="l" t="t" r="r" b="b"/>
                <a:pathLst>
                  <a:path w="1691" h="8978" extrusionOk="0">
                    <a:moveTo>
                      <a:pt x="1607" y="8978"/>
                    </a:moveTo>
                    <a:cubicBezTo>
                      <a:pt x="1584" y="8978"/>
                      <a:pt x="1572" y="8978"/>
                      <a:pt x="1572" y="8966"/>
                    </a:cubicBezTo>
                    <a:cubicBezTo>
                      <a:pt x="869" y="8537"/>
                      <a:pt x="357" y="7811"/>
                      <a:pt x="179" y="7013"/>
                    </a:cubicBezTo>
                    <a:cubicBezTo>
                      <a:pt x="0" y="6216"/>
                      <a:pt x="179" y="5335"/>
                      <a:pt x="619" y="4656"/>
                    </a:cubicBezTo>
                    <a:cubicBezTo>
                      <a:pt x="679" y="4573"/>
                      <a:pt x="738" y="4489"/>
                      <a:pt x="798" y="4418"/>
                    </a:cubicBezTo>
                    <a:cubicBezTo>
                      <a:pt x="976" y="4168"/>
                      <a:pt x="1155" y="3918"/>
                      <a:pt x="1226" y="3632"/>
                    </a:cubicBezTo>
                    <a:cubicBezTo>
                      <a:pt x="1345" y="3251"/>
                      <a:pt x="1310" y="2846"/>
                      <a:pt x="1250" y="2465"/>
                    </a:cubicBezTo>
                    <a:lnTo>
                      <a:pt x="1155" y="1977"/>
                    </a:lnTo>
                    <a:cubicBezTo>
                      <a:pt x="1107" y="1751"/>
                      <a:pt x="1072" y="1513"/>
                      <a:pt x="1036" y="1275"/>
                    </a:cubicBezTo>
                    <a:cubicBezTo>
                      <a:pt x="964" y="786"/>
                      <a:pt x="1012" y="382"/>
                      <a:pt x="1155" y="48"/>
                    </a:cubicBezTo>
                    <a:cubicBezTo>
                      <a:pt x="1167" y="24"/>
                      <a:pt x="1203" y="1"/>
                      <a:pt x="1250" y="24"/>
                    </a:cubicBezTo>
                    <a:cubicBezTo>
                      <a:pt x="1274" y="36"/>
                      <a:pt x="1286" y="60"/>
                      <a:pt x="1274" y="108"/>
                    </a:cubicBezTo>
                    <a:cubicBezTo>
                      <a:pt x="1131" y="417"/>
                      <a:pt x="1095" y="798"/>
                      <a:pt x="1155" y="1251"/>
                    </a:cubicBezTo>
                    <a:cubicBezTo>
                      <a:pt x="1191" y="1489"/>
                      <a:pt x="1226" y="1715"/>
                      <a:pt x="1274" y="1941"/>
                    </a:cubicBezTo>
                    <a:cubicBezTo>
                      <a:pt x="1310" y="2108"/>
                      <a:pt x="1345" y="2275"/>
                      <a:pt x="1369" y="2441"/>
                    </a:cubicBezTo>
                    <a:cubicBezTo>
                      <a:pt x="1429" y="2846"/>
                      <a:pt x="1465" y="3263"/>
                      <a:pt x="1345" y="3680"/>
                    </a:cubicBezTo>
                    <a:cubicBezTo>
                      <a:pt x="1274" y="3989"/>
                      <a:pt x="1084" y="4251"/>
                      <a:pt x="905" y="4501"/>
                    </a:cubicBezTo>
                    <a:cubicBezTo>
                      <a:pt x="845" y="4573"/>
                      <a:pt x="786" y="4668"/>
                      <a:pt x="738" y="4739"/>
                    </a:cubicBezTo>
                    <a:cubicBezTo>
                      <a:pt x="298" y="5394"/>
                      <a:pt x="143" y="6239"/>
                      <a:pt x="310" y="7001"/>
                    </a:cubicBezTo>
                    <a:cubicBezTo>
                      <a:pt x="476" y="7763"/>
                      <a:pt x="976" y="8478"/>
                      <a:pt x="1643" y="8883"/>
                    </a:cubicBezTo>
                    <a:cubicBezTo>
                      <a:pt x="1679" y="8895"/>
                      <a:pt x="1691" y="8930"/>
                      <a:pt x="1667" y="8966"/>
                    </a:cubicBezTo>
                    <a:cubicBezTo>
                      <a:pt x="1643" y="8978"/>
                      <a:pt x="1619" y="8978"/>
                      <a:pt x="1607" y="897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12" name="Google Shape;2512;p58"/>
              <p:cNvSpPr/>
              <p:nvPr/>
            </p:nvSpPr>
            <p:spPr>
              <a:xfrm>
                <a:off x="5245575" y="3743150"/>
                <a:ext cx="153025" cy="185175"/>
              </a:xfrm>
              <a:custGeom>
                <a:avLst/>
                <a:gdLst/>
                <a:ahLst/>
                <a:cxnLst/>
                <a:rect l="l" t="t" r="r" b="b"/>
                <a:pathLst>
                  <a:path w="6121" h="7407" extrusionOk="0">
                    <a:moveTo>
                      <a:pt x="6025" y="7406"/>
                    </a:moveTo>
                    <a:cubicBezTo>
                      <a:pt x="6014" y="7406"/>
                      <a:pt x="5978" y="7382"/>
                      <a:pt x="5978" y="7370"/>
                    </a:cubicBezTo>
                    <a:lnTo>
                      <a:pt x="4466" y="5227"/>
                    </a:lnTo>
                    <a:cubicBezTo>
                      <a:pt x="4239" y="4906"/>
                      <a:pt x="4001" y="4572"/>
                      <a:pt x="3716" y="4287"/>
                    </a:cubicBezTo>
                    <a:cubicBezTo>
                      <a:pt x="3370" y="3953"/>
                      <a:pt x="3037" y="3739"/>
                      <a:pt x="2680" y="3668"/>
                    </a:cubicBezTo>
                    <a:cubicBezTo>
                      <a:pt x="2525" y="3632"/>
                      <a:pt x="2382" y="3620"/>
                      <a:pt x="2227" y="3608"/>
                    </a:cubicBezTo>
                    <a:cubicBezTo>
                      <a:pt x="1942" y="3596"/>
                      <a:pt x="1668" y="3560"/>
                      <a:pt x="1406" y="3418"/>
                    </a:cubicBezTo>
                    <a:cubicBezTo>
                      <a:pt x="1215" y="3299"/>
                      <a:pt x="1096" y="3060"/>
                      <a:pt x="1108" y="2798"/>
                    </a:cubicBezTo>
                    <a:cubicBezTo>
                      <a:pt x="1108" y="2679"/>
                      <a:pt x="1144" y="2560"/>
                      <a:pt x="1156" y="2441"/>
                    </a:cubicBezTo>
                    <a:cubicBezTo>
                      <a:pt x="1168" y="2346"/>
                      <a:pt x="1191" y="2251"/>
                      <a:pt x="1203" y="2167"/>
                    </a:cubicBezTo>
                    <a:cubicBezTo>
                      <a:pt x="1275" y="1334"/>
                      <a:pt x="787" y="477"/>
                      <a:pt x="37" y="143"/>
                    </a:cubicBezTo>
                    <a:cubicBezTo>
                      <a:pt x="13" y="120"/>
                      <a:pt x="1" y="96"/>
                      <a:pt x="13" y="48"/>
                    </a:cubicBezTo>
                    <a:cubicBezTo>
                      <a:pt x="25" y="24"/>
                      <a:pt x="72" y="0"/>
                      <a:pt x="96" y="24"/>
                    </a:cubicBezTo>
                    <a:cubicBezTo>
                      <a:pt x="906" y="393"/>
                      <a:pt x="1430" y="1286"/>
                      <a:pt x="1334" y="2167"/>
                    </a:cubicBezTo>
                    <a:cubicBezTo>
                      <a:pt x="1334" y="2263"/>
                      <a:pt x="1299" y="2358"/>
                      <a:pt x="1287" y="2465"/>
                    </a:cubicBezTo>
                    <a:cubicBezTo>
                      <a:pt x="1275" y="2584"/>
                      <a:pt x="1239" y="2679"/>
                      <a:pt x="1239" y="2787"/>
                    </a:cubicBezTo>
                    <a:cubicBezTo>
                      <a:pt x="1227" y="3001"/>
                      <a:pt x="1322" y="3191"/>
                      <a:pt x="1477" y="3275"/>
                    </a:cubicBezTo>
                    <a:cubicBezTo>
                      <a:pt x="1703" y="3418"/>
                      <a:pt x="1977" y="3441"/>
                      <a:pt x="2251" y="3453"/>
                    </a:cubicBezTo>
                    <a:cubicBezTo>
                      <a:pt x="2406" y="3477"/>
                      <a:pt x="2573" y="3489"/>
                      <a:pt x="2715" y="3513"/>
                    </a:cubicBezTo>
                    <a:cubicBezTo>
                      <a:pt x="3108" y="3596"/>
                      <a:pt x="3477" y="3810"/>
                      <a:pt x="3835" y="4191"/>
                    </a:cubicBezTo>
                    <a:cubicBezTo>
                      <a:pt x="4120" y="4489"/>
                      <a:pt x="4359" y="4811"/>
                      <a:pt x="4597" y="5144"/>
                    </a:cubicBezTo>
                    <a:lnTo>
                      <a:pt x="6109" y="7287"/>
                    </a:lnTo>
                    <a:cubicBezTo>
                      <a:pt x="6121" y="7311"/>
                      <a:pt x="6121" y="7359"/>
                      <a:pt x="6097" y="7370"/>
                    </a:cubicBezTo>
                    <a:cubicBezTo>
                      <a:pt x="6049" y="7406"/>
                      <a:pt x="6037" y="7406"/>
                      <a:pt x="6025" y="740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13" name="Google Shape;2513;p58"/>
              <p:cNvSpPr/>
              <p:nvPr/>
            </p:nvSpPr>
            <p:spPr>
              <a:xfrm>
                <a:off x="4948525" y="4039900"/>
                <a:ext cx="287550" cy="25325"/>
              </a:xfrm>
              <a:custGeom>
                <a:avLst/>
                <a:gdLst/>
                <a:ahLst/>
                <a:cxnLst/>
                <a:rect l="l" t="t" r="r" b="b"/>
                <a:pathLst>
                  <a:path w="11502" h="1013" extrusionOk="0">
                    <a:moveTo>
                      <a:pt x="5430" y="1013"/>
                    </a:moveTo>
                    <a:cubicBezTo>
                      <a:pt x="4870" y="1013"/>
                      <a:pt x="4334" y="858"/>
                      <a:pt x="3799" y="715"/>
                    </a:cubicBezTo>
                    <a:cubicBezTo>
                      <a:pt x="3501" y="620"/>
                      <a:pt x="3191" y="537"/>
                      <a:pt x="2894" y="489"/>
                    </a:cubicBezTo>
                    <a:cubicBezTo>
                      <a:pt x="2322" y="370"/>
                      <a:pt x="1858" y="334"/>
                      <a:pt x="1441" y="370"/>
                    </a:cubicBezTo>
                    <a:cubicBezTo>
                      <a:pt x="929" y="394"/>
                      <a:pt x="465" y="561"/>
                      <a:pt x="108" y="811"/>
                    </a:cubicBezTo>
                    <a:cubicBezTo>
                      <a:pt x="72" y="834"/>
                      <a:pt x="36" y="834"/>
                      <a:pt x="12" y="799"/>
                    </a:cubicBezTo>
                    <a:cubicBezTo>
                      <a:pt x="0" y="775"/>
                      <a:pt x="0" y="727"/>
                      <a:pt x="36" y="715"/>
                    </a:cubicBezTo>
                    <a:cubicBezTo>
                      <a:pt x="417" y="430"/>
                      <a:pt x="893" y="263"/>
                      <a:pt x="1429" y="239"/>
                    </a:cubicBezTo>
                    <a:cubicBezTo>
                      <a:pt x="1858" y="203"/>
                      <a:pt x="2322" y="239"/>
                      <a:pt x="2906" y="346"/>
                    </a:cubicBezTo>
                    <a:cubicBezTo>
                      <a:pt x="3215" y="406"/>
                      <a:pt x="3525" y="501"/>
                      <a:pt x="3822" y="572"/>
                    </a:cubicBezTo>
                    <a:cubicBezTo>
                      <a:pt x="4453" y="751"/>
                      <a:pt x="5096" y="930"/>
                      <a:pt x="5763" y="858"/>
                    </a:cubicBezTo>
                    <a:cubicBezTo>
                      <a:pt x="6406" y="799"/>
                      <a:pt x="7013" y="620"/>
                      <a:pt x="7609" y="442"/>
                    </a:cubicBezTo>
                    <a:cubicBezTo>
                      <a:pt x="7930" y="346"/>
                      <a:pt x="8263" y="251"/>
                      <a:pt x="8585" y="180"/>
                    </a:cubicBezTo>
                    <a:cubicBezTo>
                      <a:pt x="9121" y="37"/>
                      <a:pt x="9621" y="1"/>
                      <a:pt x="10061" y="13"/>
                    </a:cubicBezTo>
                    <a:cubicBezTo>
                      <a:pt x="10597" y="25"/>
                      <a:pt x="11085" y="180"/>
                      <a:pt x="11478" y="430"/>
                    </a:cubicBezTo>
                    <a:cubicBezTo>
                      <a:pt x="11502" y="442"/>
                      <a:pt x="11502" y="489"/>
                      <a:pt x="11490" y="513"/>
                    </a:cubicBezTo>
                    <a:cubicBezTo>
                      <a:pt x="11478" y="549"/>
                      <a:pt x="11430" y="549"/>
                      <a:pt x="11407" y="537"/>
                    </a:cubicBezTo>
                    <a:cubicBezTo>
                      <a:pt x="11026" y="299"/>
                      <a:pt x="10573" y="144"/>
                      <a:pt x="10049" y="132"/>
                    </a:cubicBezTo>
                    <a:cubicBezTo>
                      <a:pt x="9621" y="108"/>
                      <a:pt x="9144" y="156"/>
                      <a:pt x="8609" y="275"/>
                    </a:cubicBezTo>
                    <a:cubicBezTo>
                      <a:pt x="8275" y="346"/>
                      <a:pt x="7954" y="453"/>
                      <a:pt x="7620" y="549"/>
                    </a:cubicBezTo>
                    <a:cubicBezTo>
                      <a:pt x="7013" y="727"/>
                      <a:pt x="6382" y="918"/>
                      <a:pt x="5751" y="965"/>
                    </a:cubicBezTo>
                    <a:cubicBezTo>
                      <a:pt x="5656" y="989"/>
                      <a:pt x="5549" y="1013"/>
                      <a:pt x="5430" y="101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14" name="Google Shape;2514;p58"/>
              <p:cNvSpPr/>
              <p:nvPr/>
            </p:nvSpPr>
            <p:spPr>
              <a:xfrm>
                <a:off x="5690575" y="4176250"/>
                <a:ext cx="143800" cy="203025"/>
              </a:xfrm>
              <a:custGeom>
                <a:avLst/>
                <a:gdLst/>
                <a:ahLst/>
                <a:cxnLst/>
                <a:rect l="l" t="t" r="r" b="b"/>
                <a:pathLst>
                  <a:path w="5752" h="8121" extrusionOk="0">
                    <a:moveTo>
                      <a:pt x="5692" y="8120"/>
                    </a:moveTo>
                    <a:lnTo>
                      <a:pt x="5680" y="8120"/>
                    </a:lnTo>
                    <a:cubicBezTo>
                      <a:pt x="4716" y="7858"/>
                      <a:pt x="3882" y="7227"/>
                      <a:pt x="3465" y="6406"/>
                    </a:cubicBezTo>
                    <a:cubicBezTo>
                      <a:pt x="3251" y="6001"/>
                      <a:pt x="3168" y="5572"/>
                      <a:pt x="3192" y="5167"/>
                    </a:cubicBezTo>
                    <a:cubicBezTo>
                      <a:pt x="3192" y="5060"/>
                      <a:pt x="3215" y="4965"/>
                      <a:pt x="3227" y="4858"/>
                    </a:cubicBezTo>
                    <a:cubicBezTo>
                      <a:pt x="3275" y="4560"/>
                      <a:pt x="3299" y="4251"/>
                      <a:pt x="3192" y="3953"/>
                    </a:cubicBezTo>
                    <a:cubicBezTo>
                      <a:pt x="3120" y="3774"/>
                      <a:pt x="2953" y="3608"/>
                      <a:pt x="2751" y="3500"/>
                    </a:cubicBezTo>
                    <a:cubicBezTo>
                      <a:pt x="2584" y="3417"/>
                      <a:pt x="2394" y="3358"/>
                      <a:pt x="2215" y="3298"/>
                    </a:cubicBezTo>
                    <a:cubicBezTo>
                      <a:pt x="2156" y="3274"/>
                      <a:pt x="2108" y="3262"/>
                      <a:pt x="2049" y="3239"/>
                    </a:cubicBezTo>
                    <a:cubicBezTo>
                      <a:pt x="1572" y="3072"/>
                      <a:pt x="1144" y="2798"/>
                      <a:pt x="810" y="2465"/>
                    </a:cubicBezTo>
                    <a:cubicBezTo>
                      <a:pt x="155" y="1750"/>
                      <a:pt x="1" y="798"/>
                      <a:pt x="382" y="48"/>
                    </a:cubicBezTo>
                    <a:cubicBezTo>
                      <a:pt x="394" y="12"/>
                      <a:pt x="429" y="0"/>
                      <a:pt x="477" y="12"/>
                    </a:cubicBezTo>
                    <a:cubicBezTo>
                      <a:pt x="501" y="36"/>
                      <a:pt x="513" y="60"/>
                      <a:pt x="501" y="71"/>
                    </a:cubicBezTo>
                    <a:cubicBezTo>
                      <a:pt x="132" y="786"/>
                      <a:pt x="298" y="1703"/>
                      <a:pt x="917" y="2381"/>
                    </a:cubicBezTo>
                    <a:cubicBezTo>
                      <a:pt x="1227" y="2727"/>
                      <a:pt x="1644" y="2977"/>
                      <a:pt x="2096" y="3131"/>
                    </a:cubicBezTo>
                    <a:cubicBezTo>
                      <a:pt x="2156" y="3143"/>
                      <a:pt x="2203" y="3155"/>
                      <a:pt x="2263" y="3191"/>
                    </a:cubicBezTo>
                    <a:cubicBezTo>
                      <a:pt x="2453" y="3250"/>
                      <a:pt x="2632" y="3310"/>
                      <a:pt x="2811" y="3393"/>
                    </a:cubicBezTo>
                    <a:cubicBezTo>
                      <a:pt x="3049" y="3512"/>
                      <a:pt x="3227" y="3691"/>
                      <a:pt x="3299" y="3905"/>
                    </a:cubicBezTo>
                    <a:cubicBezTo>
                      <a:pt x="3418" y="4215"/>
                      <a:pt x="3370" y="4524"/>
                      <a:pt x="3346" y="4834"/>
                    </a:cubicBezTo>
                    <a:cubicBezTo>
                      <a:pt x="3334" y="4941"/>
                      <a:pt x="3311" y="5048"/>
                      <a:pt x="3311" y="5155"/>
                    </a:cubicBezTo>
                    <a:cubicBezTo>
                      <a:pt x="3287" y="5536"/>
                      <a:pt x="3370" y="5953"/>
                      <a:pt x="3573" y="6346"/>
                    </a:cubicBezTo>
                    <a:cubicBezTo>
                      <a:pt x="3965" y="7132"/>
                      <a:pt x="4775" y="7739"/>
                      <a:pt x="5716" y="7989"/>
                    </a:cubicBezTo>
                    <a:cubicBezTo>
                      <a:pt x="5740" y="8013"/>
                      <a:pt x="5751" y="8037"/>
                      <a:pt x="5751" y="8049"/>
                    </a:cubicBezTo>
                    <a:cubicBezTo>
                      <a:pt x="5740" y="8096"/>
                      <a:pt x="5716" y="8120"/>
                      <a:pt x="5692" y="812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15" name="Google Shape;2515;p58"/>
              <p:cNvSpPr/>
              <p:nvPr/>
            </p:nvSpPr>
            <p:spPr>
              <a:xfrm>
                <a:off x="5988825" y="3964900"/>
                <a:ext cx="270900" cy="41400"/>
              </a:xfrm>
              <a:custGeom>
                <a:avLst/>
                <a:gdLst/>
                <a:ahLst/>
                <a:cxnLst/>
                <a:rect l="l" t="t" r="r" b="b"/>
                <a:pathLst>
                  <a:path w="10836" h="1656" extrusionOk="0">
                    <a:moveTo>
                      <a:pt x="3013" y="1608"/>
                    </a:moveTo>
                    <a:cubicBezTo>
                      <a:pt x="2799" y="1608"/>
                      <a:pt x="2573" y="1548"/>
                      <a:pt x="2394" y="1429"/>
                    </a:cubicBezTo>
                    <a:cubicBezTo>
                      <a:pt x="2144" y="1286"/>
                      <a:pt x="1953" y="1060"/>
                      <a:pt x="1775" y="858"/>
                    </a:cubicBezTo>
                    <a:cubicBezTo>
                      <a:pt x="1644" y="703"/>
                      <a:pt x="1489" y="536"/>
                      <a:pt x="1346" y="405"/>
                    </a:cubicBezTo>
                    <a:cubicBezTo>
                      <a:pt x="1132" y="227"/>
                      <a:pt x="906" y="143"/>
                      <a:pt x="715" y="143"/>
                    </a:cubicBezTo>
                    <a:cubicBezTo>
                      <a:pt x="501" y="143"/>
                      <a:pt x="251" y="203"/>
                      <a:pt x="132" y="405"/>
                    </a:cubicBezTo>
                    <a:cubicBezTo>
                      <a:pt x="120" y="441"/>
                      <a:pt x="72" y="453"/>
                      <a:pt x="48" y="417"/>
                    </a:cubicBezTo>
                    <a:cubicBezTo>
                      <a:pt x="13" y="405"/>
                      <a:pt x="1" y="358"/>
                      <a:pt x="36" y="334"/>
                    </a:cubicBezTo>
                    <a:cubicBezTo>
                      <a:pt x="179" y="96"/>
                      <a:pt x="465" y="1"/>
                      <a:pt x="703" y="1"/>
                    </a:cubicBezTo>
                    <a:lnTo>
                      <a:pt x="727" y="1"/>
                    </a:lnTo>
                    <a:cubicBezTo>
                      <a:pt x="953" y="1"/>
                      <a:pt x="1191" y="108"/>
                      <a:pt x="1430" y="298"/>
                    </a:cubicBezTo>
                    <a:cubicBezTo>
                      <a:pt x="1596" y="429"/>
                      <a:pt x="1739" y="596"/>
                      <a:pt x="1882" y="763"/>
                    </a:cubicBezTo>
                    <a:cubicBezTo>
                      <a:pt x="2072" y="965"/>
                      <a:pt x="2251" y="1179"/>
                      <a:pt x="2477" y="1322"/>
                    </a:cubicBezTo>
                    <a:cubicBezTo>
                      <a:pt x="2668" y="1465"/>
                      <a:pt x="2906" y="1513"/>
                      <a:pt x="3144" y="1477"/>
                    </a:cubicBezTo>
                    <a:cubicBezTo>
                      <a:pt x="3394" y="1441"/>
                      <a:pt x="3620" y="1310"/>
                      <a:pt x="3799" y="1215"/>
                    </a:cubicBezTo>
                    <a:lnTo>
                      <a:pt x="4156" y="989"/>
                    </a:lnTo>
                    <a:cubicBezTo>
                      <a:pt x="4454" y="798"/>
                      <a:pt x="4751" y="584"/>
                      <a:pt x="5097" y="477"/>
                    </a:cubicBezTo>
                    <a:cubicBezTo>
                      <a:pt x="5585" y="346"/>
                      <a:pt x="6085" y="536"/>
                      <a:pt x="6549" y="775"/>
                    </a:cubicBezTo>
                    <a:cubicBezTo>
                      <a:pt x="7073" y="1048"/>
                      <a:pt x="7490" y="1227"/>
                      <a:pt x="7907" y="1310"/>
                    </a:cubicBezTo>
                    <a:cubicBezTo>
                      <a:pt x="8859" y="1537"/>
                      <a:pt x="9871" y="1477"/>
                      <a:pt x="10764" y="1132"/>
                    </a:cubicBezTo>
                    <a:cubicBezTo>
                      <a:pt x="10788" y="1120"/>
                      <a:pt x="10835" y="1132"/>
                      <a:pt x="10835" y="1167"/>
                    </a:cubicBezTo>
                    <a:cubicBezTo>
                      <a:pt x="10835" y="1191"/>
                      <a:pt x="10835" y="1239"/>
                      <a:pt x="10812" y="1239"/>
                    </a:cubicBezTo>
                    <a:cubicBezTo>
                      <a:pt x="9883" y="1584"/>
                      <a:pt x="8847" y="1656"/>
                      <a:pt x="7871" y="1417"/>
                    </a:cubicBezTo>
                    <a:cubicBezTo>
                      <a:pt x="7454" y="1334"/>
                      <a:pt x="7014" y="1156"/>
                      <a:pt x="6490" y="870"/>
                    </a:cubicBezTo>
                    <a:cubicBezTo>
                      <a:pt x="6061" y="644"/>
                      <a:pt x="5585" y="453"/>
                      <a:pt x="5120" y="584"/>
                    </a:cubicBezTo>
                    <a:cubicBezTo>
                      <a:pt x="4799" y="679"/>
                      <a:pt x="4501" y="870"/>
                      <a:pt x="4216" y="1060"/>
                    </a:cubicBezTo>
                    <a:cubicBezTo>
                      <a:pt x="4097" y="1132"/>
                      <a:pt x="3977" y="1227"/>
                      <a:pt x="3858" y="1298"/>
                    </a:cubicBezTo>
                    <a:cubicBezTo>
                      <a:pt x="3680" y="1406"/>
                      <a:pt x="3430" y="1537"/>
                      <a:pt x="3156" y="1584"/>
                    </a:cubicBezTo>
                    <a:cubicBezTo>
                      <a:pt x="3096" y="1608"/>
                      <a:pt x="3049" y="1608"/>
                      <a:pt x="3013" y="160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16" name="Google Shape;2516;p58"/>
              <p:cNvSpPr/>
              <p:nvPr/>
            </p:nvSpPr>
            <p:spPr>
              <a:xfrm>
                <a:off x="6006700" y="3722025"/>
                <a:ext cx="239625" cy="156575"/>
              </a:xfrm>
              <a:custGeom>
                <a:avLst/>
                <a:gdLst/>
                <a:ahLst/>
                <a:cxnLst/>
                <a:rect l="l" t="t" r="r" b="b"/>
                <a:pathLst>
                  <a:path w="9585" h="6263" extrusionOk="0">
                    <a:moveTo>
                      <a:pt x="72" y="6263"/>
                    </a:moveTo>
                    <a:lnTo>
                      <a:pt x="60" y="6263"/>
                    </a:lnTo>
                    <a:cubicBezTo>
                      <a:pt x="36" y="6251"/>
                      <a:pt x="0" y="6227"/>
                      <a:pt x="12" y="6191"/>
                    </a:cubicBezTo>
                    <a:cubicBezTo>
                      <a:pt x="286" y="5227"/>
                      <a:pt x="1012" y="4382"/>
                      <a:pt x="1965" y="3905"/>
                    </a:cubicBezTo>
                    <a:cubicBezTo>
                      <a:pt x="2441" y="3679"/>
                      <a:pt x="2965" y="3548"/>
                      <a:pt x="3465" y="3548"/>
                    </a:cubicBezTo>
                    <a:lnTo>
                      <a:pt x="3989" y="3548"/>
                    </a:lnTo>
                    <a:cubicBezTo>
                      <a:pt x="4322" y="3560"/>
                      <a:pt x="4655" y="3560"/>
                      <a:pt x="4989" y="3512"/>
                    </a:cubicBezTo>
                    <a:cubicBezTo>
                      <a:pt x="5239" y="3465"/>
                      <a:pt x="5477" y="3382"/>
                      <a:pt x="5656" y="3251"/>
                    </a:cubicBezTo>
                    <a:cubicBezTo>
                      <a:pt x="5834" y="3131"/>
                      <a:pt x="5989" y="2929"/>
                      <a:pt x="6120" y="2691"/>
                    </a:cubicBezTo>
                    <a:cubicBezTo>
                      <a:pt x="6227" y="2512"/>
                      <a:pt x="6299" y="2310"/>
                      <a:pt x="6382" y="2119"/>
                    </a:cubicBezTo>
                    <a:cubicBezTo>
                      <a:pt x="6501" y="1846"/>
                      <a:pt x="6608" y="1560"/>
                      <a:pt x="6787" y="1310"/>
                    </a:cubicBezTo>
                    <a:cubicBezTo>
                      <a:pt x="7382" y="453"/>
                      <a:pt x="8513" y="0"/>
                      <a:pt x="9525" y="238"/>
                    </a:cubicBezTo>
                    <a:cubicBezTo>
                      <a:pt x="9561" y="250"/>
                      <a:pt x="9585" y="286"/>
                      <a:pt x="9573" y="310"/>
                    </a:cubicBezTo>
                    <a:cubicBezTo>
                      <a:pt x="9561" y="345"/>
                      <a:pt x="9525" y="369"/>
                      <a:pt x="9501" y="357"/>
                    </a:cubicBezTo>
                    <a:cubicBezTo>
                      <a:pt x="8525" y="131"/>
                      <a:pt x="7453" y="548"/>
                      <a:pt x="6894" y="1369"/>
                    </a:cubicBezTo>
                    <a:cubicBezTo>
                      <a:pt x="6727" y="1607"/>
                      <a:pt x="6608" y="1869"/>
                      <a:pt x="6501" y="2143"/>
                    </a:cubicBezTo>
                    <a:cubicBezTo>
                      <a:pt x="6430" y="2334"/>
                      <a:pt x="6346" y="2548"/>
                      <a:pt x="6239" y="2727"/>
                    </a:cubicBezTo>
                    <a:cubicBezTo>
                      <a:pt x="6084" y="2989"/>
                      <a:pt x="5929" y="3191"/>
                      <a:pt x="5727" y="3322"/>
                    </a:cubicBezTo>
                    <a:cubicBezTo>
                      <a:pt x="5525" y="3465"/>
                      <a:pt x="5275" y="3572"/>
                      <a:pt x="5001" y="3596"/>
                    </a:cubicBezTo>
                    <a:cubicBezTo>
                      <a:pt x="4655" y="3655"/>
                      <a:pt x="4322" y="3643"/>
                      <a:pt x="3977" y="3632"/>
                    </a:cubicBezTo>
                    <a:cubicBezTo>
                      <a:pt x="3810" y="3632"/>
                      <a:pt x="3632" y="3620"/>
                      <a:pt x="3465" y="3632"/>
                    </a:cubicBezTo>
                    <a:cubicBezTo>
                      <a:pt x="2977" y="3632"/>
                      <a:pt x="2489" y="3751"/>
                      <a:pt x="2024" y="3977"/>
                    </a:cubicBezTo>
                    <a:cubicBezTo>
                      <a:pt x="1096" y="4429"/>
                      <a:pt x="381" y="5251"/>
                      <a:pt x="131" y="6179"/>
                    </a:cubicBezTo>
                    <a:cubicBezTo>
                      <a:pt x="131" y="6251"/>
                      <a:pt x="107" y="6263"/>
                      <a:pt x="72" y="626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17" name="Google Shape;2517;p58"/>
              <p:cNvSpPr/>
              <p:nvPr/>
            </p:nvSpPr>
            <p:spPr>
              <a:xfrm>
                <a:off x="5848350" y="3613375"/>
                <a:ext cx="52400" cy="191425"/>
              </a:xfrm>
              <a:custGeom>
                <a:avLst/>
                <a:gdLst/>
                <a:ahLst/>
                <a:cxnLst/>
                <a:rect l="l" t="t" r="r" b="b"/>
                <a:pathLst>
                  <a:path w="2096" h="7657" extrusionOk="0">
                    <a:moveTo>
                      <a:pt x="1322" y="7656"/>
                    </a:moveTo>
                    <a:lnTo>
                      <a:pt x="1310" y="7656"/>
                    </a:lnTo>
                    <a:cubicBezTo>
                      <a:pt x="548" y="7454"/>
                      <a:pt x="0" y="6680"/>
                      <a:pt x="83" y="5942"/>
                    </a:cubicBezTo>
                    <a:cubicBezTo>
                      <a:pt x="119" y="5549"/>
                      <a:pt x="274" y="5180"/>
                      <a:pt x="548" y="4918"/>
                    </a:cubicBezTo>
                    <a:cubicBezTo>
                      <a:pt x="691" y="4763"/>
                      <a:pt x="857" y="4632"/>
                      <a:pt x="1024" y="4513"/>
                    </a:cubicBezTo>
                    <a:cubicBezTo>
                      <a:pt x="1143" y="4406"/>
                      <a:pt x="1274" y="4322"/>
                      <a:pt x="1393" y="4203"/>
                    </a:cubicBezTo>
                    <a:cubicBezTo>
                      <a:pt x="1667" y="3965"/>
                      <a:pt x="1822" y="3620"/>
                      <a:pt x="1869" y="3275"/>
                    </a:cubicBezTo>
                    <a:cubicBezTo>
                      <a:pt x="1917" y="2905"/>
                      <a:pt x="1857" y="2524"/>
                      <a:pt x="1798" y="2203"/>
                    </a:cubicBezTo>
                    <a:lnTo>
                      <a:pt x="1786" y="2143"/>
                    </a:lnTo>
                    <a:cubicBezTo>
                      <a:pt x="1726" y="1798"/>
                      <a:pt x="1643" y="1453"/>
                      <a:pt x="1643" y="1096"/>
                    </a:cubicBezTo>
                    <a:cubicBezTo>
                      <a:pt x="1643" y="655"/>
                      <a:pt x="1750" y="286"/>
                      <a:pt x="1976" y="24"/>
                    </a:cubicBezTo>
                    <a:cubicBezTo>
                      <a:pt x="1988" y="0"/>
                      <a:pt x="2036" y="0"/>
                      <a:pt x="2060" y="12"/>
                    </a:cubicBezTo>
                    <a:cubicBezTo>
                      <a:pt x="2096" y="24"/>
                      <a:pt x="2096" y="72"/>
                      <a:pt x="2084" y="108"/>
                    </a:cubicBezTo>
                    <a:cubicBezTo>
                      <a:pt x="1881" y="346"/>
                      <a:pt x="1786" y="667"/>
                      <a:pt x="1786" y="1096"/>
                    </a:cubicBezTo>
                    <a:cubicBezTo>
                      <a:pt x="1786" y="1441"/>
                      <a:pt x="1845" y="1786"/>
                      <a:pt x="1917" y="2132"/>
                    </a:cubicBezTo>
                    <a:lnTo>
                      <a:pt x="1929" y="2191"/>
                    </a:lnTo>
                    <a:cubicBezTo>
                      <a:pt x="1988" y="2524"/>
                      <a:pt x="2048" y="2917"/>
                      <a:pt x="2000" y="3298"/>
                    </a:cubicBezTo>
                    <a:cubicBezTo>
                      <a:pt x="1976" y="3679"/>
                      <a:pt x="1786" y="4048"/>
                      <a:pt x="1500" y="4299"/>
                    </a:cubicBezTo>
                    <a:cubicBezTo>
                      <a:pt x="1381" y="4418"/>
                      <a:pt x="1238" y="4513"/>
                      <a:pt x="1131" y="4608"/>
                    </a:cubicBezTo>
                    <a:cubicBezTo>
                      <a:pt x="964" y="4727"/>
                      <a:pt x="810" y="4870"/>
                      <a:pt x="667" y="5013"/>
                    </a:cubicBezTo>
                    <a:cubicBezTo>
                      <a:pt x="429" y="5251"/>
                      <a:pt x="274" y="5608"/>
                      <a:pt x="250" y="5965"/>
                    </a:cubicBezTo>
                    <a:cubicBezTo>
                      <a:pt x="179" y="6668"/>
                      <a:pt x="679" y="7382"/>
                      <a:pt x="1381" y="7549"/>
                    </a:cubicBezTo>
                    <a:cubicBezTo>
                      <a:pt x="1405" y="7561"/>
                      <a:pt x="1441" y="7585"/>
                      <a:pt x="1429" y="7620"/>
                    </a:cubicBezTo>
                    <a:cubicBezTo>
                      <a:pt x="1381" y="7632"/>
                      <a:pt x="1345" y="7656"/>
                      <a:pt x="1322" y="765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18" name="Google Shape;2518;p58"/>
              <p:cNvSpPr/>
              <p:nvPr/>
            </p:nvSpPr>
            <p:spPr>
              <a:xfrm>
                <a:off x="5093775" y="3862200"/>
                <a:ext cx="188450" cy="139350"/>
              </a:xfrm>
              <a:custGeom>
                <a:avLst/>
                <a:gdLst/>
                <a:ahLst/>
                <a:cxnLst/>
                <a:rect l="l" t="t" r="r" b="b"/>
                <a:pathLst>
                  <a:path w="7538" h="5574" extrusionOk="0">
                    <a:moveTo>
                      <a:pt x="7466" y="5573"/>
                    </a:moveTo>
                    <a:cubicBezTo>
                      <a:pt x="7442" y="5573"/>
                      <a:pt x="7406" y="5561"/>
                      <a:pt x="7406" y="5514"/>
                    </a:cubicBezTo>
                    <a:cubicBezTo>
                      <a:pt x="7275" y="4692"/>
                      <a:pt x="6752" y="3918"/>
                      <a:pt x="5990" y="3454"/>
                    </a:cubicBezTo>
                    <a:cubicBezTo>
                      <a:pt x="5609" y="3216"/>
                      <a:pt x="5192" y="3073"/>
                      <a:pt x="4787" y="3025"/>
                    </a:cubicBezTo>
                    <a:cubicBezTo>
                      <a:pt x="4358" y="2966"/>
                      <a:pt x="3894" y="3061"/>
                      <a:pt x="3513" y="3132"/>
                    </a:cubicBezTo>
                    <a:lnTo>
                      <a:pt x="3465" y="3144"/>
                    </a:lnTo>
                    <a:cubicBezTo>
                      <a:pt x="3049" y="3216"/>
                      <a:pt x="2620" y="3299"/>
                      <a:pt x="2180" y="3192"/>
                    </a:cubicBezTo>
                    <a:cubicBezTo>
                      <a:pt x="1763" y="3097"/>
                      <a:pt x="1394" y="2763"/>
                      <a:pt x="1215" y="2299"/>
                    </a:cubicBezTo>
                    <a:cubicBezTo>
                      <a:pt x="1132" y="2073"/>
                      <a:pt x="1048" y="1835"/>
                      <a:pt x="989" y="1608"/>
                    </a:cubicBezTo>
                    <a:cubicBezTo>
                      <a:pt x="953" y="1418"/>
                      <a:pt x="894" y="1239"/>
                      <a:pt x="834" y="1049"/>
                    </a:cubicBezTo>
                    <a:cubicBezTo>
                      <a:pt x="632" y="537"/>
                      <a:pt x="370" y="227"/>
                      <a:pt x="36" y="120"/>
                    </a:cubicBezTo>
                    <a:cubicBezTo>
                      <a:pt x="13" y="108"/>
                      <a:pt x="1" y="84"/>
                      <a:pt x="1" y="49"/>
                    </a:cubicBezTo>
                    <a:cubicBezTo>
                      <a:pt x="13" y="25"/>
                      <a:pt x="36" y="1"/>
                      <a:pt x="72" y="1"/>
                    </a:cubicBezTo>
                    <a:cubicBezTo>
                      <a:pt x="441" y="120"/>
                      <a:pt x="739" y="465"/>
                      <a:pt x="929" y="1001"/>
                    </a:cubicBezTo>
                    <a:cubicBezTo>
                      <a:pt x="1013" y="1192"/>
                      <a:pt x="1048" y="1394"/>
                      <a:pt x="1108" y="1584"/>
                    </a:cubicBezTo>
                    <a:cubicBezTo>
                      <a:pt x="1167" y="1811"/>
                      <a:pt x="1227" y="2049"/>
                      <a:pt x="1322" y="2251"/>
                    </a:cubicBezTo>
                    <a:cubicBezTo>
                      <a:pt x="1489" y="2680"/>
                      <a:pt x="1810" y="3001"/>
                      <a:pt x="2203" y="3073"/>
                    </a:cubicBezTo>
                    <a:cubicBezTo>
                      <a:pt x="2596" y="3156"/>
                      <a:pt x="3013" y="3085"/>
                      <a:pt x="3430" y="3013"/>
                    </a:cubicBezTo>
                    <a:lnTo>
                      <a:pt x="3477" y="3001"/>
                    </a:lnTo>
                    <a:cubicBezTo>
                      <a:pt x="3882" y="2918"/>
                      <a:pt x="4346" y="2835"/>
                      <a:pt x="4799" y="2894"/>
                    </a:cubicBezTo>
                    <a:cubicBezTo>
                      <a:pt x="5216" y="2942"/>
                      <a:pt x="5656" y="3085"/>
                      <a:pt x="6049" y="3335"/>
                    </a:cubicBezTo>
                    <a:cubicBezTo>
                      <a:pt x="6847" y="3811"/>
                      <a:pt x="7394" y="4621"/>
                      <a:pt x="7525" y="5478"/>
                    </a:cubicBezTo>
                    <a:cubicBezTo>
                      <a:pt x="7537" y="5537"/>
                      <a:pt x="7514" y="5573"/>
                      <a:pt x="7466" y="5573"/>
                    </a:cubicBezTo>
                    <a:cubicBezTo>
                      <a:pt x="7478" y="5573"/>
                      <a:pt x="7466" y="5573"/>
                      <a:pt x="7466" y="557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19" name="Google Shape;2519;p58"/>
              <p:cNvSpPr/>
              <p:nvPr/>
            </p:nvSpPr>
            <p:spPr>
              <a:xfrm>
                <a:off x="5429525" y="3736600"/>
                <a:ext cx="83675" cy="171475"/>
              </a:xfrm>
              <a:custGeom>
                <a:avLst/>
                <a:gdLst/>
                <a:ahLst/>
                <a:cxnLst/>
                <a:rect l="l" t="t" r="r" b="b"/>
                <a:pathLst>
                  <a:path w="3347" h="6859" extrusionOk="0">
                    <a:moveTo>
                      <a:pt x="3144" y="6859"/>
                    </a:moveTo>
                    <a:cubicBezTo>
                      <a:pt x="3144" y="6859"/>
                      <a:pt x="3132" y="6859"/>
                      <a:pt x="3144" y="6859"/>
                    </a:cubicBezTo>
                    <a:cubicBezTo>
                      <a:pt x="3097" y="6859"/>
                      <a:pt x="3085" y="6823"/>
                      <a:pt x="3085" y="6787"/>
                    </a:cubicBezTo>
                    <a:cubicBezTo>
                      <a:pt x="3204" y="5501"/>
                      <a:pt x="2501" y="4180"/>
                      <a:pt x="1370" y="3572"/>
                    </a:cubicBezTo>
                    <a:cubicBezTo>
                      <a:pt x="1108" y="3394"/>
                      <a:pt x="811" y="3180"/>
                      <a:pt x="644" y="2870"/>
                    </a:cubicBezTo>
                    <a:cubicBezTo>
                      <a:pt x="477" y="2560"/>
                      <a:pt x="465" y="2203"/>
                      <a:pt x="465" y="1882"/>
                    </a:cubicBezTo>
                    <a:lnTo>
                      <a:pt x="465" y="1632"/>
                    </a:lnTo>
                    <a:cubicBezTo>
                      <a:pt x="477" y="1394"/>
                      <a:pt x="477" y="1155"/>
                      <a:pt x="453" y="917"/>
                    </a:cubicBezTo>
                    <a:cubicBezTo>
                      <a:pt x="406" y="667"/>
                      <a:pt x="299" y="310"/>
                      <a:pt x="37" y="120"/>
                    </a:cubicBezTo>
                    <a:cubicBezTo>
                      <a:pt x="1" y="96"/>
                      <a:pt x="1" y="60"/>
                      <a:pt x="25" y="24"/>
                    </a:cubicBezTo>
                    <a:cubicBezTo>
                      <a:pt x="37" y="1"/>
                      <a:pt x="84" y="1"/>
                      <a:pt x="108" y="12"/>
                    </a:cubicBezTo>
                    <a:cubicBezTo>
                      <a:pt x="346" y="191"/>
                      <a:pt x="513" y="489"/>
                      <a:pt x="572" y="905"/>
                    </a:cubicBezTo>
                    <a:cubicBezTo>
                      <a:pt x="620" y="1155"/>
                      <a:pt x="596" y="1405"/>
                      <a:pt x="596" y="1644"/>
                    </a:cubicBezTo>
                    <a:lnTo>
                      <a:pt x="596" y="1906"/>
                    </a:lnTo>
                    <a:cubicBezTo>
                      <a:pt x="596" y="2203"/>
                      <a:pt x="620" y="2537"/>
                      <a:pt x="763" y="2822"/>
                    </a:cubicBezTo>
                    <a:cubicBezTo>
                      <a:pt x="918" y="3108"/>
                      <a:pt x="1180" y="3299"/>
                      <a:pt x="1442" y="3465"/>
                    </a:cubicBezTo>
                    <a:cubicBezTo>
                      <a:pt x="2620" y="4108"/>
                      <a:pt x="3347" y="5477"/>
                      <a:pt x="3228" y="6799"/>
                    </a:cubicBezTo>
                    <a:cubicBezTo>
                      <a:pt x="3204" y="6835"/>
                      <a:pt x="3180" y="6859"/>
                      <a:pt x="3144" y="685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20" name="Google Shape;2520;p58"/>
              <p:cNvSpPr/>
              <p:nvPr/>
            </p:nvSpPr>
            <p:spPr>
              <a:xfrm>
                <a:off x="5007750" y="4128625"/>
                <a:ext cx="151825" cy="43775"/>
              </a:xfrm>
              <a:custGeom>
                <a:avLst/>
                <a:gdLst/>
                <a:ahLst/>
                <a:cxnLst/>
                <a:rect l="l" t="t" r="r" b="b"/>
                <a:pathLst>
                  <a:path w="6073" h="1751" extrusionOk="0">
                    <a:moveTo>
                      <a:pt x="2584" y="1750"/>
                    </a:moveTo>
                    <a:lnTo>
                      <a:pt x="2501" y="1750"/>
                    </a:lnTo>
                    <a:cubicBezTo>
                      <a:pt x="2263" y="1726"/>
                      <a:pt x="2037" y="1667"/>
                      <a:pt x="1834" y="1607"/>
                    </a:cubicBezTo>
                    <a:cubicBezTo>
                      <a:pt x="1787" y="1595"/>
                      <a:pt x="1727" y="1584"/>
                      <a:pt x="1680" y="1572"/>
                    </a:cubicBezTo>
                    <a:lnTo>
                      <a:pt x="60" y="1131"/>
                    </a:lnTo>
                    <a:cubicBezTo>
                      <a:pt x="25" y="1119"/>
                      <a:pt x="1" y="1095"/>
                      <a:pt x="13" y="1060"/>
                    </a:cubicBezTo>
                    <a:cubicBezTo>
                      <a:pt x="25" y="1036"/>
                      <a:pt x="60" y="1012"/>
                      <a:pt x="84" y="1012"/>
                    </a:cubicBezTo>
                    <a:lnTo>
                      <a:pt x="1715" y="1453"/>
                    </a:lnTo>
                    <a:cubicBezTo>
                      <a:pt x="1751" y="1465"/>
                      <a:pt x="1811" y="1476"/>
                      <a:pt x="1858" y="1488"/>
                    </a:cubicBezTo>
                    <a:cubicBezTo>
                      <a:pt x="2072" y="1548"/>
                      <a:pt x="2287" y="1607"/>
                      <a:pt x="2513" y="1631"/>
                    </a:cubicBezTo>
                    <a:cubicBezTo>
                      <a:pt x="2799" y="1655"/>
                      <a:pt x="3061" y="1536"/>
                      <a:pt x="3204" y="1345"/>
                    </a:cubicBezTo>
                    <a:cubicBezTo>
                      <a:pt x="3287" y="1226"/>
                      <a:pt x="3358" y="1095"/>
                      <a:pt x="3442" y="953"/>
                    </a:cubicBezTo>
                    <a:cubicBezTo>
                      <a:pt x="3501" y="833"/>
                      <a:pt x="3561" y="738"/>
                      <a:pt x="3632" y="619"/>
                    </a:cubicBezTo>
                    <a:cubicBezTo>
                      <a:pt x="3775" y="393"/>
                      <a:pt x="4049" y="214"/>
                      <a:pt x="4358" y="143"/>
                    </a:cubicBezTo>
                    <a:cubicBezTo>
                      <a:pt x="4930" y="0"/>
                      <a:pt x="5466" y="202"/>
                      <a:pt x="6025" y="417"/>
                    </a:cubicBezTo>
                    <a:cubicBezTo>
                      <a:pt x="6061" y="441"/>
                      <a:pt x="6073" y="464"/>
                      <a:pt x="6061" y="512"/>
                    </a:cubicBezTo>
                    <a:cubicBezTo>
                      <a:pt x="6037" y="536"/>
                      <a:pt x="6013" y="560"/>
                      <a:pt x="5966" y="536"/>
                    </a:cubicBezTo>
                    <a:cubicBezTo>
                      <a:pt x="5430" y="322"/>
                      <a:pt x="4906" y="143"/>
                      <a:pt x="4370" y="262"/>
                    </a:cubicBezTo>
                    <a:cubicBezTo>
                      <a:pt x="4108" y="322"/>
                      <a:pt x="3870" y="476"/>
                      <a:pt x="3716" y="679"/>
                    </a:cubicBezTo>
                    <a:cubicBezTo>
                      <a:pt x="3644" y="774"/>
                      <a:pt x="3585" y="881"/>
                      <a:pt x="3525" y="1000"/>
                    </a:cubicBezTo>
                    <a:cubicBezTo>
                      <a:pt x="3454" y="1131"/>
                      <a:pt x="3382" y="1286"/>
                      <a:pt x="3287" y="1405"/>
                    </a:cubicBezTo>
                    <a:cubicBezTo>
                      <a:pt x="3144" y="1607"/>
                      <a:pt x="2870" y="1750"/>
                      <a:pt x="2584" y="175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21" name="Google Shape;2521;p58"/>
              <p:cNvSpPr/>
              <p:nvPr/>
            </p:nvSpPr>
            <p:spPr>
              <a:xfrm>
                <a:off x="5206000" y="4243800"/>
                <a:ext cx="112825" cy="95575"/>
              </a:xfrm>
              <a:custGeom>
                <a:avLst/>
                <a:gdLst/>
                <a:ahLst/>
                <a:cxnLst/>
                <a:rect l="l" t="t" r="r" b="b"/>
                <a:pathLst>
                  <a:path w="4513" h="3823" extrusionOk="0">
                    <a:moveTo>
                      <a:pt x="60" y="3811"/>
                    </a:moveTo>
                    <a:cubicBezTo>
                      <a:pt x="48" y="3811"/>
                      <a:pt x="36" y="3811"/>
                      <a:pt x="36" y="3787"/>
                    </a:cubicBezTo>
                    <a:cubicBezTo>
                      <a:pt x="0" y="3775"/>
                      <a:pt x="0" y="3727"/>
                      <a:pt x="12" y="3704"/>
                    </a:cubicBezTo>
                    <a:cubicBezTo>
                      <a:pt x="369" y="3180"/>
                      <a:pt x="893" y="2811"/>
                      <a:pt x="1501" y="2632"/>
                    </a:cubicBezTo>
                    <a:cubicBezTo>
                      <a:pt x="1655" y="2584"/>
                      <a:pt x="1822" y="2561"/>
                      <a:pt x="1965" y="2537"/>
                    </a:cubicBezTo>
                    <a:cubicBezTo>
                      <a:pt x="2120" y="2525"/>
                      <a:pt x="2263" y="2501"/>
                      <a:pt x="2393" y="2453"/>
                    </a:cubicBezTo>
                    <a:cubicBezTo>
                      <a:pt x="2536" y="2406"/>
                      <a:pt x="2655" y="2311"/>
                      <a:pt x="2727" y="2215"/>
                    </a:cubicBezTo>
                    <a:cubicBezTo>
                      <a:pt x="2786" y="2108"/>
                      <a:pt x="2834" y="1953"/>
                      <a:pt x="2751" y="1858"/>
                    </a:cubicBezTo>
                    <a:cubicBezTo>
                      <a:pt x="2691" y="1763"/>
                      <a:pt x="2608" y="1703"/>
                      <a:pt x="2513" y="1644"/>
                    </a:cubicBezTo>
                    <a:cubicBezTo>
                      <a:pt x="2489" y="1632"/>
                      <a:pt x="2453" y="1608"/>
                      <a:pt x="2429" y="1584"/>
                    </a:cubicBezTo>
                    <a:cubicBezTo>
                      <a:pt x="2263" y="1477"/>
                      <a:pt x="2179" y="1334"/>
                      <a:pt x="2155" y="1168"/>
                    </a:cubicBezTo>
                    <a:cubicBezTo>
                      <a:pt x="2132" y="858"/>
                      <a:pt x="2322" y="513"/>
                      <a:pt x="2655" y="382"/>
                    </a:cubicBezTo>
                    <a:cubicBezTo>
                      <a:pt x="2917" y="263"/>
                      <a:pt x="3215" y="239"/>
                      <a:pt x="3501" y="215"/>
                    </a:cubicBezTo>
                    <a:cubicBezTo>
                      <a:pt x="3822" y="203"/>
                      <a:pt x="4144" y="179"/>
                      <a:pt x="4406" y="13"/>
                    </a:cubicBezTo>
                    <a:cubicBezTo>
                      <a:pt x="4441" y="1"/>
                      <a:pt x="4477" y="1"/>
                      <a:pt x="4501" y="25"/>
                    </a:cubicBezTo>
                    <a:cubicBezTo>
                      <a:pt x="4513" y="60"/>
                      <a:pt x="4513" y="96"/>
                      <a:pt x="4477" y="120"/>
                    </a:cubicBezTo>
                    <a:cubicBezTo>
                      <a:pt x="4179" y="310"/>
                      <a:pt x="3846" y="322"/>
                      <a:pt x="3513" y="358"/>
                    </a:cubicBezTo>
                    <a:cubicBezTo>
                      <a:pt x="3227" y="370"/>
                      <a:pt x="2965" y="382"/>
                      <a:pt x="2715" y="501"/>
                    </a:cubicBezTo>
                    <a:cubicBezTo>
                      <a:pt x="2441" y="620"/>
                      <a:pt x="2263" y="906"/>
                      <a:pt x="2298" y="1168"/>
                    </a:cubicBezTo>
                    <a:cubicBezTo>
                      <a:pt x="2310" y="1334"/>
                      <a:pt x="2441" y="1441"/>
                      <a:pt x="2513" y="1501"/>
                    </a:cubicBezTo>
                    <a:cubicBezTo>
                      <a:pt x="2548" y="1525"/>
                      <a:pt x="2572" y="1549"/>
                      <a:pt x="2608" y="1560"/>
                    </a:cubicBezTo>
                    <a:cubicBezTo>
                      <a:pt x="2715" y="1632"/>
                      <a:pt x="2810" y="1691"/>
                      <a:pt x="2870" y="1810"/>
                    </a:cubicBezTo>
                    <a:cubicBezTo>
                      <a:pt x="2977" y="1977"/>
                      <a:pt x="2929" y="2180"/>
                      <a:pt x="2846" y="2322"/>
                    </a:cubicBezTo>
                    <a:cubicBezTo>
                      <a:pt x="2751" y="2453"/>
                      <a:pt x="2620" y="2561"/>
                      <a:pt x="2453" y="2620"/>
                    </a:cubicBezTo>
                    <a:cubicBezTo>
                      <a:pt x="2310" y="2656"/>
                      <a:pt x="2143" y="2692"/>
                      <a:pt x="2001" y="2703"/>
                    </a:cubicBezTo>
                    <a:cubicBezTo>
                      <a:pt x="1846" y="2715"/>
                      <a:pt x="1703" y="2751"/>
                      <a:pt x="1560" y="2799"/>
                    </a:cubicBezTo>
                    <a:cubicBezTo>
                      <a:pt x="989" y="2953"/>
                      <a:pt x="477" y="3334"/>
                      <a:pt x="155" y="3823"/>
                    </a:cubicBezTo>
                    <a:cubicBezTo>
                      <a:pt x="107" y="3787"/>
                      <a:pt x="96" y="3811"/>
                      <a:pt x="60" y="381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22" name="Google Shape;2522;p58"/>
              <p:cNvSpPr/>
              <p:nvPr/>
            </p:nvSpPr>
            <p:spPr>
              <a:xfrm>
                <a:off x="5854875" y="4050325"/>
                <a:ext cx="210175" cy="193800"/>
              </a:xfrm>
              <a:custGeom>
                <a:avLst/>
                <a:gdLst/>
                <a:ahLst/>
                <a:cxnLst/>
                <a:rect l="l" t="t" r="r" b="b"/>
                <a:pathLst>
                  <a:path w="8407" h="7752" extrusionOk="0">
                    <a:moveTo>
                      <a:pt x="8347" y="7752"/>
                    </a:moveTo>
                    <a:cubicBezTo>
                      <a:pt x="8335" y="7752"/>
                      <a:pt x="8312" y="7740"/>
                      <a:pt x="8288" y="7716"/>
                    </a:cubicBezTo>
                    <a:cubicBezTo>
                      <a:pt x="7800" y="6990"/>
                      <a:pt x="7133" y="6323"/>
                      <a:pt x="6252" y="5680"/>
                    </a:cubicBezTo>
                    <a:cubicBezTo>
                      <a:pt x="5609" y="5204"/>
                      <a:pt x="4894" y="4799"/>
                      <a:pt x="4204" y="4430"/>
                    </a:cubicBezTo>
                    <a:cubicBezTo>
                      <a:pt x="4049" y="4358"/>
                      <a:pt x="3906" y="4263"/>
                      <a:pt x="3751" y="4192"/>
                    </a:cubicBezTo>
                    <a:cubicBezTo>
                      <a:pt x="3561" y="4085"/>
                      <a:pt x="3370" y="3989"/>
                      <a:pt x="3192" y="3882"/>
                    </a:cubicBezTo>
                    <a:cubicBezTo>
                      <a:pt x="2513" y="3537"/>
                      <a:pt x="1835" y="3168"/>
                      <a:pt x="1251" y="2668"/>
                    </a:cubicBezTo>
                    <a:cubicBezTo>
                      <a:pt x="834" y="2311"/>
                      <a:pt x="537" y="1930"/>
                      <a:pt x="346" y="1513"/>
                    </a:cubicBezTo>
                    <a:cubicBezTo>
                      <a:pt x="180" y="1168"/>
                      <a:pt x="1" y="632"/>
                      <a:pt x="108" y="60"/>
                    </a:cubicBezTo>
                    <a:cubicBezTo>
                      <a:pt x="108" y="25"/>
                      <a:pt x="156" y="1"/>
                      <a:pt x="180" y="13"/>
                    </a:cubicBezTo>
                    <a:cubicBezTo>
                      <a:pt x="215" y="13"/>
                      <a:pt x="239" y="60"/>
                      <a:pt x="227" y="84"/>
                    </a:cubicBezTo>
                    <a:cubicBezTo>
                      <a:pt x="120" y="632"/>
                      <a:pt x="299" y="1144"/>
                      <a:pt x="453" y="1465"/>
                    </a:cubicBezTo>
                    <a:cubicBezTo>
                      <a:pt x="644" y="1870"/>
                      <a:pt x="942" y="2239"/>
                      <a:pt x="1323" y="2584"/>
                    </a:cubicBezTo>
                    <a:cubicBezTo>
                      <a:pt x="1906" y="3073"/>
                      <a:pt x="2573" y="3430"/>
                      <a:pt x="3228" y="3775"/>
                    </a:cubicBezTo>
                    <a:lnTo>
                      <a:pt x="3811" y="4085"/>
                    </a:lnTo>
                    <a:cubicBezTo>
                      <a:pt x="3966" y="4168"/>
                      <a:pt x="4109" y="4251"/>
                      <a:pt x="4263" y="4323"/>
                    </a:cubicBezTo>
                    <a:cubicBezTo>
                      <a:pt x="4954" y="4716"/>
                      <a:pt x="5668" y="5097"/>
                      <a:pt x="6323" y="5597"/>
                    </a:cubicBezTo>
                    <a:cubicBezTo>
                      <a:pt x="7216" y="6251"/>
                      <a:pt x="7895" y="6918"/>
                      <a:pt x="8395" y="7656"/>
                    </a:cubicBezTo>
                    <a:cubicBezTo>
                      <a:pt x="8407" y="7692"/>
                      <a:pt x="8407" y="7740"/>
                      <a:pt x="8383" y="7752"/>
                    </a:cubicBezTo>
                    <a:cubicBezTo>
                      <a:pt x="8383" y="7740"/>
                      <a:pt x="8371" y="7752"/>
                      <a:pt x="8347" y="775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23" name="Google Shape;2523;p58"/>
              <p:cNvSpPr/>
              <p:nvPr/>
            </p:nvSpPr>
            <p:spPr>
              <a:xfrm>
                <a:off x="5442925" y="3887225"/>
                <a:ext cx="117000" cy="170575"/>
              </a:xfrm>
              <a:custGeom>
                <a:avLst/>
                <a:gdLst/>
                <a:ahLst/>
                <a:cxnLst/>
                <a:rect l="l" t="t" r="r" b="b"/>
                <a:pathLst>
                  <a:path w="4680" h="6823" extrusionOk="0">
                    <a:moveTo>
                      <a:pt x="4620" y="6822"/>
                    </a:moveTo>
                    <a:cubicBezTo>
                      <a:pt x="4585" y="6822"/>
                      <a:pt x="4561" y="6787"/>
                      <a:pt x="4561" y="6763"/>
                    </a:cubicBezTo>
                    <a:cubicBezTo>
                      <a:pt x="4525" y="6060"/>
                      <a:pt x="4108" y="5370"/>
                      <a:pt x="3489" y="5036"/>
                    </a:cubicBezTo>
                    <a:cubicBezTo>
                      <a:pt x="3251" y="4882"/>
                      <a:pt x="2965" y="4834"/>
                      <a:pt x="2703" y="4774"/>
                    </a:cubicBezTo>
                    <a:cubicBezTo>
                      <a:pt x="2620" y="4763"/>
                      <a:pt x="2537" y="4751"/>
                      <a:pt x="2465" y="4739"/>
                    </a:cubicBezTo>
                    <a:cubicBezTo>
                      <a:pt x="2239" y="4679"/>
                      <a:pt x="2072" y="4596"/>
                      <a:pt x="1941" y="4501"/>
                    </a:cubicBezTo>
                    <a:cubicBezTo>
                      <a:pt x="1787" y="4382"/>
                      <a:pt x="1691" y="4203"/>
                      <a:pt x="1632" y="4001"/>
                    </a:cubicBezTo>
                    <a:cubicBezTo>
                      <a:pt x="1537" y="3739"/>
                      <a:pt x="1537" y="3441"/>
                      <a:pt x="1525" y="3167"/>
                    </a:cubicBezTo>
                    <a:cubicBezTo>
                      <a:pt x="1525" y="3084"/>
                      <a:pt x="1525" y="2989"/>
                      <a:pt x="1513" y="2905"/>
                    </a:cubicBezTo>
                    <a:cubicBezTo>
                      <a:pt x="1477" y="2536"/>
                      <a:pt x="1406" y="2179"/>
                      <a:pt x="1287" y="1846"/>
                    </a:cubicBezTo>
                    <a:cubicBezTo>
                      <a:pt x="1037" y="1167"/>
                      <a:pt x="596" y="548"/>
                      <a:pt x="36" y="119"/>
                    </a:cubicBezTo>
                    <a:cubicBezTo>
                      <a:pt x="1" y="107"/>
                      <a:pt x="1" y="60"/>
                      <a:pt x="25" y="36"/>
                    </a:cubicBezTo>
                    <a:cubicBezTo>
                      <a:pt x="36" y="0"/>
                      <a:pt x="84" y="0"/>
                      <a:pt x="108" y="12"/>
                    </a:cubicBezTo>
                    <a:cubicBezTo>
                      <a:pt x="691" y="464"/>
                      <a:pt x="1132" y="1084"/>
                      <a:pt x="1394" y="1798"/>
                    </a:cubicBezTo>
                    <a:cubicBezTo>
                      <a:pt x="1513" y="2143"/>
                      <a:pt x="1584" y="2500"/>
                      <a:pt x="1608" y="2881"/>
                    </a:cubicBezTo>
                    <a:cubicBezTo>
                      <a:pt x="1608" y="2977"/>
                      <a:pt x="1632" y="3072"/>
                      <a:pt x="1632" y="3155"/>
                    </a:cubicBezTo>
                    <a:cubicBezTo>
                      <a:pt x="1644" y="3417"/>
                      <a:pt x="1644" y="3703"/>
                      <a:pt x="1727" y="3953"/>
                    </a:cubicBezTo>
                    <a:cubicBezTo>
                      <a:pt x="1775" y="4132"/>
                      <a:pt x="1882" y="4274"/>
                      <a:pt x="2001" y="4393"/>
                    </a:cubicBezTo>
                    <a:cubicBezTo>
                      <a:pt x="2120" y="4477"/>
                      <a:pt x="2251" y="4548"/>
                      <a:pt x="2465" y="4608"/>
                    </a:cubicBezTo>
                    <a:cubicBezTo>
                      <a:pt x="2537" y="4632"/>
                      <a:pt x="2608" y="4644"/>
                      <a:pt x="2692" y="4655"/>
                    </a:cubicBezTo>
                    <a:cubicBezTo>
                      <a:pt x="2977" y="4715"/>
                      <a:pt x="3263" y="4774"/>
                      <a:pt x="3525" y="4929"/>
                    </a:cubicBezTo>
                    <a:cubicBezTo>
                      <a:pt x="4204" y="5298"/>
                      <a:pt x="4644" y="6013"/>
                      <a:pt x="4680" y="6751"/>
                    </a:cubicBezTo>
                    <a:cubicBezTo>
                      <a:pt x="4680" y="6787"/>
                      <a:pt x="4644" y="6822"/>
                      <a:pt x="4620" y="682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24" name="Google Shape;2524;p58"/>
              <p:cNvSpPr/>
              <p:nvPr/>
            </p:nvSpPr>
            <p:spPr>
              <a:xfrm>
                <a:off x="5589375" y="3835425"/>
                <a:ext cx="51525" cy="195575"/>
              </a:xfrm>
              <a:custGeom>
                <a:avLst/>
                <a:gdLst/>
                <a:ahLst/>
                <a:cxnLst/>
                <a:rect l="l" t="t" r="r" b="b"/>
                <a:pathLst>
                  <a:path w="2061" h="7823" extrusionOk="0">
                    <a:moveTo>
                      <a:pt x="1370" y="7823"/>
                    </a:moveTo>
                    <a:cubicBezTo>
                      <a:pt x="1346" y="7823"/>
                      <a:pt x="1334" y="7823"/>
                      <a:pt x="1322" y="7799"/>
                    </a:cubicBezTo>
                    <a:cubicBezTo>
                      <a:pt x="1013" y="7561"/>
                      <a:pt x="691" y="7335"/>
                      <a:pt x="453" y="7037"/>
                    </a:cubicBezTo>
                    <a:cubicBezTo>
                      <a:pt x="191" y="6727"/>
                      <a:pt x="24" y="6346"/>
                      <a:pt x="24" y="5965"/>
                    </a:cubicBezTo>
                    <a:cubicBezTo>
                      <a:pt x="1" y="5584"/>
                      <a:pt x="215" y="5180"/>
                      <a:pt x="560" y="4953"/>
                    </a:cubicBezTo>
                    <a:cubicBezTo>
                      <a:pt x="691" y="4870"/>
                      <a:pt x="846" y="4775"/>
                      <a:pt x="989" y="4703"/>
                    </a:cubicBezTo>
                    <a:cubicBezTo>
                      <a:pt x="1167" y="4596"/>
                      <a:pt x="1370" y="4513"/>
                      <a:pt x="1525" y="4382"/>
                    </a:cubicBezTo>
                    <a:cubicBezTo>
                      <a:pt x="1798" y="4168"/>
                      <a:pt x="1941" y="3810"/>
                      <a:pt x="1941" y="3406"/>
                    </a:cubicBezTo>
                    <a:cubicBezTo>
                      <a:pt x="1965" y="3036"/>
                      <a:pt x="1870" y="2667"/>
                      <a:pt x="1787" y="2310"/>
                    </a:cubicBezTo>
                    <a:lnTo>
                      <a:pt x="1275" y="96"/>
                    </a:lnTo>
                    <a:cubicBezTo>
                      <a:pt x="1263" y="60"/>
                      <a:pt x="1286" y="12"/>
                      <a:pt x="1322" y="12"/>
                    </a:cubicBezTo>
                    <a:cubicBezTo>
                      <a:pt x="1346" y="0"/>
                      <a:pt x="1394" y="36"/>
                      <a:pt x="1394" y="60"/>
                    </a:cubicBezTo>
                    <a:lnTo>
                      <a:pt x="1906" y="2274"/>
                    </a:lnTo>
                    <a:cubicBezTo>
                      <a:pt x="1977" y="2620"/>
                      <a:pt x="2060" y="3025"/>
                      <a:pt x="2060" y="3406"/>
                    </a:cubicBezTo>
                    <a:cubicBezTo>
                      <a:pt x="2060" y="3846"/>
                      <a:pt x="1906" y="4227"/>
                      <a:pt x="1608" y="4465"/>
                    </a:cubicBezTo>
                    <a:cubicBezTo>
                      <a:pt x="1429" y="4620"/>
                      <a:pt x="1227" y="4715"/>
                      <a:pt x="1036" y="4811"/>
                    </a:cubicBezTo>
                    <a:cubicBezTo>
                      <a:pt x="905" y="4882"/>
                      <a:pt x="751" y="4953"/>
                      <a:pt x="620" y="5049"/>
                    </a:cubicBezTo>
                    <a:cubicBezTo>
                      <a:pt x="310" y="5239"/>
                      <a:pt x="132" y="5596"/>
                      <a:pt x="143" y="5954"/>
                    </a:cubicBezTo>
                    <a:cubicBezTo>
                      <a:pt x="143" y="6299"/>
                      <a:pt x="298" y="6656"/>
                      <a:pt x="548" y="6954"/>
                    </a:cubicBezTo>
                    <a:cubicBezTo>
                      <a:pt x="786" y="7239"/>
                      <a:pt x="1084" y="7454"/>
                      <a:pt x="1394" y="7680"/>
                    </a:cubicBezTo>
                    <a:cubicBezTo>
                      <a:pt x="1429" y="7692"/>
                      <a:pt x="1429" y="7739"/>
                      <a:pt x="1406" y="7775"/>
                    </a:cubicBezTo>
                    <a:cubicBezTo>
                      <a:pt x="1406" y="7823"/>
                      <a:pt x="1382" y="7823"/>
                      <a:pt x="1370" y="782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25" name="Google Shape;2525;p58"/>
              <p:cNvSpPr/>
              <p:nvPr/>
            </p:nvSpPr>
            <p:spPr>
              <a:xfrm>
                <a:off x="5794175" y="3841075"/>
                <a:ext cx="157175" cy="149150"/>
              </a:xfrm>
              <a:custGeom>
                <a:avLst/>
                <a:gdLst/>
                <a:ahLst/>
                <a:cxnLst/>
                <a:rect l="l" t="t" r="r" b="b"/>
                <a:pathLst>
                  <a:path w="6287" h="5966" extrusionOk="0">
                    <a:moveTo>
                      <a:pt x="202" y="5966"/>
                    </a:moveTo>
                    <a:cubicBezTo>
                      <a:pt x="167" y="5966"/>
                      <a:pt x="131" y="5954"/>
                      <a:pt x="131" y="5906"/>
                    </a:cubicBezTo>
                    <a:cubicBezTo>
                      <a:pt x="0" y="5120"/>
                      <a:pt x="429" y="4263"/>
                      <a:pt x="1167" y="3870"/>
                    </a:cubicBezTo>
                    <a:cubicBezTo>
                      <a:pt x="1488" y="3680"/>
                      <a:pt x="1881" y="3644"/>
                      <a:pt x="2238" y="3620"/>
                    </a:cubicBezTo>
                    <a:cubicBezTo>
                      <a:pt x="2667" y="3572"/>
                      <a:pt x="3072" y="3537"/>
                      <a:pt x="3393" y="3275"/>
                    </a:cubicBezTo>
                    <a:cubicBezTo>
                      <a:pt x="3691" y="3025"/>
                      <a:pt x="3774" y="2620"/>
                      <a:pt x="3810" y="2251"/>
                    </a:cubicBezTo>
                    <a:lnTo>
                      <a:pt x="3810" y="2203"/>
                    </a:lnTo>
                    <a:cubicBezTo>
                      <a:pt x="3858" y="1822"/>
                      <a:pt x="3917" y="1429"/>
                      <a:pt x="4143" y="1108"/>
                    </a:cubicBezTo>
                    <a:cubicBezTo>
                      <a:pt x="4572" y="405"/>
                      <a:pt x="5417" y="1"/>
                      <a:pt x="6227" y="155"/>
                    </a:cubicBezTo>
                    <a:cubicBezTo>
                      <a:pt x="6251" y="155"/>
                      <a:pt x="6287" y="191"/>
                      <a:pt x="6275" y="227"/>
                    </a:cubicBezTo>
                    <a:cubicBezTo>
                      <a:pt x="6275" y="251"/>
                      <a:pt x="6239" y="286"/>
                      <a:pt x="6191" y="274"/>
                    </a:cubicBezTo>
                    <a:cubicBezTo>
                      <a:pt x="5453" y="132"/>
                      <a:pt x="4644" y="513"/>
                      <a:pt x="4251" y="1179"/>
                    </a:cubicBezTo>
                    <a:cubicBezTo>
                      <a:pt x="4036" y="1489"/>
                      <a:pt x="3989" y="1858"/>
                      <a:pt x="3953" y="2239"/>
                    </a:cubicBezTo>
                    <a:lnTo>
                      <a:pt x="3953" y="2275"/>
                    </a:lnTo>
                    <a:cubicBezTo>
                      <a:pt x="3893" y="2668"/>
                      <a:pt x="3810" y="3096"/>
                      <a:pt x="3489" y="3382"/>
                    </a:cubicBezTo>
                    <a:cubicBezTo>
                      <a:pt x="3131" y="3680"/>
                      <a:pt x="2679" y="3703"/>
                      <a:pt x="2250" y="3751"/>
                    </a:cubicBezTo>
                    <a:cubicBezTo>
                      <a:pt x="1893" y="3787"/>
                      <a:pt x="1536" y="3823"/>
                      <a:pt x="1226" y="3989"/>
                    </a:cubicBezTo>
                    <a:cubicBezTo>
                      <a:pt x="536" y="4358"/>
                      <a:pt x="143" y="5168"/>
                      <a:pt x="262" y="5894"/>
                    </a:cubicBezTo>
                    <a:cubicBezTo>
                      <a:pt x="262" y="5930"/>
                      <a:pt x="238" y="5966"/>
                      <a:pt x="202" y="596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26" name="Google Shape;2526;p58"/>
              <p:cNvSpPr/>
              <p:nvPr/>
            </p:nvSpPr>
            <p:spPr>
              <a:xfrm>
                <a:off x="5851325" y="4160175"/>
                <a:ext cx="131575" cy="119975"/>
              </a:xfrm>
              <a:custGeom>
                <a:avLst/>
                <a:gdLst/>
                <a:ahLst/>
                <a:cxnLst/>
                <a:rect l="l" t="t" r="r" b="b"/>
                <a:pathLst>
                  <a:path w="5263" h="4799" extrusionOk="0">
                    <a:moveTo>
                      <a:pt x="5203" y="4798"/>
                    </a:moveTo>
                    <a:cubicBezTo>
                      <a:pt x="5203" y="4798"/>
                      <a:pt x="5191" y="4798"/>
                      <a:pt x="5203" y="4798"/>
                    </a:cubicBezTo>
                    <a:cubicBezTo>
                      <a:pt x="4524" y="4751"/>
                      <a:pt x="3798" y="4667"/>
                      <a:pt x="3334" y="4155"/>
                    </a:cubicBezTo>
                    <a:cubicBezTo>
                      <a:pt x="3096" y="3905"/>
                      <a:pt x="2953" y="3548"/>
                      <a:pt x="2989" y="3203"/>
                    </a:cubicBezTo>
                    <a:lnTo>
                      <a:pt x="2989" y="3084"/>
                    </a:lnTo>
                    <a:cubicBezTo>
                      <a:pt x="2989" y="2965"/>
                      <a:pt x="3000" y="2834"/>
                      <a:pt x="2989" y="2715"/>
                    </a:cubicBezTo>
                    <a:cubicBezTo>
                      <a:pt x="2977" y="2572"/>
                      <a:pt x="2893" y="2417"/>
                      <a:pt x="2798" y="2334"/>
                    </a:cubicBezTo>
                    <a:cubicBezTo>
                      <a:pt x="2584" y="2179"/>
                      <a:pt x="2322" y="2167"/>
                      <a:pt x="2060" y="2155"/>
                    </a:cubicBezTo>
                    <a:cubicBezTo>
                      <a:pt x="2000" y="2155"/>
                      <a:pt x="1941" y="2155"/>
                      <a:pt x="1881" y="2131"/>
                    </a:cubicBezTo>
                    <a:cubicBezTo>
                      <a:pt x="1548" y="2119"/>
                      <a:pt x="1203" y="2000"/>
                      <a:pt x="929" y="1810"/>
                    </a:cubicBezTo>
                    <a:cubicBezTo>
                      <a:pt x="345" y="1405"/>
                      <a:pt x="0" y="726"/>
                      <a:pt x="36" y="60"/>
                    </a:cubicBezTo>
                    <a:cubicBezTo>
                      <a:pt x="36" y="36"/>
                      <a:pt x="72" y="0"/>
                      <a:pt x="95" y="0"/>
                    </a:cubicBezTo>
                    <a:lnTo>
                      <a:pt x="95" y="0"/>
                    </a:lnTo>
                    <a:cubicBezTo>
                      <a:pt x="131" y="0"/>
                      <a:pt x="155" y="36"/>
                      <a:pt x="155" y="83"/>
                    </a:cubicBezTo>
                    <a:cubicBezTo>
                      <a:pt x="119" y="691"/>
                      <a:pt x="441" y="1334"/>
                      <a:pt x="988" y="1703"/>
                    </a:cubicBezTo>
                    <a:cubicBezTo>
                      <a:pt x="1250" y="1881"/>
                      <a:pt x="1560" y="1988"/>
                      <a:pt x="1881" y="2000"/>
                    </a:cubicBezTo>
                    <a:cubicBezTo>
                      <a:pt x="1941" y="2000"/>
                      <a:pt x="2000" y="2012"/>
                      <a:pt x="2060" y="2012"/>
                    </a:cubicBezTo>
                    <a:cubicBezTo>
                      <a:pt x="2346" y="2036"/>
                      <a:pt x="2631" y="2048"/>
                      <a:pt x="2869" y="2227"/>
                    </a:cubicBezTo>
                    <a:cubicBezTo>
                      <a:pt x="3000" y="2346"/>
                      <a:pt x="3096" y="2500"/>
                      <a:pt x="3120" y="2703"/>
                    </a:cubicBezTo>
                    <a:cubicBezTo>
                      <a:pt x="3131" y="2834"/>
                      <a:pt x="3131" y="2953"/>
                      <a:pt x="3120" y="3084"/>
                    </a:cubicBezTo>
                    <a:lnTo>
                      <a:pt x="3120" y="3203"/>
                    </a:lnTo>
                    <a:cubicBezTo>
                      <a:pt x="3096" y="3524"/>
                      <a:pt x="3215" y="3846"/>
                      <a:pt x="3417" y="4072"/>
                    </a:cubicBezTo>
                    <a:cubicBezTo>
                      <a:pt x="3870" y="4548"/>
                      <a:pt x="4548" y="4632"/>
                      <a:pt x="5203" y="4679"/>
                    </a:cubicBezTo>
                    <a:cubicBezTo>
                      <a:pt x="5239" y="4679"/>
                      <a:pt x="5263" y="4715"/>
                      <a:pt x="5263" y="4751"/>
                    </a:cubicBezTo>
                    <a:cubicBezTo>
                      <a:pt x="5263" y="4786"/>
                      <a:pt x="5239" y="4798"/>
                      <a:pt x="5203" y="479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27" name="Google Shape;2527;p58"/>
              <p:cNvSpPr/>
              <p:nvPr/>
            </p:nvSpPr>
            <p:spPr>
              <a:xfrm>
                <a:off x="5771550" y="4161050"/>
                <a:ext cx="95275" cy="172075"/>
              </a:xfrm>
              <a:custGeom>
                <a:avLst/>
                <a:gdLst/>
                <a:ahLst/>
                <a:cxnLst/>
                <a:rect l="l" t="t" r="r" b="b"/>
                <a:pathLst>
                  <a:path w="3811" h="6883" extrusionOk="0">
                    <a:moveTo>
                      <a:pt x="3513" y="6883"/>
                    </a:moveTo>
                    <a:cubicBezTo>
                      <a:pt x="3501" y="6883"/>
                      <a:pt x="3489" y="6883"/>
                      <a:pt x="3489" y="6859"/>
                    </a:cubicBezTo>
                    <a:cubicBezTo>
                      <a:pt x="3108" y="6609"/>
                      <a:pt x="3036" y="6085"/>
                      <a:pt x="3143" y="5704"/>
                    </a:cubicBezTo>
                    <a:cubicBezTo>
                      <a:pt x="3191" y="5490"/>
                      <a:pt x="3274" y="5287"/>
                      <a:pt x="3370" y="5097"/>
                    </a:cubicBezTo>
                    <a:cubicBezTo>
                      <a:pt x="3441" y="4918"/>
                      <a:pt x="3513" y="4751"/>
                      <a:pt x="3560" y="4561"/>
                    </a:cubicBezTo>
                    <a:cubicBezTo>
                      <a:pt x="3667" y="4228"/>
                      <a:pt x="3667" y="3787"/>
                      <a:pt x="3370" y="3489"/>
                    </a:cubicBezTo>
                    <a:cubicBezTo>
                      <a:pt x="3143" y="3239"/>
                      <a:pt x="2798" y="3085"/>
                      <a:pt x="2322" y="2977"/>
                    </a:cubicBezTo>
                    <a:cubicBezTo>
                      <a:pt x="2239" y="2965"/>
                      <a:pt x="2143" y="2930"/>
                      <a:pt x="2060" y="2918"/>
                    </a:cubicBezTo>
                    <a:cubicBezTo>
                      <a:pt x="1739" y="2858"/>
                      <a:pt x="1429" y="2787"/>
                      <a:pt x="1143" y="2656"/>
                    </a:cubicBezTo>
                    <a:cubicBezTo>
                      <a:pt x="726" y="2454"/>
                      <a:pt x="405" y="2180"/>
                      <a:pt x="226" y="1834"/>
                    </a:cubicBezTo>
                    <a:cubicBezTo>
                      <a:pt x="0" y="1441"/>
                      <a:pt x="12" y="953"/>
                      <a:pt x="238" y="608"/>
                    </a:cubicBezTo>
                    <a:cubicBezTo>
                      <a:pt x="476" y="239"/>
                      <a:pt x="893" y="1"/>
                      <a:pt x="1310" y="13"/>
                    </a:cubicBezTo>
                    <a:cubicBezTo>
                      <a:pt x="1346" y="13"/>
                      <a:pt x="1369" y="48"/>
                      <a:pt x="1369" y="72"/>
                    </a:cubicBezTo>
                    <a:cubicBezTo>
                      <a:pt x="1369" y="108"/>
                      <a:pt x="1346" y="132"/>
                      <a:pt x="1310" y="132"/>
                    </a:cubicBezTo>
                    <a:lnTo>
                      <a:pt x="1286" y="132"/>
                    </a:lnTo>
                    <a:cubicBezTo>
                      <a:pt x="929" y="132"/>
                      <a:pt x="572" y="346"/>
                      <a:pt x="357" y="668"/>
                    </a:cubicBezTo>
                    <a:cubicBezTo>
                      <a:pt x="143" y="989"/>
                      <a:pt x="143" y="1418"/>
                      <a:pt x="345" y="1751"/>
                    </a:cubicBezTo>
                    <a:cubicBezTo>
                      <a:pt x="572" y="2144"/>
                      <a:pt x="941" y="2382"/>
                      <a:pt x="1227" y="2513"/>
                    </a:cubicBezTo>
                    <a:cubicBezTo>
                      <a:pt x="1488" y="2644"/>
                      <a:pt x="1798" y="2704"/>
                      <a:pt x="2096" y="2775"/>
                    </a:cubicBezTo>
                    <a:cubicBezTo>
                      <a:pt x="2191" y="2787"/>
                      <a:pt x="2274" y="2811"/>
                      <a:pt x="2370" y="2834"/>
                    </a:cubicBezTo>
                    <a:cubicBezTo>
                      <a:pt x="2870" y="2930"/>
                      <a:pt x="3227" y="3108"/>
                      <a:pt x="3465" y="3382"/>
                    </a:cubicBezTo>
                    <a:cubicBezTo>
                      <a:pt x="3810" y="3727"/>
                      <a:pt x="3810" y="4216"/>
                      <a:pt x="3691" y="4573"/>
                    </a:cubicBezTo>
                    <a:cubicBezTo>
                      <a:pt x="3644" y="4763"/>
                      <a:pt x="3560" y="4942"/>
                      <a:pt x="3489" y="5120"/>
                    </a:cubicBezTo>
                    <a:cubicBezTo>
                      <a:pt x="3405" y="5311"/>
                      <a:pt x="3322" y="5513"/>
                      <a:pt x="3274" y="5716"/>
                    </a:cubicBezTo>
                    <a:cubicBezTo>
                      <a:pt x="3191" y="6073"/>
                      <a:pt x="3227" y="6525"/>
                      <a:pt x="3560" y="6740"/>
                    </a:cubicBezTo>
                    <a:cubicBezTo>
                      <a:pt x="3584" y="6764"/>
                      <a:pt x="3584" y="6799"/>
                      <a:pt x="3572" y="6835"/>
                    </a:cubicBezTo>
                    <a:cubicBezTo>
                      <a:pt x="3548" y="6859"/>
                      <a:pt x="3524" y="6883"/>
                      <a:pt x="3513" y="688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28" name="Google Shape;2528;p58"/>
              <p:cNvSpPr/>
              <p:nvPr/>
            </p:nvSpPr>
            <p:spPr>
              <a:xfrm>
                <a:off x="5499475" y="3717250"/>
                <a:ext cx="55100" cy="191725"/>
              </a:xfrm>
              <a:custGeom>
                <a:avLst/>
                <a:gdLst/>
                <a:ahLst/>
                <a:cxnLst/>
                <a:rect l="l" t="t" r="r" b="b"/>
                <a:pathLst>
                  <a:path w="2204" h="7669" extrusionOk="0">
                    <a:moveTo>
                      <a:pt x="1894" y="7668"/>
                    </a:moveTo>
                    <a:lnTo>
                      <a:pt x="1870" y="7668"/>
                    </a:lnTo>
                    <a:cubicBezTo>
                      <a:pt x="1834" y="7644"/>
                      <a:pt x="1823" y="7621"/>
                      <a:pt x="1834" y="7585"/>
                    </a:cubicBezTo>
                    <a:cubicBezTo>
                      <a:pt x="2084" y="6918"/>
                      <a:pt x="1894" y="6192"/>
                      <a:pt x="1692" y="5704"/>
                    </a:cubicBezTo>
                    <a:cubicBezTo>
                      <a:pt x="1537" y="5347"/>
                      <a:pt x="1322" y="4989"/>
                      <a:pt x="1132" y="4656"/>
                    </a:cubicBezTo>
                    <a:cubicBezTo>
                      <a:pt x="1001" y="4430"/>
                      <a:pt x="870" y="4192"/>
                      <a:pt x="751" y="3954"/>
                    </a:cubicBezTo>
                    <a:cubicBezTo>
                      <a:pt x="120" y="2763"/>
                      <a:pt x="1" y="1334"/>
                      <a:pt x="394" y="48"/>
                    </a:cubicBezTo>
                    <a:cubicBezTo>
                      <a:pt x="406" y="13"/>
                      <a:pt x="430" y="1"/>
                      <a:pt x="465" y="1"/>
                    </a:cubicBezTo>
                    <a:cubicBezTo>
                      <a:pt x="501" y="13"/>
                      <a:pt x="513" y="48"/>
                      <a:pt x="513" y="72"/>
                    </a:cubicBezTo>
                    <a:cubicBezTo>
                      <a:pt x="120" y="1334"/>
                      <a:pt x="251" y="2739"/>
                      <a:pt x="846" y="3894"/>
                    </a:cubicBezTo>
                    <a:cubicBezTo>
                      <a:pt x="965" y="4132"/>
                      <a:pt x="1108" y="4370"/>
                      <a:pt x="1239" y="4596"/>
                    </a:cubicBezTo>
                    <a:cubicBezTo>
                      <a:pt x="1430" y="4942"/>
                      <a:pt x="1644" y="5287"/>
                      <a:pt x="1787" y="5656"/>
                    </a:cubicBezTo>
                    <a:cubicBezTo>
                      <a:pt x="2013" y="6180"/>
                      <a:pt x="2204" y="6930"/>
                      <a:pt x="1942" y="7633"/>
                    </a:cubicBezTo>
                    <a:cubicBezTo>
                      <a:pt x="1954" y="7644"/>
                      <a:pt x="1930" y="7668"/>
                      <a:pt x="1894" y="766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29" name="Google Shape;2529;p58"/>
              <p:cNvSpPr/>
              <p:nvPr/>
            </p:nvSpPr>
            <p:spPr>
              <a:xfrm>
                <a:off x="5175625" y="3830650"/>
                <a:ext cx="218225" cy="133975"/>
              </a:xfrm>
              <a:custGeom>
                <a:avLst/>
                <a:gdLst/>
                <a:ahLst/>
                <a:cxnLst/>
                <a:rect l="l" t="t" r="r" b="b"/>
                <a:pathLst>
                  <a:path w="8729" h="5359" extrusionOk="0">
                    <a:moveTo>
                      <a:pt x="8657" y="5359"/>
                    </a:moveTo>
                    <a:cubicBezTo>
                      <a:pt x="8633" y="5359"/>
                      <a:pt x="8597" y="5347"/>
                      <a:pt x="8597" y="5299"/>
                    </a:cubicBezTo>
                    <a:cubicBezTo>
                      <a:pt x="8466" y="4442"/>
                      <a:pt x="7871" y="3632"/>
                      <a:pt x="7061" y="3216"/>
                    </a:cubicBezTo>
                    <a:cubicBezTo>
                      <a:pt x="6680" y="3025"/>
                      <a:pt x="6228" y="2906"/>
                      <a:pt x="5775" y="2906"/>
                    </a:cubicBezTo>
                    <a:lnTo>
                      <a:pt x="5752" y="2906"/>
                    </a:lnTo>
                    <a:lnTo>
                      <a:pt x="5478" y="2906"/>
                    </a:lnTo>
                    <a:cubicBezTo>
                      <a:pt x="5097" y="2906"/>
                      <a:pt x="4728" y="2906"/>
                      <a:pt x="4370" y="2775"/>
                    </a:cubicBezTo>
                    <a:cubicBezTo>
                      <a:pt x="3989" y="2632"/>
                      <a:pt x="3668" y="2323"/>
                      <a:pt x="3394" y="1787"/>
                    </a:cubicBezTo>
                    <a:cubicBezTo>
                      <a:pt x="3358" y="1727"/>
                      <a:pt x="3311" y="1656"/>
                      <a:pt x="3287" y="1596"/>
                    </a:cubicBezTo>
                    <a:cubicBezTo>
                      <a:pt x="3108" y="1263"/>
                      <a:pt x="2930" y="930"/>
                      <a:pt x="2644" y="668"/>
                    </a:cubicBezTo>
                    <a:cubicBezTo>
                      <a:pt x="2346" y="418"/>
                      <a:pt x="1930" y="251"/>
                      <a:pt x="1430" y="191"/>
                    </a:cubicBezTo>
                    <a:cubicBezTo>
                      <a:pt x="965" y="132"/>
                      <a:pt x="501" y="168"/>
                      <a:pt x="72" y="191"/>
                    </a:cubicBezTo>
                    <a:cubicBezTo>
                      <a:pt x="25" y="191"/>
                      <a:pt x="13" y="168"/>
                      <a:pt x="1" y="132"/>
                    </a:cubicBezTo>
                    <a:cubicBezTo>
                      <a:pt x="1" y="108"/>
                      <a:pt x="25" y="72"/>
                      <a:pt x="60" y="60"/>
                    </a:cubicBezTo>
                    <a:cubicBezTo>
                      <a:pt x="501" y="37"/>
                      <a:pt x="977" y="1"/>
                      <a:pt x="1442" y="60"/>
                    </a:cubicBezTo>
                    <a:cubicBezTo>
                      <a:pt x="1977" y="120"/>
                      <a:pt x="2406" y="299"/>
                      <a:pt x="2739" y="572"/>
                    </a:cubicBezTo>
                    <a:cubicBezTo>
                      <a:pt x="3049" y="822"/>
                      <a:pt x="3227" y="1180"/>
                      <a:pt x="3406" y="1525"/>
                    </a:cubicBezTo>
                    <a:cubicBezTo>
                      <a:pt x="3430" y="1573"/>
                      <a:pt x="3478" y="1656"/>
                      <a:pt x="3513" y="1715"/>
                    </a:cubicBezTo>
                    <a:cubicBezTo>
                      <a:pt x="3775" y="2215"/>
                      <a:pt x="4061" y="2513"/>
                      <a:pt x="4418" y="2632"/>
                    </a:cubicBezTo>
                    <a:cubicBezTo>
                      <a:pt x="4763" y="2751"/>
                      <a:pt x="5121" y="2751"/>
                      <a:pt x="5478" y="2751"/>
                    </a:cubicBezTo>
                    <a:lnTo>
                      <a:pt x="5752" y="2751"/>
                    </a:lnTo>
                    <a:lnTo>
                      <a:pt x="5775" y="2751"/>
                    </a:lnTo>
                    <a:cubicBezTo>
                      <a:pt x="6252" y="2751"/>
                      <a:pt x="6704" y="2858"/>
                      <a:pt x="7109" y="3085"/>
                    </a:cubicBezTo>
                    <a:cubicBezTo>
                      <a:pt x="7954" y="3513"/>
                      <a:pt x="8585" y="4347"/>
                      <a:pt x="8716" y="5252"/>
                    </a:cubicBezTo>
                    <a:cubicBezTo>
                      <a:pt x="8728" y="5311"/>
                      <a:pt x="8704" y="5347"/>
                      <a:pt x="8657" y="5359"/>
                    </a:cubicBezTo>
                    <a:cubicBezTo>
                      <a:pt x="8669" y="5359"/>
                      <a:pt x="8657" y="5359"/>
                      <a:pt x="8657" y="535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30" name="Google Shape;2530;p58"/>
              <p:cNvSpPr/>
              <p:nvPr/>
            </p:nvSpPr>
            <p:spPr>
              <a:xfrm>
                <a:off x="5031275" y="4150350"/>
                <a:ext cx="224750" cy="81875"/>
              </a:xfrm>
              <a:custGeom>
                <a:avLst/>
                <a:gdLst/>
                <a:ahLst/>
                <a:cxnLst/>
                <a:rect l="l" t="t" r="r" b="b"/>
                <a:pathLst>
                  <a:path w="8990" h="3275" extrusionOk="0">
                    <a:moveTo>
                      <a:pt x="48" y="3274"/>
                    </a:moveTo>
                    <a:lnTo>
                      <a:pt x="36" y="3274"/>
                    </a:lnTo>
                    <a:cubicBezTo>
                      <a:pt x="12" y="3262"/>
                      <a:pt x="0" y="3227"/>
                      <a:pt x="0" y="3203"/>
                    </a:cubicBezTo>
                    <a:cubicBezTo>
                      <a:pt x="274" y="2381"/>
                      <a:pt x="1155" y="1834"/>
                      <a:pt x="2001" y="1929"/>
                    </a:cubicBezTo>
                    <a:cubicBezTo>
                      <a:pt x="2167" y="1953"/>
                      <a:pt x="2334" y="1977"/>
                      <a:pt x="2501" y="1989"/>
                    </a:cubicBezTo>
                    <a:cubicBezTo>
                      <a:pt x="2727" y="2036"/>
                      <a:pt x="2989" y="2072"/>
                      <a:pt x="3227" y="2072"/>
                    </a:cubicBezTo>
                    <a:cubicBezTo>
                      <a:pt x="3584" y="2048"/>
                      <a:pt x="3941" y="1929"/>
                      <a:pt x="4346" y="1679"/>
                    </a:cubicBezTo>
                    <a:cubicBezTo>
                      <a:pt x="4537" y="1560"/>
                      <a:pt x="4727" y="1417"/>
                      <a:pt x="4918" y="1274"/>
                    </a:cubicBezTo>
                    <a:cubicBezTo>
                      <a:pt x="5061" y="1167"/>
                      <a:pt x="5203" y="1072"/>
                      <a:pt x="5358" y="965"/>
                    </a:cubicBezTo>
                    <a:cubicBezTo>
                      <a:pt x="5692" y="738"/>
                      <a:pt x="6073" y="548"/>
                      <a:pt x="6465" y="393"/>
                    </a:cubicBezTo>
                    <a:cubicBezTo>
                      <a:pt x="7275" y="95"/>
                      <a:pt x="8120" y="0"/>
                      <a:pt x="8930" y="72"/>
                    </a:cubicBezTo>
                    <a:cubicBezTo>
                      <a:pt x="8954" y="72"/>
                      <a:pt x="8990" y="95"/>
                      <a:pt x="8990" y="143"/>
                    </a:cubicBezTo>
                    <a:cubicBezTo>
                      <a:pt x="8990" y="179"/>
                      <a:pt x="8942" y="203"/>
                      <a:pt x="8906" y="203"/>
                    </a:cubicBezTo>
                    <a:cubicBezTo>
                      <a:pt x="8120" y="119"/>
                      <a:pt x="7287" y="238"/>
                      <a:pt x="6513" y="512"/>
                    </a:cubicBezTo>
                    <a:cubicBezTo>
                      <a:pt x="6132" y="667"/>
                      <a:pt x="5751" y="857"/>
                      <a:pt x="5430" y="1072"/>
                    </a:cubicBezTo>
                    <a:cubicBezTo>
                      <a:pt x="5275" y="1179"/>
                      <a:pt x="5144" y="1262"/>
                      <a:pt x="5001" y="1369"/>
                    </a:cubicBezTo>
                    <a:cubicBezTo>
                      <a:pt x="4799" y="1500"/>
                      <a:pt x="4608" y="1643"/>
                      <a:pt x="4406" y="1774"/>
                    </a:cubicBezTo>
                    <a:cubicBezTo>
                      <a:pt x="3989" y="2036"/>
                      <a:pt x="3596" y="2167"/>
                      <a:pt x="3215" y="2179"/>
                    </a:cubicBezTo>
                    <a:cubicBezTo>
                      <a:pt x="2953" y="2179"/>
                      <a:pt x="2703" y="2155"/>
                      <a:pt x="2453" y="2108"/>
                    </a:cubicBezTo>
                    <a:cubicBezTo>
                      <a:pt x="2286" y="2084"/>
                      <a:pt x="2143" y="2048"/>
                      <a:pt x="1977" y="2048"/>
                    </a:cubicBezTo>
                    <a:cubicBezTo>
                      <a:pt x="1191" y="1965"/>
                      <a:pt x="369" y="2477"/>
                      <a:pt x="96" y="3239"/>
                    </a:cubicBezTo>
                    <a:cubicBezTo>
                      <a:pt x="119" y="3262"/>
                      <a:pt x="84" y="3274"/>
                      <a:pt x="48" y="327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31" name="Google Shape;2531;p58"/>
              <p:cNvSpPr/>
              <p:nvPr/>
            </p:nvSpPr>
            <p:spPr>
              <a:xfrm>
                <a:off x="5167000" y="4159575"/>
                <a:ext cx="218800" cy="122050"/>
              </a:xfrm>
              <a:custGeom>
                <a:avLst/>
                <a:gdLst/>
                <a:ahLst/>
                <a:cxnLst/>
                <a:rect l="l" t="t" r="r" b="b"/>
                <a:pathLst>
                  <a:path w="8752" h="4882" extrusionOk="0">
                    <a:moveTo>
                      <a:pt x="60" y="4882"/>
                    </a:moveTo>
                    <a:cubicBezTo>
                      <a:pt x="48" y="4882"/>
                      <a:pt x="24" y="4870"/>
                      <a:pt x="13" y="4858"/>
                    </a:cubicBezTo>
                    <a:cubicBezTo>
                      <a:pt x="1" y="4822"/>
                      <a:pt x="1" y="4775"/>
                      <a:pt x="24" y="4763"/>
                    </a:cubicBezTo>
                    <a:lnTo>
                      <a:pt x="2120" y="3108"/>
                    </a:lnTo>
                    <a:cubicBezTo>
                      <a:pt x="2489" y="2834"/>
                      <a:pt x="2882" y="2560"/>
                      <a:pt x="3334" y="2501"/>
                    </a:cubicBezTo>
                    <a:cubicBezTo>
                      <a:pt x="3608" y="2453"/>
                      <a:pt x="3882" y="2501"/>
                      <a:pt x="4144" y="2548"/>
                    </a:cubicBezTo>
                    <a:cubicBezTo>
                      <a:pt x="4311" y="2572"/>
                      <a:pt x="4489" y="2584"/>
                      <a:pt x="4668" y="2584"/>
                    </a:cubicBezTo>
                    <a:lnTo>
                      <a:pt x="4704" y="2584"/>
                    </a:lnTo>
                    <a:cubicBezTo>
                      <a:pt x="4918" y="2584"/>
                      <a:pt x="5132" y="2548"/>
                      <a:pt x="5299" y="2465"/>
                    </a:cubicBezTo>
                    <a:cubicBezTo>
                      <a:pt x="5489" y="2382"/>
                      <a:pt x="5632" y="2215"/>
                      <a:pt x="5692" y="2024"/>
                    </a:cubicBezTo>
                    <a:cubicBezTo>
                      <a:pt x="5739" y="1905"/>
                      <a:pt x="5763" y="1786"/>
                      <a:pt x="5775" y="1655"/>
                    </a:cubicBezTo>
                    <a:cubicBezTo>
                      <a:pt x="5787" y="1560"/>
                      <a:pt x="5799" y="1465"/>
                      <a:pt x="5835" y="1370"/>
                    </a:cubicBezTo>
                    <a:cubicBezTo>
                      <a:pt x="5894" y="1167"/>
                      <a:pt x="5989" y="941"/>
                      <a:pt x="6156" y="762"/>
                    </a:cubicBezTo>
                    <a:cubicBezTo>
                      <a:pt x="6442" y="429"/>
                      <a:pt x="6871" y="203"/>
                      <a:pt x="7347" y="107"/>
                    </a:cubicBezTo>
                    <a:cubicBezTo>
                      <a:pt x="7787" y="12"/>
                      <a:pt x="8228" y="0"/>
                      <a:pt x="8692" y="12"/>
                    </a:cubicBezTo>
                    <a:cubicBezTo>
                      <a:pt x="8716" y="12"/>
                      <a:pt x="8752" y="48"/>
                      <a:pt x="8752" y="72"/>
                    </a:cubicBezTo>
                    <a:cubicBezTo>
                      <a:pt x="8752" y="107"/>
                      <a:pt x="8716" y="131"/>
                      <a:pt x="8692" y="131"/>
                    </a:cubicBezTo>
                    <a:lnTo>
                      <a:pt x="8692" y="131"/>
                    </a:lnTo>
                    <a:cubicBezTo>
                      <a:pt x="8216" y="131"/>
                      <a:pt x="7799" y="131"/>
                      <a:pt x="7359" y="227"/>
                    </a:cubicBezTo>
                    <a:cubicBezTo>
                      <a:pt x="6906" y="310"/>
                      <a:pt x="6513" y="536"/>
                      <a:pt x="6251" y="834"/>
                    </a:cubicBezTo>
                    <a:cubicBezTo>
                      <a:pt x="6097" y="1000"/>
                      <a:pt x="5989" y="1191"/>
                      <a:pt x="5954" y="1381"/>
                    </a:cubicBezTo>
                    <a:lnTo>
                      <a:pt x="5906" y="1655"/>
                    </a:lnTo>
                    <a:cubicBezTo>
                      <a:pt x="5894" y="1786"/>
                      <a:pt x="5858" y="1905"/>
                      <a:pt x="5823" y="2036"/>
                    </a:cubicBezTo>
                    <a:cubicBezTo>
                      <a:pt x="5739" y="2262"/>
                      <a:pt x="5561" y="2453"/>
                      <a:pt x="5347" y="2560"/>
                    </a:cubicBezTo>
                    <a:cubicBezTo>
                      <a:pt x="5144" y="2655"/>
                      <a:pt x="4930" y="2679"/>
                      <a:pt x="4656" y="2691"/>
                    </a:cubicBezTo>
                    <a:cubicBezTo>
                      <a:pt x="4477" y="2691"/>
                      <a:pt x="4299" y="2667"/>
                      <a:pt x="4120" y="2632"/>
                    </a:cubicBezTo>
                    <a:cubicBezTo>
                      <a:pt x="3858" y="2596"/>
                      <a:pt x="3596" y="2560"/>
                      <a:pt x="3334" y="2608"/>
                    </a:cubicBezTo>
                    <a:cubicBezTo>
                      <a:pt x="2882" y="2667"/>
                      <a:pt x="2501" y="2929"/>
                      <a:pt x="2191" y="3179"/>
                    </a:cubicBezTo>
                    <a:lnTo>
                      <a:pt x="84" y="4834"/>
                    </a:lnTo>
                    <a:cubicBezTo>
                      <a:pt x="84" y="4882"/>
                      <a:pt x="72" y="4882"/>
                      <a:pt x="60" y="488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32" name="Google Shape;2532;p58"/>
              <p:cNvSpPr/>
              <p:nvPr/>
            </p:nvSpPr>
            <p:spPr>
              <a:xfrm>
                <a:off x="5294700" y="4207200"/>
                <a:ext cx="113125" cy="161650"/>
              </a:xfrm>
              <a:custGeom>
                <a:avLst/>
                <a:gdLst/>
                <a:ahLst/>
                <a:cxnLst/>
                <a:rect l="l" t="t" r="r" b="b"/>
                <a:pathLst>
                  <a:path w="4525" h="6466" extrusionOk="0">
                    <a:moveTo>
                      <a:pt x="60" y="6465"/>
                    </a:moveTo>
                    <a:cubicBezTo>
                      <a:pt x="36" y="6465"/>
                      <a:pt x="24" y="6442"/>
                      <a:pt x="12" y="6430"/>
                    </a:cubicBezTo>
                    <a:cubicBezTo>
                      <a:pt x="0" y="6406"/>
                      <a:pt x="0" y="6358"/>
                      <a:pt x="24" y="6346"/>
                    </a:cubicBezTo>
                    <a:lnTo>
                      <a:pt x="1917" y="4822"/>
                    </a:lnTo>
                    <a:cubicBezTo>
                      <a:pt x="2060" y="4703"/>
                      <a:pt x="2203" y="4560"/>
                      <a:pt x="2227" y="4370"/>
                    </a:cubicBezTo>
                    <a:cubicBezTo>
                      <a:pt x="2239" y="4227"/>
                      <a:pt x="2167" y="4072"/>
                      <a:pt x="1977" y="3929"/>
                    </a:cubicBezTo>
                    <a:lnTo>
                      <a:pt x="1917" y="3870"/>
                    </a:lnTo>
                    <a:cubicBezTo>
                      <a:pt x="1774" y="3751"/>
                      <a:pt x="1632" y="3632"/>
                      <a:pt x="1572" y="3453"/>
                    </a:cubicBezTo>
                    <a:cubicBezTo>
                      <a:pt x="1501" y="3263"/>
                      <a:pt x="1512" y="3036"/>
                      <a:pt x="1632" y="2810"/>
                    </a:cubicBezTo>
                    <a:cubicBezTo>
                      <a:pt x="1822" y="2393"/>
                      <a:pt x="2286" y="2203"/>
                      <a:pt x="2644" y="2131"/>
                    </a:cubicBezTo>
                    <a:cubicBezTo>
                      <a:pt x="2763" y="2096"/>
                      <a:pt x="2894" y="2084"/>
                      <a:pt x="3013" y="2060"/>
                    </a:cubicBezTo>
                    <a:cubicBezTo>
                      <a:pt x="3287" y="2012"/>
                      <a:pt x="3548" y="1965"/>
                      <a:pt x="3810" y="1846"/>
                    </a:cubicBezTo>
                    <a:cubicBezTo>
                      <a:pt x="4013" y="1762"/>
                      <a:pt x="4168" y="1643"/>
                      <a:pt x="4251" y="1500"/>
                    </a:cubicBezTo>
                    <a:cubicBezTo>
                      <a:pt x="4358" y="1358"/>
                      <a:pt x="4382" y="1143"/>
                      <a:pt x="4334" y="988"/>
                    </a:cubicBezTo>
                    <a:cubicBezTo>
                      <a:pt x="4239" y="608"/>
                      <a:pt x="3894" y="346"/>
                      <a:pt x="3596" y="119"/>
                    </a:cubicBezTo>
                    <a:cubicBezTo>
                      <a:pt x="3560" y="107"/>
                      <a:pt x="3560" y="60"/>
                      <a:pt x="3584" y="36"/>
                    </a:cubicBezTo>
                    <a:cubicBezTo>
                      <a:pt x="3596" y="0"/>
                      <a:pt x="3644" y="0"/>
                      <a:pt x="3668" y="12"/>
                    </a:cubicBezTo>
                    <a:cubicBezTo>
                      <a:pt x="4001" y="250"/>
                      <a:pt x="4358" y="536"/>
                      <a:pt x="4453" y="953"/>
                    </a:cubicBezTo>
                    <a:cubicBezTo>
                      <a:pt x="4525" y="1167"/>
                      <a:pt x="4477" y="1405"/>
                      <a:pt x="4358" y="1584"/>
                    </a:cubicBezTo>
                    <a:cubicBezTo>
                      <a:pt x="4251" y="1739"/>
                      <a:pt x="4072" y="1858"/>
                      <a:pt x="3846" y="1965"/>
                    </a:cubicBezTo>
                    <a:cubicBezTo>
                      <a:pt x="3584" y="2084"/>
                      <a:pt x="3298" y="2131"/>
                      <a:pt x="3025" y="2179"/>
                    </a:cubicBezTo>
                    <a:cubicBezTo>
                      <a:pt x="2906" y="2191"/>
                      <a:pt x="2775" y="2215"/>
                      <a:pt x="2655" y="2251"/>
                    </a:cubicBezTo>
                    <a:cubicBezTo>
                      <a:pt x="2334" y="2322"/>
                      <a:pt x="1893" y="2489"/>
                      <a:pt x="1739" y="2858"/>
                    </a:cubicBezTo>
                    <a:cubicBezTo>
                      <a:pt x="1643" y="3036"/>
                      <a:pt x="1632" y="3227"/>
                      <a:pt x="1691" y="3394"/>
                    </a:cubicBezTo>
                    <a:cubicBezTo>
                      <a:pt x="1751" y="3548"/>
                      <a:pt x="1870" y="3667"/>
                      <a:pt x="2001" y="3763"/>
                    </a:cubicBezTo>
                    <a:lnTo>
                      <a:pt x="2060" y="3822"/>
                    </a:lnTo>
                    <a:cubicBezTo>
                      <a:pt x="2286" y="4001"/>
                      <a:pt x="2394" y="4203"/>
                      <a:pt x="2358" y="4394"/>
                    </a:cubicBezTo>
                    <a:cubicBezTo>
                      <a:pt x="2334" y="4620"/>
                      <a:pt x="2167" y="4775"/>
                      <a:pt x="2001" y="4929"/>
                    </a:cubicBezTo>
                    <a:lnTo>
                      <a:pt x="108" y="6442"/>
                    </a:lnTo>
                    <a:cubicBezTo>
                      <a:pt x="84" y="6442"/>
                      <a:pt x="72" y="6465"/>
                      <a:pt x="60" y="646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33" name="Google Shape;2533;p58"/>
              <p:cNvSpPr/>
              <p:nvPr/>
            </p:nvSpPr>
            <p:spPr>
              <a:xfrm>
                <a:off x="5473300" y="4222375"/>
                <a:ext cx="58950" cy="163725"/>
              </a:xfrm>
              <a:custGeom>
                <a:avLst/>
                <a:gdLst/>
                <a:ahLst/>
                <a:cxnLst/>
                <a:rect l="l" t="t" r="r" b="b"/>
                <a:pathLst>
                  <a:path w="2358" h="6549" extrusionOk="0">
                    <a:moveTo>
                      <a:pt x="1881" y="6537"/>
                    </a:moveTo>
                    <a:cubicBezTo>
                      <a:pt x="1869" y="6537"/>
                      <a:pt x="1846" y="6525"/>
                      <a:pt x="1846" y="6513"/>
                    </a:cubicBezTo>
                    <a:cubicBezTo>
                      <a:pt x="1822" y="6477"/>
                      <a:pt x="1822" y="6454"/>
                      <a:pt x="1858" y="6418"/>
                    </a:cubicBezTo>
                    <a:cubicBezTo>
                      <a:pt x="2143" y="6192"/>
                      <a:pt x="2155" y="5763"/>
                      <a:pt x="2000" y="5454"/>
                    </a:cubicBezTo>
                    <a:cubicBezTo>
                      <a:pt x="1846" y="5120"/>
                      <a:pt x="1548" y="4918"/>
                      <a:pt x="1215" y="4703"/>
                    </a:cubicBezTo>
                    <a:lnTo>
                      <a:pt x="1167" y="4680"/>
                    </a:lnTo>
                    <a:cubicBezTo>
                      <a:pt x="869" y="4489"/>
                      <a:pt x="548" y="4275"/>
                      <a:pt x="322" y="3977"/>
                    </a:cubicBezTo>
                    <a:cubicBezTo>
                      <a:pt x="60" y="3644"/>
                      <a:pt x="0" y="3191"/>
                      <a:pt x="191" y="2846"/>
                    </a:cubicBezTo>
                    <a:cubicBezTo>
                      <a:pt x="334" y="2537"/>
                      <a:pt x="607" y="2275"/>
                      <a:pt x="1036" y="2060"/>
                    </a:cubicBezTo>
                    <a:cubicBezTo>
                      <a:pt x="1143" y="2001"/>
                      <a:pt x="1250" y="1953"/>
                      <a:pt x="1346" y="1905"/>
                    </a:cubicBezTo>
                    <a:cubicBezTo>
                      <a:pt x="1584" y="1798"/>
                      <a:pt x="1810" y="1703"/>
                      <a:pt x="2000" y="1524"/>
                    </a:cubicBezTo>
                    <a:cubicBezTo>
                      <a:pt x="2143" y="1382"/>
                      <a:pt x="2227" y="1227"/>
                      <a:pt x="2227" y="1072"/>
                    </a:cubicBezTo>
                    <a:cubicBezTo>
                      <a:pt x="2227" y="905"/>
                      <a:pt x="2167" y="751"/>
                      <a:pt x="2036" y="596"/>
                    </a:cubicBezTo>
                    <a:cubicBezTo>
                      <a:pt x="1798" y="310"/>
                      <a:pt x="1429" y="227"/>
                      <a:pt x="1072" y="131"/>
                    </a:cubicBezTo>
                    <a:cubicBezTo>
                      <a:pt x="1036" y="120"/>
                      <a:pt x="1012" y="96"/>
                      <a:pt x="1024" y="60"/>
                    </a:cubicBezTo>
                    <a:cubicBezTo>
                      <a:pt x="1036" y="36"/>
                      <a:pt x="1072" y="1"/>
                      <a:pt x="1096" y="12"/>
                    </a:cubicBezTo>
                    <a:cubicBezTo>
                      <a:pt x="1488" y="108"/>
                      <a:pt x="1881" y="215"/>
                      <a:pt x="2143" y="524"/>
                    </a:cubicBezTo>
                    <a:cubicBezTo>
                      <a:pt x="2286" y="691"/>
                      <a:pt x="2358" y="893"/>
                      <a:pt x="2358" y="1084"/>
                    </a:cubicBezTo>
                    <a:cubicBezTo>
                      <a:pt x="2358" y="1286"/>
                      <a:pt x="2274" y="1477"/>
                      <a:pt x="2108" y="1644"/>
                    </a:cubicBezTo>
                    <a:cubicBezTo>
                      <a:pt x="1917" y="1834"/>
                      <a:pt x="1667" y="1941"/>
                      <a:pt x="1429" y="2060"/>
                    </a:cubicBezTo>
                    <a:cubicBezTo>
                      <a:pt x="1322" y="2096"/>
                      <a:pt x="1215" y="2156"/>
                      <a:pt x="1107" y="2203"/>
                    </a:cubicBezTo>
                    <a:cubicBezTo>
                      <a:pt x="715" y="2417"/>
                      <a:pt x="453" y="2656"/>
                      <a:pt x="322" y="2929"/>
                    </a:cubicBezTo>
                    <a:cubicBezTo>
                      <a:pt x="155" y="3251"/>
                      <a:pt x="203" y="3644"/>
                      <a:pt x="441" y="3930"/>
                    </a:cubicBezTo>
                    <a:cubicBezTo>
                      <a:pt x="655" y="4215"/>
                      <a:pt x="965" y="4406"/>
                      <a:pt x="1262" y="4596"/>
                    </a:cubicBezTo>
                    <a:lnTo>
                      <a:pt x="1310" y="4632"/>
                    </a:lnTo>
                    <a:cubicBezTo>
                      <a:pt x="1631" y="4834"/>
                      <a:pt x="1965" y="5073"/>
                      <a:pt x="2143" y="5430"/>
                    </a:cubicBezTo>
                    <a:cubicBezTo>
                      <a:pt x="2298" y="5787"/>
                      <a:pt x="2298" y="6299"/>
                      <a:pt x="1965" y="6549"/>
                    </a:cubicBezTo>
                    <a:cubicBezTo>
                      <a:pt x="1917" y="6525"/>
                      <a:pt x="1905" y="6537"/>
                      <a:pt x="1881" y="653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34" name="Google Shape;2534;p58"/>
              <p:cNvSpPr/>
              <p:nvPr/>
            </p:nvSpPr>
            <p:spPr>
              <a:xfrm>
                <a:off x="5607825" y="4207500"/>
                <a:ext cx="85150" cy="188425"/>
              </a:xfrm>
              <a:custGeom>
                <a:avLst/>
                <a:gdLst/>
                <a:ahLst/>
                <a:cxnLst/>
                <a:rect l="l" t="t" r="r" b="b"/>
                <a:pathLst>
                  <a:path w="3406" h="7537" extrusionOk="0">
                    <a:moveTo>
                      <a:pt x="2715" y="7537"/>
                    </a:moveTo>
                    <a:cubicBezTo>
                      <a:pt x="2692" y="7537"/>
                      <a:pt x="2680" y="7537"/>
                      <a:pt x="2668" y="7525"/>
                    </a:cubicBezTo>
                    <a:cubicBezTo>
                      <a:pt x="2632" y="7501"/>
                      <a:pt x="2632" y="7465"/>
                      <a:pt x="2656" y="7430"/>
                    </a:cubicBezTo>
                    <a:cubicBezTo>
                      <a:pt x="3132" y="6846"/>
                      <a:pt x="3275" y="6037"/>
                      <a:pt x="3037" y="5346"/>
                    </a:cubicBezTo>
                    <a:cubicBezTo>
                      <a:pt x="2918" y="4989"/>
                      <a:pt x="2715" y="4679"/>
                      <a:pt x="2442" y="4417"/>
                    </a:cubicBezTo>
                    <a:cubicBezTo>
                      <a:pt x="2156" y="4155"/>
                      <a:pt x="1799" y="3989"/>
                      <a:pt x="1489" y="3858"/>
                    </a:cubicBezTo>
                    <a:lnTo>
                      <a:pt x="1441" y="3846"/>
                    </a:lnTo>
                    <a:cubicBezTo>
                      <a:pt x="1108" y="3691"/>
                      <a:pt x="751" y="3548"/>
                      <a:pt x="489" y="3274"/>
                    </a:cubicBezTo>
                    <a:cubicBezTo>
                      <a:pt x="239" y="3012"/>
                      <a:pt x="72" y="2643"/>
                      <a:pt x="48" y="2203"/>
                    </a:cubicBezTo>
                    <a:cubicBezTo>
                      <a:pt x="1" y="1441"/>
                      <a:pt x="370" y="750"/>
                      <a:pt x="775" y="48"/>
                    </a:cubicBezTo>
                    <a:cubicBezTo>
                      <a:pt x="787" y="12"/>
                      <a:pt x="834" y="0"/>
                      <a:pt x="870" y="36"/>
                    </a:cubicBezTo>
                    <a:cubicBezTo>
                      <a:pt x="894" y="48"/>
                      <a:pt x="906" y="95"/>
                      <a:pt x="882" y="119"/>
                    </a:cubicBezTo>
                    <a:cubicBezTo>
                      <a:pt x="477" y="810"/>
                      <a:pt x="120" y="1477"/>
                      <a:pt x="167" y="2203"/>
                    </a:cubicBezTo>
                    <a:cubicBezTo>
                      <a:pt x="191" y="2608"/>
                      <a:pt x="334" y="2953"/>
                      <a:pt x="572" y="3203"/>
                    </a:cubicBezTo>
                    <a:cubicBezTo>
                      <a:pt x="822" y="3453"/>
                      <a:pt x="1168" y="3608"/>
                      <a:pt x="1489" y="3739"/>
                    </a:cubicBezTo>
                    <a:lnTo>
                      <a:pt x="1537" y="3751"/>
                    </a:lnTo>
                    <a:cubicBezTo>
                      <a:pt x="1858" y="3894"/>
                      <a:pt x="2239" y="4048"/>
                      <a:pt x="2537" y="4334"/>
                    </a:cubicBezTo>
                    <a:cubicBezTo>
                      <a:pt x="2811" y="4608"/>
                      <a:pt x="3025" y="4929"/>
                      <a:pt x="3156" y="5298"/>
                    </a:cubicBezTo>
                    <a:cubicBezTo>
                      <a:pt x="3406" y="6037"/>
                      <a:pt x="3251" y="6906"/>
                      <a:pt x="2739" y="7501"/>
                    </a:cubicBezTo>
                    <a:cubicBezTo>
                      <a:pt x="2751" y="7537"/>
                      <a:pt x="2727" y="7537"/>
                      <a:pt x="2715" y="753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35" name="Google Shape;2535;p58"/>
              <p:cNvSpPr/>
              <p:nvPr/>
            </p:nvSpPr>
            <p:spPr>
              <a:xfrm>
                <a:off x="5946850" y="4056875"/>
                <a:ext cx="169700" cy="63425"/>
              </a:xfrm>
              <a:custGeom>
                <a:avLst/>
                <a:gdLst/>
                <a:ahLst/>
                <a:cxnLst/>
                <a:rect l="l" t="t" r="r" b="b"/>
                <a:pathLst>
                  <a:path w="6788" h="2537" extrusionOk="0">
                    <a:moveTo>
                      <a:pt x="4823" y="2394"/>
                    </a:moveTo>
                    <a:cubicBezTo>
                      <a:pt x="4228" y="2394"/>
                      <a:pt x="3644" y="2215"/>
                      <a:pt x="3204" y="1846"/>
                    </a:cubicBezTo>
                    <a:cubicBezTo>
                      <a:pt x="2966" y="1656"/>
                      <a:pt x="2739" y="1441"/>
                      <a:pt x="2525" y="1215"/>
                    </a:cubicBezTo>
                    <a:cubicBezTo>
                      <a:pt x="2311" y="977"/>
                      <a:pt x="2073" y="739"/>
                      <a:pt x="1799" y="548"/>
                    </a:cubicBezTo>
                    <a:cubicBezTo>
                      <a:pt x="1537" y="358"/>
                      <a:pt x="1251" y="239"/>
                      <a:pt x="965" y="191"/>
                    </a:cubicBezTo>
                    <a:cubicBezTo>
                      <a:pt x="644" y="132"/>
                      <a:pt x="322" y="191"/>
                      <a:pt x="108" y="358"/>
                    </a:cubicBezTo>
                    <a:cubicBezTo>
                      <a:pt x="72" y="370"/>
                      <a:pt x="25" y="370"/>
                      <a:pt x="13" y="346"/>
                    </a:cubicBezTo>
                    <a:cubicBezTo>
                      <a:pt x="1" y="310"/>
                      <a:pt x="1" y="263"/>
                      <a:pt x="25" y="251"/>
                    </a:cubicBezTo>
                    <a:cubicBezTo>
                      <a:pt x="287" y="72"/>
                      <a:pt x="620" y="1"/>
                      <a:pt x="977" y="72"/>
                    </a:cubicBezTo>
                    <a:cubicBezTo>
                      <a:pt x="1275" y="120"/>
                      <a:pt x="1596" y="251"/>
                      <a:pt x="1870" y="465"/>
                    </a:cubicBezTo>
                    <a:cubicBezTo>
                      <a:pt x="2144" y="655"/>
                      <a:pt x="2382" y="906"/>
                      <a:pt x="2620" y="1144"/>
                    </a:cubicBezTo>
                    <a:cubicBezTo>
                      <a:pt x="2823" y="1358"/>
                      <a:pt x="3037" y="1572"/>
                      <a:pt x="3275" y="1751"/>
                    </a:cubicBezTo>
                    <a:cubicBezTo>
                      <a:pt x="4240" y="2537"/>
                      <a:pt x="5787" y="2430"/>
                      <a:pt x="6668" y="1537"/>
                    </a:cubicBezTo>
                    <a:cubicBezTo>
                      <a:pt x="6692" y="1501"/>
                      <a:pt x="6728" y="1501"/>
                      <a:pt x="6752" y="1537"/>
                    </a:cubicBezTo>
                    <a:cubicBezTo>
                      <a:pt x="6788" y="1560"/>
                      <a:pt x="6788" y="1596"/>
                      <a:pt x="6752" y="1620"/>
                    </a:cubicBezTo>
                    <a:cubicBezTo>
                      <a:pt x="6252" y="2132"/>
                      <a:pt x="5537" y="2394"/>
                      <a:pt x="4823" y="239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36" name="Google Shape;2536;p58"/>
              <p:cNvSpPr/>
              <p:nvPr/>
            </p:nvSpPr>
            <p:spPr>
              <a:xfrm>
                <a:off x="6004000" y="3872325"/>
                <a:ext cx="181000" cy="61350"/>
              </a:xfrm>
              <a:custGeom>
                <a:avLst/>
                <a:gdLst/>
                <a:ahLst/>
                <a:cxnLst/>
                <a:rect l="l" t="t" r="r" b="b"/>
                <a:pathLst>
                  <a:path w="7240" h="2454" extrusionOk="0">
                    <a:moveTo>
                      <a:pt x="61" y="2453"/>
                    </a:moveTo>
                    <a:lnTo>
                      <a:pt x="49" y="2453"/>
                    </a:lnTo>
                    <a:cubicBezTo>
                      <a:pt x="25" y="2442"/>
                      <a:pt x="1" y="2418"/>
                      <a:pt x="1" y="2382"/>
                    </a:cubicBezTo>
                    <a:cubicBezTo>
                      <a:pt x="263" y="1703"/>
                      <a:pt x="739" y="1108"/>
                      <a:pt x="1346" y="703"/>
                    </a:cubicBezTo>
                    <a:cubicBezTo>
                      <a:pt x="1954" y="310"/>
                      <a:pt x="2680" y="120"/>
                      <a:pt x="3430" y="191"/>
                    </a:cubicBezTo>
                    <a:cubicBezTo>
                      <a:pt x="3787" y="227"/>
                      <a:pt x="4144" y="310"/>
                      <a:pt x="4490" y="465"/>
                    </a:cubicBezTo>
                    <a:cubicBezTo>
                      <a:pt x="4609" y="525"/>
                      <a:pt x="4728" y="584"/>
                      <a:pt x="4823" y="632"/>
                    </a:cubicBezTo>
                    <a:cubicBezTo>
                      <a:pt x="5025" y="727"/>
                      <a:pt x="5228" y="834"/>
                      <a:pt x="5454" y="894"/>
                    </a:cubicBezTo>
                    <a:cubicBezTo>
                      <a:pt x="6109" y="1084"/>
                      <a:pt x="6883" y="691"/>
                      <a:pt x="7121" y="48"/>
                    </a:cubicBezTo>
                    <a:cubicBezTo>
                      <a:pt x="7133" y="13"/>
                      <a:pt x="7169" y="1"/>
                      <a:pt x="7192" y="1"/>
                    </a:cubicBezTo>
                    <a:cubicBezTo>
                      <a:pt x="7228" y="13"/>
                      <a:pt x="7240" y="48"/>
                      <a:pt x="7240" y="72"/>
                    </a:cubicBezTo>
                    <a:cubicBezTo>
                      <a:pt x="6990" y="787"/>
                      <a:pt x="6133" y="1227"/>
                      <a:pt x="5418" y="1013"/>
                    </a:cubicBezTo>
                    <a:cubicBezTo>
                      <a:pt x="5204" y="953"/>
                      <a:pt x="4990" y="834"/>
                      <a:pt x="4787" y="727"/>
                    </a:cubicBezTo>
                    <a:cubicBezTo>
                      <a:pt x="4680" y="668"/>
                      <a:pt x="4561" y="608"/>
                      <a:pt x="4442" y="572"/>
                    </a:cubicBezTo>
                    <a:cubicBezTo>
                      <a:pt x="4109" y="429"/>
                      <a:pt x="3775" y="346"/>
                      <a:pt x="3430" y="310"/>
                    </a:cubicBezTo>
                    <a:cubicBezTo>
                      <a:pt x="2716" y="251"/>
                      <a:pt x="2001" y="429"/>
                      <a:pt x="1418" y="798"/>
                    </a:cubicBezTo>
                    <a:cubicBezTo>
                      <a:pt x="823" y="1191"/>
                      <a:pt x="358" y="1751"/>
                      <a:pt x="120" y="2406"/>
                    </a:cubicBezTo>
                    <a:cubicBezTo>
                      <a:pt x="120" y="2442"/>
                      <a:pt x="96" y="2453"/>
                      <a:pt x="61" y="245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37" name="Google Shape;2537;p58"/>
              <p:cNvSpPr/>
              <p:nvPr/>
            </p:nvSpPr>
            <p:spPr>
              <a:xfrm>
                <a:off x="5956375" y="3664275"/>
                <a:ext cx="132800" cy="177725"/>
              </a:xfrm>
              <a:custGeom>
                <a:avLst/>
                <a:gdLst/>
                <a:ahLst/>
                <a:cxnLst/>
                <a:rect l="l" t="t" r="r" b="b"/>
                <a:pathLst>
                  <a:path w="5312" h="7109" extrusionOk="0">
                    <a:moveTo>
                      <a:pt x="561" y="7108"/>
                    </a:moveTo>
                    <a:cubicBezTo>
                      <a:pt x="537" y="7108"/>
                      <a:pt x="513" y="7085"/>
                      <a:pt x="489" y="7073"/>
                    </a:cubicBezTo>
                    <a:cubicBezTo>
                      <a:pt x="1" y="6358"/>
                      <a:pt x="84" y="5346"/>
                      <a:pt x="656" y="4727"/>
                    </a:cubicBezTo>
                    <a:cubicBezTo>
                      <a:pt x="930" y="4406"/>
                      <a:pt x="1311" y="4191"/>
                      <a:pt x="1727" y="4108"/>
                    </a:cubicBezTo>
                    <a:cubicBezTo>
                      <a:pt x="1954" y="4072"/>
                      <a:pt x="2180" y="4037"/>
                      <a:pt x="2394" y="4013"/>
                    </a:cubicBezTo>
                    <a:cubicBezTo>
                      <a:pt x="2573" y="3989"/>
                      <a:pt x="2763" y="3965"/>
                      <a:pt x="2930" y="3929"/>
                    </a:cubicBezTo>
                    <a:cubicBezTo>
                      <a:pt x="3251" y="3870"/>
                      <a:pt x="3680" y="3739"/>
                      <a:pt x="3942" y="3382"/>
                    </a:cubicBezTo>
                    <a:cubicBezTo>
                      <a:pt x="4204" y="3036"/>
                      <a:pt x="4299" y="2608"/>
                      <a:pt x="4359" y="2274"/>
                    </a:cubicBezTo>
                    <a:cubicBezTo>
                      <a:pt x="4394" y="2143"/>
                      <a:pt x="4406" y="2001"/>
                      <a:pt x="4418" y="1870"/>
                    </a:cubicBezTo>
                    <a:cubicBezTo>
                      <a:pt x="4466" y="1596"/>
                      <a:pt x="4502" y="1334"/>
                      <a:pt x="4573" y="1072"/>
                    </a:cubicBezTo>
                    <a:cubicBezTo>
                      <a:pt x="4704" y="584"/>
                      <a:pt x="4918" y="227"/>
                      <a:pt x="5216" y="24"/>
                    </a:cubicBezTo>
                    <a:cubicBezTo>
                      <a:pt x="5240" y="0"/>
                      <a:pt x="5287" y="0"/>
                      <a:pt x="5299" y="36"/>
                    </a:cubicBezTo>
                    <a:cubicBezTo>
                      <a:pt x="5311" y="60"/>
                      <a:pt x="5311" y="107"/>
                      <a:pt x="5287" y="119"/>
                    </a:cubicBezTo>
                    <a:cubicBezTo>
                      <a:pt x="5014" y="334"/>
                      <a:pt x="4811" y="643"/>
                      <a:pt x="4692" y="1120"/>
                    </a:cubicBezTo>
                    <a:cubicBezTo>
                      <a:pt x="4621" y="1370"/>
                      <a:pt x="4585" y="1643"/>
                      <a:pt x="4537" y="1893"/>
                    </a:cubicBezTo>
                    <a:cubicBezTo>
                      <a:pt x="4525" y="2024"/>
                      <a:pt x="4502" y="2179"/>
                      <a:pt x="4478" y="2310"/>
                    </a:cubicBezTo>
                    <a:cubicBezTo>
                      <a:pt x="4418" y="2667"/>
                      <a:pt x="4299" y="3120"/>
                      <a:pt x="4037" y="3477"/>
                    </a:cubicBezTo>
                    <a:cubicBezTo>
                      <a:pt x="3740" y="3858"/>
                      <a:pt x="3287" y="4025"/>
                      <a:pt x="2954" y="4072"/>
                    </a:cubicBezTo>
                    <a:cubicBezTo>
                      <a:pt x="2775" y="4096"/>
                      <a:pt x="2573" y="4132"/>
                      <a:pt x="2394" y="4144"/>
                    </a:cubicBezTo>
                    <a:cubicBezTo>
                      <a:pt x="2180" y="4168"/>
                      <a:pt x="1954" y="4191"/>
                      <a:pt x="1739" y="4251"/>
                    </a:cubicBezTo>
                    <a:cubicBezTo>
                      <a:pt x="1346" y="4334"/>
                      <a:pt x="989" y="4525"/>
                      <a:pt x="727" y="4822"/>
                    </a:cubicBezTo>
                    <a:cubicBezTo>
                      <a:pt x="180" y="5406"/>
                      <a:pt x="120" y="6346"/>
                      <a:pt x="584" y="7013"/>
                    </a:cubicBezTo>
                    <a:cubicBezTo>
                      <a:pt x="596" y="7049"/>
                      <a:pt x="596" y="7085"/>
                      <a:pt x="572" y="710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38" name="Google Shape;2538;p58"/>
              <p:cNvSpPr/>
              <p:nvPr/>
            </p:nvSpPr>
            <p:spPr>
              <a:xfrm>
                <a:off x="5716175" y="3594025"/>
                <a:ext cx="80400" cy="231600"/>
              </a:xfrm>
              <a:custGeom>
                <a:avLst/>
                <a:gdLst/>
                <a:ahLst/>
                <a:cxnLst/>
                <a:rect l="l" t="t" r="r" b="b"/>
                <a:pathLst>
                  <a:path w="3216" h="9264" extrusionOk="0">
                    <a:moveTo>
                      <a:pt x="179" y="9240"/>
                    </a:moveTo>
                    <a:cubicBezTo>
                      <a:pt x="144" y="9240"/>
                      <a:pt x="132" y="9228"/>
                      <a:pt x="120" y="9204"/>
                    </a:cubicBezTo>
                    <a:cubicBezTo>
                      <a:pt x="1" y="8811"/>
                      <a:pt x="48" y="8371"/>
                      <a:pt x="239" y="7859"/>
                    </a:cubicBezTo>
                    <a:cubicBezTo>
                      <a:pt x="394" y="7454"/>
                      <a:pt x="644" y="7085"/>
                      <a:pt x="858" y="6739"/>
                    </a:cubicBezTo>
                    <a:lnTo>
                      <a:pt x="894" y="6704"/>
                    </a:lnTo>
                    <a:cubicBezTo>
                      <a:pt x="1132" y="6323"/>
                      <a:pt x="1370" y="5954"/>
                      <a:pt x="1489" y="5537"/>
                    </a:cubicBezTo>
                    <a:cubicBezTo>
                      <a:pt x="1608" y="5168"/>
                      <a:pt x="1608" y="4739"/>
                      <a:pt x="1489" y="4263"/>
                    </a:cubicBezTo>
                    <a:cubicBezTo>
                      <a:pt x="1441" y="4049"/>
                      <a:pt x="1370" y="3858"/>
                      <a:pt x="1310" y="3668"/>
                    </a:cubicBezTo>
                    <a:cubicBezTo>
                      <a:pt x="1239" y="3441"/>
                      <a:pt x="1156" y="3215"/>
                      <a:pt x="1120" y="2989"/>
                    </a:cubicBezTo>
                    <a:cubicBezTo>
                      <a:pt x="1001" y="2501"/>
                      <a:pt x="1001" y="2036"/>
                      <a:pt x="1144" y="1655"/>
                    </a:cubicBezTo>
                    <a:cubicBezTo>
                      <a:pt x="1441" y="762"/>
                      <a:pt x="2251" y="108"/>
                      <a:pt x="3144" y="0"/>
                    </a:cubicBezTo>
                    <a:cubicBezTo>
                      <a:pt x="3168" y="0"/>
                      <a:pt x="3203" y="12"/>
                      <a:pt x="3215" y="60"/>
                    </a:cubicBezTo>
                    <a:cubicBezTo>
                      <a:pt x="3215" y="96"/>
                      <a:pt x="3203" y="120"/>
                      <a:pt x="3156" y="131"/>
                    </a:cubicBezTo>
                    <a:cubicBezTo>
                      <a:pt x="2322" y="227"/>
                      <a:pt x="1548" y="870"/>
                      <a:pt x="1275" y="1703"/>
                    </a:cubicBezTo>
                    <a:cubicBezTo>
                      <a:pt x="1144" y="2072"/>
                      <a:pt x="1144" y="2501"/>
                      <a:pt x="1251" y="2977"/>
                    </a:cubicBezTo>
                    <a:cubicBezTo>
                      <a:pt x="1310" y="3203"/>
                      <a:pt x="1370" y="3429"/>
                      <a:pt x="1441" y="3644"/>
                    </a:cubicBezTo>
                    <a:cubicBezTo>
                      <a:pt x="1501" y="3846"/>
                      <a:pt x="1572" y="4049"/>
                      <a:pt x="1620" y="4263"/>
                    </a:cubicBezTo>
                    <a:cubicBezTo>
                      <a:pt x="1751" y="4751"/>
                      <a:pt x="1751" y="5215"/>
                      <a:pt x="1620" y="5596"/>
                    </a:cubicBezTo>
                    <a:cubicBezTo>
                      <a:pt x="1489" y="6025"/>
                      <a:pt x="1263" y="6406"/>
                      <a:pt x="1013" y="6787"/>
                    </a:cubicBezTo>
                    <a:lnTo>
                      <a:pt x="977" y="6835"/>
                    </a:lnTo>
                    <a:cubicBezTo>
                      <a:pt x="763" y="7180"/>
                      <a:pt x="525" y="7537"/>
                      <a:pt x="358" y="7930"/>
                    </a:cubicBezTo>
                    <a:cubicBezTo>
                      <a:pt x="167" y="8406"/>
                      <a:pt x="132" y="8823"/>
                      <a:pt x="239" y="9180"/>
                    </a:cubicBezTo>
                    <a:cubicBezTo>
                      <a:pt x="251" y="9216"/>
                      <a:pt x="227" y="9264"/>
                      <a:pt x="191" y="9264"/>
                    </a:cubicBezTo>
                    <a:cubicBezTo>
                      <a:pt x="191" y="9240"/>
                      <a:pt x="179" y="9240"/>
                      <a:pt x="179" y="924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39" name="Google Shape;2539;p58"/>
              <p:cNvSpPr/>
              <p:nvPr/>
            </p:nvSpPr>
            <p:spPr>
              <a:xfrm>
                <a:off x="5343225" y="3704450"/>
                <a:ext cx="90500" cy="231900"/>
              </a:xfrm>
              <a:custGeom>
                <a:avLst/>
                <a:gdLst/>
                <a:ahLst/>
                <a:cxnLst/>
                <a:rect l="l" t="t" r="r" b="b"/>
                <a:pathLst>
                  <a:path w="3620" h="9276" extrusionOk="0">
                    <a:moveTo>
                      <a:pt x="3548" y="9276"/>
                    </a:moveTo>
                    <a:lnTo>
                      <a:pt x="3536" y="9276"/>
                    </a:lnTo>
                    <a:cubicBezTo>
                      <a:pt x="3143" y="9145"/>
                      <a:pt x="2846" y="8776"/>
                      <a:pt x="2703" y="8264"/>
                    </a:cubicBezTo>
                    <a:cubicBezTo>
                      <a:pt x="2596" y="7894"/>
                      <a:pt x="2560" y="7466"/>
                      <a:pt x="2608" y="6942"/>
                    </a:cubicBezTo>
                    <a:lnTo>
                      <a:pt x="2619" y="6751"/>
                    </a:lnTo>
                    <a:cubicBezTo>
                      <a:pt x="2655" y="6394"/>
                      <a:pt x="2679" y="6013"/>
                      <a:pt x="2655" y="5656"/>
                    </a:cubicBezTo>
                    <a:cubicBezTo>
                      <a:pt x="2619" y="5228"/>
                      <a:pt x="2441" y="4823"/>
                      <a:pt x="2143" y="4525"/>
                    </a:cubicBezTo>
                    <a:cubicBezTo>
                      <a:pt x="1965" y="4335"/>
                      <a:pt x="1750" y="4168"/>
                      <a:pt x="1536" y="4013"/>
                    </a:cubicBezTo>
                    <a:cubicBezTo>
                      <a:pt x="1405" y="3906"/>
                      <a:pt x="1274" y="3799"/>
                      <a:pt x="1155" y="3692"/>
                    </a:cubicBezTo>
                    <a:cubicBezTo>
                      <a:pt x="810" y="3394"/>
                      <a:pt x="536" y="3025"/>
                      <a:pt x="357" y="2620"/>
                    </a:cubicBezTo>
                    <a:cubicBezTo>
                      <a:pt x="0" y="1787"/>
                      <a:pt x="0" y="822"/>
                      <a:pt x="393" y="48"/>
                    </a:cubicBezTo>
                    <a:cubicBezTo>
                      <a:pt x="405" y="24"/>
                      <a:pt x="453" y="1"/>
                      <a:pt x="476" y="24"/>
                    </a:cubicBezTo>
                    <a:cubicBezTo>
                      <a:pt x="512" y="36"/>
                      <a:pt x="524" y="84"/>
                      <a:pt x="512" y="108"/>
                    </a:cubicBezTo>
                    <a:cubicBezTo>
                      <a:pt x="143" y="858"/>
                      <a:pt x="119" y="1775"/>
                      <a:pt x="476" y="2584"/>
                    </a:cubicBezTo>
                    <a:cubicBezTo>
                      <a:pt x="643" y="2965"/>
                      <a:pt x="893" y="3311"/>
                      <a:pt x="1226" y="3608"/>
                    </a:cubicBezTo>
                    <a:cubicBezTo>
                      <a:pt x="1346" y="3715"/>
                      <a:pt x="1476" y="3811"/>
                      <a:pt x="1607" y="3918"/>
                    </a:cubicBezTo>
                    <a:cubicBezTo>
                      <a:pt x="1822" y="4085"/>
                      <a:pt x="2048" y="4263"/>
                      <a:pt x="2238" y="4454"/>
                    </a:cubicBezTo>
                    <a:cubicBezTo>
                      <a:pt x="2548" y="4763"/>
                      <a:pt x="2739" y="5204"/>
                      <a:pt x="2774" y="5656"/>
                    </a:cubicBezTo>
                    <a:cubicBezTo>
                      <a:pt x="2798" y="6037"/>
                      <a:pt x="2774" y="6406"/>
                      <a:pt x="2739" y="6775"/>
                    </a:cubicBezTo>
                    <a:lnTo>
                      <a:pt x="2727" y="6990"/>
                    </a:lnTo>
                    <a:cubicBezTo>
                      <a:pt x="2679" y="7478"/>
                      <a:pt x="2703" y="7894"/>
                      <a:pt x="2822" y="8252"/>
                    </a:cubicBezTo>
                    <a:cubicBezTo>
                      <a:pt x="2881" y="8478"/>
                      <a:pt x="3084" y="9014"/>
                      <a:pt x="3572" y="9192"/>
                    </a:cubicBezTo>
                    <a:cubicBezTo>
                      <a:pt x="3608" y="9204"/>
                      <a:pt x="3620" y="9228"/>
                      <a:pt x="3620" y="9264"/>
                    </a:cubicBezTo>
                    <a:cubicBezTo>
                      <a:pt x="3596" y="9264"/>
                      <a:pt x="3560" y="9276"/>
                      <a:pt x="3548" y="927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40" name="Google Shape;2540;p58"/>
              <p:cNvSpPr/>
              <p:nvPr/>
            </p:nvSpPr>
            <p:spPr>
              <a:xfrm>
                <a:off x="4961025" y="4088125"/>
                <a:ext cx="263750" cy="48850"/>
              </a:xfrm>
              <a:custGeom>
                <a:avLst/>
                <a:gdLst/>
                <a:ahLst/>
                <a:cxnLst/>
                <a:rect l="l" t="t" r="r" b="b"/>
                <a:pathLst>
                  <a:path w="10550" h="1954" extrusionOk="0">
                    <a:moveTo>
                      <a:pt x="4120" y="1953"/>
                    </a:moveTo>
                    <a:cubicBezTo>
                      <a:pt x="3965" y="1953"/>
                      <a:pt x="3799" y="1918"/>
                      <a:pt x="3644" y="1882"/>
                    </a:cubicBezTo>
                    <a:cubicBezTo>
                      <a:pt x="3263" y="1775"/>
                      <a:pt x="2941" y="1584"/>
                      <a:pt x="2608" y="1394"/>
                    </a:cubicBezTo>
                    <a:cubicBezTo>
                      <a:pt x="2525" y="1346"/>
                      <a:pt x="2417" y="1299"/>
                      <a:pt x="2322" y="1239"/>
                    </a:cubicBezTo>
                    <a:cubicBezTo>
                      <a:pt x="1953" y="1049"/>
                      <a:pt x="1465" y="822"/>
                      <a:pt x="977" y="906"/>
                    </a:cubicBezTo>
                    <a:cubicBezTo>
                      <a:pt x="751" y="953"/>
                      <a:pt x="536" y="1072"/>
                      <a:pt x="381" y="1239"/>
                    </a:cubicBezTo>
                    <a:cubicBezTo>
                      <a:pt x="215" y="1418"/>
                      <a:pt x="120" y="1656"/>
                      <a:pt x="167" y="1846"/>
                    </a:cubicBezTo>
                    <a:cubicBezTo>
                      <a:pt x="167" y="1882"/>
                      <a:pt x="155" y="1918"/>
                      <a:pt x="120" y="1918"/>
                    </a:cubicBezTo>
                    <a:cubicBezTo>
                      <a:pt x="96" y="1918"/>
                      <a:pt x="48" y="1906"/>
                      <a:pt x="48" y="1882"/>
                    </a:cubicBezTo>
                    <a:cubicBezTo>
                      <a:pt x="0" y="1644"/>
                      <a:pt x="96" y="1370"/>
                      <a:pt x="286" y="1168"/>
                    </a:cubicBezTo>
                    <a:cubicBezTo>
                      <a:pt x="465" y="965"/>
                      <a:pt x="703" y="834"/>
                      <a:pt x="941" y="787"/>
                    </a:cubicBezTo>
                    <a:cubicBezTo>
                      <a:pt x="1465" y="703"/>
                      <a:pt x="1989" y="929"/>
                      <a:pt x="2370" y="1132"/>
                    </a:cubicBezTo>
                    <a:cubicBezTo>
                      <a:pt x="2477" y="1191"/>
                      <a:pt x="2560" y="1239"/>
                      <a:pt x="2667" y="1299"/>
                    </a:cubicBezTo>
                    <a:cubicBezTo>
                      <a:pt x="2977" y="1477"/>
                      <a:pt x="3310" y="1668"/>
                      <a:pt x="3668" y="1763"/>
                    </a:cubicBezTo>
                    <a:cubicBezTo>
                      <a:pt x="3918" y="1834"/>
                      <a:pt x="4144" y="1834"/>
                      <a:pt x="4370" y="1799"/>
                    </a:cubicBezTo>
                    <a:cubicBezTo>
                      <a:pt x="4572" y="1763"/>
                      <a:pt x="4787" y="1680"/>
                      <a:pt x="5025" y="1537"/>
                    </a:cubicBezTo>
                    <a:cubicBezTo>
                      <a:pt x="5204" y="1430"/>
                      <a:pt x="5358" y="1299"/>
                      <a:pt x="5525" y="1180"/>
                    </a:cubicBezTo>
                    <a:cubicBezTo>
                      <a:pt x="5751" y="1013"/>
                      <a:pt x="5977" y="834"/>
                      <a:pt x="6227" y="703"/>
                    </a:cubicBezTo>
                    <a:cubicBezTo>
                      <a:pt x="6656" y="465"/>
                      <a:pt x="7120" y="287"/>
                      <a:pt x="7609" y="191"/>
                    </a:cubicBezTo>
                    <a:cubicBezTo>
                      <a:pt x="8609" y="1"/>
                      <a:pt x="9621" y="108"/>
                      <a:pt x="10502" y="513"/>
                    </a:cubicBezTo>
                    <a:cubicBezTo>
                      <a:pt x="10526" y="525"/>
                      <a:pt x="10549" y="548"/>
                      <a:pt x="10526" y="596"/>
                    </a:cubicBezTo>
                    <a:cubicBezTo>
                      <a:pt x="10514" y="632"/>
                      <a:pt x="10490" y="644"/>
                      <a:pt x="10442" y="632"/>
                    </a:cubicBezTo>
                    <a:cubicBezTo>
                      <a:pt x="9597" y="239"/>
                      <a:pt x="8597" y="132"/>
                      <a:pt x="7632" y="334"/>
                    </a:cubicBezTo>
                    <a:cubicBezTo>
                      <a:pt x="7168" y="418"/>
                      <a:pt x="6704" y="584"/>
                      <a:pt x="6287" y="822"/>
                    </a:cubicBezTo>
                    <a:cubicBezTo>
                      <a:pt x="6049" y="953"/>
                      <a:pt x="5823" y="1120"/>
                      <a:pt x="5620" y="1287"/>
                    </a:cubicBezTo>
                    <a:cubicBezTo>
                      <a:pt x="5454" y="1406"/>
                      <a:pt x="5275" y="1537"/>
                      <a:pt x="5096" y="1656"/>
                    </a:cubicBezTo>
                    <a:cubicBezTo>
                      <a:pt x="4846" y="1799"/>
                      <a:pt x="4620" y="1906"/>
                      <a:pt x="4418" y="1942"/>
                    </a:cubicBezTo>
                    <a:cubicBezTo>
                      <a:pt x="4299" y="1953"/>
                      <a:pt x="4203" y="1953"/>
                      <a:pt x="4120" y="195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41" name="Google Shape;2541;p58"/>
              <p:cNvSpPr/>
              <p:nvPr/>
            </p:nvSpPr>
            <p:spPr>
              <a:xfrm>
                <a:off x="5315825" y="4268225"/>
                <a:ext cx="121775" cy="242600"/>
              </a:xfrm>
              <a:custGeom>
                <a:avLst/>
                <a:gdLst/>
                <a:ahLst/>
                <a:cxnLst/>
                <a:rect l="l" t="t" r="r" b="b"/>
                <a:pathLst>
                  <a:path w="4871" h="9704" extrusionOk="0">
                    <a:moveTo>
                      <a:pt x="72" y="9704"/>
                    </a:moveTo>
                    <a:cubicBezTo>
                      <a:pt x="48" y="9704"/>
                      <a:pt x="13" y="9668"/>
                      <a:pt x="13" y="9644"/>
                    </a:cubicBezTo>
                    <a:cubicBezTo>
                      <a:pt x="1" y="9204"/>
                      <a:pt x="203" y="8739"/>
                      <a:pt x="644" y="8287"/>
                    </a:cubicBezTo>
                    <a:cubicBezTo>
                      <a:pt x="798" y="8132"/>
                      <a:pt x="965" y="7977"/>
                      <a:pt x="1144" y="7834"/>
                    </a:cubicBezTo>
                    <a:cubicBezTo>
                      <a:pt x="1334" y="7644"/>
                      <a:pt x="1549" y="7489"/>
                      <a:pt x="1727" y="7275"/>
                    </a:cubicBezTo>
                    <a:cubicBezTo>
                      <a:pt x="2037" y="6941"/>
                      <a:pt x="2251" y="6489"/>
                      <a:pt x="2334" y="5977"/>
                    </a:cubicBezTo>
                    <a:cubicBezTo>
                      <a:pt x="2430" y="5465"/>
                      <a:pt x="2406" y="4929"/>
                      <a:pt x="2382" y="4524"/>
                    </a:cubicBezTo>
                    <a:cubicBezTo>
                      <a:pt x="2370" y="4358"/>
                      <a:pt x="2346" y="4179"/>
                      <a:pt x="2334" y="4012"/>
                    </a:cubicBezTo>
                    <a:cubicBezTo>
                      <a:pt x="2263" y="3215"/>
                      <a:pt x="2168" y="2369"/>
                      <a:pt x="2442" y="1584"/>
                    </a:cubicBezTo>
                    <a:cubicBezTo>
                      <a:pt x="2584" y="1095"/>
                      <a:pt x="2918" y="691"/>
                      <a:pt x="3346" y="393"/>
                    </a:cubicBezTo>
                    <a:cubicBezTo>
                      <a:pt x="3823" y="71"/>
                      <a:pt x="4370" y="0"/>
                      <a:pt x="4823" y="191"/>
                    </a:cubicBezTo>
                    <a:cubicBezTo>
                      <a:pt x="4847" y="214"/>
                      <a:pt x="4870" y="238"/>
                      <a:pt x="4847" y="286"/>
                    </a:cubicBezTo>
                    <a:cubicBezTo>
                      <a:pt x="4835" y="310"/>
                      <a:pt x="4811" y="333"/>
                      <a:pt x="4763" y="310"/>
                    </a:cubicBezTo>
                    <a:cubicBezTo>
                      <a:pt x="4287" y="107"/>
                      <a:pt x="3751" y="274"/>
                      <a:pt x="3418" y="488"/>
                    </a:cubicBezTo>
                    <a:cubicBezTo>
                      <a:pt x="3001" y="762"/>
                      <a:pt x="2703" y="1167"/>
                      <a:pt x="2561" y="1607"/>
                    </a:cubicBezTo>
                    <a:cubicBezTo>
                      <a:pt x="2311" y="2381"/>
                      <a:pt x="2382" y="3203"/>
                      <a:pt x="2453" y="4001"/>
                    </a:cubicBezTo>
                    <a:cubicBezTo>
                      <a:pt x="2465" y="4179"/>
                      <a:pt x="2489" y="4346"/>
                      <a:pt x="2501" y="4524"/>
                    </a:cubicBezTo>
                    <a:cubicBezTo>
                      <a:pt x="2525" y="4941"/>
                      <a:pt x="2561" y="5477"/>
                      <a:pt x="2453" y="6013"/>
                    </a:cubicBezTo>
                    <a:cubicBezTo>
                      <a:pt x="2370" y="6548"/>
                      <a:pt x="2144" y="7013"/>
                      <a:pt x="1810" y="7370"/>
                    </a:cubicBezTo>
                    <a:cubicBezTo>
                      <a:pt x="1632" y="7572"/>
                      <a:pt x="1429" y="7751"/>
                      <a:pt x="1239" y="7918"/>
                    </a:cubicBezTo>
                    <a:cubicBezTo>
                      <a:pt x="1072" y="8072"/>
                      <a:pt x="894" y="8215"/>
                      <a:pt x="739" y="8382"/>
                    </a:cubicBezTo>
                    <a:cubicBezTo>
                      <a:pt x="346" y="8811"/>
                      <a:pt x="144" y="9227"/>
                      <a:pt x="167" y="9644"/>
                    </a:cubicBezTo>
                    <a:cubicBezTo>
                      <a:pt x="132" y="9680"/>
                      <a:pt x="108" y="9704"/>
                      <a:pt x="72" y="970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42" name="Google Shape;2542;p58"/>
              <p:cNvSpPr/>
              <p:nvPr/>
            </p:nvSpPr>
            <p:spPr>
              <a:xfrm>
                <a:off x="5568850" y="4177725"/>
                <a:ext cx="3275" cy="8650"/>
              </a:xfrm>
              <a:custGeom>
                <a:avLst/>
                <a:gdLst/>
                <a:ahLst/>
                <a:cxnLst/>
                <a:rect l="l" t="t" r="r" b="b"/>
                <a:pathLst>
                  <a:path w="131" h="346" extrusionOk="0">
                    <a:moveTo>
                      <a:pt x="60" y="346"/>
                    </a:moveTo>
                    <a:cubicBezTo>
                      <a:pt x="24" y="346"/>
                      <a:pt x="0" y="322"/>
                      <a:pt x="0" y="286"/>
                    </a:cubicBezTo>
                    <a:lnTo>
                      <a:pt x="0" y="60"/>
                    </a:lnTo>
                    <a:cubicBezTo>
                      <a:pt x="0" y="36"/>
                      <a:pt x="24" y="1"/>
                      <a:pt x="60" y="1"/>
                    </a:cubicBezTo>
                    <a:cubicBezTo>
                      <a:pt x="83" y="1"/>
                      <a:pt x="119" y="36"/>
                      <a:pt x="119" y="60"/>
                    </a:cubicBezTo>
                    <a:lnTo>
                      <a:pt x="119" y="286"/>
                    </a:lnTo>
                    <a:cubicBezTo>
                      <a:pt x="131" y="322"/>
                      <a:pt x="107" y="346"/>
                      <a:pt x="60" y="34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43" name="Google Shape;2543;p58"/>
              <p:cNvSpPr/>
              <p:nvPr/>
            </p:nvSpPr>
            <p:spPr>
              <a:xfrm>
                <a:off x="5547400" y="4162850"/>
                <a:ext cx="69100" cy="279825"/>
              </a:xfrm>
              <a:custGeom>
                <a:avLst/>
                <a:gdLst/>
                <a:ahLst/>
                <a:cxnLst/>
                <a:rect l="l" t="t" r="r" b="b"/>
                <a:pathLst>
                  <a:path w="2764" h="11193" extrusionOk="0">
                    <a:moveTo>
                      <a:pt x="2704" y="11192"/>
                    </a:moveTo>
                    <a:lnTo>
                      <a:pt x="2668" y="11192"/>
                    </a:lnTo>
                    <a:cubicBezTo>
                      <a:pt x="1751" y="10752"/>
                      <a:pt x="1108" y="9728"/>
                      <a:pt x="1037" y="8608"/>
                    </a:cubicBezTo>
                    <a:cubicBezTo>
                      <a:pt x="1001" y="8037"/>
                      <a:pt x="1144" y="7501"/>
                      <a:pt x="1394" y="7061"/>
                    </a:cubicBezTo>
                    <a:cubicBezTo>
                      <a:pt x="1441" y="6965"/>
                      <a:pt x="1501" y="6894"/>
                      <a:pt x="1537" y="6811"/>
                    </a:cubicBezTo>
                    <a:cubicBezTo>
                      <a:pt x="1632" y="6668"/>
                      <a:pt x="1715" y="6525"/>
                      <a:pt x="1775" y="6370"/>
                    </a:cubicBezTo>
                    <a:cubicBezTo>
                      <a:pt x="1918" y="6108"/>
                      <a:pt x="1953" y="5870"/>
                      <a:pt x="1894" y="5656"/>
                    </a:cubicBezTo>
                    <a:cubicBezTo>
                      <a:pt x="1858" y="5453"/>
                      <a:pt x="1739" y="5239"/>
                      <a:pt x="1513" y="5037"/>
                    </a:cubicBezTo>
                    <a:cubicBezTo>
                      <a:pt x="1406" y="4929"/>
                      <a:pt x="1287" y="4822"/>
                      <a:pt x="1180" y="4739"/>
                    </a:cubicBezTo>
                    <a:cubicBezTo>
                      <a:pt x="1096" y="4667"/>
                      <a:pt x="1025" y="4584"/>
                      <a:pt x="929" y="4513"/>
                    </a:cubicBezTo>
                    <a:cubicBezTo>
                      <a:pt x="548" y="4167"/>
                      <a:pt x="275" y="3679"/>
                      <a:pt x="179" y="3120"/>
                    </a:cubicBezTo>
                    <a:cubicBezTo>
                      <a:pt x="1" y="2072"/>
                      <a:pt x="394" y="1072"/>
                      <a:pt x="822" y="48"/>
                    </a:cubicBezTo>
                    <a:cubicBezTo>
                      <a:pt x="834" y="24"/>
                      <a:pt x="870" y="0"/>
                      <a:pt x="918" y="24"/>
                    </a:cubicBezTo>
                    <a:cubicBezTo>
                      <a:pt x="941" y="36"/>
                      <a:pt x="953" y="60"/>
                      <a:pt x="941" y="107"/>
                    </a:cubicBezTo>
                    <a:cubicBezTo>
                      <a:pt x="513" y="1119"/>
                      <a:pt x="120" y="2108"/>
                      <a:pt x="298" y="3096"/>
                    </a:cubicBezTo>
                    <a:cubicBezTo>
                      <a:pt x="394" y="3632"/>
                      <a:pt x="644" y="4108"/>
                      <a:pt x="1001" y="4429"/>
                    </a:cubicBezTo>
                    <a:cubicBezTo>
                      <a:pt x="1072" y="4501"/>
                      <a:pt x="1168" y="4572"/>
                      <a:pt x="1263" y="4644"/>
                    </a:cubicBezTo>
                    <a:cubicBezTo>
                      <a:pt x="1370" y="4751"/>
                      <a:pt x="1489" y="4846"/>
                      <a:pt x="1596" y="4965"/>
                    </a:cubicBezTo>
                    <a:cubicBezTo>
                      <a:pt x="1834" y="5203"/>
                      <a:pt x="1965" y="5418"/>
                      <a:pt x="2013" y="5656"/>
                    </a:cubicBezTo>
                    <a:cubicBezTo>
                      <a:pt x="2072" y="5894"/>
                      <a:pt x="2025" y="6168"/>
                      <a:pt x="1882" y="6465"/>
                    </a:cubicBezTo>
                    <a:cubicBezTo>
                      <a:pt x="1811" y="6608"/>
                      <a:pt x="1715" y="6763"/>
                      <a:pt x="1632" y="6894"/>
                    </a:cubicBezTo>
                    <a:cubicBezTo>
                      <a:pt x="1584" y="6965"/>
                      <a:pt x="1525" y="7061"/>
                      <a:pt x="1477" y="7144"/>
                    </a:cubicBezTo>
                    <a:cubicBezTo>
                      <a:pt x="1227" y="7561"/>
                      <a:pt x="1120" y="8085"/>
                      <a:pt x="1132" y="8620"/>
                    </a:cubicBezTo>
                    <a:cubicBezTo>
                      <a:pt x="1191" y="9704"/>
                      <a:pt x="1822" y="10692"/>
                      <a:pt x="2704" y="11109"/>
                    </a:cubicBezTo>
                    <a:cubicBezTo>
                      <a:pt x="2727" y="11121"/>
                      <a:pt x="2739" y="11168"/>
                      <a:pt x="2727" y="11192"/>
                    </a:cubicBezTo>
                    <a:cubicBezTo>
                      <a:pt x="2763" y="11180"/>
                      <a:pt x="2727" y="11192"/>
                      <a:pt x="2704" y="1119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44" name="Google Shape;2544;p58"/>
              <p:cNvSpPr/>
              <p:nvPr/>
            </p:nvSpPr>
            <p:spPr>
              <a:xfrm>
                <a:off x="5369400" y="4097950"/>
                <a:ext cx="207200" cy="103325"/>
              </a:xfrm>
              <a:custGeom>
                <a:avLst/>
                <a:gdLst/>
                <a:ahLst/>
                <a:cxnLst/>
                <a:rect l="l" t="t" r="r" b="b"/>
                <a:pathLst>
                  <a:path w="8288" h="4133" extrusionOk="0">
                    <a:moveTo>
                      <a:pt x="60" y="4132"/>
                    </a:moveTo>
                    <a:lnTo>
                      <a:pt x="60" y="4132"/>
                    </a:lnTo>
                    <a:cubicBezTo>
                      <a:pt x="25" y="4132"/>
                      <a:pt x="1" y="4108"/>
                      <a:pt x="1" y="4073"/>
                    </a:cubicBezTo>
                    <a:cubicBezTo>
                      <a:pt x="1" y="3668"/>
                      <a:pt x="251" y="3287"/>
                      <a:pt x="668" y="3037"/>
                    </a:cubicBezTo>
                    <a:cubicBezTo>
                      <a:pt x="1025" y="2811"/>
                      <a:pt x="1453" y="2739"/>
                      <a:pt x="1858" y="2692"/>
                    </a:cubicBezTo>
                    <a:cubicBezTo>
                      <a:pt x="1942" y="2680"/>
                      <a:pt x="2025" y="2680"/>
                      <a:pt x="2108" y="2656"/>
                    </a:cubicBezTo>
                    <a:cubicBezTo>
                      <a:pt x="2430" y="2632"/>
                      <a:pt x="2751" y="2596"/>
                      <a:pt x="3061" y="2513"/>
                    </a:cubicBezTo>
                    <a:cubicBezTo>
                      <a:pt x="3466" y="2406"/>
                      <a:pt x="3811" y="2180"/>
                      <a:pt x="4037" y="1870"/>
                    </a:cubicBezTo>
                    <a:cubicBezTo>
                      <a:pt x="4120" y="1751"/>
                      <a:pt x="4192" y="1632"/>
                      <a:pt x="4275" y="1525"/>
                    </a:cubicBezTo>
                    <a:cubicBezTo>
                      <a:pt x="4418" y="1310"/>
                      <a:pt x="4573" y="1072"/>
                      <a:pt x="4775" y="894"/>
                    </a:cubicBezTo>
                    <a:cubicBezTo>
                      <a:pt x="5073" y="608"/>
                      <a:pt x="5442" y="382"/>
                      <a:pt x="5847" y="263"/>
                    </a:cubicBezTo>
                    <a:cubicBezTo>
                      <a:pt x="6680" y="1"/>
                      <a:pt x="7585" y="120"/>
                      <a:pt x="8264" y="572"/>
                    </a:cubicBezTo>
                    <a:cubicBezTo>
                      <a:pt x="8288" y="596"/>
                      <a:pt x="8288" y="632"/>
                      <a:pt x="8276" y="667"/>
                    </a:cubicBezTo>
                    <a:cubicBezTo>
                      <a:pt x="8264" y="691"/>
                      <a:pt x="8216" y="691"/>
                      <a:pt x="8180" y="679"/>
                    </a:cubicBezTo>
                    <a:cubicBezTo>
                      <a:pt x="7549" y="251"/>
                      <a:pt x="6692" y="132"/>
                      <a:pt x="5894" y="382"/>
                    </a:cubicBezTo>
                    <a:cubicBezTo>
                      <a:pt x="5502" y="501"/>
                      <a:pt x="5144" y="715"/>
                      <a:pt x="4871" y="977"/>
                    </a:cubicBezTo>
                    <a:cubicBezTo>
                      <a:pt x="4668" y="1156"/>
                      <a:pt x="4525" y="1382"/>
                      <a:pt x="4370" y="1608"/>
                    </a:cubicBezTo>
                    <a:cubicBezTo>
                      <a:pt x="4299" y="1727"/>
                      <a:pt x="4216" y="1846"/>
                      <a:pt x="4132" y="1965"/>
                    </a:cubicBezTo>
                    <a:cubicBezTo>
                      <a:pt x="3894" y="2299"/>
                      <a:pt x="3525" y="2537"/>
                      <a:pt x="3108" y="2656"/>
                    </a:cubicBezTo>
                    <a:cubicBezTo>
                      <a:pt x="2799" y="2751"/>
                      <a:pt x="2454" y="2775"/>
                      <a:pt x="2144" y="2811"/>
                    </a:cubicBezTo>
                    <a:cubicBezTo>
                      <a:pt x="2049" y="2822"/>
                      <a:pt x="1977" y="2822"/>
                      <a:pt x="1894" y="2834"/>
                    </a:cubicBezTo>
                    <a:cubicBezTo>
                      <a:pt x="1501" y="2882"/>
                      <a:pt x="1084" y="2953"/>
                      <a:pt x="739" y="3168"/>
                    </a:cubicBezTo>
                    <a:cubicBezTo>
                      <a:pt x="370" y="3406"/>
                      <a:pt x="144" y="3751"/>
                      <a:pt x="132" y="4108"/>
                    </a:cubicBezTo>
                    <a:cubicBezTo>
                      <a:pt x="120" y="4108"/>
                      <a:pt x="108" y="4132"/>
                      <a:pt x="60" y="413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45" name="Google Shape;2545;p58"/>
              <p:cNvSpPr/>
              <p:nvPr/>
            </p:nvSpPr>
            <p:spPr>
              <a:xfrm>
                <a:off x="5238750" y="4081875"/>
                <a:ext cx="192900" cy="56875"/>
              </a:xfrm>
              <a:custGeom>
                <a:avLst/>
                <a:gdLst/>
                <a:ahLst/>
                <a:cxnLst/>
                <a:rect l="l" t="t" r="r" b="b"/>
                <a:pathLst>
                  <a:path w="7716" h="2275" extrusionOk="0">
                    <a:moveTo>
                      <a:pt x="71" y="2275"/>
                    </a:moveTo>
                    <a:lnTo>
                      <a:pt x="48" y="2275"/>
                    </a:lnTo>
                    <a:cubicBezTo>
                      <a:pt x="12" y="2263"/>
                      <a:pt x="0" y="2227"/>
                      <a:pt x="12" y="2203"/>
                    </a:cubicBezTo>
                    <a:cubicBezTo>
                      <a:pt x="131" y="1894"/>
                      <a:pt x="464" y="1668"/>
                      <a:pt x="893" y="1572"/>
                    </a:cubicBezTo>
                    <a:cubicBezTo>
                      <a:pt x="1250" y="1501"/>
                      <a:pt x="1619" y="1537"/>
                      <a:pt x="1965" y="1572"/>
                    </a:cubicBezTo>
                    <a:lnTo>
                      <a:pt x="2012" y="1572"/>
                    </a:lnTo>
                    <a:cubicBezTo>
                      <a:pt x="2334" y="1620"/>
                      <a:pt x="2679" y="1668"/>
                      <a:pt x="3012" y="1608"/>
                    </a:cubicBezTo>
                    <a:cubicBezTo>
                      <a:pt x="3322" y="1572"/>
                      <a:pt x="3620" y="1394"/>
                      <a:pt x="3858" y="1096"/>
                    </a:cubicBezTo>
                    <a:cubicBezTo>
                      <a:pt x="4096" y="822"/>
                      <a:pt x="4346" y="548"/>
                      <a:pt x="4655" y="382"/>
                    </a:cubicBezTo>
                    <a:cubicBezTo>
                      <a:pt x="4977" y="203"/>
                      <a:pt x="5310" y="108"/>
                      <a:pt x="5691" y="72"/>
                    </a:cubicBezTo>
                    <a:cubicBezTo>
                      <a:pt x="6429" y="1"/>
                      <a:pt x="7179" y="263"/>
                      <a:pt x="7680" y="763"/>
                    </a:cubicBezTo>
                    <a:cubicBezTo>
                      <a:pt x="7715" y="787"/>
                      <a:pt x="7715" y="822"/>
                      <a:pt x="7680" y="846"/>
                    </a:cubicBezTo>
                    <a:cubicBezTo>
                      <a:pt x="7656" y="882"/>
                      <a:pt x="7620" y="882"/>
                      <a:pt x="7596" y="846"/>
                    </a:cubicBezTo>
                    <a:cubicBezTo>
                      <a:pt x="7120" y="370"/>
                      <a:pt x="6417" y="132"/>
                      <a:pt x="5703" y="191"/>
                    </a:cubicBezTo>
                    <a:cubicBezTo>
                      <a:pt x="5346" y="227"/>
                      <a:pt x="5013" y="322"/>
                      <a:pt x="4715" y="489"/>
                    </a:cubicBezTo>
                    <a:cubicBezTo>
                      <a:pt x="4417" y="656"/>
                      <a:pt x="4179" y="906"/>
                      <a:pt x="3941" y="1179"/>
                    </a:cubicBezTo>
                    <a:cubicBezTo>
                      <a:pt x="3679" y="1489"/>
                      <a:pt x="3346" y="1680"/>
                      <a:pt x="3012" y="1727"/>
                    </a:cubicBezTo>
                    <a:cubicBezTo>
                      <a:pt x="2667" y="1787"/>
                      <a:pt x="2322" y="1727"/>
                      <a:pt x="1976" y="1691"/>
                    </a:cubicBezTo>
                    <a:lnTo>
                      <a:pt x="1941" y="1691"/>
                    </a:lnTo>
                    <a:cubicBezTo>
                      <a:pt x="1607" y="1656"/>
                      <a:pt x="1250" y="1608"/>
                      <a:pt x="905" y="1680"/>
                    </a:cubicBezTo>
                    <a:cubicBezTo>
                      <a:pt x="714" y="1727"/>
                      <a:pt x="274" y="1846"/>
                      <a:pt x="119" y="2227"/>
                    </a:cubicBezTo>
                    <a:cubicBezTo>
                      <a:pt x="119" y="2263"/>
                      <a:pt x="107" y="2275"/>
                      <a:pt x="71" y="227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46" name="Google Shape;2546;p58"/>
              <p:cNvSpPr/>
              <p:nvPr/>
            </p:nvSpPr>
            <p:spPr>
              <a:xfrm>
                <a:off x="5144675" y="4058675"/>
                <a:ext cx="194700" cy="26200"/>
              </a:xfrm>
              <a:custGeom>
                <a:avLst/>
                <a:gdLst/>
                <a:ahLst/>
                <a:cxnLst/>
                <a:rect l="l" t="t" r="r" b="b"/>
                <a:pathLst>
                  <a:path w="7788" h="1048" extrusionOk="0">
                    <a:moveTo>
                      <a:pt x="7704" y="1036"/>
                    </a:moveTo>
                    <a:cubicBezTo>
                      <a:pt x="7692" y="1036"/>
                      <a:pt x="7680" y="1036"/>
                      <a:pt x="7668" y="1012"/>
                    </a:cubicBezTo>
                    <a:cubicBezTo>
                      <a:pt x="7252" y="643"/>
                      <a:pt x="6621" y="441"/>
                      <a:pt x="5835" y="441"/>
                    </a:cubicBezTo>
                    <a:cubicBezTo>
                      <a:pt x="5442" y="441"/>
                      <a:pt x="5061" y="464"/>
                      <a:pt x="4692" y="512"/>
                    </a:cubicBezTo>
                    <a:cubicBezTo>
                      <a:pt x="4406" y="536"/>
                      <a:pt x="4120" y="572"/>
                      <a:pt x="3834" y="583"/>
                    </a:cubicBezTo>
                    <a:cubicBezTo>
                      <a:pt x="3465" y="595"/>
                      <a:pt x="3120" y="583"/>
                      <a:pt x="2822" y="524"/>
                    </a:cubicBezTo>
                    <a:cubicBezTo>
                      <a:pt x="2620" y="476"/>
                      <a:pt x="2406" y="417"/>
                      <a:pt x="2215" y="357"/>
                    </a:cubicBezTo>
                    <a:cubicBezTo>
                      <a:pt x="2096" y="333"/>
                      <a:pt x="1977" y="286"/>
                      <a:pt x="1858" y="262"/>
                    </a:cubicBezTo>
                    <a:cubicBezTo>
                      <a:pt x="1453" y="155"/>
                      <a:pt x="1156" y="143"/>
                      <a:pt x="894" y="202"/>
                    </a:cubicBezTo>
                    <a:cubicBezTo>
                      <a:pt x="536" y="274"/>
                      <a:pt x="263" y="453"/>
                      <a:pt x="132" y="714"/>
                    </a:cubicBezTo>
                    <a:cubicBezTo>
                      <a:pt x="120" y="750"/>
                      <a:pt x="72" y="762"/>
                      <a:pt x="48" y="750"/>
                    </a:cubicBezTo>
                    <a:cubicBezTo>
                      <a:pt x="13" y="738"/>
                      <a:pt x="1" y="691"/>
                      <a:pt x="13" y="655"/>
                    </a:cubicBezTo>
                    <a:cubicBezTo>
                      <a:pt x="144" y="357"/>
                      <a:pt x="465" y="155"/>
                      <a:pt x="858" y="83"/>
                    </a:cubicBezTo>
                    <a:cubicBezTo>
                      <a:pt x="1239" y="0"/>
                      <a:pt x="1608" y="83"/>
                      <a:pt x="1894" y="155"/>
                    </a:cubicBezTo>
                    <a:cubicBezTo>
                      <a:pt x="2013" y="179"/>
                      <a:pt x="2132" y="226"/>
                      <a:pt x="2263" y="262"/>
                    </a:cubicBezTo>
                    <a:cubicBezTo>
                      <a:pt x="2453" y="322"/>
                      <a:pt x="2668" y="381"/>
                      <a:pt x="2858" y="417"/>
                    </a:cubicBezTo>
                    <a:cubicBezTo>
                      <a:pt x="3156" y="476"/>
                      <a:pt x="3477" y="500"/>
                      <a:pt x="3834" y="476"/>
                    </a:cubicBezTo>
                    <a:cubicBezTo>
                      <a:pt x="4120" y="464"/>
                      <a:pt x="4406" y="441"/>
                      <a:pt x="4692" y="405"/>
                    </a:cubicBezTo>
                    <a:cubicBezTo>
                      <a:pt x="5061" y="357"/>
                      <a:pt x="5466" y="322"/>
                      <a:pt x="5847" y="333"/>
                    </a:cubicBezTo>
                    <a:cubicBezTo>
                      <a:pt x="6668" y="345"/>
                      <a:pt x="7311" y="560"/>
                      <a:pt x="7752" y="953"/>
                    </a:cubicBezTo>
                    <a:cubicBezTo>
                      <a:pt x="7787" y="988"/>
                      <a:pt x="7787" y="1012"/>
                      <a:pt x="7752" y="1048"/>
                    </a:cubicBezTo>
                    <a:cubicBezTo>
                      <a:pt x="7740" y="1036"/>
                      <a:pt x="7728" y="1036"/>
                      <a:pt x="7704" y="103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47" name="Google Shape;2547;p58"/>
              <p:cNvSpPr/>
              <p:nvPr/>
            </p:nvSpPr>
            <p:spPr>
              <a:xfrm>
                <a:off x="5242900" y="3908350"/>
                <a:ext cx="118500" cy="140825"/>
              </a:xfrm>
              <a:custGeom>
                <a:avLst/>
                <a:gdLst/>
                <a:ahLst/>
                <a:cxnLst/>
                <a:rect l="l" t="t" r="r" b="b"/>
                <a:pathLst>
                  <a:path w="4740" h="5633" extrusionOk="0">
                    <a:moveTo>
                      <a:pt x="4656" y="5632"/>
                    </a:moveTo>
                    <a:cubicBezTo>
                      <a:pt x="4632" y="5632"/>
                      <a:pt x="4608" y="5620"/>
                      <a:pt x="4597" y="5584"/>
                    </a:cubicBezTo>
                    <a:cubicBezTo>
                      <a:pt x="4239" y="4441"/>
                      <a:pt x="3442" y="3394"/>
                      <a:pt x="2406" y="2763"/>
                    </a:cubicBezTo>
                    <a:cubicBezTo>
                      <a:pt x="2144" y="2584"/>
                      <a:pt x="1870" y="2405"/>
                      <a:pt x="1715" y="2132"/>
                    </a:cubicBezTo>
                    <a:cubicBezTo>
                      <a:pt x="1620" y="1989"/>
                      <a:pt x="1572" y="1822"/>
                      <a:pt x="1537" y="1667"/>
                    </a:cubicBezTo>
                    <a:cubicBezTo>
                      <a:pt x="1489" y="1536"/>
                      <a:pt x="1441" y="1405"/>
                      <a:pt x="1382" y="1274"/>
                    </a:cubicBezTo>
                    <a:cubicBezTo>
                      <a:pt x="1120" y="739"/>
                      <a:pt x="620" y="298"/>
                      <a:pt x="60" y="143"/>
                    </a:cubicBezTo>
                    <a:cubicBezTo>
                      <a:pt x="25" y="119"/>
                      <a:pt x="1" y="96"/>
                      <a:pt x="13" y="60"/>
                    </a:cubicBezTo>
                    <a:cubicBezTo>
                      <a:pt x="25" y="36"/>
                      <a:pt x="60" y="0"/>
                      <a:pt x="84" y="24"/>
                    </a:cubicBezTo>
                    <a:cubicBezTo>
                      <a:pt x="679" y="203"/>
                      <a:pt x="1203" y="643"/>
                      <a:pt x="1489" y="1215"/>
                    </a:cubicBezTo>
                    <a:cubicBezTo>
                      <a:pt x="1560" y="1346"/>
                      <a:pt x="1608" y="1489"/>
                      <a:pt x="1644" y="1632"/>
                    </a:cubicBezTo>
                    <a:cubicBezTo>
                      <a:pt x="1691" y="1786"/>
                      <a:pt x="1739" y="1929"/>
                      <a:pt x="1834" y="2060"/>
                    </a:cubicBezTo>
                    <a:cubicBezTo>
                      <a:pt x="1977" y="2310"/>
                      <a:pt x="2239" y="2477"/>
                      <a:pt x="2489" y="2632"/>
                    </a:cubicBezTo>
                    <a:cubicBezTo>
                      <a:pt x="3537" y="3310"/>
                      <a:pt x="4358" y="4370"/>
                      <a:pt x="4727" y="5537"/>
                    </a:cubicBezTo>
                    <a:cubicBezTo>
                      <a:pt x="4739" y="5573"/>
                      <a:pt x="4716" y="5608"/>
                      <a:pt x="4692" y="5608"/>
                    </a:cubicBezTo>
                    <a:cubicBezTo>
                      <a:pt x="4668" y="5632"/>
                      <a:pt x="4668" y="5632"/>
                      <a:pt x="4656" y="563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48" name="Google Shape;2548;p58"/>
              <p:cNvSpPr/>
              <p:nvPr/>
            </p:nvSpPr>
            <p:spPr>
              <a:xfrm>
                <a:off x="5561100" y="3686600"/>
                <a:ext cx="34850" cy="161650"/>
              </a:xfrm>
              <a:custGeom>
                <a:avLst/>
                <a:gdLst/>
                <a:ahLst/>
                <a:cxnLst/>
                <a:rect l="l" t="t" r="r" b="b"/>
                <a:pathLst>
                  <a:path w="1394" h="6466" extrusionOk="0">
                    <a:moveTo>
                      <a:pt x="1263" y="6465"/>
                    </a:moveTo>
                    <a:cubicBezTo>
                      <a:pt x="1263" y="6465"/>
                      <a:pt x="1251" y="6465"/>
                      <a:pt x="1263" y="6465"/>
                    </a:cubicBezTo>
                    <a:cubicBezTo>
                      <a:pt x="1215" y="6465"/>
                      <a:pt x="1203" y="6430"/>
                      <a:pt x="1203" y="6394"/>
                    </a:cubicBezTo>
                    <a:cubicBezTo>
                      <a:pt x="1274" y="5334"/>
                      <a:pt x="1096" y="4251"/>
                      <a:pt x="643" y="3251"/>
                    </a:cubicBezTo>
                    <a:lnTo>
                      <a:pt x="560" y="3024"/>
                    </a:lnTo>
                    <a:cubicBezTo>
                      <a:pt x="381" y="2608"/>
                      <a:pt x="203" y="2167"/>
                      <a:pt x="96" y="1703"/>
                    </a:cubicBezTo>
                    <a:cubicBezTo>
                      <a:pt x="0" y="1167"/>
                      <a:pt x="0" y="596"/>
                      <a:pt x="131" y="60"/>
                    </a:cubicBezTo>
                    <a:cubicBezTo>
                      <a:pt x="143" y="36"/>
                      <a:pt x="179" y="0"/>
                      <a:pt x="203" y="24"/>
                    </a:cubicBezTo>
                    <a:cubicBezTo>
                      <a:pt x="239" y="36"/>
                      <a:pt x="262" y="60"/>
                      <a:pt x="251" y="96"/>
                    </a:cubicBezTo>
                    <a:cubicBezTo>
                      <a:pt x="120" y="619"/>
                      <a:pt x="120" y="1155"/>
                      <a:pt x="215" y="1691"/>
                    </a:cubicBezTo>
                    <a:cubicBezTo>
                      <a:pt x="310" y="2132"/>
                      <a:pt x="489" y="2560"/>
                      <a:pt x="667" y="2977"/>
                    </a:cubicBezTo>
                    <a:lnTo>
                      <a:pt x="751" y="3203"/>
                    </a:lnTo>
                    <a:cubicBezTo>
                      <a:pt x="1203" y="4215"/>
                      <a:pt x="1394" y="5334"/>
                      <a:pt x="1310" y="6406"/>
                    </a:cubicBezTo>
                    <a:cubicBezTo>
                      <a:pt x="1322" y="6430"/>
                      <a:pt x="1286" y="6465"/>
                      <a:pt x="1263" y="646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49" name="Google Shape;2549;p58"/>
              <p:cNvSpPr/>
              <p:nvPr/>
            </p:nvSpPr>
            <p:spPr>
              <a:xfrm>
                <a:off x="5770050" y="3728850"/>
                <a:ext cx="43200" cy="204525"/>
              </a:xfrm>
              <a:custGeom>
                <a:avLst/>
                <a:gdLst/>
                <a:ahLst/>
                <a:cxnLst/>
                <a:rect l="l" t="t" r="r" b="b"/>
                <a:pathLst>
                  <a:path w="1728" h="8181" extrusionOk="0">
                    <a:moveTo>
                      <a:pt x="72" y="8181"/>
                    </a:moveTo>
                    <a:cubicBezTo>
                      <a:pt x="60" y="8181"/>
                      <a:pt x="48" y="8181"/>
                      <a:pt x="36" y="8169"/>
                    </a:cubicBezTo>
                    <a:cubicBezTo>
                      <a:pt x="1" y="8157"/>
                      <a:pt x="1" y="8109"/>
                      <a:pt x="13" y="8073"/>
                    </a:cubicBezTo>
                    <a:cubicBezTo>
                      <a:pt x="453" y="7538"/>
                      <a:pt x="929" y="6930"/>
                      <a:pt x="1227" y="6228"/>
                    </a:cubicBezTo>
                    <a:cubicBezTo>
                      <a:pt x="1548" y="5490"/>
                      <a:pt x="1596" y="4728"/>
                      <a:pt x="1382" y="4109"/>
                    </a:cubicBezTo>
                    <a:cubicBezTo>
                      <a:pt x="1287" y="3823"/>
                      <a:pt x="1120" y="3573"/>
                      <a:pt x="953" y="3311"/>
                    </a:cubicBezTo>
                    <a:cubicBezTo>
                      <a:pt x="715" y="2954"/>
                      <a:pt x="465" y="2573"/>
                      <a:pt x="417" y="2108"/>
                    </a:cubicBezTo>
                    <a:cubicBezTo>
                      <a:pt x="358" y="1311"/>
                      <a:pt x="834" y="561"/>
                      <a:pt x="1191" y="25"/>
                    </a:cubicBezTo>
                    <a:cubicBezTo>
                      <a:pt x="1203" y="1"/>
                      <a:pt x="1251" y="1"/>
                      <a:pt x="1287" y="13"/>
                    </a:cubicBezTo>
                    <a:cubicBezTo>
                      <a:pt x="1310" y="25"/>
                      <a:pt x="1322" y="72"/>
                      <a:pt x="1298" y="96"/>
                    </a:cubicBezTo>
                    <a:cubicBezTo>
                      <a:pt x="953" y="620"/>
                      <a:pt x="489" y="1334"/>
                      <a:pt x="548" y="2108"/>
                    </a:cubicBezTo>
                    <a:cubicBezTo>
                      <a:pt x="584" y="2537"/>
                      <a:pt x="822" y="2882"/>
                      <a:pt x="1060" y="3251"/>
                    </a:cubicBezTo>
                    <a:cubicBezTo>
                      <a:pt x="1239" y="3513"/>
                      <a:pt x="1418" y="3775"/>
                      <a:pt x="1501" y="4073"/>
                    </a:cubicBezTo>
                    <a:cubicBezTo>
                      <a:pt x="1727" y="4728"/>
                      <a:pt x="1679" y="5514"/>
                      <a:pt x="1346" y="6287"/>
                    </a:cubicBezTo>
                    <a:cubicBezTo>
                      <a:pt x="1025" y="7002"/>
                      <a:pt x="548" y="7621"/>
                      <a:pt x="120" y="8169"/>
                    </a:cubicBezTo>
                    <a:cubicBezTo>
                      <a:pt x="120" y="8169"/>
                      <a:pt x="108" y="8181"/>
                      <a:pt x="72" y="818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50" name="Google Shape;2550;p58"/>
              <p:cNvSpPr/>
              <p:nvPr/>
            </p:nvSpPr>
            <p:spPr>
              <a:xfrm>
                <a:off x="5913825" y="3649400"/>
                <a:ext cx="95575" cy="151525"/>
              </a:xfrm>
              <a:custGeom>
                <a:avLst/>
                <a:gdLst/>
                <a:ahLst/>
                <a:cxnLst/>
                <a:rect l="l" t="t" r="r" b="b"/>
                <a:pathLst>
                  <a:path w="3823" h="6061" extrusionOk="0">
                    <a:moveTo>
                      <a:pt x="239" y="6060"/>
                    </a:moveTo>
                    <a:cubicBezTo>
                      <a:pt x="203" y="6060"/>
                      <a:pt x="179" y="6048"/>
                      <a:pt x="179" y="6013"/>
                    </a:cubicBezTo>
                    <a:cubicBezTo>
                      <a:pt x="0" y="5405"/>
                      <a:pt x="36" y="4703"/>
                      <a:pt x="310" y="4131"/>
                    </a:cubicBezTo>
                    <a:cubicBezTo>
                      <a:pt x="572" y="3548"/>
                      <a:pt x="1072" y="3060"/>
                      <a:pt x="1667" y="2786"/>
                    </a:cubicBezTo>
                    <a:cubicBezTo>
                      <a:pt x="1846" y="2703"/>
                      <a:pt x="2036" y="2655"/>
                      <a:pt x="2227" y="2607"/>
                    </a:cubicBezTo>
                    <a:cubicBezTo>
                      <a:pt x="2346" y="2572"/>
                      <a:pt x="2465" y="2548"/>
                      <a:pt x="2572" y="2524"/>
                    </a:cubicBezTo>
                    <a:cubicBezTo>
                      <a:pt x="2894" y="2417"/>
                      <a:pt x="3060" y="2060"/>
                      <a:pt x="3132" y="1869"/>
                    </a:cubicBezTo>
                    <a:lnTo>
                      <a:pt x="3489" y="702"/>
                    </a:lnTo>
                    <a:cubicBezTo>
                      <a:pt x="3548" y="476"/>
                      <a:pt x="3632" y="274"/>
                      <a:pt x="3679" y="48"/>
                    </a:cubicBezTo>
                    <a:cubicBezTo>
                      <a:pt x="3703" y="24"/>
                      <a:pt x="3727" y="0"/>
                      <a:pt x="3763" y="0"/>
                    </a:cubicBezTo>
                    <a:cubicBezTo>
                      <a:pt x="3787" y="24"/>
                      <a:pt x="3822" y="48"/>
                      <a:pt x="3798" y="83"/>
                    </a:cubicBezTo>
                    <a:cubicBezTo>
                      <a:pt x="3739" y="298"/>
                      <a:pt x="3668" y="512"/>
                      <a:pt x="3608" y="738"/>
                    </a:cubicBezTo>
                    <a:cubicBezTo>
                      <a:pt x="3489" y="1119"/>
                      <a:pt x="3382" y="1512"/>
                      <a:pt x="3251" y="1893"/>
                    </a:cubicBezTo>
                    <a:cubicBezTo>
                      <a:pt x="3179" y="2119"/>
                      <a:pt x="3001" y="2500"/>
                      <a:pt x="2608" y="2619"/>
                    </a:cubicBezTo>
                    <a:cubicBezTo>
                      <a:pt x="2489" y="2667"/>
                      <a:pt x="2382" y="2703"/>
                      <a:pt x="2251" y="2727"/>
                    </a:cubicBezTo>
                    <a:cubicBezTo>
                      <a:pt x="2060" y="2774"/>
                      <a:pt x="1882" y="2822"/>
                      <a:pt x="1715" y="2905"/>
                    </a:cubicBezTo>
                    <a:cubicBezTo>
                      <a:pt x="1155" y="3155"/>
                      <a:pt x="679" y="3631"/>
                      <a:pt x="429" y="4191"/>
                    </a:cubicBezTo>
                    <a:cubicBezTo>
                      <a:pt x="167" y="4751"/>
                      <a:pt x="131" y="5405"/>
                      <a:pt x="310" y="5989"/>
                    </a:cubicBezTo>
                    <a:cubicBezTo>
                      <a:pt x="322" y="6013"/>
                      <a:pt x="298" y="6060"/>
                      <a:pt x="262" y="606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51" name="Google Shape;2551;p58"/>
              <p:cNvSpPr/>
              <p:nvPr/>
            </p:nvSpPr>
            <p:spPr>
              <a:xfrm>
                <a:off x="5697125" y="4023550"/>
                <a:ext cx="71775" cy="224750"/>
              </a:xfrm>
              <a:custGeom>
                <a:avLst/>
                <a:gdLst/>
                <a:ahLst/>
                <a:cxnLst/>
                <a:rect l="l" t="t" r="r" b="b"/>
                <a:pathLst>
                  <a:path w="2871" h="8990" extrusionOk="0">
                    <a:moveTo>
                      <a:pt x="2310" y="8989"/>
                    </a:moveTo>
                    <a:cubicBezTo>
                      <a:pt x="2299" y="8989"/>
                      <a:pt x="2275" y="8989"/>
                      <a:pt x="2275" y="8966"/>
                    </a:cubicBezTo>
                    <a:cubicBezTo>
                      <a:pt x="2084" y="8846"/>
                      <a:pt x="1965" y="8608"/>
                      <a:pt x="1941" y="8358"/>
                    </a:cubicBezTo>
                    <a:cubicBezTo>
                      <a:pt x="1906" y="8156"/>
                      <a:pt x="1941" y="7918"/>
                      <a:pt x="2013" y="7680"/>
                    </a:cubicBezTo>
                    <a:cubicBezTo>
                      <a:pt x="2084" y="7465"/>
                      <a:pt x="2191" y="7275"/>
                      <a:pt x="2299" y="7084"/>
                    </a:cubicBezTo>
                    <a:cubicBezTo>
                      <a:pt x="2394" y="6882"/>
                      <a:pt x="2513" y="6680"/>
                      <a:pt x="2572" y="6465"/>
                    </a:cubicBezTo>
                    <a:cubicBezTo>
                      <a:pt x="2727" y="6060"/>
                      <a:pt x="2620" y="5596"/>
                      <a:pt x="2310" y="5310"/>
                    </a:cubicBezTo>
                    <a:cubicBezTo>
                      <a:pt x="2084" y="5084"/>
                      <a:pt x="1834" y="4917"/>
                      <a:pt x="1584" y="4763"/>
                    </a:cubicBezTo>
                    <a:cubicBezTo>
                      <a:pt x="1465" y="4679"/>
                      <a:pt x="1358" y="4608"/>
                      <a:pt x="1239" y="4536"/>
                    </a:cubicBezTo>
                    <a:cubicBezTo>
                      <a:pt x="477" y="4048"/>
                      <a:pt x="1" y="3120"/>
                      <a:pt x="48" y="2215"/>
                    </a:cubicBezTo>
                    <a:cubicBezTo>
                      <a:pt x="72" y="1298"/>
                      <a:pt x="632" y="441"/>
                      <a:pt x="1441" y="12"/>
                    </a:cubicBezTo>
                    <a:cubicBezTo>
                      <a:pt x="1477" y="0"/>
                      <a:pt x="1525" y="12"/>
                      <a:pt x="1537" y="36"/>
                    </a:cubicBezTo>
                    <a:cubicBezTo>
                      <a:pt x="1548" y="72"/>
                      <a:pt x="1537" y="119"/>
                      <a:pt x="1501" y="131"/>
                    </a:cubicBezTo>
                    <a:cubicBezTo>
                      <a:pt x="727" y="548"/>
                      <a:pt x="215" y="1369"/>
                      <a:pt x="167" y="2227"/>
                    </a:cubicBezTo>
                    <a:cubicBezTo>
                      <a:pt x="132" y="3108"/>
                      <a:pt x="584" y="3965"/>
                      <a:pt x="1310" y="4441"/>
                    </a:cubicBezTo>
                    <a:cubicBezTo>
                      <a:pt x="1417" y="4525"/>
                      <a:pt x="1537" y="4596"/>
                      <a:pt x="1644" y="4667"/>
                    </a:cubicBezTo>
                    <a:cubicBezTo>
                      <a:pt x="1906" y="4834"/>
                      <a:pt x="2179" y="5013"/>
                      <a:pt x="2394" y="5239"/>
                    </a:cubicBezTo>
                    <a:cubicBezTo>
                      <a:pt x="2739" y="5548"/>
                      <a:pt x="2870" y="6084"/>
                      <a:pt x="2715" y="6525"/>
                    </a:cubicBezTo>
                    <a:cubicBezTo>
                      <a:pt x="2632" y="6751"/>
                      <a:pt x="2513" y="6965"/>
                      <a:pt x="2418" y="7156"/>
                    </a:cubicBezTo>
                    <a:cubicBezTo>
                      <a:pt x="2310" y="7334"/>
                      <a:pt x="2203" y="7525"/>
                      <a:pt x="2144" y="7715"/>
                    </a:cubicBezTo>
                    <a:cubicBezTo>
                      <a:pt x="2072" y="7942"/>
                      <a:pt x="2060" y="8156"/>
                      <a:pt x="2072" y="8346"/>
                    </a:cubicBezTo>
                    <a:cubicBezTo>
                      <a:pt x="2084" y="8573"/>
                      <a:pt x="2191" y="8763"/>
                      <a:pt x="2358" y="8870"/>
                    </a:cubicBezTo>
                    <a:cubicBezTo>
                      <a:pt x="2382" y="8882"/>
                      <a:pt x="2394" y="8930"/>
                      <a:pt x="2370" y="8954"/>
                    </a:cubicBezTo>
                    <a:cubicBezTo>
                      <a:pt x="2358" y="8966"/>
                      <a:pt x="2322" y="8989"/>
                      <a:pt x="2310" y="898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52" name="Google Shape;2552;p58"/>
              <p:cNvSpPr/>
              <p:nvPr/>
            </p:nvSpPr>
            <p:spPr>
              <a:xfrm>
                <a:off x="5629850" y="4077725"/>
                <a:ext cx="49450" cy="205700"/>
              </a:xfrm>
              <a:custGeom>
                <a:avLst/>
                <a:gdLst/>
                <a:ahLst/>
                <a:cxnLst/>
                <a:rect l="l" t="t" r="r" b="b"/>
                <a:pathLst>
                  <a:path w="1978" h="8228" extrusionOk="0">
                    <a:moveTo>
                      <a:pt x="1858" y="8227"/>
                    </a:moveTo>
                    <a:lnTo>
                      <a:pt x="1834" y="8227"/>
                    </a:lnTo>
                    <a:cubicBezTo>
                      <a:pt x="1430" y="8049"/>
                      <a:pt x="1120" y="7691"/>
                      <a:pt x="1013" y="7263"/>
                    </a:cubicBezTo>
                    <a:cubicBezTo>
                      <a:pt x="906" y="6834"/>
                      <a:pt x="1001" y="6370"/>
                      <a:pt x="1251" y="6025"/>
                    </a:cubicBezTo>
                    <a:cubicBezTo>
                      <a:pt x="1322" y="5941"/>
                      <a:pt x="1394" y="5846"/>
                      <a:pt x="1489" y="5775"/>
                    </a:cubicBezTo>
                    <a:cubicBezTo>
                      <a:pt x="1561" y="5703"/>
                      <a:pt x="1620" y="5644"/>
                      <a:pt x="1680" y="5572"/>
                    </a:cubicBezTo>
                    <a:cubicBezTo>
                      <a:pt x="1799" y="5417"/>
                      <a:pt x="1858" y="5227"/>
                      <a:pt x="1822" y="5036"/>
                    </a:cubicBezTo>
                    <a:cubicBezTo>
                      <a:pt x="1787" y="4691"/>
                      <a:pt x="1572" y="4346"/>
                      <a:pt x="1203" y="4036"/>
                    </a:cubicBezTo>
                    <a:cubicBezTo>
                      <a:pt x="1144" y="3977"/>
                      <a:pt x="1084" y="3929"/>
                      <a:pt x="1025" y="3870"/>
                    </a:cubicBezTo>
                    <a:cubicBezTo>
                      <a:pt x="775" y="3643"/>
                      <a:pt x="501" y="3429"/>
                      <a:pt x="322" y="3131"/>
                    </a:cubicBezTo>
                    <a:cubicBezTo>
                      <a:pt x="96" y="2774"/>
                      <a:pt x="1" y="2322"/>
                      <a:pt x="25" y="1893"/>
                    </a:cubicBezTo>
                    <a:cubicBezTo>
                      <a:pt x="72" y="1048"/>
                      <a:pt x="715" y="250"/>
                      <a:pt x="1561" y="12"/>
                    </a:cubicBezTo>
                    <a:cubicBezTo>
                      <a:pt x="1584" y="0"/>
                      <a:pt x="1632" y="36"/>
                      <a:pt x="1632" y="60"/>
                    </a:cubicBezTo>
                    <a:cubicBezTo>
                      <a:pt x="1644" y="95"/>
                      <a:pt x="1620" y="131"/>
                      <a:pt x="1584" y="131"/>
                    </a:cubicBezTo>
                    <a:cubicBezTo>
                      <a:pt x="787" y="357"/>
                      <a:pt x="191" y="1107"/>
                      <a:pt x="144" y="1893"/>
                    </a:cubicBezTo>
                    <a:cubicBezTo>
                      <a:pt x="120" y="2298"/>
                      <a:pt x="215" y="2703"/>
                      <a:pt x="429" y="3048"/>
                    </a:cubicBezTo>
                    <a:cubicBezTo>
                      <a:pt x="596" y="3334"/>
                      <a:pt x="858" y="3560"/>
                      <a:pt x="1096" y="3762"/>
                    </a:cubicBezTo>
                    <a:cubicBezTo>
                      <a:pt x="1156" y="3822"/>
                      <a:pt x="1215" y="3870"/>
                      <a:pt x="1275" y="3929"/>
                    </a:cubicBezTo>
                    <a:cubicBezTo>
                      <a:pt x="1680" y="4274"/>
                      <a:pt x="1906" y="4632"/>
                      <a:pt x="1942" y="5013"/>
                    </a:cubicBezTo>
                    <a:cubicBezTo>
                      <a:pt x="1977" y="5239"/>
                      <a:pt x="1918" y="5477"/>
                      <a:pt x="1763" y="5656"/>
                    </a:cubicBezTo>
                    <a:cubicBezTo>
                      <a:pt x="1703" y="5727"/>
                      <a:pt x="1632" y="5798"/>
                      <a:pt x="1561" y="5882"/>
                    </a:cubicBezTo>
                    <a:cubicBezTo>
                      <a:pt x="1489" y="5953"/>
                      <a:pt x="1394" y="6025"/>
                      <a:pt x="1334" y="6120"/>
                    </a:cubicBezTo>
                    <a:cubicBezTo>
                      <a:pt x="1096" y="6429"/>
                      <a:pt x="1013" y="6870"/>
                      <a:pt x="1108" y="7251"/>
                    </a:cubicBezTo>
                    <a:cubicBezTo>
                      <a:pt x="1215" y="7632"/>
                      <a:pt x="1501" y="7965"/>
                      <a:pt x="1870" y="8120"/>
                    </a:cubicBezTo>
                    <a:cubicBezTo>
                      <a:pt x="1906" y="8144"/>
                      <a:pt x="1918" y="8168"/>
                      <a:pt x="1906" y="8215"/>
                    </a:cubicBezTo>
                    <a:cubicBezTo>
                      <a:pt x="1906" y="8215"/>
                      <a:pt x="1870" y="8227"/>
                      <a:pt x="1858" y="822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53" name="Google Shape;2553;p58"/>
              <p:cNvSpPr/>
              <p:nvPr/>
            </p:nvSpPr>
            <p:spPr>
              <a:xfrm>
                <a:off x="5443825" y="4150650"/>
                <a:ext cx="65500" cy="168200"/>
              </a:xfrm>
              <a:custGeom>
                <a:avLst/>
                <a:gdLst/>
                <a:ahLst/>
                <a:cxnLst/>
                <a:rect l="l" t="t" r="r" b="b"/>
                <a:pathLst>
                  <a:path w="2620" h="6728" extrusionOk="0">
                    <a:moveTo>
                      <a:pt x="703" y="6727"/>
                    </a:moveTo>
                    <a:cubicBezTo>
                      <a:pt x="667" y="6727"/>
                      <a:pt x="643" y="6703"/>
                      <a:pt x="643" y="6668"/>
                    </a:cubicBezTo>
                    <a:cubicBezTo>
                      <a:pt x="572" y="6013"/>
                      <a:pt x="453" y="5358"/>
                      <a:pt x="346" y="4763"/>
                    </a:cubicBezTo>
                    <a:lnTo>
                      <a:pt x="131" y="3810"/>
                    </a:lnTo>
                    <a:cubicBezTo>
                      <a:pt x="60" y="3501"/>
                      <a:pt x="0" y="3167"/>
                      <a:pt x="48" y="2834"/>
                    </a:cubicBezTo>
                    <a:cubicBezTo>
                      <a:pt x="119" y="2072"/>
                      <a:pt x="536" y="1465"/>
                      <a:pt x="893" y="1072"/>
                    </a:cubicBezTo>
                    <a:cubicBezTo>
                      <a:pt x="1334" y="584"/>
                      <a:pt x="1905" y="226"/>
                      <a:pt x="2525" y="12"/>
                    </a:cubicBezTo>
                    <a:cubicBezTo>
                      <a:pt x="2560" y="0"/>
                      <a:pt x="2608" y="12"/>
                      <a:pt x="2608" y="60"/>
                    </a:cubicBezTo>
                    <a:cubicBezTo>
                      <a:pt x="2620" y="95"/>
                      <a:pt x="2608" y="131"/>
                      <a:pt x="2560" y="131"/>
                    </a:cubicBezTo>
                    <a:cubicBezTo>
                      <a:pt x="1965" y="345"/>
                      <a:pt x="1417" y="703"/>
                      <a:pt x="977" y="1167"/>
                    </a:cubicBezTo>
                    <a:cubicBezTo>
                      <a:pt x="655" y="1524"/>
                      <a:pt x="239" y="2119"/>
                      <a:pt x="179" y="2846"/>
                    </a:cubicBezTo>
                    <a:cubicBezTo>
                      <a:pt x="143" y="3155"/>
                      <a:pt x="203" y="3489"/>
                      <a:pt x="262" y="3786"/>
                    </a:cubicBezTo>
                    <a:lnTo>
                      <a:pt x="477" y="4739"/>
                    </a:lnTo>
                    <a:cubicBezTo>
                      <a:pt x="596" y="5334"/>
                      <a:pt x="727" y="5989"/>
                      <a:pt x="774" y="6656"/>
                    </a:cubicBezTo>
                    <a:cubicBezTo>
                      <a:pt x="774" y="6703"/>
                      <a:pt x="739" y="6727"/>
                      <a:pt x="703" y="672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54" name="Google Shape;2554;p58"/>
              <p:cNvSpPr/>
              <p:nvPr/>
            </p:nvSpPr>
            <p:spPr>
              <a:xfrm>
                <a:off x="5346775" y="3968775"/>
                <a:ext cx="194100" cy="98550"/>
              </a:xfrm>
              <a:custGeom>
                <a:avLst/>
                <a:gdLst/>
                <a:ahLst/>
                <a:cxnLst/>
                <a:rect l="l" t="t" r="r" b="b"/>
                <a:pathLst>
                  <a:path w="7764" h="3942" extrusionOk="0">
                    <a:moveTo>
                      <a:pt x="7692" y="3941"/>
                    </a:moveTo>
                    <a:cubicBezTo>
                      <a:pt x="7657" y="3941"/>
                      <a:pt x="7645" y="3929"/>
                      <a:pt x="7633" y="3918"/>
                    </a:cubicBezTo>
                    <a:cubicBezTo>
                      <a:pt x="7288" y="3227"/>
                      <a:pt x="6549" y="2798"/>
                      <a:pt x="5787" y="2810"/>
                    </a:cubicBezTo>
                    <a:cubicBezTo>
                      <a:pt x="5490" y="2810"/>
                      <a:pt x="5204" y="2906"/>
                      <a:pt x="4918" y="2977"/>
                    </a:cubicBezTo>
                    <a:cubicBezTo>
                      <a:pt x="4835" y="3001"/>
                      <a:pt x="4740" y="3025"/>
                      <a:pt x="4656" y="3048"/>
                    </a:cubicBezTo>
                    <a:cubicBezTo>
                      <a:pt x="4347" y="3120"/>
                      <a:pt x="3894" y="3215"/>
                      <a:pt x="3466" y="3048"/>
                    </a:cubicBezTo>
                    <a:cubicBezTo>
                      <a:pt x="3132" y="2929"/>
                      <a:pt x="2823" y="2703"/>
                      <a:pt x="2525" y="2334"/>
                    </a:cubicBezTo>
                    <a:cubicBezTo>
                      <a:pt x="2335" y="2096"/>
                      <a:pt x="2156" y="1834"/>
                      <a:pt x="1989" y="1572"/>
                    </a:cubicBezTo>
                    <a:cubicBezTo>
                      <a:pt x="1942" y="1501"/>
                      <a:pt x="1906" y="1441"/>
                      <a:pt x="1858" y="1382"/>
                    </a:cubicBezTo>
                    <a:cubicBezTo>
                      <a:pt x="1608" y="1012"/>
                      <a:pt x="1346" y="739"/>
                      <a:pt x="1096" y="536"/>
                    </a:cubicBezTo>
                    <a:cubicBezTo>
                      <a:pt x="775" y="262"/>
                      <a:pt x="394" y="143"/>
                      <a:pt x="72" y="179"/>
                    </a:cubicBezTo>
                    <a:cubicBezTo>
                      <a:pt x="37" y="179"/>
                      <a:pt x="13" y="167"/>
                      <a:pt x="1" y="119"/>
                    </a:cubicBezTo>
                    <a:cubicBezTo>
                      <a:pt x="1" y="84"/>
                      <a:pt x="13" y="60"/>
                      <a:pt x="61" y="48"/>
                    </a:cubicBezTo>
                    <a:cubicBezTo>
                      <a:pt x="418" y="0"/>
                      <a:pt x="811" y="131"/>
                      <a:pt x="1168" y="417"/>
                    </a:cubicBezTo>
                    <a:cubicBezTo>
                      <a:pt x="1442" y="620"/>
                      <a:pt x="1692" y="905"/>
                      <a:pt x="1966" y="1298"/>
                    </a:cubicBezTo>
                    <a:cubicBezTo>
                      <a:pt x="2001" y="1370"/>
                      <a:pt x="2049" y="1429"/>
                      <a:pt x="2096" y="1501"/>
                    </a:cubicBezTo>
                    <a:cubicBezTo>
                      <a:pt x="2263" y="1751"/>
                      <a:pt x="2442" y="2013"/>
                      <a:pt x="2632" y="2251"/>
                    </a:cubicBezTo>
                    <a:cubicBezTo>
                      <a:pt x="2930" y="2584"/>
                      <a:pt x="3216" y="2810"/>
                      <a:pt x="3525" y="2929"/>
                    </a:cubicBezTo>
                    <a:cubicBezTo>
                      <a:pt x="3823" y="3036"/>
                      <a:pt x="4180" y="3036"/>
                      <a:pt x="4644" y="2917"/>
                    </a:cubicBezTo>
                    <a:cubicBezTo>
                      <a:pt x="4728" y="2906"/>
                      <a:pt x="4823" y="2870"/>
                      <a:pt x="4906" y="2846"/>
                    </a:cubicBezTo>
                    <a:cubicBezTo>
                      <a:pt x="5192" y="2763"/>
                      <a:pt x="5490" y="2691"/>
                      <a:pt x="5799" y="2679"/>
                    </a:cubicBezTo>
                    <a:cubicBezTo>
                      <a:pt x="6609" y="2644"/>
                      <a:pt x="7395" y="3120"/>
                      <a:pt x="7752" y="3858"/>
                    </a:cubicBezTo>
                    <a:cubicBezTo>
                      <a:pt x="7764" y="3882"/>
                      <a:pt x="7752" y="3929"/>
                      <a:pt x="7716" y="394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55" name="Google Shape;2555;p58"/>
              <p:cNvSpPr/>
              <p:nvPr/>
            </p:nvSpPr>
            <p:spPr>
              <a:xfrm>
                <a:off x="5077100" y="3979775"/>
                <a:ext cx="215550" cy="63425"/>
              </a:xfrm>
              <a:custGeom>
                <a:avLst/>
                <a:gdLst/>
                <a:ahLst/>
                <a:cxnLst/>
                <a:rect l="l" t="t" r="r" b="b"/>
                <a:pathLst>
                  <a:path w="8622" h="2537" extrusionOk="0">
                    <a:moveTo>
                      <a:pt x="8562" y="2537"/>
                    </a:moveTo>
                    <a:cubicBezTo>
                      <a:pt x="8550" y="2537"/>
                      <a:pt x="8550" y="2537"/>
                      <a:pt x="8538" y="2525"/>
                    </a:cubicBezTo>
                    <a:cubicBezTo>
                      <a:pt x="7883" y="2132"/>
                      <a:pt x="7228" y="1763"/>
                      <a:pt x="6537" y="1477"/>
                    </a:cubicBezTo>
                    <a:cubicBezTo>
                      <a:pt x="5752" y="1156"/>
                      <a:pt x="5049" y="989"/>
                      <a:pt x="4382" y="977"/>
                    </a:cubicBezTo>
                    <a:cubicBezTo>
                      <a:pt x="4216" y="977"/>
                      <a:pt x="4037" y="977"/>
                      <a:pt x="3870" y="989"/>
                    </a:cubicBezTo>
                    <a:cubicBezTo>
                      <a:pt x="3668" y="1001"/>
                      <a:pt x="3454" y="1013"/>
                      <a:pt x="3251" y="1001"/>
                    </a:cubicBezTo>
                    <a:cubicBezTo>
                      <a:pt x="2847" y="977"/>
                      <a:pt x="2477" y="799"/>
                      <a:pt x="2168" y="632"/>
                    </a:cubicBezTo>
                    <a:lnTo>
                      <a:pt x="2025" y="572"/>
                    </a:lnTo>
                    <a:cubicBezTo>
                      <a:pt x="1751" y="418"/>
                      <a:pt x="1453" y="275"/>
                      <a:pt x="1132" y="215"/>
                    </a:cubicBezTo>
                    <a:cubicBezTo>
                      <a:pt x="715" y="120"/>
                      <a:pt x="358" y="203"/>
                      <a:pt x="120" y="406"/>
                    </a:cubicBezTo>
                    <a:cubicBezTo>
                      <a:pt x="96" y="441"/>
                      <a:pt x="60" y="418"/>
                      <a:pt x="37" y="406"/>
                    </a:cubicBezTo>
                    <a:cubicBezTo>
                      <a:pt x="1" y="382"/>
                      <a:pt x="25" y="346"/>
                      <a:pt x="37" y="322"/>
                    </a:cubicBezTo>
                    <a:cubicBezTo>
                      <a:pt x="299" y="84"/>
                      <a:pt x="703" y="1"/>
                      <a:pt x="1156" y="96"/>
                    </a:cubicBezTo>
                    <a:cubicBezTo>
                      <a:pt x="1477" y="156"/>
                      <a:pt x="1787" y="322"/>
                      <a:pt x="2073" y="465"/>
                    </a:cubicBezTo>
                    <a:lnTo>
                      <a:pt x="2215" y="525"/>
                    </a:lnTo>
                    <a:cubicBezTo>
                      <a:pt x="2513" y="691"/>
                      <a:pt x="2870" y="858"/>
                      <a:pt x="3251" y="882"/>
                    </a:cubicBezTo>
                    <a:cubicBezTo>
                      <a:pt x="3466" y="894"/>
                      <a:pt x="3668" y="882"/>
                      <a:pt x="3859" y="870"/>
                    </a:cubicBezTo>
                    <a:cubicBezTo>
                      <a:pt x="4025" y="858"/>
                      <a:pt x="4204" y="858"/>
                      <a:pt x="4371" y="858"/>
                    </a:cubicBezTo>
                    <a:cubicBezTo>
                      <a:pt x="5049" y="870"/>
                      <a:pt x="5787" y="1037"/>
                      <a:pt x="6573" y="1358"/>
                    </a:cubicBezTo>
                    <a:cubicBezTo>
                      <a:pt x="7276" y="1656"/>
                      <a:pt x="7907" y="2013"/>
                      <a:pt x="8573" y="2406"/>
                    </a:cubicBezTo>
                    <a:cubicBezTo>
                      <a:pt x="8609" y="2418"/>
                      <a:pt x="8621" y="2454"/>
                      <a:pt x="8609" y="2489"/>
                    </a:cubicBezTo>
                    <a:cubicBezTo>
                      <a:pt x="8609" y="2525"/>
                      <a:pt x="8597" y="2537"/>
                      <a:pt x="8562" y="253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56" name="Google Shape;2556;p58"/>
              <p:cNvSpPr/>
              <p:nvPr/>
            </p:nvSpPr>
            <p:spPr>
              <a:xfrm>
                <a:off x="5673325" y="3788400"/>
                <a:ext cx="23525" cy="209875"/>
              </a:xfrm>
              <a:custGeom>
                <a:avLst/>
                <a:gdLst/>
                <a:ahLst/>
                <a:cxnLst/>
                <a:rect l="l" t="t" r="r" b="b"/>
                <a:pathLst>
                  <a:path w="941" h="8395" extrusionOk="0">
                    <a:moveTo>
                      <a:pt x="845" y="8394"/>
                    </a:moveTo>
                    <a:lnTo>
                      <a:pt x="834" y="8394"/>
                    </a:lnTo>
                    <a:cubicBezTo>
                      <a:pt x="417" y="8275"/>
                      <a:pt x="179" y="7882"/>
                      <a:pt x="95" y="7561"/>
                    </a:cubicBezTo>
                    <a:cubicBezTo>
                      <a:pt x="0" y="7239"/>
                      <a:pt x="36" y="6870"/>
                      <a:pt x="167" y="6441"/>
                    </a:cubicBezTo>
                    <a:cubicBezTo>
                      <a:pt x="238" y="6215"/>
                      <a:pt x="334" y="6013"/>
                      <a:pt x="417" y="5799"/>
                    </a:cubicBezTo>
                    <a:cubicBezTo>
                      <a:pt x="607" y="5334"/>
                      <a:pt x="810" y="4882"/>
                      <a:pt x="786" y="4358"/>
                    </a:cubicBezTo>
                    <a:cubicBezTo>
                      <a:pt x="774" y="3870"/>
                      <a:pt x="726" y="3358"/>
                      <a:pt x="691" y="2882"/>
                    </a:cubicBezTo>
                    <a:cubicBezTo>
                      <a:pt x="667" y="2643"/>
                      <a:pt x="643" y="2405"/>
                      <a:pt x="631" y="2167"/>
                    </a:cubicBezTo>
                    <a:cubicBezTo>
                      <a:pt x="572" y="1453"/>
                      <a:pt x="464" y="715"/>
                      <a:pt x="48" y="95"/>
                    </a:cubicBezTo>
                    <a:cubicBezTo>
                      <a:pt x="36" y="72"/>
                      <a:pt x="36" y="24"/>
                      <a:pt x="60" y="12"/>
                    </a:cubicBezTo>
                    <a:cubicBezTo>
                      <a:pt x="95" y="0"/>
                      <a:pt x="131" y="0"/>
                      <a:pt x="143" y="24"/>
                    </a:cubicBezTo>
                    <a:cubicBezTo>
                      <a:pt x="584" y="667"/>
                      <a:pt x="679" y="1453"/>
                      <a:pt x="738" y="2155"/>
                    </a:cubicBezTo>
                    <a:cubicBezTo>
                      <a:pt x="762" y="2393"/>
                      <a:pt x="774" y="2632"/>
                      <a:pt x="798" y="2870"/>
                    </a:cubicBezTo>
                    <a:cubicBezTo>
                      <a:pt x="845" y="3358"/>
                      <a:pt x="881" y="3846"/>
                      <a:pt x="905" y="4358"/>
                    </a:cubicBezTo>
                    <a:cubicBezTo>
                      <a:pt x="941" y="4894"/>
                      <a:pt x="726" y="5382"/>
                      <a:pt x="524" y="5846"/>
                    </a:cubicBezTo>
                    <a:cubicBezTo>
                      <a:pt x="429" y="6049"/>
                      <a:pt x="345" y="6263"/>
                      <a:pt x="286" y="6465"/>
                    </a:cubicBezTo>
                    <a:cubicBezTo>
                      <a:pt x="155" y="6882"/>
                      <a:pt x="131" y="7227"/>
                      <a:pt x="214" y="7513"/>
                    </a:cubicBezTo>
                    <a:cubicBezTo>
                      <a:pt x="286" y="7811"/>
                      <a:pt x="512" y="8156"/>
                      <a:pt x="869" y="8251"/>
                    </a:cubicBezTo>
                    <a:cubicBezTo>
                      <a:pt x="893" y="8275"/>
                      <a:pt x="929" y="8299"/>
                      <a:pt x="905" y="8335"/>
                    </a:cubicBezTo>
                    <a:cubicBezTo>
                      <a:pt x="905" y="8370"/>
                      <a:pt x="881" y="8394"/>
                      <a:pt x="845" y="839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57" name="Google Shape;2557;p58"/>
              <p:cNvSpPr/>
              <p:nvPr/>
            </p:nvSpPr>
            <p:spPr>
              <a:xfrm>
                <a:off x="5735225" y="3712200"/>
                <a:ext cx="47350" cy="169975"/>
              </a:xfrm>
              <a:custGeom>
                <a:avLst/>
                <a:gdLst/>
                <a:ahLst/>
                <a:cxnLst/>
                <a:rect l="l" t="t" r="r" b="b"/>
                <a:pathLst>
                  <a:path w="1894" h="6799" extrusionOk="0">
                    <a:moveTo>
                      <a:pt x="929" y="6799"/>
                    </a:moveTo>
                    <a:cubicBezTo>
                      <a:pt x="917" y="6799"/>
                      <a:pt x="906" y="6799"/>
                      <a:pt x="894" y="6775"/>
                    </a:cubicBezTo>
                    <a:cubicBezTo>
                      <a:pt x="477" y="6334"/>
                      <a:pt x="24" y="5775"/>
                      <a:pt x="13" y="5120"/>
                    </a:cubicBezTo>
                    <a:cubicBezTo>
                      <a:pt x="1" y="4810"/>
                      <a:pt x="120" y="4501"/>
                      <a:pt x="334" y="4215"/>
                    </a:cubicBezTo>
                    <a:cubicBezTo>
                      <a:pt x="417" y="4132"/>
                      <a:pt x="489" y="4036"/>
                      <a:pt x="560" y="3965"/>
                    </a:cubicBezTo>
                    <a:cubicBezTo>
                      <a:pt x="691" y="3810"/>
                      <a:pt x="834" y="3667"/>
                      <a:pt x="929" y="3501"/>
                    </a:cubicBezTo>
                    <a:cubicBezTo>
                      <a:pt x="1191" y="3060"/>
                      <a:pt x="1144" y="2536"/>
                      <a:pt x="1096" y="2024"/>
                    </a:cubicBezTo>
                    <a:cubicBezTo>
                      <a:pt x="1084" y="1929"/>
                      <a:pt x="1084" y="1810"/>
                      <a:pt x="1072" y="1703"/>
                    </a:cubicBezTo>
                    <a:cubicBezTo>
                      <a:pt x="1036" y="1358"/>
                      <a:pt x="1084" y="1036"/>
                      <a:pt x="1167" y="750"/>
                    </a:cubicBezTo>
                    <a:cubicBezTo>
                      <a:pt x="1287" y="393"/>
                      <a:pt x="1513" y="119"/>
                      <a:pt x="1810" y="24"/>
                    </a:cubicBezTo>
                    <a:cubicBezTo>
                      <a:pt x="1846" y="0"/>
                      <a:pt x="1882" y="24"/>
                      <a:pt x="1882" y="60"/>
                    </a:cubicBezTo>
                    <a:cubicBezTo>
                      <a:pt x="1894" y="95"/>
                      <a:pt x="1882" y="143"/>
                      <a:pt x="1846" y="143"/>
                    </a:cubicBezTo>
                    <a:cubicBezTo>
                      <a:pt x="1584" y="226"/>
                      <a:pt x="1394" y="465"/>
                      <a:pt x="1287" y="774"/>
                    </a:cubicBezTo>
                    <a:cubicBezTo>
                      <a:pt x="1203" y="1048"/>
                      <a:pt x="1167" y="1346"/>
                      <a:pt x="1191" y="1691"/>
                    </a:cubicBezTo>
                    <a:cubicBezTo>
                      <a:pt x="1191" y="1786"/>
                      <a:pt x="1203" y="1905"/>
                      <a:pt x="1215" y="2012"/>
                    </a:cubicBezTo>
                    <a:cubicBezTo>
                      <a:pt x="1263" y="2536"/>
                      <a:pt x="1298" y="3084"/>
                      <a:pt x="1036" y="3560"/>
                    </a:cubicBezTo>
                    <a:cubicBezTo>
                      <a:pt x="929" y="3739"/>
                      <a:pt x="786" y="3894"/>
                      <a:pt x="655" y="4036"/>
                    </a:cubicBezTo>
                    <a:cubicBezTo>
                      <a:pt x="572" y="4132"/>
                      <a:pt x="501" y="4203"/>
                      <a:pt x="429" y="4286"/>
                    </a:cubicBezTo>
                    <a:cubicBezTo>
                      <a:pt x="215" y="4548"/>
                      <a:pt x="120" y="4822"/>
                      <a:pt x="132" y="5108"/>
                    </a:cubicBezTo>
                    <a:cubicBezTo>
                      <a:pt x="144" y="5739"/>
                      <a:pt x="572" y="6263"/>
                      <a:pt x="977" y="6692"/>
                    </a:cubicBezTo>
                    <a:cubicBezTo>
                      <a:pt x="1013" y="6715"/>
                      <a:pt x="989" y="6751"/>
                      <a:pt x="977" y="6775"/>
                    </a:cubicBezTo>
                    <a:cubicBezTo>
                      <a:pt x="965" y="6799"/>
                      <a:pt x="953" y="6799"/>
                      <a:pt x="929" y="679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58" name="Google Shape;2558;p58"/>
              <p:cNvSpPr/>
              <p:nvPr/>
            </p:nvSpPr>
            <p:spPr>
              <a:xfrm>
                <a:off x="5809950" y="3732125"/>
                <a:ext cx="30375" cy="162250"/>
              </a:xfrm>
              <a:custGeom>
                <a:avLst/>
                <a:gdLst/>
                <a:ahLst/>
                <a:cxnLst/>
                <a:rect l="l" t="t" r="r" b="b"/>
                <a:pathLst>
                  <a:path w="1215" h="6490" extrusionOk="0">
                    <a:moveTo>
                      <a:pt x="119" y="6490"/>
                    </a:moveTo>
                    <a:lnTo>
                      <a:pt x="83" y="6490"/>
                    </a:lnTo>
                    <a:cubicBezTo>
                      <a:pt x="60" y="6478"/>
                      <a:pt x="48" y="6430"/>
                      <a:pt x="60" y="6395"/>
                    </a:cubicBezTo>
                    <a:lnTo>
                      <a:pt x="834" y="4763"/>
                    </a:lnTo>
                    <a:cubicBezTo>
                      <a:pt x="953" y="4490"/>
                      <a:pt x="1072" y="4228"/>
                      <a:pt x="1084" y="3930"/>
                    </a:cubicBezTo>
                    <a:cubicBezTo>
                      <a:pt x="1095" y="3680"/>
                      <a:pt x="1012" y="3394"/>
                      <a:pt x="834" y="3120"/>
                    </a:cubicBezTo>
                    <a:cubicBezTo>
                      <a:pt x="762" y="2989"/>
                      <a:pt x="655" y="2870"/>
                      <a:pt x="560" y="2751"/>
                    </a:cubicBezTo>
                    <a:cubicBezTo>
                      <a:pt x="476" y="2632"/>
                      <a:pt x="381" y="2513"/>
                      <a:pt x="310" y="2394"/>
                    </a:cubicBezTo>
                    <a:cubicBezTo>
                      <a:pt x="119" y="2108"/>
                      <a:pt x="12" y="1799"/>
                      <a:pt x="12" y="1513"/>
                    </a:cubicBezTo>
                    <a:cubicBezTo>
                      <a:pt x="0" y="882"/>
                      <a:pt x="381" y="251"/>
                      <a:pt x="953" y="13"/>
                    </a:cubicBezTo>
                    <a:cubicBezTo>
                      <a:pt x="976" y="1"/>
                      <a:pt x="1024" y="13"/>
                      <a:pt x="1036" y="49"/>
                    </a:cubicBezTo>
                    <a:cubicBezTo>
                      <a:pt x="1048" y="72"/>
                      <a:pt x="1036" y="120"/>
                      <a:pt x="1012" y="132"/>
                    </a:cubicBezTo>
                    <a:cubicBezTo>
                      <a:pt x="488" y="358"/>
                      <a:pt x="131" y="942"/>
                      <a:pt x="143" y="1513"/>
                    </a:cubicBezTo>
                    <a:cubicBezTo>
                      <a:pt x="143" y="1787"/>
                      <a:pt x="250" y="2049"/>
                      <a:pt x="417" y="2323"/>
                    </a:cubicBezTo>
                    <a:cubicBezTo>
                      <a:pt x="488" y="2442"/>
                      <a:pt x="572" y="2561"/>
                      <a:pt x="667" y="2680"/>
                    </a:cubicBezTo>
                    <a:cubicBezTo>
                      <a:pt x="750" y="2799"/>
                      <a:pt x="845" y="2930"/>
                      <a:pt x="929" y="3061"/>
                    </a:cubicBezTo>
                    <a:cubicBezTo>
                      <a:pt x="1131" y="3359"/>
                      <a:pt x="1215" y="3656"/>
                      <a:pt x="1203" y="3954"/>
                    </a:cubicBezTo>
                    <a:cubicBezTo>
                      <a:pt x="1191" y="4275"/>
                      <a:pt x="1048" y="4573"/>
                      <a:pt x="929" y="4835"/>
                    </a:cubicBezTo>
                    <a:lnTo>
                      <a:pt x="155" y="6478"/>
                    </a:lnTo>
                    <a:cubicBezTo>
                      <a:pt x="179" y="6478"/>
                      <a:pt x="143" y="6490"/>
                      <a:pt x="119" y="649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59" name="Google Shape;2559;p58"/>
              <p:cNvSpPr/>
              <p:nvPr/>
            </p:nvSpPr>
            <p:spPr>
              <a:xfrm>
                <a:off x="5894775" y="3811325"/>
                <a:ext cx="151825" cy="135150"/>
              </a:xfrm>
              <a:custGeom>
                <a:avLst/>
                <a:gdLst/>
                <a:ahLst/>
                <a:cxnLst/>
                <a:rect l="l" t="t" r="r" b="b"/>
                <a:pathLst>
                  <a:path w="6073" h="5406" extrusionOk="0">
                    <a:moveTo>
                      <a:pt x="536" y="5405"/>
                    </a:moveTo>
                    <a:cubicBezTo>
                      <a:pt x="524" y="5405"/>
                      <a:pt x="489" y="5394"/>
                      <a:pt x="477" y="5370"/>
                    </a:cubicBezTo>
                    <a:cubicBezTo>
                      <a:pt x="0" y="4679"/>
                      <a:pt x="72" y="3703"/>
                      <a:pt x="620" y="3108"/>
                    </a:cubicBezTo>
                    <a:cubicBezTo>
                      <a:pt x="893" y="2810"/>
                      <a:pt x="1262" y="2607"/>
                      <a:pt x="1667" y="2512"/>
                    </a:cubicBezTo>
                    <a:cubicBezTo>
                      <a:pt x="1905" y="2453"/>
                      <a:pt x="2144" y="2488"/>
                      <a:pt x="2382" y="2500"/>
                    </a:cubicBezTo>
                    <a:cubicBezTo>
                      <a:pt x="2525" y="2512"/>
                      <a:pt x="2691" y="2536"/>
                      <a:pt x="2846" y="2512"/>
                    </a:cubicBezTo>
                    <a:cubicBezTo>
                      <a:pt x="3036" y="2500"/>
                      <a:pt x="3215" y="2429"/>
                      <a:pt x="3298" y="2298"/>
                    </a:cubicBezTo>
                    <a:cubicBezTo>
                      <a:pt x="3417" y="2143"/>
                      <a:pt x="3453" y="1953"/>
                      <a:pt x="3465" y="1774"/>
                    </a:cubicBezTo>
                    <a:cubicBezTo>
                      <a:pt x="3465" y="1715"/>
                      <a:pt x="3477" y="1643"/>
                      <a:pt x="3477" y="1584"/>
                    </a:cubicBezTo>
                    <a:cubicBezTo>
                      <a:pt x="3513" y="1238"/>
                      <a:pt x="3537" y="893"/>
                      <a:pt x="3763" y="631"/>
                    </a:cubicBezTo>
                    <a:cubicBezTo>
                      <a:pt x="4001" y="333"/>
                      <a:pt x="4382" y="119"/>
                      <a:pt x="4822" y="60"/>
                    </a:cubicBezTo>
                    <a:cubicBezTo>
                      <a:pt x="5203" y="0"/>
                      <a:pt x="5596" y="48"/>
                      <a:pt x="6013" y="95"/>
                    </a:cubicBezTo>
                    <a:cubicBezTo>
                      <a:pt x="6037" y="95"/>
                      <a:pt x="6073" y="119"/>
                      <a:pt x="6073" y="167"/>
                    </a:cubicBezTo>
                    <a:cubicBezTo>
                      <a:pt x="6073" y="191"/>
                      <a:pt x="6037" y="226"/>
                      <a:pt x="5989" y="226"/>
                    </a:cubicBezTo>
                    <a:cubicBezTo>
                      <a:pt x="5573" y="179"/>
                      <a:pt x="5203" y="131"/>
                      <a:pt x="4834" y="191"/>
                    </a:cubicBezTo>
                    <a:cubicBezTo>
                      <a:pt x="4430" y="250"/>
                      <a:pt x="4072" y="429"/>
                      <a:pt x="3846" y="714"/>
                    </a:cubicBezTo>
                    <a:cubicBezTo>
                      <a:pt x="3644" y="953"/>
                      <a:pt x="3620" y="1286"/>
                      <a:pt x="3596" y="1607"/>
                    </a:cubicBezTo>
                    <a:cubicBezTo>
                      <a:pt x="3596" y="1679"/>
                      <a:pt x="3584" y="1738"/>
                      <a:pt x="3584" y="1798"/>
                    </a:cubicBezTo>
                    <a:cubicBezTo>
                      <a:pt x="3548" y="2012"/>
                      <a:pt x="3525" y="2215"/>
                      <a:pt x="3394" y="2381"/>
                    </a:cubicBezTo>
                    <a:cubicBezTo>
                      <a:pt x="3275" y="2548"/>
                      <a:pt x="3060" y="2643"/>
                      <a:pt x="2822" y="2667"/>
                    </a:cubicBezTo>
                    <a:cubicBezTo>
                      <a:pt x="2667" y="2679"/>
                      <a:pt x="2501" y="2667"/>
                      <a:pt x="2334" y="2631"/>
                    </a:cubicBezTo>
                    <a:cubicBezTo>
                      <a:pt x="2096" y="2607"/>
                      <a:pt x="1870" y="2596"/>
                      <a:pt x="1667" y="2643"/>
                    </a:cubicBezTo>
                    <a:cubicBezTo>
                      <a:pt x="1298" y="2727"/>
                      <a:pt x="953" y="2917"/>
                      <a:pt x="703" y="3203"/>
                    </a:cubicBezTo>
                    <a:cubicBezTo>
                      <a:pt x="179" y="3750"/>
                      <a:pt x="119" y="4655"/>
                      <a:pt x="560" y="5310"/>
                    </a:cubicBezTo>
                    <a:cubicBezTo>
                      <a:pt x="572" y="5346"/>
                      <a:pt x="572" y="5394"/>
                      <a:pt x="548" y="5405"/>
                    </a:cubicBezTo>
                    <a:cubicBezTo>
                      <a:pt x="560" y="5394"/>
                      <a:pt x="548" y="5405"/>
                      <a:pt x="536" y="540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60" name="Google Shape;2560;p58"/>
              <p:cNvSpPr/>
              <p:nvPr/>
            </p:nvSpPr>
            <p:spPr>
              <a:xfrm>
                <a:off x="5881375" y="3936325"/>
                <a:ext cx="223875" cy="50925"/>
              </a:xfrm>
              <a:custGeom>
                <a:avLst/>
                <a:gdLst/>
                <a:ahLst/>
                <a:cxnLst/>
                <a:rect l="l" t="t" r="r" b="b"/>
                <a:pathLst>
                  <a:path w="8955" h="2037" extrusionOk="0">
                    <a:moveTo>
                      <a:pt x="108" y="2037"/>
                    </a:moveTo>
                    <a:cubicBezTo>
                      <a:pt x="72" y="2037"/>
                      <a:pt x="48" y="2013"/>
                      <a:pt x="48" y="1977"/>
                    </a:cubicBezTo>
                    <a:cubicBezTo>
                      <a:pt x="1" y="1501"/>
                      <a:pt x="358" y="1084"/>
                      <a:pt x="727" y="894"/>
                    </a:cubicBezTo>
                    <a:cubicBezTo>
                      <a:pt x="1072" y="715"/>
                      <a:pt x="1501" y="667"/>
                      <a:pt x="2025" y="775"/>
                    </a:cubicBezTo>
                    <a:cubicBezTo>
                      <a:pt x="2275" y="822"/>
                      <a:pt x="2549" y="894"/>
                      <a:pt x="2787" y="965"/>
                    </a:cubicBezTo>
                    <a:cubicBezTo>
                      <a:pt x="2941" y="1013"/>
                      <a:pt x="3108" y="1060"/>
                      <a:pt x="3263" y="1108"/>
                    </a:cubicBezTo>
                    <a:cubicBezTo>
                      <a:pt x="3763" y="1227"/>
                      <a:pt x="4156" y="1239"/>
                      <a:pt x="4489" y="1167"/>
                    </a:cubicBezTo>
                    <a:cubicBezTo>
                      <a:pt x="4704" y="1108"/>
                      <a:pt x="4882" y="1013"/>
                      <a:pt x="5025" y="882"/>
                    </a:cubicBezTo>
                    <a:cubicBezTo>
                      <a:pt x="5120" y="810"/>
                      <a:pt x="5216" y="703"/>
                      <a:pt x="5299" y="608"/>
                    </a:cubicBezTo>
                    <a:lnTo>
                      <a:pt x="5477" y="429"/>
                    </a:lnTo>
                    <a:cubicBezTo>
                      <a:pt x="5680" y="239"/>
                      <a:pt x="5858" y="132"/>
                      <a:pt x="6061" y="96"/>
                    </a:cubicBezTo>
                    <a:cubicBezTo>
                      <a:pt x="6251" y="48"/>
                      <a:pt x="6466" y="60"/>
                      <a:pt x="6728" y="132"/>
                    </a:cubicBezTo>
                    <a:cubicBezTo>
                      <a:pt x="6906" y="191"/>
                      <a:pt x="7085" y="274"/>
                      <a:pt x="7252" y="346"/>
                    </a:cubicBezTo>
                    <a:cubicBezTo>
                      <a:pt x="7466" y="453"/>
                      <a:pt x="7680" y="548"/>
                      <a:pt x="7918" y="584"/>
                    </a:cubicBezTo>
                    <a:cubicBezTo>
                      <a:pt x="8121" y="632"/>
                      <a:pt x="8335" y="596"/>
                      <a:pt x="8502" y="513"/>
                    </a:cubicBezTo>
                    <a:cubicBezTo>
                      <a:pt x="8645" y="429"/>
                      <a:pt x="8823" y="274"/>
                      <a:pt x="8835" y="60"/>
                    </a:cubicBezTo>
                    <a:cubicBezTo>
                      <a:pt x="8835" y="36"/>
                      <a:pt x="8871" y="1"/>
                      <a:pt x="8895" y="1"/>
                    </a:cubicBezTo>
                    <a:lnTo>
                      <a:pt x="8895" y="1"/>
                    </a:lnTo>
                    <a:cubicBezTo>
                      <a:pt x="8930" y="1"/>
                      <a:pt x="8954" y="36"/>
                      <a:pt x="8954" y="72"/>
                    </a:cubicBezTo>
                    <a:cubicBezTo>
                      <a:pt x="8942" y="298"/>
                      <a:pt x="8776" y="513"/>
                      <a:pt x="8561" y="608"/>
                    </a:cubicBezTo>
                    <a:cubicBezTo>
                      <a:pt x="8359" y="715"/>
                      <a:pt x="8121" y="751"/>
                      <a:pt x="7883" y="703"/>
                    </a:cubicBezTo>
                    <a:cubicBezTo>
                      <a:pt x="7633" y="655"/>
                      <a:pt x="7406" y="548"/>
                      <a:pt x="7192" y="453"/>
                    </a:cubicBezTo>
                    <a:cubicBezTo>
                      <a:pt x="7025" y="370"/>
                      <a:pt x="6859" y="298"/>
                      <a:pt x="6680" y="239"/>
                    </a:cubicBezTo>
                    <a:cubicBezTo>
                      <a:pt x="6454" y="167"/>
                      <a:pt x="6251" y="155"/>
                      <a:pt x="6085" y="191"/>
                    </a:cubicBezTo>
                    <a:cubicBezTo>
                      <a:pt x="5918" y="227"/>
                      <a:pt x="5763" y="334"/>
                      <a:pt x="5561" y="513"/>
                    </a:cubicBezTo>
                    <a:lnTo>
                      <a:pt x="5382" y="691"/>
                    </a:lnTo>
                    <a:cubicBezTo>
                      <a:pt x="5299" y="775"/>
                      <a:pt x="5204" y="882"/>
                      <a:pt x="5096" y="953"/>
                    </a:cubicBezTo>
                    <a:cubicBezTo>
                      <a:pt x="4942" y="1084"/>
                      <a:pt x="4727" y="1203"/>
                      <a:pt x="4501" y="1263"/>
                    </a:cubicBezTo>
                    <a:cubicBezTo>
                      <a:pt x="4132" y="1358"/>
                      <a:pt x="3715" y="1346"/>
                      <a:pt x="3191" y="1203"/>
                    </a:cubicBezTo>
                    <a:lnTo>
                      <a:pt x="2703" y="1072"/>
                    </a:lnTo>
                    <a:cubicBezTo>
                      <a:pt x="2465" y="1001"/>
                      <a:pt x="2215" y="929"/>
                      <a:pt x="1965" y="882"/>
                    </a:cubicBezTo>
                    <a:cubicBezTo>
                      <a:pt x="1453" y="786"/>
                      <a:pt x="1072" y="822"/>
                      <a:pt x="763" y="1001"/>
                    </a:cubicBezTo>
                    <a:cubicBezTo>
                      <a:pt x="417" y="1179"/>
                      <a:pt x="84" y="1537"/>
                      <a:pt x="132" y="1965"/>
                    </a:cubicBezTo>
                    <a:cubicBezTo>
                      <a:pt x="167" y="2013"/>
                      <a:pt x="132" y="2037"/>
                      <a:pt x="108" y="203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61" name="Google Shape;2561;p58"/>
              <p:cNvSpPr/>
              <p:nvPr/>
            </p:nvSpPr>
            <p:spPr>
              <a:xfrm>
                <a:off x="5926325" y="4000025"/>
                <a:ext cx="199450" cy="65200"/>
              </a:xfrm>
              <a:custGeom>
                <a:avLst/>
                <a:gdLst/>
                <a:ahLst/>
                <a:cxnLst/>
                <a:rect l="l" t="t" r="r" b="b"/>
                <a:pathLst>
                  <a:path w="7978" h="2608" extrusionOk="0">
                    <a:moveTo>
                      <a:pt x="7728" y="2608"/>
                    </a:moveTo>
                    <a:cubicBezTo>
                      <a:pt x="7573" y="2608"/>
                      <a:pt x="7430" y="2560"/>
                      <a:pt x="7263" y="2453"/>
                    </a:cubicBezTo>
                    <a:cubicBezTo>
                      <a:pt x="7097" y="2346"/>
                      <a:pt x="6954" y="2215"/>
                      <a:pt x="6823" y="2037"/>
                    </a:cubicBezTo>
                    <a:cubicBezTo>
                      <a:pt x="6787" y="1989"/>
                      <a:pt x="6739" y="1953"/>
                      <a:pt x="6716" y="1906"/>
                    </a:cubicBezTo>
                    <a:cubicBezTo>
                      <a:pt x="6525" y="1632"/>
                      <a:pt x="6311" y="1370"/>
                      <a:pt x="6001" y="1275"/>
                    </a:cubicBezTo>
                    <a:cubicBezTo>
                      <a:pt x="5644" y="1179"/>
                      <a:pt x="5287" y="1394"/>
                      <a:pt x="4977" y="1620"/>
                    </a:cubicBezTo>
                    <a:cubicBezTo>
                      <a:pt x="4930" y="1656"/>
                      <a:pt x="4894" y="1679"/>
                      <a:pt x="4858" y="1715"/>
                    </a:cubicBezTo>
                    <a:cubicBezTo>
                      <a:pt x="4572" y="1906"/>
                      <a:pt x="4239" y="2132"/>
                      <a:pt x="3870" y="2108"/>
                    </a:cubicBezTo>
                    <a:cubicBezTo>
                      <a:pt x="3513" y="2096"/>
                      <a:pt x="3203" y="1846"/>
                      <a:pt x="2929" y="1370"/>
                    </a:cubicBezTo>
                    <a:cubicBezTo>
                      <a:pt x="2894" y="1298"/>
                      <a:pt x="2858" y="1239"/>
                      <a:pt x="2834" y="1155"/>
                    </a:cubicBezTo>
                    <a:cubicBezTo>
                      <a:pt x="2679" y="894"/>
                      <a:pt x="2548" y="608"/>
                      <a:pt x="2298" y="417"/>
                    </a:cubicBezTo>
                    <a:cubicBezTo>
                      <a:pt x="2013" y="203"/>
                      <a:pt x="1620" y="120"/>
                      <a:pt x="1203" y="167"/>
                    </a:cubicBezTo>
                    <a:cubicBezTo>
                      <a:pt x="834" y="203"/>
                      <a:pt x="477" y="322"/>
                      <a:pt x="96" y="477"/>
                    </a:cubicBezTo>
                    <a:cubicBezTo>
                      <a:pt x="60" y="489"/>
                      <a:pt x="12" y="477"/>
                      <a:pt x="12" y="441"/>
                    </a:cubicBezTo>
                    <a:cubicBezTo>
                      <a:pt x="0" y="417"/>
                      <a:pt x="12" y="370"/>
                      <a:pt x="48" y="370"/>
                    </a:cubicBezTo>
                    <a:cubicBezTo>
                      <a:pt x="453" y="227"/>
                      <a:pt x="810" y="84"/>
                      <a:pt x="1203" y="48"/>
                    </a:cubicBezTo>
                    <a:cubicBezTo>
                      <a:pt x="1667" y="1"/>
                      <a:pt x="2084" y="84"/>
                      <a:pt x="2382" y="310"/>
                    </a:cubicBezTo>
                    <a:cubicBezTo>
                      <a:pt x="2656" y="501"/>
                      <a:pt x="2810" y="798"/>
                      <a:pt x="2965" y="1096"/>
                    </a:cubicBezTo>
                    <a:cubicBezTo>
                      <a:pt x="2989" y="1167"/>
                      <a:pt x="3037" y="1227"/>
                      <a:pt x="3072" y="1310"/>
                    </a:cubicBezTo>
                    <a:cubicBezTo>
                      <a:pt x="3310" y="1739"/>
                      <a:pt x="3584" y="1977"/>
                      <a:pt x="3906" y="1989"/>
                    </a:cubicBezTo>
                    <a:lnTo>
                      <a:pt x="3930" y="1989"/>
                    </a:lnTo>
                    <a:cubicBezTo>
                      <a:pt x="4263" y="1989"/>
                      <a:pt x="4525" y="1798"/>
                      <a:pt x="4799" y="1608"/>
                    </a:cubicBezTo>
                    <a:cubicBezTo>
                      <a:pt x="4834" y="1572"/>
                      <a:pt x="4870" y="1548"/>
                      <a:pt x="4918" y="1513"/>
                    </a:cubicBezTo>
                    <a:cubicBezTo>
                      <a:pt x="5239" y="1275"/>
                      <a:pt x="5632" y="1036"/>
                      <a:pt x="6061" y="1155"/>
                    </a:cubicBezTo>
                    <a:cubicBezTo>
                      <a:pt x="6418" y="1263"/>
                      <a:pt x="6644" y="1548"/>
                      <a:pt x="6847" y="1822"/>
                    </a:cubicBezTo>
                    <a:cubicBezTo>
                      <a:pt x="6882" y="1870"/>
                      <a:pt x="6918" y="1917"/>
                      <a:pt x="6954" y="1965"/>
                    </a:cubicBezTo>
                    <a:cubicBezTo>
                      <a:pt x="7085" y="2120"/>
                      <a:pt x="7216" y="2263"/>
                      <a:pt x="7370" y="2346"/>
                    </a:cubicBezTo>
                    <a:cubicBezTo>
                      <a:pt x="7478" y="2406"/>
                      <a:pt x="7680" y="2513"/>
                      <a:pt x="7894" y="2453"/>
                    </a:cubicBezTo>
                    <a:cubicBezTo>
                      <a:pt x="7918" y="2441"/>
                      <a:pt x="7966" y="2465"/>
                      <a:pt x="7966" y="2501"/>
                    </a:cubicBezTo>
                    <a:cubicBezTo>
                      <a:pt x="7978" y="2525"/>
                      <a:pt x="7954" y="2572"/>
                      <a:pt x="7918" y="2572"/>
                    </a:cubicBezTo>
                    <a:cubicBezTo>
                      <a:pt x="7847" y="2608"/>
                      <a:pt x="7787" y="2608"/>
                      <a:pt x="7728" y="260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62" name="Google Shape;2562;p58"/>
              <p:cNvSpPr/>
              <p:nvPr/>
            </p:nvSpPr>
            <p:spPr>
              <a:xfrm>
                <a:off x="5770350" y="4021450"/>
                <a:ext cx="163725" cy="159275"/>
              </a:xfrm>
              <a:custGeom>
                <a:avLst/>
                <a:gdLst/>
                <a:ahLst/>
                <a:cxnLst/>
                <a:rect l="l" t="t" r="r" b="b"/>
                <a:pathLst>
                  <a:path w="6549" h="6371" extrusionOk="0">
                    <a:moveTo>
                      <a:pt x="6478" y="6371"/>
                    </a:moveTo>
                    <a:cubicBezTo>
                      <a:pt x="6454" y="6371"/>
                      <a:pt x="6418" y="6359"/>
                      <a:pt x="6418" y="6335"/>
                    </a:cubicBezTo>
                    <a:cubicBezTo>
                      <a:pt x="6216" y="5573"/>
                      <a:pt x="5704" y="4859"/>
                      <a:pt x="5025" y="4382"/>
                    </a:cubicBezTo>
                    <a:cubicBezTo>
                      <a:pt x="4680" y="4144"/>
                      <a:pt x="4311" y="3977"/>
                      <a:pt x="3918" y="3870"/>
                    </a:cubicBezTo>
                    <a:cubicBezTo>
                      <a:pt x="3632" y="3799"/>
                      <a:pt x="3334" y="3775"/>
                      <a:pt x="3037" y="3751"/>
                    </a:cubicBezTo>
                    <a:cubicBezTo>
                      <a:pt x="2918" y="3739"/>
                      <a:pt x="2799" y="3739"/>
                      <a:pt x="2679" y="3727"/>
                    </a:cubicBezTo>
                    <a:cubicBezTo>
                      <a:pt x="2322" y="3692"/>
                      <a:pt x="1834" y="3573"/>
                      <a:pt x="1536" y="3192"/>
                    </a:cubicBezTo>
                    <a:cubicBezTo>
                      <a:pt x="1298" y="2882"/>
                      <a:pt x="1322" y="2489"/>
                      <a:pt x="1346" y="2144"/>
                    </a:cubicBezTo>
                    <a:cubicBezTo>
                      <a:pt x="1346" y="2072"/>
                      <a:pt x="1358" y="2013"/>
                      <a:pt x="1358" y="1953"/>
                    </a:cubicBezTo>
                    <a:cubicBezTo>
                      <a:pt x="1406" y="1156"/>
                      <a:pt x="834" y="346"/>
                      <a:pt x="60" y="120"/>
                    </a:cubicBezTo>
                    <a:cubicBezTo>
                      <a:pt x="36" y="108"/>
                      <a:pt x="1" y="84"/>
                      <a:pt x="12" y="48"/>
                    </a:cubicBezTo>
                    <a:cubicBezTo>
                      <a:pt x="36" y="25"/>
                      <a:pt x="60" y="1"/>
                      <a:pt x="96" y="1"/>
                    </a:cubicBezTo>
                    <a:cubicBezTo>
                      <a:pt x="929" y="239"/>
                      <a:pt x="1536" y="1108"/>
                      <a:pt x="1477" y="1953"/>
                    </a:cubicBezTo>
                    <a:cubicBezTo>
                      <a:pt x="1477" y="2013"/>
                      <a:pt x="1465" y="2084"/>
                      <a:pt x="1465" y="2168"/>
                    </a:cubicBezTo>
                    <a:cubicBezTo>
                      <a:pt x="1429" y="2501"/>
                      <a:pt x="1406" y="2846"/>
                      <a:pt x="1620" y="3120"/>
                    </a:cubicBezTo>
                    <a:cubicBezTo>
                      <a:pt x="1894" y="3454"/>
                      <a:pt x="2358" y="3561"/>
                      <a:pt x="2679" y="3608"/>
                    </a:cubicBezTo>
                    <a:cubicBezTo>
                      <a:pt x="2799" y="3620"/>
                      <a:pt x="2918" y="3620"/>
                      <a:pt x="3037" y="3632"/>
                    </a:cubicBezTo>
                    <a:cubicBezTo>
                      <a:pt x="3334" y="3656"/>
                      <a:pt x="3632" y="3680"/>
                      <a:pt x="3930" y="3751"/>
                    </a:cubicBezTo>
                    <a:cubicBezTo>
                      <a:pt x="4346" y="3858"/>
                      <a:pt x="4739" y="4037"/>
                      <a:pt x="5073" y="4275"/>
                    </a:cubicBezTo>
                    <a:cubicBezTo>
                      <a:pt x="5787" y="4763"/>
                      <a:pt x="6311" y="5501"/>
                      <a:pt x="6537" y="6287"/>
                    </a:cubicBezTo>
                    <a:cubicBezTo>
                      <a:pt x="6549" y="6311"/>
                      <a:pt x="6525" y="6359"/>
                      <a:pt x="6489" y="635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63" name="Google Shape;2563;p58"/>
              <p:cNvSpPr/>
              <p:nvPr/>
            </p:nvSpPr>
            <p:spPr>
              <a:xfrm>
                <a:off x="5845650" y="4007775"/>
                <a:ext cx="188750" cy="126525"/>
              </a:xfrm>
              <a:custGeom>
                <a:avLst/>
                <a:gdLst/>
                <a:ahLst/>
                <a:cxnLst/>
                <a:rect l="l" t="t" r="r" b="b"/>
                <a:pathLst>
                  <a:path w="7550" h="5061" extrusionOk="0">
                    <a:moveTo>
                      <a:pt x="7466" y="5060"/>
                    </a:moveTo>
                    <a:cubicBezTo>
                      <a:pt x="7442" y="5060"/>
                      <a:pt x="7430" y="5048"/>
                      <a:pt x="7407" y="5013"/>
                    </a:cubicBezTo>
                    <a:cubicBezTo>
                      <a:pt x="7347" y="4858"/>
                      <a:pt x="7192" y="4715"/>
                      <a:pt x="6966" y="4644"/>
                    </a:cubicBezTo>
                    <a:cubicBezTo>
                      <a:pt x="6787" y="4584"/>
                      <a:pt x="6597" y="4584"/>
                      <a:pt x="6359" y="4632"/>
                    </a:cubicBezTo>
                    <a:cubicBezTo>
                      <a:pt x="6240" y="4655"/>
                      <a:pt x="6121" y="4691"/>
                      <a:pt x="6014" y="4715"/>
                    </a:cubicBezTo>
                    <a:cubicBezTo>
                      <a:pt x="5704" y="4810"/>
                      <a:pt x="5382" y="4894"/>
                      <a:pt x="5061" y="4822"/>
                    </a:cubicBezTo>
                    <a:cubicBezTo>
                      <a:pt x="4811" y="4775"/>
                      <a:pt x="4597" y="4632"/>
                      <a:pt x="4490" y="4441"/>
                    </a:cubicBezTo>
                    <a:cubicBezTo>
                      <a:pt x="4394" y="4239"/>
                      <a:pt x="4394" y="4024"/>
                      <a:pt x="4394" y="3810"/>
                    </a:cubicBezTo>
                    <a:lnTo>
                      <a:pt x="4394" y="3739"/>
                    </a:lnTo>
                    <a:cubicBezTo>
                      <a:pt x="4394" y="3524"/>
                      <a:pt x="4394" y="3322"/>
                      <a:pt x="4287" y="3167"/>
                    </a:cubicBezTo>
                    <a:cubicBezTo>
                      <a:pt x="4168" y="2977"/>
                      <a:pt x="3894" y="2953"/>
                      <a:pt x="3763" y="2953"/>
                    </a:cubicBezTo>
                    <a:lnTo>
                      <a:pt x="3513" y="2953"/>
                    </a:lnTo>
                    <a:cubicBezTo>
                      <a:pt x="3370" y="2953"/>
                      <a:pt x="3239" y="2953"/>
                      <a:pt x="3096" y="2929"/>
                    </a:cubicBezTo>
                    <a:cubicBezTo>
                      <a:pt x="2858" y="2917"/>
                      <a:pt x="2632" y="2786"/>
                      <a:pt x="2501" y="2596"/>
                    </a:cubicBezTo>
                    <a:cubicBezTo>
                      <a:pt x="2323" y="2334"/>
                      <a:pt x="2239" y="2024"/>
                      <a:pt x="2192" y="1738"/>
                    </a:cubicBezTo>
                    <a:cubicBezTo>
                      <a:pt x="2156" y="1607"/>
                      <a:pt x="2132" y="1476"/>
                      <a:pt x="2084" y="1346"/>
                    </a:cubicBezTo>
                    <a:cubicBezTo>
                      <a:pt x="1977" y="953"/>
                      <a:pt x="1715" y="607"/>
                      <a:pt x="1322" y="405"/>
                    </a:cubicBezTo>
                    <a:cubicBezTo>
                      <a:pt x="941" y="179"/>
                      <a:pt x="477" y="131"/>
                      <a:pt x="84" y="250"/>
                    </a:cubicBezTo>
                    <a:cubicBezTo>
                      <a:pt x="60" y="274"/>
                      <a:pt x="13" y="238"/>
                      <a:pt x="13" y="214"/>
                    </a:cubicBezTo>
                    <a:cubicBezTo>
                      <a:pt x="1" y="179"/>
                      <a:pt x="25" y="131"/>
                      <a:pt x="60" y="131"/>
                    </a:cubicBezTo>
                    <a:cubicBezTo>
                      <a:pt x="489" y="0"/>
                      <a:pt x="965" y="60"/>
                      <a:pt x="1394" y="298"/>
                    </a:cubicBezTo>
                    <a:cubicBezTo>
                      <a:pt x="1799" y="524"/>
                      <a:pt x="2096" y="893"/>
                      <a:pt x="2215" y="1310"/>
                    </a:cubicBezTo>
                    <a:cubicBezTo>
                      <a:pt x="2263" y="1441"/>
                      <a:pt x="2287" y="1584"/>
                      <a:pt x="2323" y="1715"/>
                    </a:cubicBezTo>
                    <a:cubicBezTo>
                      <a:pt x="2382" y="2012"/>
                      <a:pt x="2454" y="2274"/>
                      <a:pt x="2620" y="2512"/>
                    </a:cubicBezTo>
                    <a:cubicBezTo>
                      <a:pt x="2739" y="2679"/>
                      <a:pt x="2918" y="2786"/>
                      <a:pt x="3120" y="2798"/>
                    </a:cubicBezTo>
                    <a:cubicBezTo>
                      <a:pt x="3263" y="2810"/>
                      <a:pt x="3382" y="2810"/>
                      <a:pt x="3513" y="2810"/>
                    </a:cubicBezTo>
                    <a:lnTo>
                      <a:pt x="3763" y="2810"/>
                    </a:lnTo>
                    <a:cubicBezTo>
                      <a:pt x="4049" y="2810"/>
                      <a:pt x="4275" y="2917"/>
                      <a:pt x="4394" y="3096"/>
                    </a:cubicBezTo>
                    <a:cubicBezTo>
                      <a:pt x="4525" y="3286"/>
                      <a:pt x="4525" y="3524"/>
                      <a:pt x="4525" y="3739"/>
                    </a:cubicBezTo>
                    <a:lnTo>
                      <a:pt x="4525" y="3810"/>
                    </a:lnTo>
                    <a:cubicBezTo>
                      <a:pt x="4525" y="4001"/>
                      <a:pt x="4525" y="4203"/>
                      <a:pt x="4609" y="4382"/>
                    </a:cubicBezTo>
                    <a:cubicBezTo>
                      <a:pt x="4704" y="4536"/>
                      <a:pt x="4871" y="4655"/>
                      <a:pt x="5085" y="4703"/>
                    </a:cubicBezTo>
                    <a:cubicBezTo>
                      <a:pt x="5382" y="4775"/>
                      <a:pt x="5680" y="4691"/>
                      <a:pt x="5978" y="4596"/>
                    </a:cubicBezTo>
                    <a:lnTo>
                      <a:pt x="6335" y="4513"/>
                    </a:lnTo>
                    <a:cubicBezTo>
                      <a:pt x="6609" y="4453"/>
                      <a:pt x="6835" y="4465"/>
                      <a:pt x="7014" y="4524"/>
                    </a:cubicBezTo>
                    <a:cubicBezTo>
                      <a:pt x="7264" y="4596"/>
                      <a:pt x="7454" y="4763"/>
                      <a:pt x="7526" y="4977"/>
                    </a:cubicBezTo>
                    <a:cubicBezTo>
                      <a:pt x="7549" y="5001"/>
                      <a:pt x="7526" y="5048"/>
                      <a:pt x="7490" y="504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64" name="Google Shape;2564;p58"/>
              <p:cNvSpPr/>
              <p:nvPr/>
            </p:nvSpPr>
            <p:spPr>
              <a:xfrm>
                <a:off x="5576575" y="4030975"/>
                <a:ext cx="116125" cy="139025"/>
              </a:xfrm>
              <a:custGeom>
                <a:avLst/>
                <a:gdLst/>
                <a:ahLst/>
                <a:cxnLst/>
                <a:rect l="l" t="t" r="r" b="b"/>
                <a:pathLst>
                  <a:path w="4645" h="5561" extrusionOk="0">
                    <a:moveTo>
                      <a:pt x="608" y="5561"/>
                    </a:moveTo>
                    <a:cubicBezTo>
                      <a:pt x="572" y="5561"/>
                      <a:pt x="536" y="5537"/>
                      <a:pt x="536" y="5501"/>
                    </a:cubicBezTo>
                    <a:cubicBezTo>
                      <a:pt x="536" y="5478"/>
                      <a:pt x="572" y="5442"/>
                      <a:pt x="596" y="5442"/>
                    </a:cubicBezTo>
                    <a:lnTo>
                      <a:pt x="596" y="5442"/>
                    </a:lnTo>
                    <a:cubicBezTo>
                      <a:pt x="763" y="5442"/>
                      <a:pt x="882" y="5299"/>
                      <a:pt x="929" y="5144"/>
                    </a:cubicBezTo>
                    <a:cubicBezTo>
                      <a:pt x="965" y="5001"/>
                      <a:pt x="941" y="4823"/>
                      <a:pt x="846" y="4668"/>
                    </a:cubicBezTo>
                    <a:cubicBezTo>
                      <a:pt x="763" y="4525"/>
                      <a:pt x="655" y="4418"/>
                      <a:pt x="536" y="4287"/>
                    </a:cubicBezTo>
                    <a:cubicBezTo>
                      <a:pt x="405" y="4132"/>
                      <a:pt x="251" y="3989"/>
                      <a:pt x="155" y="3787"/>
                    </a:cubicBezTo>
                    <a:cubicBezTo>
                      <a:pt x="96" y="3668"/>
                      <a:pt x="1" y="3430"/>
                      <a:pt x="108" y="3192"/>
                    </a:cubicBezTo>
                    <a:cubicBezTo>
                      <a:pt x="179" y="2989"/>
                      <a:pt x="394" y="2858"/>
                      <a:pt x="536" y="2799"/>
                    </a:cubicBezTo>
                    <a:cubicBezTo>
                      <a:pt x="644" y="2739"/>
                      <a:pt x="763" y="2704"/>
                      <a:pt x="882" y="2656"/>
                    </a:cubicBezTo>
                    <a:cubicBezTo>
                      <a:pt x="1120" y="2573"/>
                      <a:pt x="1346" y="2501"/>
                      <a:pt x="1501" y="2334"/>
                    </a:cubicBezTo>
                    <a:cubicBezTo>
                      <a:pt x="1667" y="2156"/>
                      <a:pt x="1667" y="1918"/>
                      <a:pt x="1667" y="1680"/>
                    </a:cubicBezTo>
                    <a:cubicBezTo>
                      <a:pt x="1667" y="1561"/>
                      <a:pt x="1667" y="1430"/>
                      <a:pt x="1703" y="1310"/>
                    </a:cubicBezTo>
                    <a:cubicBezTo>
                      <a:pt x="1763" y="953"/>
                      <a:pt x="2013" y="620"/>
                      <a:pt x="2370" y="394"/>
                    </a:cubicBezTo>
                    <a:cubicBezTo>
                      <a:pt x="3025" y="1"/>
                      <a:pt x="3787" y="84"/>
                      <a:pt x="4585" y="215"/>
                    </a:cubicBezTo>
                    <a:cubicBezTo>
                      <a:pt x="4620" y="215"/>
                      <a:pt x="4644" y="263"/>
                      <a:pt x="4644" y="298"/>
                    </a:cubicBezTo>
                    <a:cubicBezTo>
                      <a:pt x="4644" y="322"/>
                      <a:pt x="4596" y="358"/>
                      <a:pt x="4573" y="358"/>
                    </a:cubicBezTo>
                    <a:cubicBezTo>
                      <a:pt x="3799" y="215"/>
                      <a:pt x="3049" y="144"/>
                      <a:pt x="2441" y="513"/>
                    </a:cubicBezTo>
                    <a:cubicBezTo>
                      <a:pt x="2096" y="727"/>
                      <a:pt x="1882" y="1025"/>
                      <a:pt x="1834" y="1346"/>
                    </a:cubicBezTo>
                    <a:cubicBezTo>
                      <a:pt x="1822" y="1465"/>
                      <a:pt x="1822" y="1572"/>
                      <a:pt x="1822" y="1703"/>
                    </a:cubicBezTo>
                    <a:cubicBezTo>
                      <a:pt x="1822" y="1977"/>
                      <a:pt x="1822" y="2239"/>
                      <a:pt x="1608" y="2453"/>
                    </a:cubicBezTo>
                    <a:cubicBezTo>
                      <a:pt x="1417" y="2644"/>
                      <a:pt x="1167" y="2739"/>
                      <a:pt x="929" y="2823"/>
                    </a:cubicBezTo>
                    <a:cubicBezTo>
                      <a:pt x="810" y="2870"/>
                      <a:pt x="703" y="2894"/>
                      <a:pt x="596" y="2954"/>
                    </a:cubicBezTo>
                    <a:cubicBezTo>
                      <a:pt x="465" y="3013"/>
                      <a:pt x="298" y="3120"/>
                      <a:pt x="239" y="3299"/>
                    </a:cubicBezTo>
                    <a:cubicBezTo>
                      <a:pt x="167" y="3477"/>
                      <a:pt x="239" y="3680"/>
                      <a:pt x="286" y="3787"/>
                    </a:cubicBezTo>
                    <a:cubicBezTo>
                      <a:pt x="370" y="3966"/>
                      <a:pt x="513" y="4097"/>
                      <a:pt x="644" y="4251"/>
                    </a:cubicBezTo>
                    <a:cubicBezTo>
                      <a:pt x="763" y="4370"/>
                      <a:pt x="882" y="4501"/>
                      <a:pt x="989" y="4656"/>
                    </a:cubicBezTo>
                    <a:cubicBezTo>
                      <a:pt x="1108" y="4847"/>
                      <a:pt x="1132" y="5061"/>
                      <a:pt x="1072" y="5228"/>
                    </a:cubicBezTo>
                    <a:cubicBezTo>
                      <a:pt x="1001" y="5371"/>
                      <a:pt x="834" y="5561"/>
                      <a:pt x="608" y="556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65" name="Google Shape;2565;p58"/>
              <p:cNvSpPr/>
              <p:nvPr/>
            </p:nvSpPr>
            <p:spPr>
              <a:xfrm>
                <a:off x="5591450" y="3969675"/>
                <a:ext cx="200350" cy="40800"/>
              </a:xfrm>
              <a:custGeom>
                <a:avLst/>
                <a:gdLst/>
                <a:ahLst/>
                <a:cxnLst/>
                <a:rect l="l" t="t" r="r" b="b"/>
                <a:pathLst>
                  <a:path w="8014" h="1632" extrusionOk="0">
                    <a:moveTo>
                      <a:pt x="7871" y="1631"/>
                    </a:moveTo>
                    <a:cubicBezTo>
                      <a:pt x="7133" y="1631"/>
                      <a:pt x="6526" y="1238"/>
                      <a:pt x="5942" y="869"/>
                    </a:cubicBezTo>
                    <a:cubicBezTo>
                      <a:pt x="5371" y="512"/>
                      <a:pt x="4775" y="143"/>
                      <a:pt x="4097" y="131"/>
                    </a:cubicBezTo>
                    <a:cubicBezTo>
                      <a:pt x="3739" y="107"/>
                      <a:pt x="3430" y="262"/>
                      <a:pt x="3085" y="405"/>
                    </a:cubicBezTo>
                    <a:cubicBezTo>
                      <a:pt x="2775" y="560"/>
                      <a:pt x="2442" y="703"/>
                      <a:pt x="2085" y="703"/>
                    </a:cubicBezTo>
                    <a:lnTo>
                      <a:pt x="2085" y="703"/>
                    </a:lnTo>
                    <a:cubicBezTo>
                      <a:pt x="1823" y="703"/>
                      <a:pt x="1584" y="619"/>
                      <a:pt x="1346" y="524"/>
                    </a:cubicBezTo>
                    <a:cubicBezTo>
                      <a:pt x="1251" y="500"/>
                      <a:pt x="1144" y="453"/>
                      <a:pt x="1061" y="417"/>
                    </a:cubicBezTo>
                    <a:cubicBezTo>
                      <a:pt x="882" y="357"/>
                      <a:pt x="406" y="262"/>
                      <a:pt x="120" y="536"/>
                    </a:cubicBezTo>
                    <a:cubicBezTo>
                      <a:pt x="96" y="572"/>
                      <a:pt x="60" y="572"/>
                      <a:pt x="37" y="536"/>
                    </a:cubicBezTo>
                    <a:cubicBezTo>
                      <a:pt x="1" y="512"/>
                      <a:pt x="1" y="476"/>
                      <a:pt x="37" y="453"/>
                    </a:cubicBezTo>
                    <a:cubicBezTo>
                      <a:pt x="370" y="119"/>
                      <a:pt x="882" y="238"/>
                      <a:pt x="1084" y="298"/>
                    </a:cubicBezTo>
                    <a:cubicBezTo>
                      <a:pt x="1180" y="333"/>
                      <a:pt x="1287" y="357"/>
                      <a:pt x="1370" y="405"/>
                    </a:cubicBezTo>
                    <a:cubicBezTo>
                      <a:pt x="1608" y="500"/>
                      <a:pt x="1834" y="584"/>
                      <a:pt x="2073" y="584"/>
                    </a:cubicBezTo>
                    <a:lnTo>
                      <a:pt x="2073" y="584"/>
                    </a:lnTo>
                    <a:cubicBezTo>
                      <a:pt x="2418" y="584"/>
                      <a:pt x="2716" y="441"/>
                      <a:pt x="3025" y="298"/>
                    </a:cubicBezTo>
                    <a:cubicBezTo>
                      <a:pt x="3335" y="155"/>
                      <a:pt x="3668" y="0"/>
                      <a:pt x="4037" y="0"/>
                    </a:cubicBezTo>
                    <a:lnTo>
                      <a:pt x="4085" y="0"/>
                    </a:lnTo>
                    <a:cubicBezTo>
                      <a:pt x="4811" y="24"/>
                      <a:pt x="5406" y="405"/>
                      <a:pt x="5990" y="762"/>
                    </a:cubicBezTo>
                    <a:cubicBezTo>
                      <a:pt x="6609" y="1167"/>
                      <a:pt x="7204" y="1536"/>
                      <a:pt x="7954" y="1488"/>
                    </a:cubicBezTo>
                    <a:cubicBezTo>
                      <a:pt x="7978" y="1488"/>
                      <a:pt x="8014" y="1524"/>
                      <a:pt x="8014" y="1548"/>
                    </a:cubicBezTo>
                    <a:cubicBezTo>
                      <a:pt x="8014" y="1584"/>
                      <a:pt x="7978" y="1607"/>
                      <a:pt x="7954" y="1607"/>
                    </a:cubicBezTo>
                    <a:cubicBezTo>
                      <a:pt x="7954" y="1631"/>
                      <a:pt x="7919" y="1631"/>
                      <a:pt x="7871" y="163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66" name="Google Shape;2566;p58"/>
              <p:cNvSpPr/>
              <p:nvPr/>
            </p:nvSpPr>
            <p:spPr>
              <a:xfrm>
                <a:off x="5452450" y="3869650"/>
                <a:ext cx="140225" cy="182800"/>
              </a:xfrm>
              <a:custGeom>
                <a:avLst/>
                <a:gdLst/>
                <a:ahLst/>
                <a:cxnLst/>
                <a:rect l="l" t="t" r="r" b="b"/>
                <a:pathLst>
                  <a:path w="5609" h="7312" extrusionOk="0">
                    <a:moveTo>
                      <a:pt x="5549" y="7311"/>
                    </a:moveTo>
                    <a:cubicBezTo>
                      <a:pt x="5513" y="7311"/>
                      <a:pt x="5501" y="7299"/>
                      <a:pt x="5489" y="7263"/>
                    </a:cubicBezTo>
                    <a:cubicBezTo>
                      <a:pt x="5251" y="6513"/>
                      <a:pt x="4799" y="5811"/>
                      <a:pt x="4204" y="5239"/>
                    </a:cubicBezTo>
                    <a:cubicBezTo>
                      <a:pt x="3906" y="4966"/>
                      <a:pt x="3584" y="4727"/>
                      <a:pt x="3239" y="4525"/>
                    </a:cubicBezTo>
                    <a:cubicBezTo>
                      <a:pt x="2977" y="4370"/>
                      <a:pt x="2680" y="4263"/>
                      <a:pt x="2382" y="4156"/>
                    </a:cubicBezTo>
                    <a:cubicBezTo>
                      <a:pt x="2287" y="4132"/>
                      <a:pt x="2203" y="4096"/>
                      <a:pt x="2120" y="4073"/>
                    </a:cubicBezTo>
                    <a:cubicBezTo>
                      <a:pt x="1870" y="3965"/>
                      <a:pt x="1703" y="3834"/>
                      <a:pt x="1632" y="3656"/>
                    </a:cubicBezTo>
                    <a:cubicBezTo>
                      <a:pt x="1549" y="3442"/>
                      <a:pt x="1572" y="3215"/>
                      <a:pt x="1608" y="3013"/>
                    </a:cubicBezTo>
                    <a:cubicBezTo>
                      <a:pt x="1691" y="2608"/>
                      <a:pt x="1679" y="2191"/>
                      <a:pt x="1572" y="1834"/>
                    </a:cubicBezTo>
                    <a:cubicBezTo>
                      <a:pt x="1346" y="1048"/>
                      <a:pt x="775" y="382"/>
                      <a:pt x="36" y="120"/>
                    </a:cubicBezTo>
                    <a:cubicBezTo>
                      <a:pt x="13" y="108"/>
                      <a:pt x="1" y="84"/>
                      <a:pt x="1" y="48"/>
                    </a:cubicBezTo>
                    <a:cubicBezTo>
                      <a:pt x="13" y="24"/>
                      <a:pt x="36" y="1"/>
                      <a:pt x="72" y="1"/>
                    </a:cubicBezTo>
                    <a:cubicBezTo>
                      <a:pt x="834" y="286"/>
                      <a:pt x="1453" y="977"/>
                      <a:pt x="1679" y="1810"/>
                    </a:cubicBezTo>
                    <a:cubicBezTo>
                      <a:pt x="1799" y="2191"/>
                      <a:pt x="1799" y="2620"/>
                      <a:pt x="1703" y="3037"/>
                    </a:cubicBezTo>
                    <a:cubicBezTo>
                      <a:pt x="1679" y="3239"/>
                      <a:pt x="1644" y="3430"/>
                      <a:pt x="1727" y="3608"/>
                    </a:cubicBezTo>
                    <a:cubicBezTo>
                      <a:pt x="1787" y="3751"/>
                      <a:pt x="1930" y="3870"/>
                      <a:pt x="2156" y="3965"/>
                    </a:cubicBezTo>
                    <a:cubicBezTo>
                      <a:pt x="2239" y="3989"/>
                      <a:pt x="2322" y="4025"/>
                      <a:pt x="2406" y="4049"/>
                    </a:cubicBezTo>
                    <a:cubicBezTo>
                      <a:pt x="2703" y="4156"/>
                      <a:pt x="3001" y="4275"/>
                      <a:pt x="3287" y="4430"/>
                    </a:cubicBezTo>
                    <a:cubicBezTo>
                      <a:pt x="3644" y="4620"/>
                      <a:pt x="3989" y="4870"/>
                      <a:pt x="4287" y="5156"/>
                    </a:cubicBezTo>
                    <a:cubicBezTo>
                      <a:pt x="4894" y="5739"/>
                      <a:pt x="5359" y="6454"/>
                      <a:pt x="5597" y="7228"/>
                    </a:cubicBezTo>
                    <a:cubicBezTo>
                      <a:pt x="5609" y="7252"/>
                      <a:pt x="5573" y="7299"/>
                      <a:pt x="5549" y="7299"/>
                    </a:cubicBezTo>
                    <a:cubicBezTo>
                      <a:pt x="5561" y="7311"/>
                      <a:pt x="5561" y="7311"/>
                      <a:pt x="5549" y="731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67" name="Google Shape;2567;p58"/>
              <p:cNvSpPr/>
              <p:nvPr/>
            </p:nvSpPr>
            <p:spPr>
              <a:xfrm>
                <a:off x="5302150" y="4078900"/>
                <a:ext cx="211950" cy="86650"/>
              </a:xfrm>
              <a:custGeom>
                <a:avLst/>
                <a:gdLst/>
                <a:ahLst/>
                <a:cxnLst/>
                <a:rect l="l" t="t" r="r" b="b"/>
                <a:pathLst>
                  <a:path w="8478" h="3466" extrusionOk="0">
                    <a:moveTo>
                      <a:pt x="60" y="3465"/>
                    </a:moveTo>
                    <a:lnTo>
                      <a:pt x="60" y="3465"/>
                    </a:lnTo>
                    <a:cubicBezTo>
                      <a:pt x="12" y="3465"/>
                      <a:pt x="0" y="3442"/>
                      <a:pt x="0" y="3406"/>
                    </a:cubicBezTo>
                    <a:cubicBezTo>
                      <a:pt x="12" y="3025"/>
                      <a:pt x="274" y="2644"/>
                      <a:pt x="691" y="2406"/>
                    </a:cubicBezTo>
                    <a:cubicBezTo>
                      <a:pt x="1012" y="2227"/>
                      <a:pt x="1393" y="2156"/>
                      <a:pt x="1905" y="2168"/>
                    </a:cubicBezTo>
                    <a:cubicBezTo>
                      <a:pt x="2119" y="2191"/>
                      <a:pt x="2334" y="2203"/>
                      <a:pt x="2560" y="2227"/>
                    </a:cubicBezTo>
                    <a:cubicBezTo>
                      <a:pt x="3119" y="2287"/>
                      <a:pt x="3715" y="2358"/>
                      <a:pt x="4251" y="2144"/>
                    </a:cubicBezTo>
                    <a:cubicBezTo>
                      <a:pt x="4584" y="2013"/>
                      <a:pt x="4822" y="1739"/>
                      <a:pt x="5060" y="1465"/>
                    </a:cubicBezTo>
                    <a:lnTo>
                      <a:pt x="5132" y="1382"/>
                    </a:lnTo>
                    <a:cubicBezTo>
                      <a:pt x="5394" y="1084"/>
                      <a:pt x="5715" y="822"/>
                      <a:pt x="6072" y="608"/>
                    </a:cubicBezTo>
                    <a:cubicBezTo>
                      <a:pt x="6787" y="191"/>
                      <a:pt x="7620" y="1"/>
                      <a:pt x="8418" y="60"/>
                    </a:cubicBezTo>
                    <a:cubicBezTo>
                      <a:pt x="8453" y="60"/>
                      <a:pt x="8477" y="84"/>
                      <a:pt x="8477" y="132"/>
                    </a:cubicBezTo>
                    <a:cubicBezTo>
                      <a:pt x="8477" y="155"/>
                      <a:pt x="8453" y="191"/>
                      <a:pt x="8406" y="191"/>
                    </a:cubicBezTo>
                    <a:cubicBezTo>
                      <a:pt x="7632" y="120"/>
                      <a:pt x="6822" y="310"/>
                      <a:pt x="6132" y="727"/>
                    </a:cubicBezTo>
                    <a:cubicBezTo>
                      <a:pt x="5786" y="929"/>
                      <a:pt x="5477" y="1191"/>
                      <a:pt x="5215" y="1489"/>
                    </a:cubicBezTo>
                    <a:lnTo>
                      <a:pt x="5144" y="1572"/>
                    </a:lnTo>
                    <a:cubicBezTo>
                      <a:pt x="4905" y="1858"/>
                      <a:pt x="4655" y="2144"/>
                      <a:pt x="4298" y="2287"/>
                    </a:cubicBezTo>
                    <a:cubicBezTo>
                      <a:pt x="3727" y="2525"/>
                      <a:pt x="3119" y="2453"/>
                      <a:pt x="2524" y="2394"/>
                    </a:cubicBezTo>
                    <a:cubicBezTo>
                      <a:pt x="2322" y="2358"/>
                      <a:pt x="2096" y="2346"/>
                      <a:pt x="1881" y="2334"/>
                    </a:cubicBezTo>
                    <a:cubicBezTo>
                      <a:pt x="1405" y="2322"/>
                      <a:pt x="1036" y="2382"/>
                      <a:pt x="750" y="2561"/>
                    </a:cubicBezTo>
                    <a:cubicBezTo>
                      <a:pt x="381" y="2763"/>
                      <a:pt x="143" y="3108"/>
                      <a:pt x="119" y="3454"/>
                    </a:cubicBezTo>
                    <a:cubicBezTo>
                      <a:pt x="119" y="3454"/>
                      <a:pt x="83" y="3465"/>
                      <a:pt x="60" y="346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68" name="Google Shape;2568;p58"/>
              <p:cNvSpPr/>
              <p:nvPr/>
            </p:nvSpPr>
            <p:spPr>
              <a:xfrm>
                <a:off x="5684925" y="4049425"/>
                <a:ext cx="79200" cy="144700"/>
              </a:xfrm>
              <a:custGeom>
                <a:avLst/>
                <a:gdLst/>
                <a:ahLst/>
                <a:cxnLst/>
                <a:rect l="l" t="t" r="r" b="b"/>
                <a:pathLst>
                  <a:path w="3168" h="5788" extrusionOk="0">
                    <a:moveTo>
                      <a:pt x="84" y="5787"/>
                    </a:moveTo>
                    <a:cubicBezTo>
                      <a:pt x="60" y="5787"/>
                      <a:pt x="24" y="5764"/>
                      <a:pt x="24" y="5728"/>
                    </a:cubicBezTo>
                    <a:cubicBezTo>
                      <a:pt x="0" y="5156"/>
                      <a:pt x="167" y="4561"/>
                      <a:pt x="489" y="4061"/>
                    </a:cubicBezTo>
                    <a:cubicBezTo>
                      <a:pt x="632" y="3823"/>
                      <a:pt x="834" y="3609"/>
                      <a:pt x="1072" y="3406"/>
                    </a:cubicBezTo>
                    <a:cubicBezTo>
                      <a:pt x="1143" y="3347"/>
                      <a:pt x="1227" y="3287"/>
                      <a:pt x="1310" y="3228"/>
                    </a:cubicBezTo>
                    <a:cubicBezTo>
                      <a:pt x="1453" y="3132"/>
                      <a:pt x="1608" y="3025"/>
                      <a:pt x="1727" y="2894"/>
                    </a:cubicBezTo>
                    <a:cubicBezTo>
                      <a:pt x="2036" y="2549"/>
                      <a:pt x="2060" y="2073"/>
                      <a:pt x="2084" y="1608"/>
                    </a:cubicBezTo>
                    <a:cubicBezTo>
                      <a:pt x="2084" y="1501"/>
                      <a:pt x="2096" y="1406"/>
                      <a:pt x="2096" y="1299"/>
                    </a:cubicBezTo>
                    <a:cubicBezTo>
                      <a:pt x="2120" y="1049"/>
                      <a:pt x="2167" y="715"/>
                      <a:pt x="2346" y="453"/>
                    </a:cubicBezTo>
                    <a:cubicBezTo>
                      <a:pt x="2537" y="168"/>
                      <a:pt x="2822" y="1"/>
                      <a:pt x="3096" y="1"/>
                    </a:cubicBezTo>
                    <a:cubicBezTo>
                      <a:pt x="3132" y="1"/>
                      <a:pt x="3168" y="37"/>
                      <a:pt x="3168" y="61"/>
                    </a:cubicBezTo>
                    <a:cubicBezTo>
                      <a:pt x="3168" y="96"/>
                      <a:pt x="3132" y="132"/>
                      <a:pt x="3108" y="120"/>
                    </a:cubicBezTo>
                    <a:lnTo>
                      <a:pt x="3096" y="120"/>
                    </a:lnTo>
                    <a:cubicBezTo>
                      <a:pt x="2858" y="120"/>
                      <a:pt x="2620" y="263"/>
                      <a:pt x="2453" y="525"/>
                    </a:cubicBezTo>
                    <a:cubicBezTo>
                      <a:pt x="2286" y="763"/>
                      <a:pt x="2239" y="1073"/>
                      <a:pt x="2215" y="1311"/>
                    </a:cubicBezTo>
                    <a:cubicBezTo>
                      <a:pt x="2203" y="1418"/>
                      <a:pt x="2203" y="1513"/>
                      <a:pt x="2203" y="1620"/>
                    </a:cubicBezTo>
                    <a:cubicBezTo>
                      <a:pt x="2167" y="2096"/>
                      <a:pt x="2144" y="2608"/>
                      <a:pt x="1798" y="2989"/>
                    </a:cubicBezTo>
                    <a:cubicBezTo>
                      <a:pt x="1667" y="3144"/>
                      <a:pt x="1501" y="3251"/>
                      <a:pt x="1358" y="3370"/>
                    </a:cubicBezTo>
                    <a:cubicBezTo>
                      <a:pt x="1274" y="3430"/>
                      <a:pt x="1191" y="3490"/>
                      <a:pt x="1120" y="3549"/>
                    </a:cubicBezTo>
                    <a:cubicBezTo>
                      <a:pt x="893" y="3728"/>
                      <a:pt x="703" y="3930"/>
                      <a:pt x="548" y="4168"/>
                    </a:cubicBezTo>
                    <a:cubicBezTo>
                      <a:pt x="239" y="4644"/>
                      <a:pt x="84" y="5216"/>
                      <a:pt x="120" y="5764"/>
                    </a:cubicBezTo>
                    <a:cubicBezTo>
                      <a:pt x="143" y="5764"/>
                      <a:pt x="120" y="5787"/>
                      <a:pt x="84" y="578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69" name="Google Shape;2569;p58"/>
              <p:cNvSpPr/>
              <p:nvPr/>
            </p:nvSpPr>
            <p:spPr>
              <a:xfrm>
                <a:off x="5846850" y="4049725"/>
                <a:ext cx="105400" cy="161950"/>
              </a:xfrm>
              <a:custGeom>
                <a:avLst/>
                <a:gdLst/>
                <a:ahLst/>
                <a:cxnLst/>
                <a:rect l="l" t="t" r="r" b="b"/>
                <a:pathLst>
                  <a:path w="4216" h="6478" extrusionOk="0">
                    <a:moveTo>
                      <a:pt x="4001" y="6478"/>
                    </a:moveTo>
                    <a:cubicBezTo>
                      <a:pt x="3644" y="6478"/>
                      <a:pt x="3334" y="6192"/>
                      <a:pt x="3215" y="5883"/>
                    </a:cubicBezTo>
                    <a:cubicBezTo>
                      <a:pt x="3072" y="5561"/>
                      <a:pt x="3096" y="5216"/>
                      <a:pt x="3096" y="4882"/>
                    </a:cubicBezTo>
                    <a:lnTo>
                      <a:pt x="3096" y="4763"/>
                    </a:lnTo>
                    <a:cubicBezTo>
                      <a:pt x="3108" y="4430"/>
                      <a:pt x="3072" y="4037"/>
                      <a:pt x="2882" y="3739"/>
                    </a:cubicBezTo>
                    <a:cubicBezTo>
                      <a:pt x="2715" y="3489"/>
                      <a:pt x="2406" y="3358"/>
                      <a:pt x="1965" y="3323"/>
                    </a:cubicBezTo>
                    <a:cubicBezTo>
                      <a:pt x="1882" y="3311"/>
                      <a:pt x="1810" y="3311"/>
                      <a:pt x="1739" y="3311"/>
                    </a:cubicBezTo>
                    <a:cubicBezTo>
                      <a:pt x="1441" y="3299"/>
                      <a:pt x="1132" y="3263"/>
                      <a:pt x="858" y="3120"/>
                    </a:cubicBezTo>
                    <a:cubicBezTo>
                      <a:pt x="548" y="2954"/>
                      <a:pt x="298" y="2620"/>
                      <a:pt x="191" y="2204"/>
                    </a:cubicBezTo>
                    <a:cubicBezTo>
                      <a:pt x="0" y="1477"/>
                      <a:pt x="298" y="763"/>
                      <a:pt x="632" y="49"/>
                    </a:cubicBezTo>
                    <a:cubicBezTo>
                      <a:pt x="643" y="25"/>
                      <a:pt x="691" y="1"/>
                      <a:pt x="727" y="25"/>
                    </a:cubicBezTo>
                    <a:cubicBezTo>
                      <a:pt x="751" y="37"/>
                      <a:pt x="762" y="84"/>
                      <a:pt x="751" y="108"/>
                    </a:cubicBezTo>
                    <a:cubicBezTo>
                      <a:pt x="405" y="811"/>
                      <a:pt x="131" y="1489"/>
                      <a:pt x="322" y="2192"/>
                    </a:cubicBezTo>
                    <a:cubicBezTo>
                      <a:pt x="429" y="2561"/>
                      <a:pt x="643" y="2858"/>
                      <a:pt x="929" y="3013"/>
                    </a:cubicBezTo>
                    <a:cubicBezTo>
                      <a:pt x="1179" y="3144"/>
                      <a:pt x="1477" y="3156"/>
                      <a:pt x="1763" y="3192"/>
                    </a:cubicBezTo>
                    <a:cubicBezTo>
                      <a:pt x="1834" y="3192"/>
                      <a:pt x="1917" y="3204"/>
                      <a:pt x="1989" y="3204"/>
                    </a:cubicBezTo>
                    <a:cubicBezTo>
                      <a:pt x="2477" y="3239"/>
                      <a:pt x="2822" y="3394"/>
                      <a:pt x="3001" y="3680"/>
                    </a:cubicBezTo>
                    <a:cubicBezTo>
                      <a:pt x="3227" y="4013"/>
                      <a:pt x="3239" y="4430"/>
                      <a:pt x="3239" y="4787"/>
                    </a:cubicBezTo>
                    <a:lnTo>
                      <a:pt x="3239" y="4906"/>
                    </a:lnTo>
                    <a:cubicBezTo>
                      <a:pt x="3227" y="5216"/>
                      <a:pt x="3227" y="5561"/>
                      <a:pt x="3346" y="5859"/>
                    </a:cubicBezTo>
                    <a:cubicBezTo>
                      <a:pt x="3465" y="6168"/>
                      <a:pt x="3799" y="6430"/>
                      <a:pt x="4132" y="6359"/>
                    </a:cubicBezTo>
                    <a:cubicBezTo>
                      <a:pt x="4156" y="6347"/>
                      <a:pt x="4203" y="6371"/>
                      <a:pt x="4203" y="6406"/>
                    </a:cubicBezTo>
                    <a:cubicBezTo>
                      <a:pt x="4215" y="6430"/>
                      <a:pt x="4191" y="6478"/>
                      <a:pt x="4156" y="647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70" name="Google Shape;2570;p58"/>
              <p:cNvSpPr/>
              <p:nvPr/>
            </p:nvSpPr>
            <p:spPr>
              <a:xfrm>
                <a:off x="5544125" y="3778575"/>
                <a:ext cx="46475" cy="161650"/>
              </a:xfrm>
              <a:custGeom>
                <a:avLst/>
                <a:gdLst/>
                <a:ahLst/>
                <a:cxnLst/>
                <a:rect l="l" t="t" r="r" b="b"/>
                <a:pathLst>
                  <a:path w="1859" h="6466" extrusionOk="0">
                    <a:moveTo>
                      <a:pt x="1191" y="6465"/>
                    </a:moveTo>
                    <a:cubicBezTo>
                      <a:pt x="1168" y="6465"/>
                      <a:pt x="1156" y="6442"/>
                      <a:pt x="1132" y="6418"/>
                    </a:cubicBezTo>
                    <a:cubicBezTo>
                      <a:pt x="1025" y="6180"/>
                      <a:pt x="1060" y="5882"/>
                      <a:pt x="1227" y="5525"/>
                    </a:cubicBezTo>
                    <a:cubicBezTo>
                      <a:pt x="1263" y="5418"/>
                      <a:pt x="1322" y="5310"/>
                      <a:pt x="1382" y="5215"/>
                    </a:cubicBezTo>
                    <a:cubicBezTo>
                      <a:pt x="1465" y="5060"/>
                      <a:pt x="1549" y="4918"/>
                      <a:pt x="1608" y="4751"/>
                    </a:cubicBezTo>
                    <a:cubicBezTo>
                      <a:pt x="1727" y="4453"/>
                      <a:pt x="1703" y="4167"/>
                      <a:pt x="1549" y="3977"/>
                    </a:cubicBezTo>
                    <a:cubicBezTo>
                      <a:pt x="1430" y="3810"/>
                      <a:pt x="1287" y="3703"/>
                      <a:pt x="1120" y="3584"/>
                    </a:cubicBezTo>
                    <a:cubicBezTo>
                      <a:pt x="1049" y="3525"/>
                      <a:pt x="965" y="3477"/>
                      <a:pt x="894" y="3417"/>
                    </a:cubicBezTo>
                    <a:cubicBezTo>
                      <a:pt x="763" y="3310"/>
                      <a:pt x="656" y="3203"/>
                      <a:pt x="596" y="3084"/>
                    </a:cubicBezTo>
                    <a:cubicBezTo>
                      <a:pt x="525" y="2953"/>
                      <a:pt x="477" y="2798"/>
                      <a:pt x="453" y="2655"/>
                    </a:cubicBezTo>
                    <a:lnTo>
                      <a:pt x="1" y="72"/>
                    </a:lnTo>
                    <a:cubicBezTo>
                      <a:pt x="1" y="48"/>
                      <a:pt x="13" y="0"/>
                      <a:pt x="48" y="0"/>
                    </a:cubicBezTo>
                    <a:cubicBezTo>
                      <a:pt x="72" y="0"/>
                      <a:pt x="120" y="12"/>
                      <a:pt x="120" y="48"/>
                    </a:cubicBezTo>
                    <a:lnTo>
                      <a:pt x="572" y="2620"/>
                    </a:lnTo>
                    <a:cubicBezTo>
                      <a:pt x="596" y="2751"/>
                      <a:pt x="632" y="2882"/>
                      <a:pt x="703" y="3013"/>
                    </a:cubicBezTo>
                    <a:cubicBezTo>
                      <a:pt x="763" y="3108"/>
                      <a:pt x="846" y="3203"/>
                      <a:pt x="989" y="3310"/>
                    </a:cubicBezTo>
                    <a:cubicBezTo>
                      <a:pt x="1060" y="3358"/>
                      <a:pt x="1132" y="3405"/>
                      <a:pt x="1191" y="3465"/>
                    </a:cubicBezTo>
                    <a:cubicBezTo>
                      <a:pt x="1358" y="3584"/>
                      <a:pt x="1525" y="3703"/>
                      <a:pt x="1656" y="3882"/>
                    </a:cubicBezTo>
                    <a:cubicBezTo>
                      <a:pt x="1834" y="4108"/>
                      <a:pt x="1858" y="4453"/>
                      <a:pt x="1727" y="4775"/>
                    </a:cubicBezTo>
                    <a:cubicBezTo>
                      <a:pt x="1668" y="4941"/>
                      <a:pt x="1584" y="5108"/>
                      <a:pt x="1501" y="5251"/>
                    </a:cubicBezTo>
                    <a:cubicBezTo>
                      <a:pt x="1441" y="5358"/>
                      <a:pt x="1406" y="5465"/>
                      <a:pt x="1346" y="5572"/>
                    </a:cubicBezTo>
                    <a:cubicBezTo>
                      <a:pt x="1191" y="5894"/>
                      <a:pt x="1168" y="6144"/>
                      <a:pt x="1251" y="6358"/>
                    </a:cubicBezTo>
                    <a:cubicBezTo>
                      <a:pt x="1263" y="6382"/>
                      <a:pt x="1251" y="6430"/>
                      <a:pt x="1227" y="6442"/>
                    </a:cubicBezTo>
                    <a:cubicBezTo>
                      <a:pt x="1215" y="6465"/>
                      <a:pt x="1191" y="6465"/>
                      <a:pt x="1191" y="646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71" name="Google Shape;2571;p58"/>
              <p:cNvSpPr/>
              <p:nvPr/>
            </p:nvSpPr>
            <p:spPr>
              <a:xfrm>
                <a:off x="5088725" y="4176250"/>
                <a:ext cx="174750" cy="100325"/>
              </a:xfrm>
              <a:custGeom>
                <a:avLst/>
                <a:gdLst/>
                <a:ahLst/>
                <a:cxnLst/>
                <a:rect l="l" t="t" r="r" b="b"/>
                <a:pathLst>
                  <a:path w="6990" h="4013" extrusionOk="0">
                    <a:moveTo>
                      <a:pt x="84" y="4012"/>
                    </a:moveTo>
                    <a:lnTo>
                      <a:pt x="84" y="4012"/>
                    </a:lnTo>
                    <a:cubicBezTo>
                      <a:pt x="36" y="4012"/>
                      <a:pt x="0" y="3965"/>
                      <a:pt x="24" y="3929"/>
                    </a:cubicBezTo>
                    <a:cubicBezTo>
                      <a:pt x="84" y="3596"/>
                      <a:pt x="334" y="3274"/>
                      <a:pt x="715" y="3096"/>
                    </a:cubicBezTo>
                    <a:cubicBezTo>
                      <a:pt x="1048" y="2953"/>
                      <a:pt x="1417" y="2905"/>
                      <a:pt x="1762" y="2881"/>
                    </a:cubicBezTo>
                    <a:lnTo>
                      <a:pt x="1774" y="2881"/>
                    </a:lnTo>
                    <a:cubicBezTo>
                      <a:pt x="2131" y="2846"/>
                      <a:pt x="2489" y="2798"/>
                      <a:pt x="2798" y="2655"/>
                    </a:cubicBezTo>
                    <a:cubicBezTo>
                      <a:pt x="3096" y="2524"/>
                      <a:pt x="3358" y="2250"/>
                      <a:pt x="3453" y="1905"/>
                    </a:cubicBezTo>
                    <a:cubicBezTo>
                      <a:pt x="3489" y="1798"/>
                      <a:pt x="3536" y="1715"/>
                      <a:pt x="3560" y="1607"/>
                    </a:cubicBezTo>
                    <a:cubicBezTo>
                      <a:pt x="3632" y="1369"/>
                      <a:pt x="3715" y="1119"/>
                      <a:pt x="3870" y="893"/>
                    </a:cubicBezTo>
                    <a:cubicBezTo>
                      <a:pt x="4132" y="536"/>
                      <a:pt x="4501" y="345"/>
                      <a:pt x="4763" y="262"/>
                    </a:cubicBezTo>
                    <a:cubicBezTo>
                      <a:pt x="5501" y="0"/>
                      <a:pt x="6287" y="167"/>
                      <a:pt x="6930" y="298"/>
                    </a:cubicBezTo>
                    <a:cubicBezTo>
                      <a:pt x="6954" y="298"/>
                      <a:pt x="6989" y="345"/>
                      <a:pt x="6965" y="381"/>
                    </a:cubicBezTo>
                    <a:cubicBezTo>
                      <a:pt x="6965" y="405"/>
                      <a:pt x="6930" y="441"/>
                      <a:pt x="6894" y="417"/>
                    </a:cubicBezTo>
                    <a:cubicBezTo>
                      <a:pt x="6275" y="286"/>
                      <a:pt x="5501" y="143"/>
                      <a:pt x="4810" y="381"/>
                    </a:cubicBezTo>
                    <a:cubicBezTo>
                      <a:pt x="4560" y="464"/>
                      <a:pt x="4215" y="631"/>
                      <a:pt x="3977" y="953"/>
                    </a:cubicBezTo>
                    <a:cubicBezTo>
                      <a:pt x="3834" y="1167"/>
                      <a:pt x="3751" y="1405"/>
                      <a:pt x="3679" y="1643"/>
                    </a:cubicBezTo>
                    <a:cubicBezTo>
                      <a:pt x="3655" y="1750"/>
                      <a:pt x="3620" y="1846"/>
                      <a:pt x="3572" y="1941"/>
                    </a:cubicBezTo>
                    <a:cubicBezTo>
                      <a:pt x="3453" y="2310"/>
                      <a:pt x="3191" y="2607"/>
                      <a:pt x="2846" y="2762"/>
                    </a:cubicBezTo>
                    <a:cubicBezTo>
                      <a:pt x="2524" y="2905"/>
                      <a:pt x="2143" y="2953"/>
                      <a:pt x="1786" y="3000"/>
                    </a:cubicBezTo>
                    <a:lnTo>
                      <a:pt x="1774" y="3000"/>
                    </a:lnTo>
                    <a:cubicBezTo>
                      <a:pt x="1429" y="3024"/>
                      <a:pt x="1072" y="3072"/>
                      <a:pt x="762" y="3203"/>
                    </a:cubicBezTo>
                    <a:cubicBezTo>
                      <a:pt x="417" y="3369"/>
                      <a:pt x="179" y="3631"/>
                      <a:pt x="119" y="3953"/>
                    </a:cubicBezTo>
                    <a:cubicBezTo>
                      <a:pt x="131" y="3977"/>
                      <a:pt x="119" y="4012"/>
                      <a:pt x="84" y="401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72" name="Google Shape;2572;p58"/>
              <p:cNvSpPr/>
              <p:nvPr/>
            </p:nvSpPr>
            <p:spPr>
              <a:xfrm>
                <a:off x="5124150" y="3933050"/>
                <a:ext cx="144975" cy="83075"/>
              </a:xfrm>
              <a:custGeom>
                <a:avLst/>
                <a:gdLst/>
                <a:ahLst/>
                <a:cxnLst/>
                <a:rect l="l" t="t" r="r" b="b"/>
                <a:pathLst>
                  <a:path w="5799" h="3323" extrusionOk="0">
                    <a:moveTo>
                      <a:pt x="5727" y="3322"/>
                    </a:moveTo>
                    <a:cubicBezTo>
                      <a:pt x="5715" y="3322"/>
                      <a:pt x="5703" y="3322"/>
                      <a:pt x="5691" y="3299"/>
                    </a:cubicBezTo>
                    <a:cubicBezTo>
                      <a:pt x="4953" y="2560"/>
                      <a:pt x="4143" y="1703"/>
                      <a:pt x="3048" y="1334"/>
                    </a:cubicBezTo>
                    <a:cubicBezTo>
                      <a:pt x="2727" y="1215"/>
                      <a:pt x="2381" y="1167"/>
                      <a:pt x="2036" y="1132"/>
                    </a:cubicBezTo>
                    <a:cubicBezTo>
                      <a:pt x="1834" y="1096"/>
                      <a:pt x="1619" y="1072"/>
                      <a:pt x="1417" y="1025"/>
                    </a:cubicBezTo>
                    <a:cubicBezTo>
                      <a:pt x="941" y="917"/>
                      <a:pt x="298" y="679"/>
                      <a:pt x="12" y="96"/>
                    </a:cubicBezTo>
                    <a:cubicBezTo>
                      <a:pt x="0" y="72"/>
                      <a:pt x="12" y="24"/>
                      <a:pt x="48" y="13"/>
                    </a:cubicBezTo>
                    <a:cubicBezTo>
                      <a:pt x="72" y="1"/>
                      <a:pt x="119" y="13"/>
                      <a:pt x="131" y="36"/>
                    </a:cubicBezTo>
                    <a:cubicBezTo>
                      <a:pt x="405" y="560"/>
                      <a:pt x="1000" y="798"/>
                      <a:pt x="1441" y="894"/>
                    </a:cubicBezTo>
                    <a:cubicBezTo>
                      <a:pt x="1631" y="929"/>
                      <a:pt x="1846" y="965"/>
                      <a:pt x="2048" y="1001"/>
                    </a:cubicBezTo>
                    <a:cubicBezTo>
                      <a:pt x="2393" y="1036"/>
                      <a:pt x="2750" y="1096"/>
                      <a:pt x="3096" y="1215"/>
                    </a:cubicBezTo>
                    <a:cubicBezTo>
                      <a:pt x="4203" y="1608"/>
                      <a:pt x="5048" y="2453"/>
                      <a:pt x="5775" y="3215"/>
                    </a:cubicBezTo>
                    <a:cubicBezTo>
                      <a:pt x="5798" y="3239"/>
                      <a:pt x="5798" y="3275"/>
                      <a:pt x="5775" y="3299"/>
                    </a:cubicBezTo>
                    <a:cubicBezTo>
                      <a:pt x="5763" y="3322"/>
                      <a:pt x="5751" y="3322"/>
                      <a:pt x="5727" y="332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73" name="Google Shape;2573;p58"/>
              <p:cNvSpPr/>
              <p:nvPr/>
            </p:nvSpPr>
            <p:spPr>
              <a:xfrm>
                <a:off x="5179500" y="3866075"/>
                <a:ext cx="170300" cy="95875"/>
              </a:xfrm>
              <a:custGeom>
                <a:avLst/>
                <a:gdLst/>
                <a:ahLst/>
                <a:cxnLst/>
                <a:rect l="l" t="t" r="r" b="b"/>
                <a:pathLst>
                  <a:path w="6812" h="3835" extrusionOk="0">
                    <a:moveTo>
                      <a:pt x="6752" y="3835"/>
                    </a:moveTo>
                    <a:cubicBezTo>
                      <a:pt x="6728" y="3835"/>
                      <a:pt x="6716" y="3835"/>
                      <a:pt x="6716" y="3823"/>
                    </a:cubicBezTo>
                    <a:lnTo>
                      <a:pt x="3489" y="1596"/>
                    </a:lnTo>
                    <a:cubicBezTo>
                      <a:pt x="3251" y="1429"/>
                      <a:pt x="3001" y="1251"/>
                      <a:pt x="2715" y="1144"/>
                    </a:cubicBezTo>
                    <a:cubicBezTo>
                      <a:pt x="2489" y="1048"/>
                      <a:pt x="2239" y="1025"/>
                      <a:pt x="2001" y="1013"/>
                    </a:cubicBezTo>
                    <a:cubicBezTo>
                      <a:pt x="1929" y="1013"/>
                      <a:pt x="1846" y="1001"/>
                      <a:pt x="1775" y="977"/>
                    </a:cubicBezTo>
                    <a:cubicBezTo>
                      <a:pt x="1120" y="906"/>
                      <a:pt x="501" y="596"/>
                      <a:pt x="36" y="120"/>
                    </a:cubicBezTo>
                    <a:cubicBezTo>
                      <a:pt x="1" y="84"/>
                      <a:pt x="1" y="60"/>
                      <a:pt x="36" y="25"/>
                    </a:cubicBezTo>
                    <a:cubicBezTo>
                      <a:pt x="60" y="1"/>
                      <a:pt x="96" y="1"/>
                      <a:pt x="120" y="25"/>
                    </a:cubicBezTo>
                    <a:cubicBezTo>
                      <a:pt x="560" y="489"/>
                      <a:pt x="1167" y="787"/>
                      <a:pt x="1775" y="858"/>
                    </a:cubicBezTo>
                    <a:cubicBezTo>
                      <a:pt x="1846" y="882"/>
                      <a:pt x="1918" y="882"/>
                      <a:pt x="2001" y="882"/>
                    </a:cubicBezTo>
                    <a:cubicBezTo>
                      <a:pt x="2251" y="894"/>
                      <a:pt x="2501" y="918"/>
                      <a:pt x="2739" y="1025"/>
                    </a:cubicBezTo>
                    <a:cubicBezTo>
                      <a:pt x="3037" y="1144"/>
                      <a:pt x="3287" y="1322"/>
                      <a:pt x="3549" y="1489"/>
                    </a:cubicBezTo>
                    <a:lnTo>
                      <a:pt x="6775" y="3715"/>
                    </a:lnTo>
                    <a:cubicBezTo>
                      <a:pt x="6811" y="3739"/>
                      <a:pt x="6811" y="3775"/>
                      <a:pt x="6787" y="3811"/>
                    </a:cubicBezTo>
                    <a:cubicBezTo>
                      <a:pt x="6775" y="3823"/>
                      <a:pt x="6763" y="3835"/>
                      <a:pt x="6752" y="383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74" name="Google Shape;2574;p58"/>
              <p:cNvSpPr/>
              <p:nvPr/>
            </p:nvSpPr>
            <p:spPr>
              <a:xfrm>
                <a:off x="5356300" y="3832450"/>
                <a:ext cx="109575" cy="169675"/>
              </a:xfrm>
              <a:custGeom>
                <a:avLst/>
                <a:gdLst/>
                <a:ahLst/>
                <a:cxnLst/>
                <a:rect l="l" t="t" r="r" b="b"/>
                <a:pathLst>
                  <a:path w="4383" h="6787" extrusionOk="0">
                    <a:moveTo>
                      <a:pt x="4299" y="6787"/>
                    </a:moveTo>
                    <a:lnTo>
                      <a:pt x="4299" y="6787"/>
                    </a:lnTo>
                    <a:cubicBezTo>
                      <a:pt x="3513" y="6775"/>
                      <a:pt x="2918" y="6180"/>
                      <a:pt x="2620" y="5632"/>
                    </a:cubicBezTo>
                    <a:cubicBezTo>
                      <a:pt x="2370" y="5156"/>
                      <a:pt x="2216" y="4644"/>
                      <a:pt x="2073" y="4144"/>
                    </a:cubicBezTo>
                    <a:cubicBezTo>
                      <a:pt x="2025" y="3977"/>
                      <a:pt x="1977" y="3834"/>
                      <a:pt x="1942" y="3667"/>
                    </a:cubicBezTo>
                    <a:lnTo>
                      <a:pt x="1644" y="2667"/>
                    </a:lnTo>
                    <a:lnTo>
                      <a:pt x="1299" y="1691"/>
                    </a:lnTo>
                    <a:cubicBezTo>
                      <a:pt x="1025" y="1072"/>
                      <a:pt x="584" y="524"/>
                      <a:pt x="37" y="119"/>
                    </a:cubicBezTo>
                    <a:cubicBezTo>
                      <a:pt x="1" y="108"/>
                      <a:pt x="1" y="60"/>
                      <a:pt x="13" y="36"/>
                    </a:cubicBezTo>
                    <a:cubicBezTo>
                      <a:pt x="37" y="0"/>
                      <a:pt x="72" y="0"/>
                      <a:pt x="108" y="12"/>
                    </a:cubicBezTo>
                    <a:cubicBezTo>
                      <a:pt x="668" y="429"/>
                      <a:pt x="1132" y="1000"/>
                      <a:pt x="1418" y="1643"/>
                    </a:cubicBezTo>
                    <a:lnTo>
                      <a:pt x="1763" y="2620"/>
                    </a:lnTo>
                    <a:lnTo>
                      <a:pt x="2061" y="3620"/>
                    </a:lnTo>
                    <a:cubicBezTo>
                      <a:pt x="2096" y="3775"/>
                      <a:pt x="2144" y="3929"/>
                      <a:pt x="2192" y="4096"/>
                    </a:cubicBezTo>
                    <a:cubicBezTo>
                      <a:pt x="2335" y="4584"/>
                      <a:pt x="2489" y="5108"/>
                      <a:pt x="2728" y="5561"/>
                    </a:cubicBezTo>
                    <a:cubicBezTo>
                      <a:pt x="3013" y="6073"/>
                      <a:pt x="3561" y="6644"/>
                      <a:pt x="4287" y="6656"/>
                    </a:cubicBezTo>
                    <a:cubicBezTo>
                      <a:pt x="4323" y="6656"/>
                      <a:pt x="4347" y="6692"/>
                      <a:pt x="4347" y="6715"/>
                    </a:cubicBezTo>
                    <a:cubicBezTo>
                      <a:pt x="4382" y="6763"/>
                      <a:pt x="4347" y="6787"/>
                      <a:pt x="4299" y="678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75" name="Google Shape;2575;p58"/>
              <p:cNvSpPr/>
              <p:nvPr/>
            </p:nvSpPr>
            <p:spPr>
              <a:xfrm>
                <a:off x="5672125" y="3759525"/>
                <a:ext cx="98250" cy="202125"/>
              </a:xfrm>
              <a:custGeom>
                <a:avLst/>
                <a:gdLst/>
                <a:ahLst/>
                <a:cxnLst/>
                <a:rect l="l" t="t" r="r" b="b"/>
                <a:pathLst>
                  <a:path w="3930" h="8085" extrusionOk="0">
                    <a:moveTo>
                      <a:pt x="3775" y="8085"/>
                    </a:moveTo>
                    <a:cubicBezTo>
                      <a:pt x="2941" y="8085"/>
                      <a:pt x="2144" y="7430"/>
                      <a:pt x="2001" y="6596"/>
                    </a:cubicBezTo>
                    <a:cubicBezTo>
                      <a:pt x="1929" y="6192"/>
                      <a:pt x="2001" y="5811"/>
                      <a:pt x="2072" y="5418"/>
                    </a:cubicBezTo>
                    <a:cubicBezTo>
                      <a:pt x="2156" y="4977"/>
                      <a:pt x="2239" y="4560"/>
                      <a:pt x="2120" y="4144"/>
                    </a:cubicBezTo>
                    <a:cubicBezTo>
                      <a:pt x="1977" y="3727"/>
                      <a:pt x="1655" y="3477"/>
                      <a:pt x="1310" y="3203"/>
                    </a:cubicBezTo>
                    <a:cubicBezTo>
                      <a:pt x="1001" y="2953"/>
                      <a:pt x="667" y="2703"/>
                      <a:pt x="512" y="2310"/>
                    </a:cubicBezTo>
                    <a:cubicBezTo>
                      <a:pt x="370" y="2001"/>
                      <a:pt x="429" y="1667"/>
                      <a:pt x="489" y="1358"/>
                    </a:cubicBezTo>
                    <a:lnTo>
                      <a:pt x="536" y="1048"/>
                    </a:lnTo>
                    <a:cubicBezTo>
                      <a:pt x="572" y="858"/>
                      <a:pt x="536" y="643"/>
                      <a:pt x="465" y="477"/>
                    </a:cubicBezTo>
                    <a:cubicBezTo>
                      <a:pt x="429" y="405"/>
                      <a:pt x="298" y="167"/>
                      <a:pt x="60" y="143"/>
                    </a:cubicBezTo>
                    <a:cubicBezTo>
                      <a:pt x="36" y="143"/>
                      <a:pt x="1" y="107"/>
                      <a:pt x="1" y="60"/>
                    </a:cubicBezTo>
                    <a:cubicBezTo>
                      <a:pt x="1" y="36"/>
                      <a:pt x="36" y="0"/>
                      <a:pt x="72" y="0"/>
                    </a:cubicBezTo>
                    <a:cubicBezTo>
                      <a:pt x="286" y="24"/>
                      <a:pt x="477" y="167"/>
                      <a:pt x="584" y="417"/>
                    </a:cubicBezTo>
                    <a:cubicBezTo>
                      <a:pt x="667" y="619"/>
                      <a:pt x="703" y="834"/>
                      <a:pt x="667" y="1060"/>
                    </a:cubicBezTo>
                    <a:lnTo>
                      <a:pt x="632" y="1370"/>
                    </a:lnTo>
                    <a:cubicBezTo>
                      <a:pt x="584" y="1667"/>
                      <a:pt x="524" y="1965"/>
                      <a:pt x="643" y="2251"/>
                    </a:cubicBezTo>
                    <a:cubicBezTo>
                      <a:pt x="786" y="2608"/>
                      <a:pt x="1108" y="2846"/>
                      <a:pt x="1417" y="3096"/>
                    </a:cubicBezTo>
                    <a:cubicBezTo>
                      <a:pt x="1763" y="3370"/>
                      <a:pt x="2120" y="3656"/>
                      <a:pt x="2263" y="4096"/>
                    </a:cubicBezTo>
                    <a:cubicBezTo>
                      <a:pt x="2394" y="4560"/>
                      <a:pt x="2310" y="5001"/>
                      <a:pt x="2239" y="5441"/>
                    </a:cubicBezTo>
                    <a:cubicBezTo>
                      <a:pt x="2156" y="5811"/>
                      <a:pt x="2084" y="6180"/>
                      <a:pt x="2156" y="6549"/>
                    </a:cubicBezTo>
                    <a:cubicBezTo>
                      <a:pt x="2298" y="7323"/>
                      <a:pt x="3037" y="7942"/>
                      <a:pt x="3811" y="7942"/>
                    </a:cubicBezTo>
                    <a:lnTo>
                      <a:pt x="3870" y="7942"/>
                    </a:lnTo>
                    <a:cubicBezTo>
                      <a:pt x="3906" y="7942"/>
                      <a:pt x="3930" y="7966"/>
                      <a:pt x="3930" y="8001"/>
                    </a:cubicBezTo>
                    <a:cubicBezTo>
                      <a:pt x="3930" y="8025"/>
                      <a:pt x="3906" y="8061"/>
                      <a:pt x="3870" y="8061"/>
                    </a:cubicBezTo>
                    <a:cubicBezTo>
                      <a:pt x="3834" y="8085"/>
                      <a:pt x="3799" y="8085"/>
                      <a:pt x="3775" y="808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76" name="Google Shape;2576;p58"/>
              <p:cNvSpPr/>
              <p:nvPr/>
            </p:nvSpPr>
            <p:spPr>
              <a:xfrm>
                <a:off x="5861125" y="3703850"/>
                <a:ext cx="65225" cy="174450"/>
              </a:xfrm>
              <a:custGeom>
                <a:avLst/>
                <a:gdLst/>
                <a:ahLst/>
                <a:cxnLst/>
                <a:rect l="l" t="t" r="r" b="b"/>
                <a:pathLst>
                  <a:path w="2609" h="6978" extrusionOk="0">
                    <a:moveTo>
                      <a:pt x="61" y="6978"/>
                    </a:moveTo>
                    <a:lnTo>
                      <a:pt x="61" y="6978"/>
                    </a:lnTo>
                    <a:cubicBezTo>
                      <a:pt x="25" y="6978"/>
                      <a:pt x="1" y="6942"/>
                      <a:pt x="1" y="6906"/>
                    </a:cubicBezTo>
                    <a:lnTo>
                      <a:pt x="287" y="4109"/>
                    </a:lnTo>
                    <a:cubicBezTo>
                      <a:pt x="322" y="3763"/>
                      <a:pt x="358" y="3466"/>
                      <a:pt x="453" y="3168"/>
                    </a:cubicBezTo>
                    <a:cubicBezTo>
                      <a:pt x="572" y="2751"/>
                      <a:pt x="858" y="2465"/>
                      <a:pt x="1156" y="2192"/>
                    </a:cubicBezTo>
                    <a:cubicBezTo>
                      <a:pt x="1311" y="2025"/>
                      <a:pt x="1477" y="1858"/>
                      <a:pt x="1608" y="1680"/>
                    </a:cubicBezTo>
                    <a:cubicBezTo>
                      <a:pt x="2001" y="1191"/>
                      <a:pt x="2299" y="644"/>
                      <a:pt x="2489" y="48"/>
                    </a:cubicBezTo>
                    <a:cubicBezTo>
                      <a:pt x="2501" y="13"/>
                      <a:pt x="2537" y="1"/>
                      <a:pt x="2561" y="1"/>
                    </a:cubicBezTo>
                    <a:cubicBezTo>
                      <a:pt x="2597" y="13"/>
                      <a:pt x="2608" y="48"/>
                      <a:pt x="2608" y="72"/>
                    </a:cubicBezTo>
                    <a:cubicBezTo>
                      <a:pt x="2418" y="680"/>
                      <a:pt x="2108" y="1239"/>
                      <a:pt x="1715" y="1739"/>
                    </a:cubicBezTo>
                    <a:cubicBezTo>
                      <a:pt x="1585" y="1930"/>
                      <a:pt x="1406" y="2096"/>
                      <a:pt x="1239" y="2263"/>
                    </a:cubicBezTo>
                    <a:cubicBezTo>
                      <a:pt x="953" y="2549"/>
                      <a:pt x="692" y="2811"/>
                      <a:pt x="584" y="3180"/>
                    </a:cubicBezTo>
                    <a:cubicBezTo>
                      <a:pt x="501" y="3466"/>
                      <a:pt x="453" y="3763"/>
                      <a:pt x="418" y="4097"/>
                    </a:cubicBezTo>
                    <a:lnTo>
                      <a:pt x="132" y="6895"/>
                    </a:lnTo>
                    <a:cubicBezTo>
                      <a:pt x="120" y="6966"/>
                      <a:pt x="108" y="6978"/>
                      <a:pt x="61" y="697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77" name="Google Shape;2577;p58"/>
              <p:cNvSpPr/>
              <p:nvPr/>
            </p:nvSpPr>
            <p:spPr>
              <a:xfrm>
                <a:off x="5953400" y="3844950"/>
                <a:ext cx="180125" cy="76225"/>
              </a:xfrm>
              <a:custGeom>
                <a:avLst/>
                <a:gdLst/>
                <a:ahLst/>
                <a:cxnLst/>
                <a:rect l="l" t="t" r="r" b="b"/>
                <a:pathLst>
                  <a:path w="7205" h="3049" extrusionOk="0">
                    <a:moveTo>
                      <a:pt x="1287" y="3048"/>
                    </a:moveTo>
                    <a:cubicBezTo>
                      <a:pt x="1156" y="3048"/>
                      <a:pt x="1037" y="3036"/>
                      <a:pt x="894" y="2989"/>
                    </a:cubicBezTo>
                    <a:cubicBezTo>
                      <a:pt x="525" y="2870"/>
                      <a:pt x="203" y="2620"/>
                      <a:pt x="25" y="2274"/>
                    </a:cubicBezTo>
                    <a:cubicBezTo>
                      <a:pt x="1" y="2239"/>
                      <a:pt x="25" y="2203"/>
                      <a:pt x="49" y="2179"/>
                    </a:cubicBezTo>
                    <a:cubicBezTo>
                      <a:pt x="84" y="2167"/>
                      <a:pt x="120" y="2179"/>
                      <a:pt x="144" y="2215"/>
                    </a:cubicBezTo>
                    <a:cubicBezTo>
                      <a:pt x="299" y="2525"/>
                      <a:pt x="596" y="2763"/>
                      <a:pt x="942" y="2870"/>
                    </a:cubicBezTo>
                    <a:cubicBezTo>
                      <a:pt x="1275" y="2977"/>
                      <a:pt x="1656" y="2917"/>
                      <a:pt x="1954" y="2739"/>
                    </a:cubicBezTo>
                    <a:cubicBezTo>
                      <a:pt x="2239" y="2572"/>
                      <a:pt x="2466" y="2286"/>
                      <a:pt x="2585" y="1905"/>
                    </a:cubicBezTo>
                    <a:cubicBezTo>
                      <a:pt x="2608" y="1822"/>
                      <a:pt x="2644" y="1739"/>
                      <a:pt x="2656" y="1667"/>
                    </a:cubicBezTo>
                    <a:cubicBezTo>
                      <a:pt x="2739" y="1382"/>
                      <a:pt x="2835" y="1096"/>
                      <a:pt x="3061" y="870"/>
                    </a:cubicBezTo>
                    <a:cubicBezTo>
                      <a:pt x="3192" y="739"/>
                      <a:pt x="3382" y="655"/>
                      <a:pt x="3597" y="631"/>
                    </a:cubicBezTo>
                    <a:cubicBezTo>
                      <a:pt x="3799" y="620"/>
                      <a:pt x="3990" y="667"/>
                      <a:pt x="4156" y="715"/>
                    </a:cubicBezTo>
                    <a:cubicBezTo>
                      <a:pt x="4228" y="727"/>
                      <a:pt x="4287" y="750"/>
                      <a:pt x="4371" y="774"/>
                    </a:cubicBezTo>
                    <a:cubicBezTo>
                      <a:pt x="4632" y="858"/>
                      <a:pt x="4918" y="953"/>
                      <a:pt x="5216" y="953"/>
                    </a:cubicBezTo>
                    <a:lnTo>
                      <a:pt x="5275" y="953"/>
                    </a:lnTo>
                    <a:cubicBezTo>
                      <a:pt x="5990" y="953"/>
                      <a:pt x="6668" y="596"/>
                      <a:pt x="7085" y="24"/>
                    </a:cubicBezTo>
                    <a:cubicBezTo>
                      <a:pt x="7109" y="0"/>
                      <a:pt x="7145" y="0"/>
                      <a:pt x="7180" y="12"/>
                    </a:cubicBezTo>
                    <a:cubicBezTo>
                      <a:pt x="7204" y="24"/>
                      <a:pt x="7204" y="72"/>
                      <a:pt x="7192" y="96"/>
                    </a:cubicBezTo>
                    <a:cubicBezTo>
                      <a:pt x="6764" y="715"/>
                      <a:pt x="6037" y="1084"/>
                      <a:pt x="5275" y="1084"/>
                    </a:cubicBezTo>
                    <a:lnTo>
                      <a:pt x="5216" y="1084"/>
                    </a:lnTo>
                    <a:cubicBezTo>
                      <a:pt x="4906" y="1084"/>
                      <a:pt x="4621" y="989"/>
                      <a:pt x="4335" y="893"/>
                    </a:cubicBezTo>
                    <a:cubicBezTo>
                      <a:pt x="4275" y="870"/>
                      <a:pt x="4204" y="846"/>
                      <a:pt x="4144" y="834"/>
                    </a:cubicBezTo>
                    <a:cubicBezTo>
                      <a:pt x="3990" y="786"/>
                      <a:pt x="3799" y="739"/>
                      <a:pt x="3620" y="750"/>
                    </a:cubicBezTo>
                    <a:cubicBezTo>
                      <a:pt x="3442" y="774"/>
                      <a:pt x="3275" y="846"/>
                      <a:pt x="3156" y="965"/>
                    </a:cubicBezTo>
                    <a:cubicBezTo>
                      <a:pt x="2966" y="1155"/>
                      <a:pt x="2882" y="1441"/>
                      <a:pt x="2787" y="1691"/>
                    </a:cubicBezTo>
                    <a:cubicBezTo>
                      <a:pt x="2763" y="1763"/>
                      <a:pt x="2727" y="1858"/>
                      <a:pt x="2704" y="1929"/>
                    </a:cubicBezTo>
                    <a:cubicBezTo>
                      <a:pt x="2561" y="2334"/>
                      <a:pt x="2323" y="2655"/>
                      <a:pt x="2025" y="2834"/>
                    </a:cubicBezTo>
                    <a:cubicBezTo>
                      <a:pt x="1787" y="2989"/>
                      <a:pt x="1537" y="3048"/>
                      <a:pt x="1287" y="304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78" name="Google Shape;2578;p58"/>
              <p:cNvSpPr/>
              <p:nvPr/>
            </p:nvSpPr>
            <p:spPr>
              <a:xfrm>
                <a:off x="5805475" y="4138150"/>
                <a:ext cx="114625" cy="148250"/>
              </a:xfrm>
              <a:custGeom>
                <a:avLst/>
                <a:gdLst/>
                <a:ahLst/>
                <a:cxnLst/>
                <a:rect l="l" t="t" r="r" b="b"/>
                <a:pathLst>
                  <a:path w="4585" h="5930" extrusionOk="0">
                    <a:moveTo>
                      <a:pt x="4513" y="5929"/>
                    </a:moveTo>
                    <a:cubicBezTo>
                      <a:pt x="4489" y="5929"/>
                      <a:pt x="4477" y="5929"/>
                      <a:pt x="4465" y="5917"/>
                    </a:cubicBezTo>
                    <a:lnTo>
                      <a:pt x="2084" y="3989"/>
                    </a:lnTo>
                    <a:cubicBezTo>
                      <a:pt x="2036" y="3941"/>
                      <a:pt x="1977" y="3893"/>
                      <a:pt x="1929" y="3870"/>
                    </a:cubicBezTo>
                    <a:cubicBezTo>
                      <a:pt x="1715" y="3691"/>
                      <a:pt x="1477" y="3489"/>
                      <a:pt x="1394" y="3215"/>
                    </a:cubicBezTo>
                    <a:cubicBezTo>
                      <a:pt x="1358" y="3048"/>
                      <a:pt x="1394" y="2881"/>
                      <a:pt x="1429" y="2738"/>
                    </a:cubicBezTo>
                    <a:cubicBezTo>
                      <a:pt x="1477" y="2560"/>
                      <a:pt x="1501" y="2393"/>
                      <a:pt x="1429" y="2227"/>
                    </a:cubicBezTo>
                    <a:cubicBezTo>
                      <a:pt x="1358" y="2096"/>
                      <a:pt x="1191" y="2024"/>
                      <a:pt x="1060" y="1976"/>
                    </a:cubicBezTo>
                    <a:lnTo>
                      <a:pt x="882" y="1929"/>
                    </a:lnTo>
                    <a:lnTo>
                      <a:pt x="560" y="1846"/>
                    </a:lnTo>
                    <a:cubicBezTo>
                      <a:pt x="179" y="1738"/>
                      <a:pt x="1" y="1310"/>
                      <a:pt x="48" y="964"/>
                    </a:cubicBezTo>
                    <a:cubicBezTo>
                      <a:pt x="84" y="607"/>
                      <a:pt x="286" y="322"/>
                      <a:pt x="501" y="24"/>
                    </a:cubicBezTo>
                    <a:cubicBezTo>
                      <a:pt x="524" y="0"/>
                      <a:pt x="560" y="0"/>
                      <a:pt x="596" y="12"/>
                    </a:cubicBezTo>
                    <a:cubicBezTo>
                      <a:pt x="620" y="24"/>
                      <a:pt x="620" y="71"/>
                      <a:pt x="608" y="95"/>
                    </a:cubicBezTo>
                    <a:cubicBezTo>
                      <a:pt x="393" y="381"/>
                      <a:pt x="203" y="655"/>
                      <a:pt x="179" y="976"/>
                    </a:cubicBezTo>
                    <a:cubicBezTo>
                      <a:pt x="131" y="1274"/>
                      <a:pt x="274" y="1631"/>
                      <a:pt x="608" y="1726"/>
                    </a:cubicBezTo>
                    <a:cubicBezTo>
                      <a:pt x="715" y="1762"/>
                      <a:pt x="822" y="1786"/>
                      <a:pt x="917" y="1810"/>
                    </a:cubicBezTo>
                    <a:lnTo>
                      <a:pt x="1096" y="1857"/>
                    </a:lnTo>
                    <a:cubicBezTo>
                      <a:pt x="1263" y="1905"/>
                      <a:pt x="1453" y="1988"/>
                      <a:pt x="1548" y="2167"/>
                    </a:cubicBezTo>
                    <a:cubicBezTo>
                      <a:pt x="1655" y="2357"/>
                      <a:pt x="1608" y="2572"/>
                      <a:pt x="1560" y="2762"/>
                    </a:cubicBezTo>
                    <a:cubicBezTo>
                      <a:pt x="1525" y="2917"/>
                      <a:pt x="1501" y="3048"/>
                      <a:pt x="1525" y="3179"/>
                    </a:cubicBezTo>
                    <a:cubicBezTo>
                      <a:pt x="1608" y="3429"/>
                      <a:pt x="1810" y="3608"/>
                      <a:pt x="2025" y="3774"/>
                    </a:cubicBezTo>
                    <a:cubicBezTo>
                      <a:pt x="2060" y="3822"/>
                      <a:pt x="2120" y="3870"/>
                      <a:pt x="2167" y="3893"/>
                    </a:cubicBezTo>
                    <a:lnTo>
                      <a:pt x="4549" y="5834"/>
                    </a:lnTo>
                    <a:cubicBezTo>
                      <a:pt x="4584" y="5846"/>
                      <a:pt x="4584" y="5894"/>
                      <a:pt x="4561" y="5917"/>
                    </a:cubicBezTo>
                    <a:cubicBezTo>
                      <a:pt x="4549" y="5929"/>
                      <a:pt x="4537" y="5929"/>
                      <a:pt x="4513" y="592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79" name="Google Shape;2579;p58"/>
              <p:cNvSpPr/>
              <p:nvPr/>
            </p:nvSpPr>
            <p:spPr>
              <a:xfrm>
                <a:off x="5237550" y="4257800"/>
                <a:ext cx="84250" cy="134275"/>
              </a:xfrm>
              <a:custGeom>
                <a:avLst/>
                <a:gdLst/>
                <a:ahLst/>
                <a:cxnLst/>
                <a:rect l="l" t="t" r="r" b="b"/>
                <a:pathLst>
                  <a:path w="3370" h="5371" extrusionOk="0">
                    <a:moveTo>
                      <a:pt x="60" y="5370"/>
                    </a:moveTo>
                    <a:lnTo>
                      <a:pt x="60" y="5370"/>
                    </a:lnTo>
                    <a:cubicBezTo>
                      <a:pt x="36" y="5370"/>
                      <a:pt x="0" y="5346"/>
                      <a:pt x="0" y="5311"/>
                    </a:cubicBezTo>
                    <a:cubicBezTo>
                      <a:pt x="0" y="4632"/>
                      <a:pt x="48" y="3917"/>
                      <a:pt x="489" y="3406"/>
                    </a:cubicBezTo>
                    <a:cubicBezTo>
                      <a:pt x="774" y="3096"/>
                      <a:pt x="1155" y="3013"/>
                      <a:pt x="1524" y="2917"/>
                    </a:cubicBezTo>
                    <a:cubicBezTo>
                      <a:pt x="1786" y="2858"/>
                      <a:pt x="2072" y="2798"/>
                      <a:pt x="2298" y="2632"/>
                    </a:cubicBezTo>
                    <a:cubicBezTo>
                      <a:pt x="2548" y="2477"/>
                      <a:pt x="2775" y="2179"/>
                      <a:pt x="2679" y="1882"/>
                    </a:cubicBezTo>
                    <a:cubicBezTo>
                      <a:pt x="2620" y="1679"/>
                      <a:pt x="2489" y="1536"/>
                      <a:pt x="2346" y="1381"/>
                    </a:cubicBezTo>
                    <a:cubicBezTo>
                      <a:pt x="2263" y="1298"/>
                      <a:pt x="2179" y="1203"/>
                      <a:pt x="2108" y="1120"/>
                    </a:cubicBezTo>
                    <a:cubicBezTo>
                      <a:pt x="1989" y="953"/>
                      <a:pt x="1941" y="774"/>
                      <a:pt x="1965" y="596"/>
                    </a:cubicBezTo>
                    <a:cubicBezTo>
                      <a:pt x="2013" y="429"/>
                      <a:pt x="2132" y="286"/>
                      <a:pt x="2298" y="179"/>
                    </a:cubicBezTo>
                    <a:cubicBezTo>
                      <a:pt x="2608" y="0"/>
                      <a:pt x="2965" y="72"/>
                      <a:pt x="3310" y="155"/>
                    </a:cubicBezTo>
                    <a:cubicBezTo>
                      <a:pt x="3334" y="167"/>
                      <a:pt x="3370" y="191"/>
                      <a:pt x="3346" y="227"/>
                    </a:cubicBezTo>
                    <a:cubicBezTo>
                      <a:pt x="3334" y="250"/>
                      <a:pt x="3310" y="286"/>
                      <a:pt x="3275" y="274"/>
                    </a:cubicBezTo>
                    <a:cubicBezTo>
                      <a:pt x="2965" y="191"/>
                      <a:pt x="2644" y="119"/>
                      <a:pt x="2358" y="286"/>
                    </a:cubicBezTo>
                    <a:cubicBezTo>
                      <a:pt x="2203" y="358"/>
                      <a:pt x="2120" y="477"/>
                      <a:pt x="2084" y="608"/>
                    </a:cubicBezTo>
                    <a:cubicBezTo>
                      <a:pt x="2060" y="750"/>
                      <a:pt x="2096" y="893"/>
                      <a:pt x="2191" y="1024"/>
                    </a:cubicBezTo>
                    <a:cubicBezTo>
                      <a:pt x="2251" y="1120"/>
                      <a:pt x="2346" y="1191"/>
                      <a:pt x="2417" y="1286"/>
                    </a:cubicBezTo>
                    <a:cubicBezTo>
                      <a:pt x="2560" y="1429"/>
                      <a:pt x="2727" y="1596"/>
                      <a:pt x="2786" y="1822"/>
                    </a:cubicBezTo>
                    <a:cubicBezTo>
                      <a:pt x="2894" y="2179"/>
                      <a:pt x="2644" y="2536"/>
                      <a:pt x="2358" y="2715"/>
                    </a:cubicBezTo>
                    <a:cubicBezTo>
                      <a:pt x="2096" y="2870"/>
                      <a:pt x="1822" y="2929"/>
                      <a:pt x="1536" y="3013"/>
                    </a:cubicBezTo>
                    <a:cubicBezTo>
                      <a:pt x="1167" y="3096"/>
                      <a:pt x="822" y="3167"/>
                      <a:pt x="572" y="3453"/>
                    </a:cubicBezTo>
                    <a:cubicBezTo>
                      <a:pt x="155" y="3929"/>
                      <a:pt x="108" y="4584"/>
                      <a:pt x="108" y="5287"/>
                    </a:cubicBezTo>
                    <a:cubicBezTo>
                      <a:pt x="119" y="5346"/>
                      <a:pt x="96" y="5370"/>
                      <a:pt x="60" y="537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80" name="Google Shape;2580;p58"/>
              <p:cNvSpPr/>
              <p:nvPr/>
            </p:nvSpPr>
            <p:spPr>
              <a:xfrm>
                <a:off x="5409300" y="4251550"/>
                <a:ext cx="82175" cy="155400"/>
              </a:xfrm>
              <a:custGeom>
                <a:avLst/>
                <a:gdLst/>
                <a:ahLst/>
                <a:cxnLst/>
                <a:rect l="l" t="t" r="r" b="b"/>
                <a:pathLst>
                  <a:path w="3287" h="6216" extrusionOk="0">
                    <a:moveTo>
                      <a:pt x="679" y="6215"/>
                    </a:moveTo>
                    <a:cubicBezTo>
                      <a:pt x="667" y="6215"/>
                      <a:pt x="655" y="6215"/>
                      <a:pt x="655" y="6203"/>
                    </a:cubicBezTo>
                    <a:cubicBezTo>
                      <a:pt x="334" y="6001"/>
                      <a:pt x="119" y="5656"/>
                      <a:pt x="60" y="5275"/>
                    </a:cubicBezTo>
                    <a:cubicBezTo>
                      <a:pt x="0" y="4929"/>
                      <a:pt x="96" y="4525"/>
                      <a:pt x="334" y="4227"/>
                    </a:cubicBezTo>
                    <a:cubicBezTo>
                      <a:pt x="548" y="3953"/>
                      <a:pt x="893" y="3763"/>
                      <a:pt x="1310" y="3715"/>
                    </a:cubicBezTo>
                    <a:cubicBezTo>
                      <a:pt x="1667" y="3656"/>
                      <a:pt x="2024" y="3584"/>
                      <a:pt x="2179" y="3286"/>
                    </a:cubicBezTo>
                    <a:cubicBezTo>
                      <a:pt x="2274" y="3108"/>
                      <a:pt x="2227" y="2917"/>
                      <a:pt x="2179" y="2822"/>
                    </a:cubicBezTo>
                    <a:cubicBezTo>
                      <a:pt x="2143" y="2691"/>
                      <a:pt x="2048" y="2560"/>
                      <a:pt x="1977" y="2441"/>
                    </a:cubicBezTo>
                    <a:lnTo>
                      <a:pt x="1929" y="2358"/>
                    </a:lnTo>
                    <a:cubicBezTo>
                      <a:pt x="1703" y="2036"/>
                      <a:pt x="1620" y="1667"/>
                      <a:pt x="1667" y="1310"/>
                    </a:cubicBezTo>
                    <a:cubicBezTo>
                      <a:pt x="1703" y="917"/>
                      <a:pt x="1881" y="572"/>
                      <a:pt x="2179" y="357"/>
                    </a:cubicBezTo>
                    <a:cubicBezTo>
                      <a:pt x="2477" y="119"/>
                      <a:pt x="2858" y="0"/>
                      <a:pt x="3227" y="12"/>
                    </a:cubicBezTo>
                    <a:cubicBezTo>
                      <a:pt x="3251" y="12"/>
                      <a:pt x="3286" y="48"/>
                      <a:pt x="3286" y="72"/>
                    </a:cubicBezTo>
                    <a:cubicBezTo>
                      <a:pt x="3286" y="107"/>
                      <a:pt x="3251" y="131"/>
                      <a:pt x="3227" y="131"/>
                    </a:cubicBezTo>
                    <a:cubicBezTo>
                      <a:pt x="2882" y="119"/>
                      <a:pt x="2536" y="215"/>
                      <a:pt x="2274" y="441"/>
                    </a:cubicBezTo>
                    <a:cubicBezTo>
                      <a:pt x="2001" y="655"/>
                      <a:pt x="1846" y="977"/>
                      <a:pt x="1798" y="1322"/>
                    </a:cubicBezTo>
                    <a:cubicBezTo>
                      <a:pt x="1751" y="1655"/>
                      <a:pt x="1846" y="1989"/>
                      <a:pt x="2048" y="2286"/>
                    </a:cubicBezTo>
                    <a:lnTo>
                      <a:pt x="2096" y="2358"/>
                    </a:lnTo>
                    <a:cubicBezTo>
                      <a:pt x="2167" y="2501"/>
                      <a:pt x="2262" y="2632"/>
                      <a:pt x="2298" y="2774"/>
                    </a:cubicBezTo>
                    <a:cubicBezTo>
                      <a:pt x="2382" y="2989"/>
                      <a:pt x="2382" y="3191"/>
                      <a:pt x="2286" y="3346"/>
                    </a:cubicBezTo>
                    <a:cubicBezTo>
                      <a:pt x="2096" y="3691"/>
                      <a:pt x="1703" y="3775"/>
                      <a:pt x="1322" y="3834"/>
                    </a:cubicBezTo>
                    <a:cubicBezTo>
                      <a:pt x="953" y="3882"/>
                      <a:pt x="631" y="4048"/>
                      <a:pt x="441" y="4298"/>
                    </a:cubicBezTo>
                    <a:cubicBezTo>
                      <a:pt x="215" y="4560"/>
                      <a:pt x="119" y="4918"/>
                      <a:pt x="179" y="5251"/>
                    </a:cubicBezTo>
                    <a:cubicBezTo>
                      <a:pt x="238" y="5596"/>
                      <a:pt x="429" y="5906"/>
                      <a:pt x="715" y="6084"/>
                    </a:cubicBezTo>
                    <a:cubicBezTo>
                      <a:pt x="738" y="6096"/>
                      <a:pt x="738" y="6144"/>
                      <a:pt x="727" y="6168"/>
                    </a:cubicBezTo>
                    <a:cubicBezTo>
                      <a:pt x="727" y="6203"/>
                      <a:pt x="691" y="6215"/>
                      <a:pt x="679" y="621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81" name="Google Shape;2581;p58"/>
              <p:cNvSpPr/>
              <p:nvPr/>
            </p:nvSpPr>
            <p:spPr>
              <a:xfrm>
                <a:off x="5512275" y="4235475"/>
                <a:ext cx="50050" cy="172950"/>
              </a:xfrm>
              <a:custGeom>
                <a:avLst/>
                <a:gdLst/>
                <a:ahLst/>
                <a:cxnLst/>
                <a:rect l="l" t="t" r="r" b="b"/>
                <a:pathLst>
                  <a:path w="2002" h="6918" extrusionOk="0">
                    <a:moveTo>
                      <a:pt x="846" y="6918"/>
                    </a:moveTo>
                    <a:lnTo>
                      <a:pt x="846" y="6918"/>
                    </a:lnTo>
                    <a:cubicBezTo>
                      <a:pt x="799" y="6918"/>
                      <a:pt x="787" y="6894"/>
                      <a:pt x="787" y="6858"/>
                    </a:cubicBezTo>
                    <a:cubicBezTo>
                      <a:pt x="799" y="6418"/>
                      <a:pt x="1084" y="6108"/>
                      <a:pt x="1358" y="5811"/>
                    </a:cubicBezTo>
                    <a:cubicBezTo>
                      <a:pt x="1632" y="5489"/>
                      <a:pt x="1882" y="5191"/>
                      <a:pt x="1882" y="4775"/>
                    </a:cubicBezTo>
                    <a:cubicBezTo>
                      <a:pt x="1882" y="4584"/>
                      <a:pt x="1799" y="4406"/>
                      <a:pt x="1656" y="4322"/>
                    </a:cubicBezTo>
                    <a:cubicBezTo>
                      <a:pt x="1501" y="4215"/>
                      <a:pt x="1311" y="4179"/>
                      <a:pt x="1096" y="4156"/>
                    </a:cubicBezTo>
                    <a:lnTo>
                      <a:pt x="989" y="4132"/>
                    </a:lnTo>
                    <a:cubicBezTo>
                      <a:pt x="834" y="4120"/>
                      <a:pt x="656" y="4096"/>
                      <a:pt x="489" y="4025"/>
                    </a:cubicBezTo>
                    <a:cubicBezTo>
                      <a:pt x="275" y="3918"/>
                      <a:pt x="144" y="3691"/>
                      <a:pt x="179" y="3465"/>
                    </a:cubicBezTo>
                    <a:cubicBezTo>
                      <a:pt x="191" y="3275"/>
                      <a:pt x="299" y="3084"/>
                      <a:pt x="477" y="2905"/>
                    </a:cubicBezTo>
                    <a:cubicBezTo>
                      <a:pt x="596" y="2786"/>
                      <a:pt x="739" y="2691"/>
                      <a:pt x="894" y="2608"/>
                    </a:cubicBezTo>
                    <a:lnTo>
                      <a:pt x="977" y="2548"/>
                    </a:lnTo>
                    <a:cubicBezTo>
                      <a:pt x="1144" y="2441"/>
                      <a:pt x="1311" y="2334"/>
                      <a:pt x="1430" y="2191"/>
                    </a:cubicBezTo>
                    <a:cubicBezTo>
                      <a:pt x="1549" y="2036"/>
                      <a:pt x="1608" y="1858"/>
                      <a:pt x="1608" y="1667"/>
                    </a:cubicBezTo>
                    <a:cubicBezTo>
                      <a:pt x="1608" y="1298"/>
                      <a:pt x="1406" y="929"/>
                      <a:pt x="1096" y="667"/>
                    </a:cubicBezTo>
                    <a:cubicBezTo>
                      <a:pt x="799" y="417"/>
                      <a:pt x="429" y="262"/>
                      <a:pt x="37" y="119"/>
                    </a:cubicBezTo>
                    <a:cubicBezTo>
                      <a:pt x="13" y="108"/>
                      <a:pt x="1" y="72"/>
                      <a:pt x="13" y="48"/>
                    </a:cubicBezTo>
                    <a:cubicBezTo>
                      <a:pt x="25" y="12"/>
                      <a:pt x="60" y="0"/>
                      <a:pt x="84" y="12"/>
                    </a:cubicBezTo>
                    <a:cubicBezTo>
                      <a:pt x="477" y="167"/>
                      <a:pt x="858" y="322"/>
                      <a:pt x="1168" y="584"/>
                    </a:cubicBezTo>
                    <a:cubicBezTo>
                      <a:pt x="1513" y="846"/>
                      <a:pt x="1727" y="1262"/>
                      <a:pt x="1739" y="1667"/>
                    </a:cubicBezTo>
                    <a:cubicBezTo>
                      <a:pt x="1739" y="1893"/>
                      <a:pt x="1668" y="2096"/>
                      <a:pt x="1525" y="2263"/>
                    </a:cubicBezTo>
                    <a:cubicBezTo>
                      <a:pt x="1394" y="2429"/>
                      <a:pt x="1215" y="2548"/>
                      <a:pt x="1037" y="2644"/>
                    </a:cubicBezTo>
                    <a:lnTo>
                      <a:pt x="930" y="2703"/>
                    </a:lnTo>
                    <a:cubicBezTo>
                      <a:pt x="799" y="2786"/>
                      <a:pt x="668" y="2870"/>
                      <a:pt x="549" y="2989"/>
                    </a:cubicBezTo>
                    <a:cubicBezTo>
                      <a:pt x="441" y="3096"/>
                      <a:pt x="310" y="3275"/>
                      <a:pt x="275" y="3477"/>
                    </a:cubicBezTo>
                    <a:cubicBezTo>
                      <a:pt x="251" y="3656"/>
                      <a:pt x="358" y="3822"/>
                      <a:pt x="537" y="3918"/>
                    </a:cubicBezTo>
                    <a:cubicBezTo>
                      <a:pt x="680" y="3989"/>
                      <a:pt x="846" y="4001"/>
                      <a:pt x="989" y="4013"/>
                    </a:cubicBezTo>
                    <a:cubicBezTo>
                      <a:pt x="1025" y="4013"/>
                      <a:pt x="1072" y="4037"/>
                      <a:pt x="1096" y="4037"/>
                    </a:cubicBezTo>
                    <a:cubicBezTo>
                      <a:pt x="1322" y="4060"/>
                      <a:pt x="1525" y="4096"/>
                      <a:pt x="1692" y="4215"/>
                    </a:cubicBezTo>
                    <a:cubicBezTo>
                      <a:pt x="1870" y="4334"/>
                      <a:pt x="1977" y="4537"/>
                      <a:pt x="1989" y="4775"/>
                    </a:cubicBezTo>
                    <a:cubicBezTo>
                      <a:pt x="2001" y="5251"/>
                      <a:pt x="1703" y="5584"/>
                      <a:pt x="1430" y="5894"/>
                    </a:cubicBezTo>
                    <a:cubicBezTo>
                      <a:pt x="1156" y="6192"/>
                      <a:pt x="906" y="6477"/>
                      <a:pt x="894" y="6870"/>
                    </a:cubicBezTo>
                    <a:cubicBezTo>
                      <a:pt x="918" y="6906"/>
                      <a:pt x="894" y="6918"/>
                      <a:pt x="846" y="691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82" name="Google Shape;2582;p58"/>
              <p:cNvSpPr/>
              <p:nvPr/>
            </p:nvSpPr>
            <p:spPr>
              <a:xfrm>
                <a:off x="5585500" y="3703550"/>
                <a:ext cx="59850" cy="157800"/>
              </a:xfrm>
              <a:custGeom>
                <a:avLst/>
                <a:gdLst/>
                <a:ahLst/>
                <a:cxnLst/>
                <a:rect l="l" t="t" r="r" b="b"/>
                <a:pathLst>
                  <a:path w="2394" h="6312" extrusionOk="0">
                    <a:moveTo>
                      <a:pt x="2299" y="6311"/>
                    </a:moveTo>
                    <a:cubicBezTo>
                      <a:pt x="2299" y="6311"/>
                      <a:pt x="2275" y="6311"/>
                      <a:pt x="2299" y="6311"/>
                    </a:cubicBezTo>
                    <a:cubicBezTo>
                      <a:pt x="2251" y="6311"/>
                      <a:pt x="2215" y="6264"/>
                      <a:pt x="2227" y="6228"/>
                    </a:cubicBezTo>
                    <a:cubicBezTo>
                      <a:pt x="2275" y="5954"/>
                      <a:pt x="2203" y="5656"/>
                      <a:pt x="2037" y="5418"/>
                    </a:cubicBezTo>
                    <a:cubicBezTo>
                      <a:pt x="1882" y="5156"/>
                      <a:pt x="1596" y="5013"/>
                      <a:pt x="1358" y="4894"/>
                    </a:cubicBezTo>
                    <a:cubicBezTo>
                      <a:pt x="1084" y="4763"/>
                      <a:pt x="787" y="4597"/>
                      <a:pt x="644" y="4299"/>
                    </a:cubicBezTo>
                    <a:cubicBezTo>
                      <a:pt x="477" y="3990"/>
                      <a:pt x="548" y="3609"/>
                      <a:pt x="632" y="3370"/>
                    </a:cubicBezTo>
                    <a:cubicBezTo>
                      <a:pt x="656" y="3251"/>
                      <a:pt x="703" y="3156"/>
                      <a:pt x="727" y="3037"/>
                    </a:cubicBezTo>
                    <a:cubicBezTo>
                      <a:pt x="787" y="2870"/>
                      <a:pt x="846" y="2692"/>
                      <a:pt x="882" y="2513"/>
                    </a:cubicBezTo>
                    <a:cubicBezTo>
                      <a:pt x="953" y="2180"/>
                      <a:pt x="906" y="1906"/>
                      <a:pt x="775" y="1680"/>
                    </a:cubicBezTo>
                    <a:cubicBezTo>
                      <a:pt x="703" y="1549"/>
                      <a:pt x="608" y="1442"/>
                      <a:pt x="513" y="1323"/>
                    </a:cubicBezTo>
                    <a:cubicBezTo>
                      <a:pt x="418" y="1203"/>
                      <a:pt x="310" y="1084"/>
                      <a:pt x="239" y="953"/>
                    </a:cubicBezTo>
                    <a:cubicBezTo>
                      <a:pt x="96" y="680"/>
                      <a:pt x="1" y="299"/>
                      <a:pt x="227" y="25"/>
                    </a:cubicBezTo>
                    <a:cubicBezTo>
                      <a:pt x="251" y="1"/>
                      <a:pt x="287" y="1"/>
                      <a:pt x="310" y="13"/>
                    </a:cubicBezTo>
                    <a:cubicBezTo>
                      <a:pt x="346" y="25"/>
                      <a:pt x="346" y="72"/>
                      <a:pt x="334" y="96"/>
                    </a:cubicBezTo>
                    <a:cubicBezTo>
                      <a:pt x="156" y="322"/>
                      <a:pt x="227" y="656"/>
                      <a:pt x="358" y="870"/>
                    </a:cubicBezTo>
                    <a:cubicBezTo>
                      <a:pt x="429" y="989"/>
                      <a:pt x="525" y="1108"/>
                      <a:pt x="632" y="1227"/>
                    </a:cubicBezTo>
                    <a:cubicBezTo>
                      <a:pt x="715" y="1346"/>
                      <a:pt x="822" y="1465"/>
                      <a:pt x="894" y="1608"/>
                    </a:cubicBezTo>
                    <a:cubicBezTo>
                      <a:pt x="1049" y="1846"/>
                      <a:pt x="1084" y="2168"/>
                      <a:pt x="1013" y="2525"/>
                    </a:cubicBezTo>
                    <a:cubicBezTo>
                      <a:pt x="965" y="2704"/>
                      <a:pt x="906" y="2882"/>
                      <a:pt x="870" y="3061"/>
                    </a:cubicBezTo>
                    <a:cubicBezTo>
                      <a:pt x="834" y="3180"/>
                      <a:pt x="787" y="3287"/>
                      <a:pt x="763" y="3406"/>
                    </a:cubicBezTo>
                    <a:cubicBezTo>
                      <a:pt x="703" y="3632"/>
                      <a:pt x="632" y="3966"/>
                      <a:pt x="763" y="4240"/>
                    </a:cubicBezTo>
                    <a:cubicBezTo>
                      <a:pt x="882" y="4502"/>
                      <a:pt x="1168" y="4656"/>
                      <a:pt x="1418" y="4787"/>
                    </a:cubicBezTo>
                    <a:cubicBezTo>
                      <a:pt x="1680" y="4918"/>
                      <a:pt x="1965" y="5073"/>
                      <a:pt x="2144" y="5359"/>
                    </a:cubicBezTo>
                    <a:cubicBezTo>
                      <a:pt x="2323" y="5621"/>
                      <a:pt x="2394" y="5954"/>
                      <a:pt x="2358" y="6264"/>
                    </a:cubicBezTo>
                    <a:cubicBezTo>
                      <a:pt x="2358" y="6287"/>
                      <a:pt x="2323" y="6311"/>
                      <a:pt x="2299" y="631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83" name="Google Shape;2583;p58"/>
              <p:cNvSpPr/>
              <p:nvPr/>
            </p:nvSpPr>
            <p:spPr>
              <a:xfrm>
                <a:off x="4966075" y="3975325"/>
                <a:ext cx="228050" cy="75925"/>
              </a:xfrm>
              <a:custGeom>
                <a:avLst/>
                <a:gdLst/>
                <a:ahLst/>
                <a:cxnLst/>
                <a:rect l="l" t="t" r="r" b="b"/>
                <a:pathLst>
                  <a:path w="9122" h="3037" extrusionOk="0">
                    <a:moveTo>
                      <a:pt x="9062" y="3036"/>
                    </a:moveTo>
                    <a:cubicBezTo>
                      <a:pt x="9038" y="3036"/>
                      <a:pt x="9014" y="3025"/>
                      <a:pt x="9002" y="3013"/>
                    </a:cubicBezTo>
                    <a:cubicBezTo>
                      <a:pt x="8645" y="2286"/>
                      <a:pt x="7883" y="1762"/>
                      <a:pt x="7002" y="1643"/>
                    </a:cubicBezTo>
                    <a:cubicBezTo>
                      <a:pt x="6561" y="1584"/>
                      <a:pt x="6133" y="1643"/>
                      <a:pt x="5775" y="1774"/>
                    </a:cubicBezTo>
                    <a:cubicBezTo>
                      <a:pt x="5633" y="1822"/>
                      <a:pt x="5502" y="1893"/>
                      <a:pt x="5371" y="1965"/>
                    </a:cubicBezTo>
                    <a:cubicBezTo>
                      <a:pt x="5121" y="2096"/>
                      <a:pt x="4859" y="2251"/>
                      <a:pt x="4561" y="2251"/>
                    </a:cubicBezTo>
                    <a:cubicBezTo>
                      <a:pt x="4359" y="2251"/>
                      <a:pt x="4132" y="2132"/>
                      <a:pt x="3966" y="1941"/>
                    </a:cubicBezTo>
                    <a:cubicBezTo>
                      <a:pt x="3894" y="1858"/>
                      <a:pt x="3835" y="1774"/>
                      <a:pt x="3775" y="1703"/>
                    </a:cubicBezTo>
                    <a:cubicBezTo>
                      <a:pt x="3716" y="1608"/>
                      <a:pt x="3644" y="1524"/>
                      <a:pt x="3573" y="1441"/>
                    </a:cubicBezTo>
                    <a:cubicBezTo>
                      <a:pt x="3311" y="1179"/>
                      <a:pt x="2942" y="1000"/>
                      <a:pt x="2465" y="893"/>
                    </a:cubicBezTo>
                    <a:cubicBezTo>
                      <a:pt x="2239" y="846"/>
                      <a:pt x="2025" y="822"/>
                      <a:pt x="1811" y="774"/>
                    </a:cubicBezTo>
                    <a:cubicBezTo>
                      <a:pt x="1608" y="750"/>
                      <a:pt x="1394" y="715"/>
                      <a:pt x="1203" y="667"/>
                    </a:cubicBezTo>
                    <a:cubicBezTo>
                      <a:pt x="668" y="572"/>
                      <a:pt x="299" y="393"/>
                      <a:pt x="25" y="119"/>
                    </a:cubicBezTo>
                    <a:cubicBezTo>
                      <a:pt x="1" y="96"/>
                      <a:pt x="1" y="60"/>
                      <a:pt x="25" y="36"/>
                    </a:cubicBezTo>
                    <a:cubicBezTo>
                      <a:pt x="60" y="0"/>
                      <a:pt x="84" y="0"/>
                      <a:pt x="120" y="36"/>
                    </a:cubicBezTo>
                    <a:cubicBezTo>
                      <a:pt x="370" y="286"/>
                      <a:pt x="715" y="453"/>
                      <a:pt x="1227" y="548"/>
                    </a:cubicBezTo>
                    <a:cubicBezTo>
                      <a:pt x="1430" y="596"/>
                      <a:pt x="1632" y="631"/>
                      <a:pt x="1846" y="655"/>
                    </a:cubicBezTo>
                    <a:cubicBezTo>
                      <a:pt x="2061" y="691"/>
                      <a:pt x="2287" y="715"/>
                      <a:pt x="2501" y="774"/>
                    </a:cubicBezTo>
                    <a:cubicBezTo>
                      <a:pt x="3001" y="881"/>
                      <a:pt x="3394" y="1072"/>
                      <a:pt x="3656" y="1358"/>
                    </a:cubicBezTo>
                    <a:lnTo>
                      <a:pt x="3882" y="1620"/>
                    </a:lnTo>
                    <a:cubicBezTo>
                      <a:pt x="3942" y="1703"/>
                      <a:pt x="4001" y="1786"/>
                      <a:pt x="4061" y="1858"/>
                    </a:cubicBezTo>
                    <a:cubicBezTo>
                      <a:pt x="4204" y="2024"/>
                      <a:pt x="4382" y="2132"/>
                      <a:pt x="4561" y="2132"/>
                    </a:cubicBezTo>
                    <a:cubicBezTo>
                      <a:pt x="4835" y="2132"/>
                      <a:pt x="5073" y="2001"/>
                      <a:pt x="5311" y="1858"/>
                    </a:cubicBezTo>
                    <a:cubicBezTo>
                      <a:pt x="5442" y="1786"/>
                      <a:pt x="5573" y="1715"/>
                      <a:pt x="5728" y="1655"/>
                    </a:cubicBezTo>
                    <a:cubicBezTo>
                      <a:pt x="6097" y="1501"/>
                      <a:pt x="6549" y="1441"/>
                      <a:pt x="7026" y="1501"/>
                    </a:cubicBezTo>
                    <a:cubicBezTo>
                      <a:pt x="7930" y="1620"/>
                      <a:pt x="8728" y="2179"/>
                      <a:pt x="9109" y="2929"/>
                    </a:cubicBezTo>
                    <a:cubicBezTo>
                      <a:pt x="9121" y="2965"/>
                      <a:pt x="9109" y="3013"/>
                      <a:pt x="9073" y="3025"/>
                    </a:cubicBezTo>
                    <a:cubicBezTo>
                      <a:pt x="9097" y="3036"/>
                      <a:pt x="9073" y="3036"/>
                      <a:pt x="9062" y="303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84" name="Google Shape;2584;p58"/>
              <p:cNvSpPr/>
              <p:nvPr/>
            </p:nvSpPr>
            <p:spPr>
              <a:xfrm>
                <a:off x="5256900" y="4033650"/>
                <a:ext cx="197675" cy="42600"/>
              </a:xfrm>
              <a:custGeom>
                <a:avLst/>
                <a:gdLst/>
                <a:ahLst/>
                <a:cxnLst/>
                <a:rect l="l" t="t" r="r" b="b"/>
                <a:pathLst>
                  <a:path w="7907" h="1704" extrusionOk="0">
                    <a:moveTo>
                      <a:pt x="7882" y="1704"/>
                    </a:moveTo>
                    <a:cubicBezTo>
                      <a:pt x="7858" y="1704"/>
                      <a:pt x="7847" y="1704"/>
                      <a:pt x="7835" y="1692"/>
                    </a:cubicBezTo>
                    <a:cubicBezTo>
                      <a:pt x="7370" y="1180"/>
                      <a:pt x="6692" y="858"/>
                      <a:pt x="5953" y="799"/>
                    </a:cubicBezTo>
                    <a:cubicBezTo>
                      <a:pt x="5572" y="763"/>
                      <a:pt x="5227" y="811"/>
                      <a:pt x="4918" y="918"/>
                    </a:cubicBezTo>
                    <a:cubicBezTo>
                      <a:pt x="4751" y="977"/>
                      <a:pt x="4584" y="1049"/>
                      <a:pt x="4441" y="1108"/>
                    </a:cubicBezTo>
                    <a:cubicBezTo>
                      <a:pt x="4275" y="1180"/>
                      <a:pt x="4096" y="1275"/>
                      <a:pt x="3917" y="1311"/>
                    </a:cubicBezTo>
                    <a:cubicBezTo>
                      <a:pt x="3548" y="1454"/>
                      <a:pt x="3132" y="1370"/>
                      <a:pt x="2834" y="1132"/>
                    </a:cubicBezTo>
                    <a:cubicBezTo>
                      <a:pt x="2715" y="1049"/>
                      <a:pt x="2596" y="953"/>
                      <a:pt x="2489" y="858"/>
                    </a:cubicBezTo>
                    <a:cubicBezTo>
                      <a:pt x="2322" y="703"/>
                      <a:pt x="2179" y="572"/>
                      <a:pt x="1989" y="477"/>
                    </a:cubicBezTo>
                    <a:cubicBezTo>
                      <a:pt x="1370" y="156"/>
                      <a:pt x="524" y="358"/>
                      <a:pt x="119" y="930"/>
                    </a:cubicBezTo>
                    <a:cubicBezTo>
                      <a:pt x="107" y="953"/>
                      <a:pt x="60" y="953"/>
                      <a:pt x="36" y="942"/>
                    </a:cubicBezTo>
                    <a:cubicBezTo>
                      <a:pt x="0" y="930"/>
                      <a:pt x="0" y="882"/>
                      <a:pt x="24" y="858"/>
                    </a:cubicBezTo>
                    <a:cubicBezTo>
                      <a:pt x="453" y="227"/>
                      <a:pt x="1358" y="1"/>
                      <a:pt x="2024" y="358"/>
                    </a:cubicBezTo>
                    <a:cubicBezTo>
                      <a:pt x="2227" y="465"/>
                      <a:pt x="2405" y="620"/>
                      <a:pt x="2548" y="763"/>
                    </a:cubicBezTo>
                    <a:cubicBezTo>
                      <a:pt x="2655" y="858"/>
                      <a:pt x="2763" y="953"/>
                      <a:pt x="2882" y="1037"/>
                    </a:cubicBezTo>
                    <a:cubicBezTo>
                      <a:pt x="3144" y="1239"/>
                      <a:pt x="3513" y="1299"/>
                      <a:pt x="3846" y="1180"/>
                    </a:cubicBezTo>
                    <a:cubicBezTo>
                      <a:pt x="4025" y="1120"/>
                      <a:pt x="4191" y="1049"/>
                      <a:pt x="4346" y="977"/>
                    </a:cubicBezTo>
                    <a:cubicBezTo>
                      <a:pt x="4513" y="894"/>
                      <a:pt x="4679" y="822"/>
                      <a:pt x="4846" y="763"/>
                    </a:cubicBezTo>
                    <a:cubicBezTo>
                      <a:pt x="5168" y="644"/>
                      <a:pt x="5537" y="596"/>
                      <a:pt x="5930" y="632"/>
                    </a:cubicBezTo>
                    <a:cubicBezTo>
                      <a:pt x="6692" y="692"/>
                      <a:pt x="7406" y="1025"/>
                      <a:pt x="7882" y="1561"/>
                    </a:cubicBezTo>
                    <a:cubicBezTo>
                      <a:pt x="7906" y="1584"/>
                      <a:pt x="7894" y="1620"/>
                      <a:pt x="7882" y="1644"/>
                    </a:cubicBezTo>
                    <a:cubicBezTo>
                      <a:pt x="7906" y="1692"/>
                      <a:pt x="7894" y="1704"/>
                      <a:pt x="7882" y="170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85" name="Google Shape;2585;p58"/>
              <p:cNvSpPr/>
              <p:nvPr/>
            </p:nvSpPr>
            <p:spPr>
              <a:xfrm>
                <a:off x="5439650" y="4130100"/>
                <a:ext cx="136950" cy="171775"/>
              </a:xfrm>
              <a:custGeom>
                <a:avLst/>
                <a:gdLst/>
                <a:ahLst/>
                <a:cxnLst/>
                <a:rect l="l" t="t" r="r" b="b"/>
                <a:pathLst>
                  <a:path w="5478" h="6871" extrusionOk="0">
                    <a:moveTo>
                      <a:pt x="60" y="6870"/>
                    </a:moveTo>
                    <a:lnTo>
                      <a:pt x="60" y="6870"/>
                    </a:lnTo>
                    <a:cubicBezTo>
                      <a:pt x="13" y="6870"/>
                      <a:pt x="1" y="6835"/>
                      <a:pt x="1" y="6787"/>
                    </a:cubicBezTo>
                    <a:cubicBezTo>
                      <a:pt x="48" y="6168"/>
                      <a:pt x="298" y="5585"/>
                      <a:pt x="537" y="5037"/>
                    </a:cubicBezTo>
                    <a:cubicBezTo>
                      <a:pt x="596" y="4882"/>
                      <a:pt x="667" y="4739"/>
                      <a:pt x="727" y="4584"/>
                    </a:cubicBezTo>
                    <a:lnTo>
                      <a:pt x="727" y="4573"/>
                    </a:lnTo>
                    <a:cubicBezTo>
                      <a:pt x="882" y="4227"/>
                      <a:pt x="1037" y="3846"/>
                      <a:pt x="1382" y="3620"/>
                    </a:cubicBezTo>
                    <a:cubicBezTo>
                      <a:pt x="1525" y="3513"/>
                      <a:pt x="1680" y="3441"/>
                      <a:pt x="1834" y="3358"/>
                    </a:cubicBezTo>
                    <a:cubicBezTo>
                      <a:pt x="2013" y="3251"/>
                      <a:pt x="2203" y="3144"/>
                      <a:pt x="2370" y="3013"/>
                    </a:cubicBezTo>
                    <a:cubicBezTo>
                      <a:pt x="2668" y="2775"/>
                      <a:pt x="2751" y="2370"/>
                      <a:pt x="2811" y="2013"/>
                    </a:cubicBezTo>
                    <a:cubicBezTo>
                      <a:pt x="2870" y="1584"/>
                      <a:pt x="3037" y="1215"/>
                      <a:pt x="3275" y="929"/>
                    </a:cubicBezTo>
                    <a:cubicBezTo>
                      <a:pt x="3811" y="286"/>
                      <a:pt x="4680" y="1"/>
                      <a:pt x="5418" y="203"/>
                    </a:cubicBezTo>
                    <a:cubicBezTo>
                      <a:pt x="5454" y="215"/>
                      <a:pt x="5478" y="239"/>
                      <a:pt x="5466" y="274"/>
                    </a:cubicBezTo>
                    <a:cubicBezTo>
                      <a:pt x="5454" y="298"/>
                      <a:pt x="5418" y="334"/>
                      <a:pt x="5382" y="322"/>
                    </a:cubicBezTo>
                    <a:cubicBezTo>
                      <a:pt x="4680" y="143"/>
                      <a:pt x="3870" y="405"/>
                      <a:pt x="3370" y="1001"/>
                    </a:cubicBezTo>
                    <a:cubicBezTo>
                      <a:pt x="3144" y="1275"/>
                      <a:pt x="2989" y="1608"/>
                      <a:pt x="2930" y="2025"/>
                    </a:cubicBezTo>
                    <a:cubicBezTo>
                      <a:pt x="2870" y="2418"/>
                      <a:pt x="2775" y="2834"/>
                      <a:pt x="2442" y="3096"/>
                    </a:cubicBezTo>
                    <a:cubicBezTo>
                      <a:pt x="2275" y="3251"/>
                      <a:pt x="2072" y="3358"/>
                      <a:pt x="1894" y="3441"/>
                    </a:cubicBezTo>
                    <a:cubicBezTo>
                      <a:pt x="1739" y="3513"/>
                      <a:pt x="1596" y="3608"/>
                      <a:pt x="1453" y="3692"/>
                    </a:cubicBezTo>
                    <a:cubicBezTo>
                      <a:pt x="1144" y="3906"/>
                      <a:pt x="1001" y="4263"/>
                      <a:pt x="846" y="4608"/>
                    </a:cubicBezTo>
                    <a:lnTo>
                      <a:pt x="846" y="4620"/>
                    </a:lnTo>
                    <a:cubicBezTo>
                      <a:pt x="787" y="4763"/>
                      <a:pt x="715" y="4918"/>
                      <a:pt x="656" y="5061"/>
                    </a:cubicBezTo>
                    <a:cubicBezTo>
                      <a:pt x="417" y="5620"/>
                      <a:pt x="167" y="6180"/>
                      <a:pt x="120" y="6775"/>
                    </a:cubicBezTo>
                    <a:cubicBezTo>
                      <a:pt x="120" y="6835"/>
                      <a:pt x="96" y="6870"/>
                      <a:pt x="60" y="687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86" name="Google Shape;2586;p58"/>
              <p:cNvSpPr/>
              <p:nvPr/>
            </p:nvSpPr>
            <p:spPr>
              <a:xfrm>
                <a:off x="5447700" y="4056275"/>
                <a:ext cx="149150" cy="38725"/>
              </a:xfrm>
              <a:custGeom>
                <a:avLst/>
                <a:gdLst/>
                <a:ahLst/>
                <a:cxnLst/>
                <a:rect l="l" t="t" r="r" b="b"/>
                <a:pathLst>
                  <a:path w="5966" h="1549" extrusionOk="0">
                    <a:moveTo>
                      <a:pt x="3322" y="1549"/>
                    </a:moveTo>
                    <a:cubicBezTo>
                      <a:pt x="3143" y="1549"/>
                      <a:pt x="2953" y="1501"/>
                      <a:pt x="2774" y="1394"/>
                    </a:cubicBezTo>
                    <a:cubicBezTo>
                      <a:pt x="2572" y="1287"/>
                      <a:pt x="2393" y="1132"/>
                      <a:pt x="2215" y="977"/>
                    </a:cubicBezTo>
                    <a:cubicBezTo>
                      <a:pt x="1929" y="739"/>
                      <a:pt x="1679" y="501"/>
                      <a:pt x="1298" y="453"/>
                    </a:cubicBezTo>
                    <a:cubicBezTo>
                      <a:pt x="1024" y="429"/>
                      <a:pt x="738" y="537"/>
                      <a:pt x="500" y="727"/>
                    </a:cubicBezTo>
                    <a:cubicBezTo>
                      <a:pt x="274" y="918"/>
                      <a:pt x="143" y="1168"/>
                      <a:pt x="131" y="1441"/>
                    </a:cubicBezTo>
                    <a:cubicBezTo>
                      <a:pt x="131" y="1465"/>
                      <a:pt x="95" y="1501"/>
                      <a:pt x="72" y="1501"/>
                    </a:cubicBezTo>
                    <a:cubicBezTo>
                      <a:pt x="36" y="1501"/>
                      <a:pt x="0" y="1465"/>
                      <a:pt x="0" y="1441"/>
                    </a:cubicBezTo>
                    <a:cubicBezTo>
                      <a:pt x="24" y="1144"/>
                      <a:pt x="191" y="858"/>
                      <a:pt x="417" y="656"/>
                    </a:cubicBezTo>
                    <a:cubicBezTo>
                      <a:pt x="679" y="429"/>
                      <a:pt x="1000" y="322"/>
                      <a:pt x="1310" y="358"/>
                    </a:cubicBezTo>
                    <a:cubicBezTo>
                      <a:pt x="1715" y="394"/>
                      <a:pt x="2012" y="656"/>
                      <a:pt x="2286" y="906"/>
                    </a:cubicBezTo>
                    <a:cubicBezTo>
                      <a:pt x="2441" y="1049"/>
                      <a:pt x="2620" y="1203"/>
                      <a:pt x="2834" y="1311"/>
                    </a:cubicBezTo>
                    <a:cubicBezTo>
                      <a:pt x="3120" y="1453"/>
                      <a:pt x="3417" y="1489"/>
                      <a:pt x="3644" y="1370"/>
                    </a:cubicBezTo>
                    <a:cubicBezTo>
                      <a:pt x="3846" y="1263"/>
                      <a:pt x="4001" y="1072"/>
                      <a:pt x="4144" y="894"/>
                    </a:cubicBezTo>
                    <a:cubicBezTo>
                      <a:pt x="4179" y="846"/>
                      <a:pt x="4215" y="799"/>
                      <a:pt x="4251" y="751"/>
                    </a:cubicBezTo>
                    <a:cubicBezTo>
                      <a:pt x="4620" y="263"/>
                      <a:pt x="5287" y="1"/>
                      <a:pt x="5906" y="120"/>
                    </a:cubicBezTo>
                    <a:cubicBezTo>
                      <a:pt x="5930" y="120"/>
                      <a:pt x="5965" y="156"/>
                      <a:pt x="5941" y="191"/>
                    </a:cubicBezTo>
                    <a:cubicBezTo>
                      <a:pt x="5941" y="215"/>
                      <a:pt x="5906" y="251"/>
                      <a:pt x="5870" y="239"/>
                    </a:cubicBezTo>
                    <a:cubicBezTo>
                      <a:pt x="5310" y="132"/>
                      <a:pt x="4691" y="370"/>
                      <a:pt x="4334" y="834"/>
                    </a:cubicBezTo>
                    <a:cubicBezTo>
                      <a:pt x="4298" y="870"/>
                      <a:pt x="4263" y="918"/>
                      <a:pt x="4239" y="965"/>
                    </a:cubicBezTo>
                    <a:cubicBezTo>
                      <a:pt x="4084" y="1156"/>
                      <a:pt x="3917" y="1346"/>
                      <a:pt x="3679" y="1465"/>
                    </a:cubicBezTo>
                    <a:cubicBezTo>
                      <a:pt x="3584" y="1513"/>
                      <a:pt x="3465" y="1549"/>
                      <a:pt x="3322" y="154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87" name="Google Shape;2587;p58"/>
              <p:cNvSpPr/>
              <p:nvPr/>
            </p:nvSpPr>
            <p:spPr>
              <a:xfrm>
                <a:off x="5820950" y="3921450"/>
                <a:ext cx="129500" cy="86050"/>
              </a:xfrm>
              <a:custGeom>
                <a:avLst/>
                <a:gdLst/>
                <a:ahLst/>
                <a:cxnLst/>
                <a:rect l="l" t="t" r="r" b="b"/>
                <a:pathLst>
                  <a:path w="5180" h="3442" extrusionOk="0">
                    <a:moveTo>
                      <a:pt x="60" y="3441"/>
                    </a:moveTo>
                    <a:cubicBezTo>
                      <a:pt x="60" y="3441"/>
                      <a:pt x="48" y="3441"/>
                      <a:pt x="60" y="3441"/>
                    </a:cubicBezTo>
                    <a:cubicBezTo>
                      <a:pt x="24" y="3441"/>
                      <a:pt x="1" y="3405"/>
                      <a:pt x="1" y="3370"/>
                    </a:cubicBezTo>
                    <a:cubicBezTo>
                      <a:pt x="84" y="2774"/>
                      <a:pt x="513" y="2251"/>
                      <a:pt x="1108" y="2024"/>
                    </a:cubicBezTo>
                    <a:cubicBezTo>
                      <a:pt x="1370" y="1917"/>
                      <a:pt x="1691" y="1893"/>
                      <a:pt x="2001" y="1953"/>
                    </a:cubicBezTo>
                    <a:lnTo>
                      <a:pt x="2108" y="1965"/>
                    </a:lnTo>
                    <a:cubicBezTo>
                      <a:pt x="2346" y="2001"/>
                      <a:pt x="2596" y="2024"/>
                      <a:pt x="2822" y="1905"/>
                    </a:cubicBezTo>
                    <a:cubicBezTo>
                      <a:pt x="3061" y="1774"/>
                      <a:pt x="3084" y="1477"/>
                      <a:pt x="3096" y="1179"/>
                    </a:cubicBezTo>
                    <a:cubicBezTo>
                      <a:pt x="3120" y="929"/>
                      <a:pt x="3156" y="572"/>
                      <a:pt x="3418" y="346"/>
                    </a:cubicBezTo>
                    <a:cubicBezTo>
                      <a:pt x="3620" y="155"/>
                      <a:pt x="3918" y="36"/>
                      <a:pt x="4251" y="12"/>
                    </a:cubicBezTo>
                    <a:cubicBezTo>
                      <a:pt x="4549" y="0"/>
                      <a:pt x="4823" y="48"/>
                      <a:pt x="5120" y="107"/>
                    </a:cubicBezTo>
                    <a:cubicBezTo>
                      <a:pt x="5156" y="107"/>
                      <a:pt x="5180" y="155"/>
                      <a:pt x="5168" y="179"/>
                    </a:cubicBezTo>
                    <a:cubicBezTo>
                      <a:pt x="5168" y="215"/>
                      <a:pt x="5120" y="238"/>
                      <a:pt x="5097" y="227"/>
                    </a:cubicBezTo>
                    <a:cubicBezTo>
                      <a:pt x="4811" y="167"/>
                      <a:pt x="4525" y="119"/>
                      <a:pt x="4251" y="131"/>
                    </a:cubicBezTo>
                    <a:cubicBezTo>
                      <a:pt x="3954" y="155"/>
                      <a:pt x="3680" y="250"/>
                      <a:pt x="3489" y="429"/>
                    </a:cubicBezTo>
                    <a:cubicBezTo>
                      <a:pt x="3263" y="619"/>
                      <a:pt x="3215" y="941"/>
                      <a:pt x="3203" y="1191"/>
                    </a:cubicBezTo>
                    <a:cubicBezTo>
                      <a:pt x="3192" y="1429"/>
                      <a:pt x="3180" y="1834"/>
                      <a:pt x="2858" y="2024"/>
                    </a:cubicBezTo>
                    <a:cubicBezTo>
                      <a:pt x="2608" y="2179"/>
                      <a:pt x="2322" y="2132"/>
                      <a:pt x="2072" y="2096"/>
                    </a:cubicBezTo>
                    <a:lnTo>
                      <a:pt x="1965" y="2084"/>
                    </a:lnTo>
                    <a:cubicBezTo>
                      <a:pt x="1668" y="2036"/>
                      <a:pt x="1394" y="2060"/>
                      <a:pt x="1132" y="2155"/>
                    </a:cubicBezTo>
                    <a:cubicBezTo>
                      <a:pt x="596" y="2370"/>
                      <a:pt x="203" y="2858"/>
                      <a:pt x="120" y="3394"/>
                    </a:cubicBezTo>
                    <a:cubicBezTo>
                      <a:pt x="120" y="3405"/>
                      <a:pt x="96" y="3441"/>
                      <a:pt x="60" y="344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88" name="Google Shape;2588;p58"/>
              <p:cNvSpPr/>
              <p:nvPr/>
            </p:nvSpPr>
            <p:spPr>
              <a:xfrm>
                <a:off x="5660225" y="4012225"/>
                <a:ext cx="72650" cy="140225"/>
              </a:xfrm>
              <a:custGeom>
                <a:avLst/>
                <a:gdLst/>
                <a:ahLst/>
                <a:cxnLst/>
                <a:rect l="l" t="t" r="r" b="b"/>
                <a:pathLst>
                  <a:path w="2906" h="5609" extrusionOk="0">
                    <a:moveTo>
                      <a:pt x="417" y="5609"/>
                    </a:moveTo>
                    <a:cubicBezTo>
                      <a:pt x="405" y="5609"/>
                      <a:pt x="405" y="5609"/>
                      <a:pt x="393" y="5597"/>
                    </a:cubicBezTo>
                    <a:cubicBezTo>
                      <a:pt x="131" y="5454"/>
                      <a:pt x="0" y="5132"/>
                      <a:pt x="36" y="4763"/>
                    </a:cubicBezTo>
                    <a:cubicBezTo>
                      <a:pt x="48" y="4477"/>
                      <a:pt x="155" y="4227"/>
                      <a:pt x="274" y="3989"/>
                    </a:cubicBezTo>
                    <a:lnTo>
                      <a:pt x="310" y="3894"/>
                    </a:lnTo>
                    <a:cubicBezTo>
                      <a:pt x="429" y="3644"/>
                      <a:pt x="548" y="3358"/>
                      <a:pt x="548" y="3084"/>
                    </a:cubicBezTo>
                    <a:cubicBezTo>
                      <a:pt x="572" y="2894"/>
                      <a:pt x="536" y="2692"/>
                      <a:pt x="524" y="2501"/>
                    </a:cubicBezTo>
                    <a:cubicBezTo>
                      <a:pt x="512" y="2394"/>
                      <a:pt x="512" y="2311"/>
                      <a:pt x="488" y="2203"/>
                    </a:cubicBezTo>
                    <a:cubicBezTo>
                      <a:pt x="429" y="1596"/>
                      <a:pt x="667" y="965"/>
                      <a:pt x="1131" y="560"/>
                    </a:cubicBezTo>
                    <a:cubicBezTo>
                      <a:pt x="1596" y="167"/>
                      <a:pt x="2251" y="1"/>
                      <a:pt x="2846" y="155"/>
                    </a:cubicBezTo>
                    <a:cubicBezTo>
                      <a:pt x="2870" y="167"/>
                      <a:pt x="2905" y="191"/>
                      <a:pt x="2893" y="227"/>
                    </a:cubicBezTo>
                    <a:cubicBezTo>
                      <a:pt x="2870" y="251"/>
                      <a:pt x="2846" y="286"/>
                      <a:pt x="2810" y="263"/>
                    </a:cubicBezTo>
                    <a:cubicBezTo>
                      <a:pt x="2251" y="120"/>
                      <a:pt x="1643" y="263"/>
                      <a:pt x="1203" y="656"/>
                    </a:cubicBezTo>
                    <a:cubicBezTo>
                      <a:pt x="774" y="1025"/>
                      <a:pt x="548" y="1620"/>
                      <a:pt x="607" y="2191"/>
                    </a:cubicBezTo>
                    <a:cubicBezTo>
                      <a:pt x="607" y="2299"/>
                      <a:pt x="631" y="2382"/>
                      <a:pt x="643" y="2489"/>
                    </a:cubicBezTo>
                    <a:cubicBezTo>
                      <a:pt x="655" y="2680"/>
                      <a:pt x="691" y="2894"/>
                      <a:pt x="667" y="3084"/>
                    </a:cubicBezTo>
                    <a:cubicBezTo>
                      <a:pt x="655" y="3394"/>
                      <a:pt x="536" y="3680"/>
                      <a:pt x="417" y="3942"/>
                    </a:cubicBezTo>
                    <a:lnTo>
                      <a:pt x="369" y="4037"/>
                    </a:lnTo>
                    <a:cubicBezTo>
                      <a:pt x="274" y="4275"/>
                      <a:pt x="167" y="4513"/>
                      <a:pt x="155" y="4763"/>
                    </a:cubicBezTo>
                    <a:cubicBezTo>
                      <a:pt x="155" y="4882"/>
                      <a:pt x="155" y="5299"/>
                      <a:pt x="453" y="5478"/>
                    </a:cubicBezTo>
                    <a:cubicBezTo>
                      <a:pt x="477" y="5489"/>
                      <a:pt x="488" y="5537"/>
                      <a:pt x="465" y="5561"/>
                    </a:cubicBezTo>
                    <a:cubicBezTo>
                      <a:pt x="465" y="5597"/>
                      <a:pt x="441" y="5609"/>
                      <a:pt x="417" y="560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89" name="Google Shape;2589;p58"/>
              <p:cNvSpPr/>
              <p:nvPr/>
            </p:nvSpPr>
            <p:spPr>
              <a:xfrm>
                <a:off x="5753975" y="4017875"/>
                <a:ext cx="69075" cy="161375"/>
              </a:xfrm>
              <a:custGeom>
                <a:avLst/>
                <a:gdLst/>
                <a:ahLst/>
                <a:cxnLst/>
                <a:rect l="l" t="t" r="r" b="b"/>
                <a:pathLst>
                  <a:path w="2763" h="6455" extrusionOk="0">
                    <a:moveTo>
                      <a:pt x="584" y="6454"/>
                    </a:moveTo>
                    <a:cubicBezTo>
                      <a:pt x="572" y="6454"/>
                      <a:pt x="572" y="6454"/>
                      <a:pt x="584" y="6454"/>
                    </a:cubicBezTo>
                    <a:cubicBezTo>
                      <a:pt x="382" y="6418"/>
                      <a:pt x="263" y="6204"/>
                      <a:pt x="227" y="6025"/>
                    </a:cubicBezTo>
                    <a:cubicBezTo>
                      <a:pt x="203" y="5823"/>
                      <a:pt x="298" y="5644"/>
                      <a:pt x="382" y="5502"/>
                    </a:cubicBezTo>
                    <a:cubicBezTo>
                      <a:pt x="406" y="5442"/>
                      <a:pt x="453" y="5406"/>
                      <a:pt x="477" y="5347"/>
                    </a:cubicBezTo>
                    <a:cubicBezTo>
                      <a:pt x="632" y="5121"/>
                      <a:pt x="798" y="4906"/>
                      <a:pt x="763" y="4644"/>
                    </a:cubicBezTo>
                    <a:cubicBezTo>
                      <a:pt x="751" y="4466"/>
                      <a:pt x="584" y="4359"/>
                      <a:pt x="477" y="4311"/>
                    </a:cubicBezTo>
                    <a:lnTo>
                      <a:pt x="417" y="4287"/>
                    </a:lnTo>
                    <a:cubicBezTo>
                      <a:pt x="286" y="4204"/>
                      <a:pt x="120" y="4132"/>
                      <a:pt x="60" y="3954"/>
                    </a:cubicBezTo>
                    <a:cubicBezTo>
                      <a:pt x="1" y="3787"/>
                      <a:pt x="60" y="3597"/>
                      <a:pt x="215" y="3430"/>
                    </a:cubicBezTo>
                    <a:cubicBezTo>
                      <a:pt x="298" y="3347"/>
                      <a:pt x="406" y="3275"/>
                      <a:pt x="513" y="3192"/>
                    </a:cubicBezTo>
                    <a:cubicBezTo>
                      <a:pt x="548" y="3168"/>
                      <a:pt x="584" y="3132"/>
                      <a:pt x="632" y="3120"/>
                    </a:cubicBezTo>
                    <a:cubicBezTo>
                      <a:pt x="929" y="2918"/>
                      <a:pt x="1060" y="2573"/>
                      <a:pt x="1120" y="2323"/>
                    </a:cubicBezTo>
                    <a:cubicBezTo>
                      <a:pt x="1168" y="2120"/>
                      <a:pt x="1191" y="1918"/>
                      <a:pt x="1227" y="1727"/>
                    </a:cubicBezTo>
                    <a:cubicBezTo>
                      <a:pt x="1239" y="1584"/>
                      <a:pt x="1251" y="1453"/>
                      <a:pt x="1287" y="1323"/>
                    </a:cubicBezTo>
                    <a:cubicBezTo>
                      <a:pt x="1346" y="1025"/>
                      <a:pt x="1429" y="632"/>
                      <a:pt x="1715" y="382"/>
                    </a:cubicBezTo>
                    <a:cubicBezTo>
                      <a:pt x="1965" y="144"/>
                      <a:pt x="2370" y="1"/>
                      <a:pt x="2715" y="180"/>
                    </a:cubicBezTo>
                    <a:cubicBezTo>
                      <a:pt x="2739" y="191"/>
                      <a:pt x="2763" y="239"/>
                      <a:pt x="2739" y="263"/>
                    </a:cubicBezTo>
                    <a:cubicBezTo>
                      <a:pt x="2727" y="299"/>
                      <a:pt x="2680" y="310"/>
                      <a:pt x="2656" y="299"/>
                    </a:cubicBezTo>
                    <a:cubicBezTo>
                      <a:pt x="2358" y="144"/>
                      <a:pt x="2013" y="287"/>
                      <a:pt x="1787" y="489"/>
                    </a:cubicBezTo>
                    <a:cubicBezTo>
                      <a:pt x="1537" y="727"/>
                      <a:pt x="1453" y="1084"/>
                      <a:pt x="1394" y="1370"/>
                    </a:cubicBezTo>
                    <a:cubicBezTo>
                      <a:pt x="1358" y="1501"/>
                      <a:pt x="1346" y="1632"/>
                      <a:pt x="1334" y="1751"/>
                    </a:cubicBezTo>
                    <a:cubicBezTo>
                      <a:pt x="1299" y="1965"/>
                      <a:pt x="1275" y="2168"/>
                      <a:pt x="1227" y="2370"/>
                    </a:cubicBezTo>
                    <a:cubicBezTo>
                      <a:pt x="1156" y="2644"/>
                      <a:pt x="1001" y="3013"/>
                      <a:pt x="679" y="3239"/>
                    </a:cubicBezTo>
                    <a:cubicBezTo>
                      <a:pt x="632" y="3275"/>
                      <a:pt x="596" y="3299"/>
                      <a:pt x="560" y="3335"/>
                    </a:cubicBezTo>
                    <a:cubicBezTo>
                      <a:pt x="453" y="3406"/>
                      <a:pt x="358" y="3466"/>
                      <a:pt x="286" y="3561"/>
                    </a:cubicBezTo>
                    <a:cubicBezTo>
                      <a:pt x="239" y="3597"/>
                      <a:pt x="108" y="3775"/>
                      <a:pt x="167" y="3954"/>
                    </a:cubicBezTo>
                    <a:cubicBezTo>
                      <a:pt x="215" y="4073"/>
                      <a:pt x="334" y="4156"/>
                      <a:pt x="465" y="4216"/>
                    </a:cubicBezTo>
                    <a:lnTo>
                      <a:pt x="525" y="4240"/>
                    </a:lnTo>
                    <a:cubicBezTo>
                      <a:pt x="644" y="4299"/>
                      <a:pt x="858" y="4430"/>
                      <a:pt x="870" y="4656"/>
                    </a:cubicBezTo>
                    <a:cubicBezTo>
                      <a:pt x="918" y="4966"/>
                      <a:pt x="715" y="5228"/>
                      <a:pt x="560" y="5442"/>
                    </a:cubicBezTo>
                    <a:cubicBezTo>
                      <a:pt x="525" y="5490"/>
                      <a:pt x="477" y="5549"/>
                      <a:pt x="453" y="5597"/>
                    </a:cubicBezTo>
                    <a:cubicBezTo>
                      <a:pt x="382" y="5704"/>
                      <a:pt x="298" y="5859"/>
                      <a:pt x="322" y="6025"/>
                    </a:cubicBezTo>
                    <a:cubicBezTo>
                      <a:pt x="334" y="6156"/>
                      <a:pt x="417" y="6323"/>
                      <a:pt x="560" y="6359"/>
                    </a:cubicBezTo>
                    <a:cubicBezTo>
                      <a:pt x="584" y="6359"/>
                      <a:pt x="620" y="6395"/>
                      <a:pt x="596" y="6430"/>
                    </a:cubicBezTo>
                    <a:cubicBezTo>
                      <a:pt x="632" y="6442"/>
                      <a:pt x="620" y="6454"/>
                      <a:pt x="584" y="645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90" name="Google Shape;2590;p58"/>
              <p:cNvSpPr/>
              <p:nvPr/>
            </p:nvSpPr>
            <p:spPr>
              <a:xfrm>
                <a:off x="5498000" y="3897925"/>
                <a:ext cx="166400" cy="123550"/>
              </a:xfrm>
              <a:custGeom>
                <a:avLst/>
                <a:gdLst/>
                <a:ahLst/>
                <a:cxnLst/>
                <a:rect l="l" t="t" r="r" b="b"/>
                <a:pathLst>
                  <a:path w="6656" h="4942" extrusionOk="0">
                    <a:moveTo>
                      <a:pt x="5084" y="4942"/>
                    </a:moveTo>
                    <a:cubicBezTo>
                      <a:pt x="4870" y="4942"/>
                      <a:pt x="4668" y="4918"/>
                      <a:pt x="4453" y="4870"/>
                    </a:cubicBezTo>
                    <a:cubicBezTo>
                      <a:pt x="3727" y="4692"/>
                      <a:pt x="3072" y="4192"/>
                      <a:pt x="2715" y="3513"/>
                    </a:cubicBezTo>
                    <a:cubicBezTo>
                      <a:pt x="2679" y="3454"/>
                      <a:pt x="2644" y="3394"/>
                      <a:pt x="2608" y="3334"/>
                    </a:cubicBezTo>
                    <a:cubicBezTo>
                      <a:pt x="2453" y="3084"/>
                      <a:pt x="2322" y="2811"/>
                      <a:pt x="2096" y="2608"/>
                    </a:cubicBezTo>
                    <a:cubicBezTo>
                      <a:pt x="1917" y="2430"/>
                      <a:pt x="1715" y="2299"/>
                      <a:pt x="1524" y="2156"/>
                    </a:cubicBezTo>
                    <a:cubicBezTo>
                      <a:pt x="1417" y="2084"/>
                      <a:pt x="1310" y="2025"/>
                      <a:pt x="1227" y="1953"/>
                    </a:cubicBezTo>
                    <a:cubicBezTo>
                      <a:pt x="608" y="1513"/>
                      <a:pt x="179" y="834"/>
                      <a:pt x="12" y="96"/>
                    </a:cubicBezTo>
                    <a:cubicBezTo>
                      <a:pt x="0" y="60"/>
                      <a:pt x="36" y="25"/>
                      <a:pt x="60" y="25"/>
                    </a:cubicBezTo>
                    <a:cubicBezTo>
                      <a:pt x="96" y="1"/>
                      <a:pt x="131" y="36"/>
                      <a:pt x="131" y="60"/>
                    </a:cubicBezTo>
                    <a:cubicBezTo>
                      <a:pt x="298" y="775"/>
                      <a:pt x="715" y="1418"/>
                      <a:pt x="1298" y="1846"/>
                    </a:cubicBezTo>
                    <a:cubicBezTo>
                      <a:pt x="1405" y="1918"/>
                      <a:pt x="1489" y="1977"/>
                      <a:pt x="1596" y="2060"/>
                    </a:cubicBezTo>
                    <a:cubicBezTo>
                      <a:pt x="1798" y="2191"/>
                      <a:pt x="2013" y="2334"/>
                      <a:pt x="2191" y="2513"/>
                    </a:cubicBezTo>
                    <a:cubicBezTo>
                      <a:pt x="2417" y="2739"/>
                      <a:pt x="2560" y="3013"/>
                      <a:pt x="2715" y="3275"/>
                    </a:cubicBezTo>
                    <a:cubicBezTo>
                      <a:pt x="2739" y="3334"/>
                      <a:pt x="2786" y="3394"/>
                      <a:pt x="2810" y="3454"/>
                    </a:cubicBezTo>
                    <a:cubicBezTo>
                      <a:pt x="3156" y="4096"/>
                      <a:pt x="3787" y="4573"/>
                      <a:pt x="4477" y="4751"/>
                    </a:cubicBezTo>
                    <a:cubicBezTo>
                      <a:pt x="5180" y="4930"/>
                      <a:pt x="5953" y="4787"/>
                      <a:pt x="6549" y="4370"/>
                    </a:cubicBezTo>
                    <a:cubicBezTo>
                      <a:pt x="6585" y="4346"/>
                      <a:pt x="6620" y="4346"/>
                      <a:pt x="6644" y="4382"/>
                    </a:cubicBezTo>
                    <a:cubicBezTo>
                      <a:pt x="6656" y="4406"/>
                      <a:pt x="6656" y="4454"/>
                      <a:pt x="6620" y="4466"/>
                    </a:cubicBezTo>
                    <a:cubicBezTo>
                      <a:pt x="6180" y="4787"/>
                      <a:pt x="5632" y="4942"/>
                      <a:pt x="5084" y="494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sp>
        <p:nvSpPr>
          <p:cNvPr id="2591" name="Google Shape;2591;p58"/>
          <p:cNvSpPr/>
          <p:nvPr/>
        </p:nvSpPr>
        <p:spPr>
          <a:xfrm rot="3078169" flipH="1">
            <a:off x="32700639" y="3935115"/>
            <a:ext cx="6894386" cy="6894994"/>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92" name="Google Shape;2592;p58"/>
          <p:cNvSpPr/>
          <p:nvPr/>
        </p:nvSpPr>
        <p:spPr>
          <a:xfrm>
            <a:off x="-954485" y="-615149"/>
            <a:ext cx="3876600" cy="3875700"/>
          </a:xfrm>
          <a:prstGeom prst="ellipse">
            <a:avLst/>
          </a:prstGeom>
          <a:gradFill>
            <a:gsLst>
              <a:gs pos="0">
                <a:srgbClr val="FFFFFF">
                  <a:alpha val="0"/>
                </a:srgbClr>
              </a:gs>
              <a:gs pos="48000">
                <a:srgbClr val="FFFFFF">
                  <a:alpha val="0"/>
                </a:srgbClr>
              </a:gs>
              <a:gs pos="95000">
                <a:schemeClr val="lt2"/>
              </a:gs>
              <a:gs pos="100000">
                <a:schemeClr val="accent1"/>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93" name="Google Shape;2593;p58"/>
          <p:cNvSpPr/>
          <p:nvPr/>
        </p:nvSpPr>
        <p:spPr>
          <a:xfrm>
            <a:off x="1273860" y="561971"/>
            <a:ext cx="3296400" cy="3295500"/>
          </a:xfrm>
          <a:prstGeom prst="ellipse">
            <a:avLst/>
          </a:prstGeom>
          <a:gradFill>
            <a:gsLst>
              <a:gs pos="0">
                <a:schemeClr val="accen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94" name="Google Shape;2594;p58"/>
          <p:cNvSpPr/>
          <p:nvPr/>
        </p:nvSpPr>
        <p:spPr>
          <a:xfrm>
            <a:off x="-954492" y="2209777"/>
            <a:ext cx="2062500" cy="2061900"/>
          </a:xfrm>
          <a:prstGeom prst="ellipse">
            <a:avLst/>
          </a:prstGeom>
          <a:gradFill>
            <a:gsLst>
              <a:gs pos="0">
                <a:srgbClr val="FFFFFF">
                  <a:alpha val="0"/>
                </a:srgbClr>
              </a:gs>
              <a:gs pos="48000">
                <a:srgbClr val="FFFFFF">
                  <a:alpha val="0"/>
                </a:srgbClr>
              </a:gs>
              <a:gs pos="95000">
                <a:schemeClr val="lt2"/>
              </a:gs>
              <a:gs pos="100000">
                <a:schemeClr val="accent1"/>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95" name="Google Shape;2595;p58"/>
          <p:cNvSpPr/>
          <p:nvPr/>
        </p:nvSpPr>
        <p:spPr>
          <a:xfrm>
            <a:off x="881982" y="3396045"/>
            <a:ext cx="1891500" cy="18912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pic>
        <p:nvPicPr>
          <p:cNvPr id="2596" name="Google Shape;2596;p58"/>
          <p:cNvPicPr preferRelativeResize="0"/>
          <p:nvPr/>
        </p:nvPicPr>
        <p:blipFill>
          <a:blip r:embed="rId3">
            <a:alphaModFix/>
          </a:blip>
          <a:stretch>
            <a:fillRect/>
          </a:stretch>
        </p:blipFill>
        <p:spPr>
          <a:xfrm>
            <a:off x="13615914" y="5287240"/>
            <a:ext cx="10259371" cy="13301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32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0"/>
          <p:cNvSpPr/>
          <p:nvPr/>
        </p:nvSpPr>
        <p:spPr>
          <a:xfrm>
            <a:off x="32176101" y="4870556"/>
            <a:ext cx="4729500" cy="4728300"/>
          </a:xfrm>
          <a:prstGeom prst="ellipse">
            <a:avLst/>
          </a:prstGeom>
          <a:gradFill>
            <a:gsLst>
              <a:gs pos="0">
                <a:schemeClr val="accent4"/>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29" name="Google Shape;329;p50"/>
          <p:cNvSpPr/>
          <p:nvPr/>
        </p:nvSpPr>
        <p:spPr>
          <a:xfrm>
            <a:off x="30778518" y="-2813552"/>
            <a:ext cx="10049100" cy="10046700"/>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30" name="Google Shape;330;p50"/>
          <p:cNvSpPr txBox="1">
            <a:spLocks noGrp="1"/>
          </p:cNvSpPr>
          <p:nvPr>
            <p:ph type="title"/>
          </p:nvPr>
        </p:nvSpPr>
        <p:spPr>
          <a:xfrm>
            <a:off x="8749350" y="6537625"/>
            <a:ext cx="19964400" cy="4620300"/>
          </a:xfrm>
          <a:prstGeom prst="rect">
            <a:avLst/>
          </a:prstGeom>
        </p:spPr>
        <p:txBody>
          <a:bodyPr spcFirstLastPara="1" wrap="square" lIns="374550" tIns="374550" rIns="374550" bIns="374550" anchor="ctr" anchorCtr="0">
            <a:noAutofit/>
          </a:bodyPr>
          <a:lstStyle/>
          <a:p>
            <a:pPr marL="0" lvl="0" indent="0" algn="ctr" rtl="0">
              <a:spcBef>
                <a:spcPts val="0"/>
              </a:spcBef>
              <a:spcAft>
                <a:spcPts val="0"/>
              </a:spcAft>
              <a:buNone/>
            </a:pPr>
            <a:r>
              <a:rPr lang="en" sz="17600"/>
              <a:t>Breaking Down Plastics </a:t>
            </a:r>
            <a:endParaRPr sz="17600"/>
          </a:p>
        </p:txBody>
      </p:sp>
      <p:sp>
        <p:nvSpPr>
          <p:cNvPr id="331" name="Google Shape;331;p50"/>
          <p:cNvSpPr txBox="1">
            <a:spLocks noGrp="1"/>
          </p:cNvSpPr>
          <p:nvPr>
            <p:ph type="subTitle" idx="1"/>
          </p:nvPr>
        </p:nvSpPr>
        <p:spPr>
          <a:xfrm>
            <a:off x="8749350" y="11469209"/>
            <a:ext cx="19964400" cy="2748900"/>
          </a:xfrm>
          <a:prstGeom prst="rect">
            <a:avLst/>
          </a:prstGeom>
        </p:spPr>
        <p:txBody>
          <a:bodyPr spcFirstLastPara="1" wrap="square" lIns="374550" tIns="374550" rIns="374550" bIns="374550" anchor="t" anchorCtr="0">
            <a:noAutofit/>
          </a:bodyPr>
          <a:lstStyle/>
          <a:p>
            <a:pPr marL="0" lvl="0" indent="0" algn="ctr" rtl="0">
              <a:spcBef>
                <a:spcPts val="0"/>
              </a:spcBef>
              <a:spcAft>
                <a:spcPts val="0"/>
              </a:spcAft>
              <a:buNone/>
            </a:pPr>
            <a:r>
              <a:rPr lang="en"/>
              <a:t>Using genetically modified enzymes to reduce plastic pollution in the ocean</a:t>
            </a:r>
            <a:endParaRPr/>
          </a:p>
        </p:txBody>
      </p:sp>
      <p:grpSp>
        <p:nvGrpSpPr>
          <p:cNvPr id="332" name="Google Shape;332;p50"/>
          <p:cNvGrpSpPr/>
          <p:nvPr/>
        </p:nvGrpSpPr>
        <p:grpSpPr>
          <a:xfrm>
            <a:off x="27175926" y="-448316"/>
            <a:ext cx="10888068" cy="9072047"/>
            <a:chOff x="6555878" y="-2"/>
            <a:chExt cx="2657571" cy="2214855"/>
          </a:xfrm>
        </p:grpSpPr>
        <p:grpSp>
          <p:nvGrpSpPr>
            <p:cNvPr id="333" name="Google Shape;333;p50"/>
            <p:cNvGrpSpPr/>
            <p:nvPr/>
          </p:nvGrpSpPr>
          <p:grpSpPr>
            <a:xfrm rot="841107">
              <a:off x="6706320" y="117236"/>
              <a:ext cx="1137891" cy="1382020"/>
              <a:chOff x="33055" y="405363"/>
              <a:chExt cx="1325173" cy="1609483"/>
            </a:xfrm>
          </p:grpSpPr>
          <p:grpSp>
            <p:nvGrpSpPr>
              <p:cNvPr id="334" name="Google Shape;334;p50"/>
              <p:cNvGrpSpPr/>
              <p:nvPr/>
            </p:nvGrpSpPr>
            <p:grpSpPr>
              <a:xfrm rot="-2700000">
                <a:off x="391077" y="1509152"/>
                <a:ext cx="476170" cy="395221"/>
                <a:chOff x="1624000" y="2707500"/>
                <a:chExt cx="476175" cy="395225"/>
              </a:xfrm>
            </p:grpSpPr>
            <p:sp>
              <p:nvSpPr>
                <p:cNvPr id="335" name="Google Shape;335;p50"/>
                <p:cNvSpPr/>
                <p:nvPr/>
              </p:nvSpPr>
              <p:spPr>
                <a:xfrm>
                  <a:off x="1636050" y="3033550"/>
                  <a:ext cx="69150" cy="69175"/>
                </a:xfrm>
                <a:custGeom>
                  <a:avLst/>
                  <a:gdLst/>
                  <a:ahLst/>
                  <a:cxnLst/>
                  <a:rect l="l" t="t" r="r" b="b"/>
                  <a:pathLst>
                    <a:path w="2766" h="2767" extrusionOk="0">
                      <a:moveTo>
                        <a:pt x="714" y="2481"/>
                      </a:moveTo>
                      <a:cubicBezTo>
                        <a:pt x="500" y="2686"/>
                        <a:pt x="223" y="2766"/>
                        <a:pt x="0" y="2722"/>
                      </a:cubicBezTo>
                      <a:cubicBezTo>
                        <a:pt x="865" y="1999"/>
                        <a:pt x="1633" y="1151"/>
                        <a:pt x="2266" y="224"/>
                      </a:cubicBezTo>
                      <a:cubicBezTo>
                        <a:pt x="2436" y="268"/>
                        <a:pt x="2605" y="152"/>
                        <a:pt x="2766" y="1"/>
                      </a:cubicBezTo>
                      <a:cubicBezTo>
                        <a:pt x="2186" y="911"/>
                        <a:pt x="1499" y="1749"/>
                        <a:pt x="714" y="248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36" name="Google Shape;336;p50"/>
                <p:cNvSpPr/>
                <p:nvPr/>
              </p:nvSpPr>
              <p:spPr>
                <a:xfrm>
                  <a:off x="1627575" y="3034450"/>
                  <a:ext cx="65150" cy="67150"/>
                </a:xfrm>
                <a:custGeom>
                  <a:avLst/>
                  <a:gdLst/>
                  <a:ahLst/>
                  <a:cxnLst/>
                  <a:rect l="l" t="t" r="r" b="b"/>
                  <a:pathLst>
                    <a:path w="2606" h="2686" extrusionOk="0">
                      <a:moveTo>
                        <a:pt x="339" y="2686"/>
                      </a:moveTo>
                      <a:cubicBezTo>
                        <a:pt x="205" y="2659"/>
                        <a:pt x="89" y="2596"/>
                        <a:pt x="0" y="2489"/>
                      </a:cubicBezTo>
                      <a:cubicBezTo>
                        <a:pt x="874" y="1776"/>
                        <a:pt x="1651" y="928"/>
                        <a:pt x="2293" y="0"/>
                      </a:cubicBezTo>
                      <a:cubicBezTo>
                        <a:pt x="2373" y="90"/>
                        <a:pt x="2480" y="152"/>
                        <a:pt x="2605" y="188"/>
                      </a:cubicBezTo>
                      <a:cubicBezTo>
                        <a:pt x="1972" y="1115"/>
                        <a:pt x="1204" y="1963"/>
                        <a:pt x="339" y="2686"/>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37" name="Google Shape;337;p50"/>
                <p:cNvSpPr/>
                <p:nvPr/>
              </p:nvSpPr>
              <p:spPr>
                <a:xfrm>
                  <a:off x="1627575" y="3034450"/>
                  <a:ext cx="57325" cy="62250"/>
                </a:xfrm>
                <a:custGeom>
                  <a:avLst/>
                  <a:gdLst/>
                  <a:ahLst/>
                  <a:cxnLst/>
                  <a:rect l="l" t="t" r="r" b="b"/>
                  <a:pathLst>
                    <a:path w="2293" h="2490" extrusionOk="0">
                      <a:moveTo>
                        <a:pt x="0" y="2489"/>
                      </a:moveTo>
                      <a:lnTo>
                        <a:pt x="0" y="2489"/>
                      </a:lnTo>
                      <a:cubicBezTo>
                        <a:pt x="874" y="1776"/>
                        <a:pt x="1651" y="928"/>
                        <a:pt x="2293" y="0"/>
                      </a:cubicBezTo>
                      <a:cubicBezTo>
                        <a:pt x="2293" y="0"/>
                        <a:pt x="2293" y="0"/>
                        <a:pt x="2293" y="0"/>
                      </a:cubicBezTo>
                      <a:cubicBezTo>
                        <a:pt x="1651" y="928"/>
                        <a:pt x="874" y="1776"/>
                        <a:pt x="0" y="248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38" name="Google Shape;338;p50"/>
                <p:cNvSpPr/>
                <p:nvPr/>
              </p:nvSpPr>
              <p:spPr>
                <a:xfrm>
                  <a:off x="1624225" y="3025525"/>
                  <a:ext cx="60675" cy="71175"/>
                </a:xfrm>
                <a:custGeom>
                  <a:avLst/>
                  <a:gdLst/>
                  <a:ahLst/>
                  <a:cxnLst/>
                  <a:rect l="l" t="t" r="r" b="b"/>
                  <a:pathLst>
                    <a:path w="2427" h="2847" extrusionOk="0">
                      <a:moveTo>
                        <a:pt x="134" y="2846"/>
                      </a:moveTo>
                      <a:cubicBezTo>
                        <a:pt x="45" y="2739"/>
                        <a:pt x="9" y="2614"/>
                        <a:pt x="0" y="2481"/>
                      </a:cubicBezTo>
                      <a:cubicBezTo>
                        <a:pt x="857" y="1767"/>
                        <a:pt x="1606" y="928"/>
                        <a:pt x="2222" y="0"/>
                      </a:cubicBezTo>
                      <a:cubicBezTo>
                        <a:pt x="2266" y="125"/>
                        <a:pt x="2320" y="250"/>
                        <a:pt x="2427" y="357"/>
                      </a:cubicBezTo>
                      <a:cubicBezTo>
                        <a:pt x="1785" y="1285"/>
                        <a:pt x="1008" y="2133"/>
                        <a:pt x="134" y="2846"/>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39" name="Google Shape;339;p50"/>
                <p:cNvSpPr/>
                <p:nvPr/>
              </p:nvSpPr>
              <p:spPr>
                <a:xfrm>
                  <a:off x="1624000" y="3009700"/>
                  <a:ext cx="57125" cy="77850"/>
                </a:xfrm>
                <a:custGeom>
                  <a:avLst/>
                  <a:gdLst/>
                  <a:ahLst/>
                  <a:cxnLst/>
                  <a:rect l="l" t="t" r="r" b="b"/>
                  <a:pathLst>
                    <a:path w="2285" h="3114" extrusionOk="0">
                      <a:moveTo>
                        <a:pt x="9" y="3114"/>
                      </a:moveTo>
                      <a:cubicBezTo>
                        <a:pt x="0" y="2882"/>
                        <a:pt x="99" y="2650"/>
                        <a:pt x="295" y="2471"/>
                      </a:cubicBezTo>
                      <a:cubicBezTo>
                        <a:pt x="1062" y="1749"/>
                        <a:pt x="1740" y="910"/>
                        <a:pt x="2284" y="0"/>
                      </a:cubicBezTo>
                      <a:cubicBezTo>
                        <a:pt x="2186" y="170"/>
                        <a:pt x="2177" y="419"/>
                        <a:pt x="2231" y="633"/>
                      </a:cubicBezTo>
                      <a:cubicBezTo>
                        <a:pt x="1615" y="1561"/>
                        <a:pt x="866" y="2400"/>
                        <a:pt x="9" y="311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40" name="Google Shape;340;p50"/>
                <p:cNvSpPr/>
                <p:nvPr/>
              </p:nvSpPr>
              <p:spPr>
                <a:xfrm>
                  <a:off x="1692700" y="2908000"/>
                  <a:ext cx="58900" cy="132275"/>
                </a:xfrm>
                <a:custGeom>
                  <a:avLst/>
                  <a:gdLst/>
                  <a:ahLst/>
                  <a:cxnLst/>
                  <a:rect l="l" t="t" r="r" b="b"/>
                  <a:pathLst>
                    <a:path w="2356" h="5291" extrusionOk="0">
                      <a:moveTo>
                        <a:pt x="500" y="5023"/>
                      </a:moveTo>
                      <a:cubicBezTo>
                        <a:pt x="339" y="5174"/>
                        <a:pt x="170" y="5290"/>
                        <a:pt x="0" y="5246"/>
                      </a:cubicBezTo>
                      <a:cubicBezTo>
                        <a:pt x="1071" y="3693"/>
                        <a:pt x="1436" y="1829"/>
                        <a:pt x="1829" y="0"/>
                      </a:cubicBezTo>
                      <a:cubicBezTo>
                        <a:pt x="2007" y="80"/>
                        <a:pt x="2186" y="80"/>
                        <a:pt x="2355" y="54"/>
                      </a:cubicBezTo>
                      <a:cubicBezTo>
                        <a:pt x="2016" y="1820"/>
                        <a:pt x="1463" y="3497"/>
                        <a:pt x="500" y="5023"/>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41" name="Google Shape;341;p50"/>
                <p:cNvSpPr/>
                <p:nvPr/>
              </p:nvSpPr>
              <p:spPr>
                <a:xfrm>
                  <a:off x="1738400" y="2785100"/>
                  <a:ext cx="53125" cy="124925"/>
                </a:xfrm>
                <a:custGeom>
                  <a:avLst/>
                  <a:gdLst/>
                  <a:ahLst/>
                  <a:cxnLst/>
                  <a:rect l="l" t="t" r="r" b="b"/>
                  <a:pathLst>
                    <a:path w="2125" h="4997" extrusionOk="0">
                      <a:moveTo>
                        <a:pt x="527" y="4970"/>
                      </a:moveTo>
                      <a:cubicBezTo>
                        <a:pt x="358" y="4996"/>
                        <a:pt x="179" y="4996"/>
                        <a:pt x="1" y="4916"/>
                      </a:cubicBezTo>
                      <a:cubicBezTo>
                        <a:pt x="384" y="3150"/>
                        <a:pt x="786" y="1401"/>
                        <a:pt x="1892" y="1"/>
                      </a:cubicBezTo>
                      <a:cubicBezTo>
                        <a:pt x="1964" y="63"/>
                        <a:pt x="2044" y="117"/>
                        <a:pt x="2124" y="179"/>
                      </a:cubicBezTo>
                      <a:cubicBezTo>
                        <a:pt x="1062" y="1535"/>
                        <a:pt x="848" y="3337"/>
                        <a:pt x="527" y="497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42" name="Google Shape;342;p50"/>
                <p:cNvSpPr/>
                <p:nvPr/>
              </p:nvSpPr>
              <p:spPr>
                <a:xfrm>
                  <a:off x="1684875" y="2949250"/>
                  <a:ext cx="43750" cy="89900"/>
                </a:xfrm>
                <a:custGeom>
                  <a:avLst/>
                  <a:gdLst/>
                  <a:ahLst/>
                  <a:cxnLst/>
                  <a:rect l="l" t="t" r="r" b="b"/>
                  <a:pathLst>
                    <a:path w="1750" h="3596" extrusionOk="0">
                      <a:moveTo>
                        <a:pt x="313" y="3596"/>
                      </a:moveTo>
                      <a:cubicBezTo>
                        <a:pt x="188" y="3560"/>
                        <a:pt x="81" y="3498"/>
                        <a:pt x="1" y="3408"/>
                      </a:cubicBezTo>
                      <a:cubicBezTo>
                        <a:pt x="715" y="2365"/>
                        <a:pt x="1268" y="1214"/>
                        <a:pt x="1624" y="0"/>
                      </a:cubicBezTo>
                      <a:cubicBezTo>
                        <a:pt x="1651" y="54"/>
                        <a:pt x="1687" y="90"/>
                        <a:pt x="1749" y="108"/>
                      </a:cubicBezTo>
                      <a:cubicBezTo>
                        <a:pt x="1437" y="1339"/>
                        <a:pt x="1036" y="2543"/>
                        <a:pt x="313" y="3596"/>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43" name="Google Shape;343;p50"/>
                <p:cNvSpPr/>
                <p:nvPr/>
              </p:nvSpPr>
              <p:spPr>
                <a:xfrm>
                  <a:off x="1725475" y="2861600"/>
                  <a:ext cx="23225" cy="90350"/>
                </a:xfrm>
                <a:custGeom>
                  <a:avLst/>
                  <a:gdLst/>
                  <a:ahLst/>
                  <a:cxnLst/>
                  <a:rect l="l" t="t" r="r" b="b"/>
                  <a:pathLst>
                    <a:path w="929" h="3614" extrusionOk="0">
                      <a:moveTo>
                        <a:pt x="125" y="3614"/>
                      </a:moveTo>
                      <a:cubicBezTo>
                        <a:pt x="63" y="3596"/>
                        <a:pt x="27" y="3560"/>
                        <a:pt x="0" y="3506"/>
                      </a:cubicBezTo>
                      <a:cubicBezTo>
                        <a:pt x="331" y="2356"/>
                        <a:pt x="491" y="1169"/>
                        <a:pt x="750" y="1"/>
                      </a:cubicBezTo>
                      <a:cubicBezTo>
                        <a:pt x="803" y="45"/>
                        <a:pt x="866" y="90"/>
                        <a:pt x="928" y="117"/>
                      </a:cubicBezTo>
                      <a:cubicBezTo>
                        <a:pt x="616" y="1249"/>
                        <a:pt x="411" y="2454"/>
                        <a:pt x="125" y="361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44" name="Google Shape;344;p50"/>
                <p:cNvSpPr/>
                <p:nvPr/>
              </p:nvSpPr>
              <p:spPr>
                <a:xfrm>
                  <a:off x="1744200" y="2779525"/>
                  <a:ext cx="41525" cy="85000"/>
                </a:xfrm>
                <a:custGeom>
                  <a:avLst/>
                  <a:gdLst/>
                  <a:ahLst/>
                  <a:cxnLst/>
                  <a:rect l="l" t="t" r="r" b="b"/>
                  <a:pathLst>
                    <a:path w="1661" h="3400" extrusionOk="0">
                      <a:moveTo>
                        <a:pt x="179" y="3400"/>
                      </a:moveTo>
                      <a:cubicBezTo>
                        <a:pt x="117" y="3373"/>
                        <a:pt x="54" y="3328"/>
                        <a:pt x="1" y="3284"/>
                      </a:cubicBezTo>
                      <a:cubicBezTo>
                        <a:pt x="251" y="2124"/>
                        <a:pt x="625" y="946"/>
                        <a:pt x="1366" y="1"/>
                      </a:cubicBezTo>
                      <a:cubicBezTo>
                        <a:pt x="1464" y="72"/>
                        <a:pt x="1562" y="143"/>
                        <a:pt x="1660" y="224"/>
                      </a:cubicBezTo>
                      <a:cubicBezTo>
                        <a:pt x="920" y="1160"/>
                        <a:pt x="500" y="2249"/>
                        <a:pt x="179" y="340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45" name="Google Shape;345;p50"/>
                <p:cNvSpPr/>
                <p:nvPr/>
              </p:nvSpPr>
              <p:spPr>
                <a:xfrm>
                  <a:off x="1679750" y="2939000"/>
                  <a:ext cx="45750" cy="95475"/>
                </a:xfrm>
                <a:custGeom>
                  <a:avLst/>
                  <a:gdLst/>
                  <a:ahLst/>
                  <a:cxnLst/>
                  <a:rect l="l" t="t" r="r" b="b"/>
                  <a:pathLst>
                    <a:path w="1830" h="3819" extrusionOk="0">
                      <a:moveTo>
                        <a:pt x="206" y="3818"/>
                      </a:moveTo>
                      <a:cubicBezTo>
                        <a:pt x="99" y="3711"/>
                        <a:pt x="45" y="3586"/>
                        <a:pt x="1" y="3461"/>
                      </a:cubicBezTo>
                      <a:cubicBezTo>
                        <a:pt x="705" y="2400"/>
                        <a:pt x="1089" y="1222"/>
                        <a:pt x="1392" y="0"/>
                      </a:cubicBezTo>
                      <a:cubicBezTo>
                        <a:pt x="1517" y="143"/>
                        <a:pt x="1660" y="286"/>
                        <a:pt x="1829" y="410"/>
                      </a:cubicBezTo>
                      <a:cubicBezTo>
                        <a:pt x="1473" y="1624"/>
                        <a:pt x="920" y="2775"/>
                        <a:pt x="206" y="381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46" name="Google Shape;346;p50"/>
                <p:cNvSpPr/>
                <p:nvPr/>
              </p:nvSpPr>
              <p:spPr>
                <a:xfrm>
                  <a:off x="1714550" y="2852675"/>
                  <a:ext cx="29675" cy="96600"/>
                </a:xfrm>
                <a:custGeom>
                  <a:avLst/>
                  <a:gdLst/>
                  <a:ahLst/>
                  <a:cxnLst/>
                  <a:rect l="l" t="t" r="r" b="b"/>
                  <a:pathLst>
                    <a:path w="1187" h="3864" extrusionOk="0">
                      <a:moveTo>
                        <a:pt x="437" y="3863"/>
                      </a:moveTo>
                      <a:cubicBezTo>
                        <a:pt x="268" y="3739"/>
                        <a:pt x="125" y="3596"/>
                        <a:pt x="0" y="3453"/>
                      </a:cubicBezTo>
                      <a:cubicBezTo>
                        <a:pt x="277" y="2302"/>
                        <a:pt x="482" y="1125"/>
                        <a:pt x="785" y="1"/>
                      </a:cubicBezTo>
                      <a:cubicBezTo>
                        <a:pt x="910" y="126"/>
                        <a:pt x="1044" y="242"/>
                        <a:pt x="1187" y="358"/>
                      </a:cubicBezTo>
                      <a:cubicBezTo>
                        <a:pt x="928" y="1526"/>
                        <a:pt x="768" y="2713"/>
                        <a:pt x="437" y="3863"/>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47" name="Google Shape;347;p50"/>
                <p:cNvSpPr/>
                <p:nvPr/>
              </p:nvSpPr>
              <p:spPr>
                <a:xfrm>
                  <a:off x="1734175" y="2773725"/>
                  <a:ext cx="44175" cy="87900"/>
                </a:xfrm>
                <a:custGeom>
                  <a:avLst/>
                  <a:gdLst/>
                  <a:ahLst/>
                  <a:cxnLst/>
                  <a:rect l="l" t="t" r="r" b="b"/>
                  <a:pathLst>
                    <a:path w="1767" h="3516" extrusionOk="0">
                      <a:moveTo>
                        <a:pt x="402" y="3516"/>
                      </a:moveTo>
                      <a:cubicBezTo>
                        <a:pt x="259" y="3400"/>
                        <a:pt x="125" y="3284"/>
                        <a:pt x="0" y="3159"/>
                      </a:cubicBezTo>
                      <a:cubicBezTo>
                        <a:pt x="322" y="2026"/>
                        <a:pt x="741" y="946"/>
                        <a:pt x="1481" y="1"/>
                      </a:cubicBezTo>
                      <a:cubicBezTo>
                        <a:pt x="1570" y="81"/>
                        <a:pt x="1669" y="152"/>
                        <a:pt x="1767" y="233"/>
                      </a:cubicBezTo>
                      <a:cubicBezTo>
                        <a:pt x="1026" y="1178"/>
                        <a:pt x="652" y="2356"/>
                        <a:pt x="402" y="3516"/>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48" name="Google Shape;348;p50"/>
                <p:cNvSpPr/>
                <p:nvPr/>
              </p:nvSpPr>
              <p:spPr>
                <a:xfrm>
                  <a:off x="1678425" y="2886800"/>
                  <a:ext cx="45500" cy="138750"/>
                </a:xfrm>
                <a:custGeom>
                  <a:avLst/>
                  <a:gdLst/>
                  <a:ahLst/>
                  <a:cxnLst/>
                  <a:rect l="l" t="t" r="r" b="b"/>
                  <a:pathLst>
                    <a:path w="1820" h="5550" extrusionOk="0">
                      <a:moveTo>
                        <a:pt x="54" y="5549"/>
                      </a:moveTo>
                      <a:cubicBezTo>
                        <a:pt x="0" y="5335"/>
                        <a:pt x="9" y="5086"/>
                        <a:pt x="107" y="4916"/>
                      </a:cubicBezTo>
                      <a:cubicBezTo>
                        <a:pt x="1017" y="3391"/>
                        <a:pt x="1427" y="1740"/>
                        <a:pt x="1758" y="1"/>
                      </a:cubicBezTo>
                      <a:cubicBezTo>
                        <a:pt x="1740" y="108"/>
                        <a:pt x="1766" y="259"/>
                        <a:pt x="1820" y="384"/>
                      </a:cubicBezTo>
                      <a:cubicBezTo>
                        <a:pt x="1436" y="2177"/>
                        <a:pt x="1088" y="3997"/>
                        <a:pt x="54" y="554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49" name="Google Shape;349;p50"/>
                <p:cNvSpPr/>
                <p:nvPr/>
              </p:nvSpPr>
              <p:spPr>
                <a:xfrm>
                  <a:off x="1721900" y="2769275"/>
                  <a:ext cx="49325" cy="127150"/>
                </a:xfrm>
                <a:custGeom>
                  <a:avLst/>
                  <a:gdLst/>
                  <a:ahLst/>
                  <a:cxnLst/>
                  <a:rect l="l" t="t" r="r" b="b"/>
                  <a:pathLst>
                    <a:path w="1973" h="5086" extrusionOk="0">
                      <a:moveTo>
                        <a:pt x="81" y="5085"/>
                      </a:moveTo>
                      <a:cubicBezTo>
                        <a:pt x="27" y="4960"/>
                        <a:pt x="1" y="4809"/>
                        <a:pt x="19" y="4702"/>
                      </a:cubicBezTo>
                      <a:cubicBezTo>
                        <a:pt x="331" y="3060"/>
                        <a:pt x="688" y="1356"/>
                        <a:pt x="1740" y="0"/>
                      </a:cubicBezTo>
                      <a:cubicBezTo>
                        <a:pt x="1812" y="63"/>
                        <a:pt x="1892" y="125"/>
                        <a:pt x="1972" y="179"/>
                      </a:cubicBezTo>
                      <a:cubicBezTo>
                        <a:pt x="866" y="1597"/>
                        <a:pt x="456" y="3328"/>
                        <a:pt x="81" y="508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50" name="Google Shape;350;p50"/>
                <p:cNvSpPr/>
                <p:nvPr/>
              </p:nvSpPr>
              <p:spPr>
                <a:xfrm>
                  <a:off x="1785700" y="2730900"/>
                  <a:ext cx="143425" cy="58700"/>
                </a:xfrm>
                <a:custGeom>
                  <a:avLst/>
                  <a:gdLst/>
                  <a:ahLst/>
                  <a:cxnLst/>
                  <a:rect l="l" t="t" r="r" b="b"/>
                  <a:pathLst>
                    <a:path w="5737" h="2348" extrusionOk="0">
                      <a:moveTo>
                        <a:pt x="232" y="2347"/>
                      </a:moveTo>
                      <a:cubicBezTo>
                        <a:pt x="152" y="2285"/>
                        <a:pt x="72" y="2231"/>
                        <a:pt x="0" y="2169"/>
                      </a:cubicBezTo>
                      <a:cubicBezTo>
                        <a:pt x="1659" y="1"/>
                        <a:pt x="3720" y="28"/>
                        <a:pt x="5692" y="822"/>
                      </a:cubicBezTo>
                      <a:cubicBezTo>
                        <a:pt x="5736" y="839"/>
                        <a:pt x="5701" y="875"/>
                        <a:pt x="5611" y="813"/>
                      </a:cubicBezTo>
                      <a:cubicBezTo>
                        <a:pt x="3756" y="161"/>
                        <a:pt x="1419" y="795"/>
                        <a:pt x="232" y="2347"/>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51" name="Google Shape;351;p50"/>
                <p:cNvSpPr/>
                <p:nvPr/>
              </p:nvSpPr>
              <p:spPr>
                <a:xfrm>
                  <a:off x="1925975" y="2751200"/>
                  <a:ext cx="73850" cy="45300"/>
                </a:xfrm>
                <a:custGeom>
                  <a:avLst/>
                  <a:gdLst/>
                  <a:ahLst/>
                  <a:cxnLst/>
                  <a:rect l="l" t="t" r="r" b="b"/>
                  <a:pathLst>
                    <a:path w="2954" h="1812" extrusionOk="0">
                      <a:moveTo>
                        <a:pt x="0" y="1"/>
                      </a:moveTo>
                      <a:cubicBezTo>
                        <a:pt x="90" y="63"/>
                        <a:pt x="125" y="27"/>
                        <a:pt x="81" y="10"/>
                      </a:cubicBezTo>
                      <a:cubicBezTo>
                        <a:pt x="1089" y="420"/>
                        <a:pt x="2061" y="1027"/>
                        <a:pt x="2944" y="1642"/>
                      </a:cubicBezTo>
                      <a:cubicBezTo>
                        <a:pt x="2953" y="1713"/>
                        <a:pt x="2837" y="1812"/>
                        <a:pt x="2632" y="1767"/>
                      </a:cubicBezTo>
                      <a:cubicBezTo>
                        <a:pt x="1687" y="1044"/>
                        <a:pt x="919" y="304"/>
                        <a:pt x="0"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52" name="Google Shape;352;p50"/>
                <p:cNvSpPr/>
                <p:nvPr/>
              </p:nvSpPr>
              <p:spPr>
                <a:xfrm>
                  <a:off x="1991775" y="2792250"/>
                  <a:ext cx="12050" cy="7150"/>
                </a:xfrm>
                <a:custGeom>
                  <a:avLst/>
                  <a:gdLst/>
                  <a:ahLst/>
                  <a:cxnLst/>
                  <a:rect l="l" t="t" r="r" b="b"/>
                  <a:pathLst>
                    <a:path w="482" h="286" extrusionOk="0">
                      <a:moveTo>
                        <a:pt x="0" y="125"/>
                      </a:moveTo>
                      <a:cubicBezTo>
                        <a:pt x="205" y="170"/>
                        <a:pt x="321" y="71"/>
                        <a:pt x="312" y="0"/>
                      </a:cubicBezTo>
                      <a:cubicBezTo>
                        <a:pt x="366" y="36"/>
                        <a:pt x="419" y="71"/>
                        <a:pt x="473" y="116"/>
                      </a:cubicBezTo>
                      <a:cubicBezTo>
                        <a:pt x="482" y="187"/>
                        <a:pt x="366" y="286"/>
                        <a:pt x="152" y="250"/>
                      </a:cubicBezTo>
                      <a:cubicBezTo>
                        <a:pt x="98" y="205"/>
                        <a:pt x="54" y="170"/>
                        <a:pt x="0" y="12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53" name="Google Shape;353;p50"/>
                <p:cNvSpPr/>
                <p:nvPr/>
              </p:nvSpPr>
              <p:spPr>
                <a:xfrm>
                  <a:off x="1778325" y="2715300"/>
                  <a:ext cx="165525" cy="69825"/>
                </a:xfrm>
                <a:custGeom>
                  <a:avLst/>
                  <a:gdLst/>
                  <a:ahLst/>
                  <a:cxnLst/>
                  <a:rect l="l" t="t" r="r" b="b"/>
                  <a:pathLst>
                    <a:path w="6621" h="2793" extrusionOk="0">
                      <a:moveTo>
                        <a:pt x="295" y="2793"/>
                      </a:moveTo>
                      <a:cubicBezTo>
                        <a:pt x="197" y="2712"/>
                        <a:pt x="99" y="2641"/>
                        <a:pt x="1" y="2570"/>
                      </a:cubicBezTo>
                      <a:cubicBezTo>
                        <a:pt x="1482" y="661"/>
                        <a:pt x="4301" y="0"/>
                        <a:pt x="6495" y="964"/>
                      </a:cubicBezTo>
                      <a:cubicBezTo>
                        <a:pt x="6558" y="1214"/>
                        <a:pt x="6602" y="1472"/>
                        <a:pt x="6620" y="1731"/>
                      </a:cubicBezTo>
                      <a:cubicBezTo>
                        <a:pt x="4470" y="678"/>
                        <a:pt x="2133" y="384"/>
                        <a:pt x="295" y="2793"/>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54" name="Google Shape;354;p50"/>
                <p:cNvSpPr/>
                <p:nvPr/>
              </p:nvSpPr>
              <p:spPr>
                <a:xfrm>
                  <a:off x="1940700" y="2739375"/>
                  <a:ext cx="62900" cy="55800"/>
                </a:xfrm>
                <a:custGeom>
                  <a:avLst/>
                  <a:gdLst/>
                  <a:ahLst/>
                  <a:cxnLst/>
                  <a:rect l="l" t="t" r="r" b="b"/>
                  <a:pathLst>
                    <a:path w="2516" h="2232" extrusionOk="0">
                      <a:moveTo>
                        <a:pt x="125" y="768"/>
                      </a:moveTo>
                      <a:cubicBezTo>
                        <a:pt x="107" y="509"/>
                        <a:pt x="63" y="251"/>
                        <a:pt x="0" y="1"/>
                      </a:cubicBezTo>
                      <a:cubicBezTo>
                        <a:pt x="919" y="402"/>
                        <a:pt x="1642" y="1107"/>
                        <a:pt x="2427" y="1705"/>
                      </a:cubicBezTo>
                      <a:cubicBezTo>
                        <a:pt x="2489" y="1874"/>
                        <a:pt x="2516" y="2044"/>
                        <a:pt x="2516" y="2231"/>
                      </a:cubicBezTo>
                      <a:cubicBezTo>
                        <a:pt x="1776" y="1705"/>
                        <a:pt x="964" y="1178"/>
                        <a:pt x="125" y="76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55" name="Google Shape;355;p50"/>
                <p:cNvSpPr/>
                <p:nvPr/>
              </p:nvSpPr>
              <p:spPr>
                <a:xfrm>
                  <a:off x="1771200" y="2710625"/>
                  <a:ext cx="169525" cy="68925"/>
                </a:xfrm>
                <a:custGeom>
                  <a:avLst/>
                  <a:gdLst/>
                  <a:ahLst/>
                  <a:cxnLst/>
                  <a:rect l="l" t="t" r="r" b="b"/>
                  <a:pathLst>
                    <a:path w="6781" h="2757" extrusionOk="0">
                      <a:moveTo>
                        <a:pt x="286" y="2757"/>
                      </a:moveTo>
                      <a:cubicBezTo>
                        <a:pt x="188" y="2676"/>
                        <a:pt x="89" y="2605"/>
                        <a:pt x="0" y="2525"/>
                      </a:cubicBezTo>
                      <a:cubicBezTo>
                        <a:pt x="1749" y="250"/>
                        <a:pt x="4291" y="0"/>
                        <a:pt x="6584" y="856"/>
                      </a:cubicBezTo>
                      <a:cubicBezTo>
                        <a:pt x="6673" y="937"/>
                        <a:pt x="6700" y="1035"/>
                        <a:pt x="6780" y="1151"/>
                      </a:cubicBezTo>
                      <a:cubicBezTo>
                        <a:pt x="4586" y="187"/>
                        <a:pt x="1767" y="848"/>
                        <a:pt x="286" y="2757"/>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56" name="Google Shape;356;p50"/>
                <p:cNvSpPr/>
                <p:nvPr/>
              </p:nvSpPr>
              <p:spPr>
                <a:xfrm>
                  <a:off x="1935800" y="2732025"/>
                  <a:ext cx="65575" cy="49975"/>
                </a:xfrm>
                <a:custGeom>
                  <a:avLst/>
                  <a:gdLst/>
                  <a:ahLst/>
                  <a:cxnLst/>
                  <a:rect l="l" t="t" r="r" b="b"/>
                  <a:pathLst>
                    <a:path w="2623" h="1999" extrusionOk="0">
                      <a:moveTo>
                        <a:pt x="196" y="295"/>
                      </a:moveTo>
                      <a:cubicBezTo>
                        <a:pt x="116" y="179"/>
                        <a:pt x="89" y="81"/>
                        <a:pt x="0" y="0"/>
                      </a:cubicBezTo>
                      <a:cubicBezTo>
                        <a:pt x="892" y="331"/>
                        <a:pt x="1749" y="839"/>
                        <a:pt x="2516" y="1446"/>
                      </a:cubicBezTo>
                      <a:cubicBezTo>
                        <a:pt x="2587" y="1606"/>
                        <a:pt x="2569" y="1802"/>
                        <a:pt x="2623" y="1999"/>
                      </a:cubicBezTo>
                      <a:cubicBezTo>
                        <a:pt x="1838" y="1401"/>
                        <a:pt x="1115" y="696"/>
                        <a:pt x="196" y="29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57" name="Google Shape;357;p50"/>
                <p:cNvSpPr/>
                <p:nvPr/>
              </p:nvSpPr>
              <p:spPr>
                <a:xfrm>
                  <a:off x="1765400" y="2712850"/>
                  <a:ext cx="112875" cy="60900"/>
                </a:xfrm>
                <a:custGeom>
                  <a:avLst/>
                  <a:gdLst/>
                  <a:ahLst/>
                  <a:cxnLst/>
                  <a:rect l="l" t="t" r="r" b="b"/>
                  <a:pathLst>
                    <a:path w="4515" h="2436" extrusionOk="0">
                      <a:moveTo>
                        <a:pt x="232" y="2436"/>
                      </a:moveTo>
                      <a:cubicBezTo>
                        <a:pt x="152" y="2382"/>
                        <a:pt x="72" y="2320"/>
                        <a:pt x="0" y="2257"/>
                      </a:cubicBezTo>
                      <a:cubicBezTo>
                        <a:pt x="973" y="982"/>
                        <a:pt x="2543" y="188"/>
                        <a:pt x="4131" y="0"/>
                      </a:cubicBezTo>
                      <a:cubicBezTo>
                        <a:pt x="4256" y="81"/>
                        <a:pt x="4389" y="188"/>
                        <a:pt x="4514" y="312"/>
                      </a:cubicBezTo>
                      <a:cubicBezTo>
                        <a:pt x="2935" y="295"/>
                        <a:pt x="1410" y="910"/>
                        <a:pt x="232" y="2436"/>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58" name="Google Shape;358;p50"/>
                <p:cNvSpPr/>
                <p:nvPr/>
              </p:nvSpPr>
              <p:spPr>
                <a:xfrm>
                  <a:off x="1868650" y="2707500"/>
                  <a:ext cx="130050" cy="60675"/>
                </a:xfrm>
                <a:custGeom>
                  <a:avLst/>
                  <a:gdLst/>
                  <a:ahLst/>
                  <a:cxnLst/>
                  <a:rect l="l" t="t" r="r" b="b"/>
                  <a:pathLst>
                    <a:path w="5202" h="2427" extrusionOk="0">
                      <a:moveTo>
                        <a:pt x="384" y="526"/>
                      </a:moveTo>
                      <a:cubicBezTo>
                        <a:pt x="259" y="402"/>
                        <a:pt x="126" y="295"/>
                        <a:pt x="1" y="214"/>
                      </a:cubicBezTo>
                      <a:cubicBezTo>
                        <a:pt x="1803" y="0"/>
                        <a:pt x="3400" y="616"/>
                        <a:pt x="4791" y="1722"/>
                      </a:cubicBezTo>
                      <a:cubicBezTo>
                        <a:pt x="4934" y="1909"/>
                        <a:pt x="5068" y="2141"/>
                        <a:pt x="5202" y="2427"/>
                      </a:cubicBezTo>
                      <a:cubicBezTo>
                        <a:pt x="3792" y="1303"/>
                        <a:pt x="2062" y="553"/>
                        <a:pt x="384" y="526"/>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59" name="Google Shape;359;p50"/>
                <p:cNvSpPr/>
                <p:nvPr/>
              </p:nvSpPr>
              <p:spPr>
                <a:xfrm>
                  <a:off x="1995550" y="2795150"/>
                  <a:ext cx="104625" cy="35250"/>
                </a:xfrm>
                <a:custGeom>
                  <a:avLst/>
                  <a:gdLst/>
                  <a:ahLst/>
                  <a:cxnLst/>
                  <a:rect l="l" t="t" r="r" b="b"/>
                  <a:pathLst>
                    <a:path w="4185" h="1410" extrusionOk="0">
                      <a:moveTo>
                        <a:pt x="1" y="134"/>
                      </a:moveTo>
                      <a:cubicBezTo>
                        <a:pt x="215" y="170"/>
                        <a:pt x="331" y="71"/>
                        <a:pt x="322" y="0"/>
                      </a:cubicBezTo>
                      <a:cubicBezTo>
                        <a:pt x="1375" y="732"/>
                        <a:pt x="2989" y="1294"/>
                        <a:pt x="4185" y="518"/>
                      </a:cubicBezTo>
                      <a:cubicBezTo>
                        <a:pt x="4140" y="758"/>
                        <a:pt x="3890" y="1026"/>
                        <a:pt x="3534" y="1106"/>
                      </a:cubicBezTo>
                      <a:cubicBezTo>
                        <a:pt x="2160" y="1410"/>
                        <a:pt x="920" y="803"/>
                        <a:pt x="1" y="13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60" name="Google Shape;360;p50"/>
                <p:cNvSpPr/>
                <p:nvPr/>
              </p:nvSpPr>
              <p:spPr>
                <a:xfrm>
                  <a:off x="2001350" y="2781975"/>
                  <a:ext cx="14525" cy="20775"/>
                </a:xfrm>
                <a:custGeom>
                  <a:avLst/>
                  <a:gdLst/>
                  <a:ahLst/>
                  <a:cxnLst/>
                  <a:rect l="l" t="t" r="r" b="b"/>
                  <a:pathLst>
                    <a:path w="581" h="831" extrusionOk="0">
                      <a:moveTo>
                        <a:pt x="90" y="527"/>
                      </a:moveTo>
                      <a:cubicBezTo>
                        <a:pt x="90" y="340"/>
                        <a:pt x="63" y="170"/>
                        <a:pt x="1" y="1"/>
                      </a:cubicBezTo>
                      <a:cubicBezTo>
                        <a:pt x="161" y="126"/>
                        <a:pt x="331" y="251"/>
                        <a:pt x="500" y="358"/>
                      </a:cubicBezTo>
                      <a:cubicBezTo>
                        <a:pt x="563" y="509"/>
                        <a:pt x="581" y="661"/>
                        <a:pt x="581" y="830"/>
                      </a:cubicBezTo>
                      <a:cubicBezTo>
                        <a:pt x="402" y="732"/>
                        <a:pt x="242" y="625"/>
                        <a:pt x="90" y="527"/>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61" name="Google Shape;361;p50"/>
                <p:cNvSpPr/>
                <p:nvPr/>
              </p:nvSpPr>
              <p:spPr>
                <a:xfrm>
                  <a:off x="2001350" y="2781975"/>
                  <a:ext cx="12525" cy="8950"/>
                </a:xfrm>
                <a:custGeom>
                  <a:avLst/>
                  <a:gdLst/>
                  <a:ahLst/>
                  <a:cxnLst/>
                  <a:rect l="l" t="t" r="r" b="b"/>
                  <a:pathLst>
                    <a:path w="501" h="358" extrusionOk="0">
                      <a:moveTo>
                        <a:pt x="1" y="1"/>
                      </a:moveTo>
                      <a:lnTo>
                        <a:pt x="1" y="1"/>
                      </a:lnTo>
                      <a:cubicBezTo>
                        <a:pt x="161" y="126"/>
                        <a:pt x="331" y="251"/>
                        <a:pt x="500" y="358"/>
                      </a:cubicBezTo>
                      <a:lnTo>
                        <a:pt x="500" y="358"/>
                      </a:lnTo>
                      <a:cubicBezTo>
                        <a:pt x="331" y="251"/>
                        <a:pt x="161" y="126"/>
                        <a:pt x="1"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62" name="Google Shape;362;p50"/>
                <p:cNvSpPr/>
                <p:nvPr/>
              </p:nvSpPr>
              <p:spPr>
                <a:xfrm>
                  <a:off x="2013850" y="2790900"/>
                  <a:ext cx="43950" cy="25900"/>
                </a:xfrm>
                <a:custGeom>
                  <a:avLst/>
                  <a:gdLst/>
                  <a:ahLst/>
                  <a:cxnLst/>
                  <a:rect l="l" t="t" r="r" b="b"/>
                  <a:pathLst>
                    <a:path w="1758" h="1036" extrusionOk="0">
                      <a:moveTo>
                        <a:pt x="81" y="473"/>
                      </a:moveTo>
                      <a:cubicBezTo>
                        <a:pt x="81" y="304"/>
                        <a:pt x="63" y="152"/>
                        <a:pt x="0" y="1"/>
                      </a:cubicBezTo>
                      <a:cubicBezTo>
                        <a:pt x="500" y="331"/>
                        <a:pt x="1062" y="572"/>
                        <a:pt x="1651" y="661"/>
                      </a:cubicBezTo>
                      <a:cubicBezTo>
                        <a:pt x="1731" y="777"/>
                        <a:pt x="1758" y="902"/>
                        <a:pt x="1749" y="1035"/>
                      </a:cubicBezTo>
                      <a:cubicBezTo>
                        <a:pt x="1160" y="973"/>
                        <a:pt x="580" y="750"/>
                        <a:pt x="81" y="473"/>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63" name="Google Shape;363;p50"/>
                <p:cNvSpPr/>
                <p:nvPr/>
              </p:nvSpPr>
              <p:spPr>
                <a:xfrm>
                  <a:off x="2013850" y="2790900"/>
                  <a:ext cx="41275" cy="16525"/>
                </a:xfrm>
                <a:custGeom>
                  <a:avLst/>
                  <a:gdLst/>
                  <a:ahLst/>
                  <a:cxnLst/>
                  <a:rect l="l" t="t" r="r" b="b"/>
                  <a:pathLst>
                    <a:path w="1651" h="661" extrusionOk="0">
                      <a:moveTo>
                        <a:pt x="0" y="1"/>
                      </a:moveTo>
                      <a:lnTo>
                        <a:pt x="0" y="1"/>
                      </a:lnTo>
                      <a:cubicBezTo>
                        <a:pt x="500" y="331"/>
                        <a:pt x="1062" y="572"/>
                        <a:pt x="1651" y="661"/>
                      </a:cubicBezTo>
                      <a:lnTo>
                        <a:pt x="1651" y="661"/>
                      </a:lnTo>
                      <a:cubicBezTo>
                        <a:pt x="1062" y="572"/>
                        <a:pt x="500" y="331"/>
                        <a:pt x="0"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64" name="Google Shape;364;p50"/>
                <p:cNvSpPr/>
                <p:nvPr/>
              </p:nvSpPr>
              <p:spPr>
                <a:xfrm>
                  <a:off x="1998675" y="2768150"/>
                  <a:ext cx="15200" cy="22775"/>
                </a:xfrm>
                <a:custGeom>
                  <a:avLst/>
                  <a:gdLst/>
                  <a:ahLst/>
                  <a:cxnLst/>
                  <a:rect l="l" t="t" r="r" b="b"/>
                  <a:pathLst>
                    <a:path w="608" h="911" extrusionOk="0">
                      <a:moveTo>
                        <a:pt x="108" y="554"/>
                      </a:moveTo>
                      <a:cubicBezTo>
                        <a:pt x="54" y="357"/>
                        <a:pt x="72" y="161"/>
                        <a:pt x="1" y="1"/>
                      </a:cubicBezTo>
                      <a:cubicBezTo>
                        <a:pt x="126" y="108"/>
                        <a:pt x="268" y="215"/>
                        <a:pt x="429" y="331"/>
                      </a:cubicBezTo>
                      <a:cubicBezTo>
                        <a:pt x="518" y="500"/>
                        <a:pt x="536" y="696"/>
                        <a:pt x="607" y="911"/>
                      </a:cubicBezTo>
                      <a:cubicBezTo>
                        <a:pt x="438" y="804"/>
                        <a:pt x="268" y="679"/>
                        <a:pt x="108" y="55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65" name="Google Shape;365;p50"/>
                <p:cNvSpPr/>
                <p:nvPr/>
              </p:nvSpPr>
              <p:spPr>
                <a:xfrm>
                  <a:off x="2009375" y="2776400"/>
                  <a:ext cx="45750" cy="31025"/>
                </a:xfrm>
                <a:custGeom>
                  <a:avLst/>
                  <a:gdLst/>
                  <a:ahLst/>
                  <a:cxnLst/>
                  <a:rect l="l" t="t" r="r" b="b"/>
                  <a:pathLst>
                    <a:path w="1830" h="1241" extrusionOk="0">
                      <a:moveTo>
                        <a:pt x="179" y="581"/>
                      </a:moveTo>
                      <a:cubicBezTo>
                        <a:pt x="108" y="366"/>
                        <a:pt x="90" y="170"/>
                        <a:pt x="1" y="1"/>
                      </a:cubicBezTo>
                      <a:cubicBezTo>
                        <a:pt x="456" y="331"/>
                        <a:pt x="1000" y="652"/>
                        <a:pt x="1562" y="821"/>
                      </a:cubicBezTo>
                      <a:cubicBezTo>
                        <a:pt x="1669" y="937"/>
                        <a:pt x="1749" y="1080"/>
                        <a:pt x="1830" y="1241"/>
                      </a:cubicBezTo>
                      <a:cubicBezTo>
                        <a:pt x="1241" y="1152"/>
                        <a:pt x="679" y="911"/>
                        <a:pt x="179" y="58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66" name="Google Shape;366;p50"/>
                <p:cNvSpPr/>
                <p:nvPr/>
              </p:nvSpPr>
              <p:spPr>
                <a:xfrm>
                  <a:off x="1988425" y="2750525"/>
                  <a:ext cx="101950" cy="61600"/>
                </a:xfrm>
                <a:custGeom>
                  <a:avLst/>
                  <a:gdLst/>
                  <a:ahLst/>
                  <a:cxnLst/>
                  <a:rect l="l" t="t" r="r" b="b"/>
                  <a:pathLst>
                    <a:path w="4078" h="2464" extrusionOk="0">
                      <a:moveTo>
                        <a:pt x="411" y="706"/>
                      </a:moveTo>
                      <a:cubicBezTo>
                        <a:pt x="277" y="420"/>
                        <a:pt x="143" y="188"/>
                        <a:pt x="0" y="1"/>
                      </a:cubicBezTo>
                      <a:cubicBezTo>
                        <a:pt x="955" y="759"/>
                        <a:pt x="2159" y="1937"/>
                        <a:pt x="3515" y="1607"/>
                      </a:cubicBezTo>
                      <a:cubicBezTo>
                        <a:pt x="3694" y="1562"/>
                        <a:pt x="3881" y="1598"/>
                        <a:pt x="4077" y="1687"/>
                      </a:cubicBezTo>
                      <a:cubicBezTo>
                        <a:pt x="2873" y="2463"/>
                        <a:pt x="1312" y="1437"/>
                        <a:pt x="411" y="706"/>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367" name="Google Shape;367;p50"/>
              <p:cNvGrpSpPr/>
              <p:nvPr/>
            </p:nvGrpSpPr>
            <p:grpSpPr>
              <a:xfrm rot="-2700000">
                <a:off x="122039" y="1317276"/>
                <a:ext cx="637194" cy="515620"/>
                <a:chOff x="1556875" y="2439775"/>
                <a:chExt cx="637200" cy="515625"/>
              </a:xfrm>
            </p:grpSpPr>
            <p:sp>
              <p:nvSpPr>
                <p:cNvPr id="368" name="Google Shape;368;p50"/>
                <p:cNvSpPr/>
                <p:nvPr/>
              </p:nvSpPr>
              <p:spPr>
                <a:xfrm>
                  <a:off x="2012050" y="2439850"/>
                  <a:ext cx="180475" cy="64050"/>
                </a:xfrm>
                <a:custGeom>
                  <a:avLst/>
                  <a:gdLst/>
                  <a:ahLst/>
                  <a:cxnLst/>
                  <a:rect l="l" t="t" r="r" b="b"/>
                  <a:pathLst>
                    <a:path w="7219" h="2562" extrusionOk="0">
                      <a:moveTo>
                        <a:pt x="1" y="1"/>
                      </a:moveTo>
                      <a:cubicBezTo>
                        <a:pt x="251" y="72"/>
                        <a:pt x="492" y="224"/>
                        <a:pt x="590" y="358"/>
                      </a:cubicBezTo>
                      <a:cubicBezTo>
                        <a:pt x="2838" y="509"/>
                        <a:pt x="5140" y="1268"/>
                        <a:pt x="7218" y="2561"/>
                      </a:cubicBezTo>
                      <a:cubicBezTo>
                        <a:pt x="7129" y="2285"/>
                        <a:pt x="6870" y="1990"/>
                        <a:pt x="6522" y="1803"/>
                      </a:cubicBezTo>
                      <a:cubicBezTo>
                        <a:pt x="4444" y="670"/>
                        <a:pt x="2187" y="46"/>
                        <a:pt x="1"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69" name="Google Shape;369;p50"/>
                <p:cNvSpPr/>
                <p:nvPr/>
              </p:nvSpPr>
              <p:spPr>
                <a:xfrm>
                  <a:off x="2025675" y="2448775"/>
                  <a:ext cx="168400" cy="66500"/>
                </a:xfrm>
                <a:custGeom>
                  <a:avLst/>
                  <a:gdLst/>
                  <a:ahLst/>
                  <a:cxnLst/>
                  <a:rect l="l" t="t" r="r" b="b"/>
                  <a:pathLst>
                    <a:path w="6736" h="2660" extrusionOk="0">
                      <a:moveTo>
                        <a:pt x="45" y="1"/>
                      </a:moveTo>
                      <a:lnTo>
                        <a:pt x="45" y="1"/>
                      </a:lnTo>
                      <a:cubicBezTo>
                        <a:pt x="0" y="268"/>
                        <a:pt x="54" y="411"/>
                        <a:pt x="188" y="429"/>
                      </a:cubicBezTo>
                      <a:cubicBezTo>
                        <a:pt x="2400" y="590"/>
                        <a:pt x="4657" y="1357"/>
                        <a:pt x="6682" y="2659"/>
                      </a:cubicBezTo>
                      <a:cubicBezTo>
                        <a:pt x="6736" y="2525"/>
                        <a:pt x="6736" y="2374"/>
                        <a:pt x="6673" y="2204"/>
                      </a:cubicBezTo>
                      <a:cubicBezTo>
                        <a:pt x="4595" y="911"/>
                        <a:pt x="2293" y="152"/>
                        <a:pt x="45"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70" name="Google Shape;370;p50"/>
                <p:cNvSpPr/>
                <p:nvPr/>
              </p:nvSpPr>
              <p:spPr>
                <a:xfrm>
                  <a:off x="2030350" y="2459475"/>
                  <a:ext cx="162400" cy="55800"/>
                </a:xfrm>
                <a:custGeom>
                  <a:avLst/>
                  <a:gdLst/>
                  <a:ahLst/>
                  <a:cxnLst/>
                  <a:rect l="l" t="t" r="r" b="b"/>
                  <a:pathLst>
                    <a:path w="6496" h="2232" extrusionOk="0">
                      <a:moveTo>
                        <a:pt x="6495" y="2231"/>
                      </a:moveTo>
                      <a:lnTo>
                        <a:pt x="6495" y="2231"/>
                      </a:lnTo>
                      <a:cubicBezTo>
                        <a:pt x="4470" y="929"/>
                        <a:pt x="2213" y="162"/>
                        <a:pt x="1" y="1"/>
                      </a:cubicBezTo>
                      <a:lnTo>
                        <a:pt x="1" y="1"/>
                      </a:lnTo>
                      <a:cubicBezTo>
                        <a:pt x="2213" y="162"/>
                        <a:pt x="4470" y="929"/>
                        <a:pt x="6495" y="223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71" name="Google Shape;371;p50"/>
                <p:cNvSpPr/>
                <p:nvPr/>
              </p:nvSpPr>
              <p:spPr>
                <a:xfrm>
                  <a:off x="2028575" y="2459475"/>
                  <a:ext cx="164175" cy="62250"/>
                </a:xfrm>
                <a:custGeom>
                  <a:avLst/>
                  <a:gdLst/>
                  <a:ahLst/>
                  <a:cxnLst/>
                  <a:rect l="l" t="t" r="r" b="b"/>
                  <a:pathLst>
                    <a:path w="6567" h="2490" extrusionOk="0">
                      <a:moveTo>
                        <a:pt x="72" y="1"/>
                      </a:moveTo>
                      <a:lnTo>
                        <a:pt x="72" y="1"/>
                      </a:lnTo>
                      <a:cubicBezTo>
                        <a:pt x="80" y="153"/>
                        <a:pt x="45" y="304"/>
                        <a:pt x="0" y="411"/>
                      </a:cubicBezTo>
                      <a:cubicBezTo>
                        <a:pt x="2123" y="545"/>
                        <a:pt x="4300" y="1268"/>
                        <a:pt x="6254" y="2490"/>
                      </a:cubicBezTo>
                      <a:cubicBezTo>
                        <a:pt x="6397" y="2445"/>
                        <a:pt x="6504" y="2356"/>
                        <a:pt x="6566" y="2231"/>
                      </a:cubicBezTo>
                      <a:cubicBezTo>
                        <a:pt x="4541" y="929"/>
                        <a:pt x="2284" y="162"/>
                        <a:pt x="7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72" name="Google Shape;372;p50"/>
                <p:cNvSpPr/>
                <p:nvPr/>
              </p:nvSpPr>
              <p:spPr>
                <a:xfrm>
                  <a:off x="2016750" y="2469750"/>
                  <a:ext cx="168175" cy="52750"/>
                </a:xfrm>
                <a:custGeom>
                  <a:avLst/>
                  <a:gdLst/>
                  <a:ahLst/>
                  <a:cxnLst/>
                  <a:rect l="l" t="t" r="r" b="b"/>
                  <a:pathLst>
                    <a:path w="6727" h="2110" extrusionOk="0">
                      <a:moveTo>
                        <a:pt x="473" y="0"/>
                      </a:moveTo>
                      <a:cubicBezTo>
                        <a:pt x="384" y="179"/>
                        <a:pt x="143" y="277"/>
                        <a:pt x="0" y="304"/>
                      </a:cubicBezTo>
                      <a:cubicBezTo>
                        <a:pt x="1963" y="357"/>
                        <a:pt x="3997" y="919"/>
                        <a:pt x="5870" y="1927"/>
                      </a:cubicBezTo>
                      <a:cubicBezTo>
                        <a:pt x="6092" y="2048"/>
                        <a:pt x="6315" y="2110"/>
                        <a:pt x="6508" y="2110"/>
                      </a:cubicBezTo>
                      <a:cubicBezTo>
                        <a:pt x="6586" y="2110"/>
                        <a:pt x="6660" y="2100"/>
                        <a:pt x="6727" y="2079"/>
                      </a:cubicBezTo>
                      <a:cubicBezTo>
                        <a:pt x="4773" y="857"/>
                        <a:pt x="2596" y="134"/>
                        <a:pt x="473"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73" name="Google Shape;373;p50"/>
                <p:cNvSpPr/>
                <p:nvPr/>
              </p:nvSpPr>
              <p:spPr>
                <a:xfrm>
                  <a:off x="1774100" y="2439775"/>
                  <a:ext cx="252700" cy="121875"/>
                </a:xfrm>
                <a:custGeom>
                  <a:avLst/>
                  <a:gdLst/>
                  <a:ahLst/>
                  <a:cxnLst/>
                  <a:rect l="l" t="t" r="r" b="b"/>
                  <a:pathLst>
                    <a:path w="10108" h="4875" extrusionOk="0">
                      <a:moveTo>
                        <a:pt x="9239" y="1"/>
                      </a:moveTo>
                      <a:cubicBezTo>
                        <a:pt x="5546" y="1"/>
                        <a:pt x="2141" y="1719"/>
                        <a:pt x="0" y="4652"/>
                      </a:cubicBezTo>
                      <a:cubicBezTo>
                        <a:pt x="89" y="4723"/>
                        <a:pt x="170" y="4803"/>
                        <a:pt x="259" y="4875"/>
                      </a:cubicBezTo>
                      <a:cubicBezTo>
                        <a:pt x="2356" y="1995"/>
                        <a:pt x="5688" y="335"/>
                        <a:pt x="9319" y="335"/>
                      </a:cubicBezTo>
                      <a:cubicBezTo>
                        <a:pt x="9581" y="335"/>
                        <a:pt x="9844" y="343"/>
                        <a:pt x="10108" y="361"/>
                      </a:cubicBezTo>
                      <a:cubicBezTo>
                        <a:pt x="10010" y="227"/>
                        <a:pt x="9769" y="75"/>
                        <a:pt x="9519" y="4"/>
                      </a:cubicBezTo>
                      <a:cubicBezTo>
                        <a:pt x="9426" y="2"/>
                        <a:pt x="9332" y="1"/>
                        <a:pt x="9239"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74" name="Google Shape;374;p50"/>
                <p:cNvSpPr/>
                <p:nvPr/>
              </p:nvSpPr>
              <p:spPr>
                <a:xfrm>
                  <a:off x="1965225" y="2448125"/>
                  <a:ext cx="65150" cy="12950"/>
                </a:xfrm>
                <a:custGeom>
                  <a:avLst/>
                  <a:gdLst/>
                  <a:ahLst/>
                  <a:cxnLst/>
                  <a:rect l="l" t="t" r="r" b="b"/>
                  <a:pathLst>
                    <a:path w="2606" h="518" extrusionOk="0">
                      <a:moveTo>
                        <a:pt x="1645" y="0"/>
                      </a:moveTo>
                      <a:cubicBezTo>
                        <a:pt x="1089" y="0"/>
                        <a:pt x="541" y="38"/>
                        <a:pt x="1" y="116"/>
                      </a:cubicBezTo>
                      <a:cubicBezTo>
                        <a:pt x="1" y="348"/>
                        <a:pt x="72" y="482"/>
                        <a:pt x="206" y="517"/>
                      </a:cubicBezTo>
                      <a:cubicBezTo>
                        <a:pt x="692" y="451"/>
                        <a:pt x="1185" y="419"/>
                        <a:pt x="1682" y="419"/>
                      </a:cubicBezTo>
                      <a:cubicBezTo>
                        <a:pt x="1988" y="419"/>
                        <a:pt x="2296" y="431"/>
                        <a:pt x="2606" y="455"/>
                      </a:cubicBezTo>
                      <a:cubicBezTo>
                        <a:pt x="2472" y="437"/>
                        <a:pt x="2418" y="294"/>
                        <a:pt x="2463" y="27"/>
                      </a:cubicBezTo>
                      <a:cubicBezTo>
                        <a:pt x="2188" y="9"/>
                        <a:pt x="1916" y="0"/>
                        <a:pt x="1645"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75" name="Google Shape;375;p50"/>
                <p:cNvSpPr/>
                <p:nvPr/>
              </p:nvSpPr>
              <p:spPr>
                <a:xfrm>
                  <a:off x="1780550" y="2451000"/>
                  <a:ext cx="189825" cy="118025"/>
                </a:xfrm>
                <a:custGeom>
                  <a:avLst/>
                  <a:gdLst/>
                  <a:ahLst/>
                  <a:cxnLst/>
                  <a:rect l="l" t="t" r="r" b="b"/>
                  <a:pathLst>
                    <a:path w="7593" h="4721" extrusionOk="0">
                      <a:moveTo>
                        <a:pt x="7388" y="1"/>
                      </a:moveTo>
                      <a:cubicBezTo>
                        <a:pt x="4426" y="429"/>
                        <a:pt x="1776" y="1999"/>
                        <a:pt x="1" y="4426"/>
                      </a:cubicBezTo>
                      <a:cubicBezTo>
                        <a:pt x="108" y="4524"/>
                        <a:pt x="206" y="4622"/>
                        <a:pt x="313" y="4720"/>
                      </a:cubicBezTo>
                      <a:cubicBezTo>
                        <a:pt x="2053" y="2347"/>
                        <a:pt x="4667" y="786"/>
                        <a:pt x="7593" y="402"/>
                      </a:cubicBezTo>
                      <a:cubicBezTo>
                        <a:pt x="7459" y="367"/>
                        <a:pt x="7388" y="233"/>
                        <a:pt x="7388"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76" name="Google Shape;376;p50"/>
                <p:cNvSpPr/>
                <p:nvPr/>
              </p:nvSpPr>
              <p:spPr>
                <a:xfrm>
                  <a:off x="1970350" y="2458600"/>
                  <a:ext cx="60250" cy="13175"/>
                </a:xfrm>
                <a:custGeom>
                  <a:avLst/>
                  <a:gdLst/>
                  <a:ahLst/>
                  <a:cxnLst/>
                  <a:rect l="l" t="t" r="r" b="b"/>
                  <a:pathLst>
                    <a:path w="2410" h="527" extrusionOk="0">
                      <a:moveTo>
                        <a:pt x="1477" y="0"/>
                      </a:moveTo>
                      <a:cubicBezTo>
                        <a:pt x="980" y="0"/>
                        <a:pt x="487" y="32"/>
                        <a:pt x="1" y="98"/>
                      </a:cubicBezTo>
                      <a:cubicBezTo>
                        <a:pt x="36" y="259"/>
                        <a:pt x="19" y="411"/>
                        <a:pt x="10" y="527"/>
                      </a:cubicBezTo>
                      <a:cubicBezTo>
                        <a:pt x="515" y="455"/>
                        <a:pt x="1025" y="420"/>
                        <a:pt x="1543" y="420"/>
                      </a:cubicBezTo>
                      <a:cubicBezTo>
                        <a:pt x="1803" y="420"/>
                        <a:pt x="2064" y="429"/>
                        <a:pt x="2329" y="446"/>
                      </a:cubicBezTo>
                      <a:cubicBezTo>
                        <a:pt x="2374" y="339"/>
                        <a:pt x="2409" y="188"/>
                        <a:pt x="2401" y="36"/>
                      </a:cubicBezTo>
                      <a:cubicBezTo>
                        <a:pt x="2091" y="12"/>
                        <a:pt x="1783" y="0"/>
                        <a:pt x="147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77" name="Google Shape;377;p50"/>
                <p:cNvSpPr/>
                <p:nvPr/>
              </p:nvSpPr>
              <p:spPr>
                <a:xfrm>
                  <a:off x="1788375" y="2461050"/>
                  <a:ext cx="182900" cy="115100"/>
                </a:xfrm>
                <a:custGeom>
                  <a:avLst/>
                  <a:gdLst/>
                  <a:ahLst/>
                  <a:cxnLst/>
                  <a:rect l="l" t="t" r="r" b="b"/>
                  <a:pathLst>
                    <a:path w="7316" h="4604" extrusionOk="0">
                      <a:moveTo>
                        <a:pt x="7280" y="0"/>
                      </a:moveTo>
                      <a:cubicBezTo>
                        <a:pt x="4354" y="384"/>
                        <a:pt x="1740" y="1945"/>
                        <a:pt x="0" y="4318"/>
                      </a:cubicBezTo>
                      <a:cubicBezTo>
                        <a:pt x="107" y="4407"/>
                        <a:pt x="214" y="4506"/>
                        <a:pt x="321" y="4604"/>
                      </a:cubicBezTo>
                      <a:cubicBezTo>
                        <a:pt x="1990" y="2311"/>
                        <a:pt x="4496" y="839"/>
                        <a:pt x="7289" y="429"/>
                      </a:cubicBezTo>
                      <a:cubicBezTo>
                        <a:pt x="7298" y="313"/>
                        <a:pt x="7315" y="161"/>
                        <a:pt x="7280"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78" name="Google Shape;378;p50"/>
                <p:cNvSpPr/>
                <p:nvPr/>
              </p:nvSpPr>
              <p:spPr>
                <a:xfrm>
                  <a:off x="1796400" y="2469100"/>
                  <a:ext cx="232200" cy="112850"/>
                </a:xfrm>
                <a:custGeom>
                  <a:avLst/>
                  <a:gdLst/>
                  <a:ahLst/>
                  <a:cxnLst/>
                  <a:rect l="l" t="t" r="r" b="b"/>
                  <a:pathLst>
                    <a:path w="9288" h="4514" extrusionOk="0">
                      <a:moveTo>
                        <a:pt x="8532" y="1"/>
                      </a:moveTo>
                      <a:cubicBezTo>
                        <a:pt x="5118" y="1"/>
                        <a:pt x="1979" y="1572"/>
                        <a:pt x="0" y="4282"/>
                      </a:cubicBezTo>
                      <a:cubicBezTo>
                        <a:pt x="81" y="4362"/>
                        <a:pt x="170" y="4433"/>
                        <a:pt x="250" y="4514"/>
                      </a:cubicBezTo>
                      <a:cubicBezTo>
                        <a:pt x="2178" y="1870"/>
                        <a:pt x="5258" y="327"/>
                        <a:pt x="8589" y="327"/>
                      </a:cubicBezTo>
                      <a:cubicBezTo>
                        <a:pt x="8664" y="327"/>
                        <a:pt x="8739" y="328"/>
                        <a:pt x="8814" y="330"/>
                      </a:cubicBezTo>
                      <a:cubicBezTo>
                        <a:pt x="8957" y="303"/>
                        <a:pt x="9198" y="205"/>
                        <a:pt x="9287" y="26"/>
                      </a:cubicBezTo>
                      <a:cubicBezTo>
                        <a:pt x="9034" y="9"/>
                        <a:pt x="8782" y="1"/>
                        <a:pt x="853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79" name="Google Shape;379;p50"/>
                <p:cNvSpPr/>
                <p:nvPr/>
              </p:nvSpPr>
              <p:spPr>
                <a:xfrm>
                  <a:off x="1615525" y="2556050"/>
                  <a:ext cx="165050" cy="281500"/>
                </a:xfrm>
                <a:custGeom>
                  <a:avLst/>
                  <a:gdLst/>
                  <a:ahLst/>
                  <a:cxnLst/>
                  <a:rect l="l" t="t" r="r" b="b"/>
                  <a:pathLst>
                    <a:path w="6602" h="11260" extrusionOk="0">
                      <a:moveTo>
                        <a:pt x="6343" y="1"/>
                      </a:moveTo>
                      <a:cubicBezTo>
                        <a:pt x="3952" y="3302"/>
                        <a:pt x="3239" y="7887"/>
                        <a:pt x="214" y="10644"/>
                      </a:cubicBezTo>
                      <a:cubicBezTo>
                        <a:pt x="18" y="10947"/>
                        <a:pt x="0" y="11214"/>
                        <a:pt x="54" y="11259"/>
                      </a:cubicBezTo>
                      <a:cubicBezTo>
                        <a:pt x="3248" y="8297"/>
                        <a:pt x="4059" y="3730"/>
                        <a:pt x="6602" y="224"/>
                      </a:cubicBezTo>
                      <a:cubicBezTo>
                        <a:pt x="6513" y="152"/>
                        <a:pt x="6432" y="72"/>
                        <a:pt x="6343"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80" name="Google Shape;380;p50"/>
                <p:cNvSpPr/>
                <p:nvPr/>
              </p:nvSpPr>
              <p:spPr>
                <a:xfrm>
                  <a:off x="1674850" y="2561625"/>
                  <a:ext cx="113550" cy="207900"/>
                </a:xfrm>
                <a:custGeom>
                  <a:avLst/>
                  <a:gdLst/>
                  <a:ahLst/>
                  <a:cxnLst/>
                  <a:rect l="l" t="t" r="r" b="b"/>
                  <a:pathLst>
                    <a:path w="4542" h="8316" extrusionOk="0">
                      <a:moveTo>
                        <a:pt x="4229" y="1"/>
                      </a:moveTo>
                      <a:cubicBezTo>
                        <a:pt x="2436" y="2472"/>
                        <a:pt x="1508" y="5469"/>
                        <a:pt x="0" y="8056"/>
                      </a:cubicBezTo>
                      <a:cubicBezTo>
                        <a:pt x="161" y="8172"/>
                        <a:pt x="330" y="8262"/>
                        <a:pt x="500" y="8315"/>
                      </a:cubicBezTo>
                      <a:cubicBezTo>
                        <a:pt x="1999" y="5746"/>
                        <a:pt x="2802" y="2686"/>
                        <a:pt x="4541" y="295"/>
                      </a:cubicBezTo>
                      <a:cubicBezTo>
                        <a:pt x="4434" y="197"/>
                        <a:pt x="4336" y="99"/>
                        <a:pt x="4229"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81" name="Google Shape;381;p50"/>
                <p:cNvSpPr/>
                <p:nvPr/>
              </p:nvSpPr>
              <p:spPr>
                <a:xfrm>
                  <a:off x="1644075" y="2763025"/>
                  <a:ext cx="43275" cy="51550"/>
                </a:xfrm>
                <a:custGeom>
                  <a:avLst/>
                  <a:gdLst/>
                  <a:ahLst/>
                  <a:cxnLst/>
                  <a:rect l="l" t="t" r="r" b="b"/>
                  <a:pathLst>
                    <a:path w="1731" h="2062" extrusionOk="0">
                      <a:moveTo>
                        <a:pt x="1231" y="0"/>
                      </a:moveTo>
                      <a:cubicBezTo>
                        <a:pt x="857" y="634"/>
                        <a:pt x="455" y="1240"/>
                        <a:pt x="0" y="1803"/>
                      </a:cubicBezTo>
                      <a:cubicBezTo>
                        <a:pt x="152" y="1927"/>
                        <a:pt x="304" y="2008"/>
                        <a:pt x="455" y="2061"/>
                      </a:cubicBezTo>
                      <a:cubicBezTo>
                        <a:pt x="937" y="1517"/>
                        <a:pt x="1365" y="910"/>
                        <a:pt x="1731" y="259"/>
                      </a:cubicBezTo>
                      <a:cubicBezTo>
                        <a:pt x="1561" y="206"/>
                        <a:pt x="1392" y="116"/>
                        <a:pt x="1231"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82" name="Google Shape;382;p50"/>
                <p:cNvSpPr/>
                <p:nvPr/>
              </p:nvSpPr>
              <p:spPr>
                <a:xfrm>
                  <a:off x="1616850" y="2808075"/>
                  <a:ext cx="38625" cy="34825"/>
                </a:xfrm>
                <a:custGeom>
                  <a:avLst/>
                  <a:gdLst/>
                  <a:ahLst/>
                  <a:cxnLst/>
                  <a:rect l="l" t="t" r="r" b="b"/>
                  <a:pathLst>
                    <a:path w="1545" h="1393" extrusionOk="0">
                      <a:moveTo>
                        <a:pt x="1089" y="1"/>
                      </a:moveTo>
                      <a:cubicBezTo>
                        <a:pt x="759" y="420"/>
                        <a:pt x="402" y="812"/>
                        <a:pt x="1" y="1178"/>
                      </a:cubicBezTo>
                      <a:cubicBezTo>
                        <a:pt x="135" y="1285"/>
                        <a:pt x="269" y="1356"/>
                        <a:pt x="411" y="1392"/>
                      </a:cubicBezTo>
                      <a:cubicBezTo>
                        <a:pt x="804" y="1035"/>
                        <a:pt x="1205" y="678"/>
                        <a:pt x="1544" y="259"/>
                      </a:cubicBezTo>
                      <a:cubicBezTo>
                        <a:pt x="1393" y="206"/>
                        <a:pt x="1241" y="125"/>
                        <a:pt x="1089"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83" name="Google Shape;383;p50"/>
                <p:cNvSpPr/>
                <p:nvPr/>
              </p:nvSpPr>
              <p:spPr>
                <a:xfrm>
                  <a:off x="1687325" y="2569000"/>
                  <a:ext cx="109100" cy="203200"/>
                </a:xfrm>
                <a:custGeom>
                  <a:avLst/>
                  <a:gdLst/>
                  <a:ahLst/>
                  <a:cxnLst/>
                  <a:rect l="l" t="t" r="r" b="b"/>
                  <a:pathLst>
                    <a:path w="4364" h="8128" extrusionOk="0">
                      <a:moveTo>
                        <a:pt x="4042" y="0"/>
                      </a:moveTo>
                      <a:cubicBezTo>
                        <a:pt x="2303" y="2391"/>
                        <a:pt x="1500" y="5451"/>
                        <a:pt x="1" y="8020"/>
                      </a:cubicBezTo>
                      <a:cubicBezTo>
                        <a:pt x="135" y="8074"/>
                        <a:pt x="260" y="8109"/>
                        <a:pt x="367" y="8127"/>
                      </a:cubicBezTo>
                      <a:cubicBezTo>
                        <a:pt x="1785" y="5594"/>
                        <a:pt x="2651" y="2623"/>
                        <a:pt x="4363" y="286"/>
                      </a:cubicBezTo>
                      <a:cubicBezTo>
                        <a:pt x="4256" y="188"/>
                        <a:pt x="4149" y="89"/>
                        <a:pt x="4042"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84" name="Google Shape;384;p50"/>
                <p:cNvSpPr/>
                <p:nvPr/>
              </p:nvSpPr>
              <p:spPr>
                <a:xfrm>
                  <a:off x="1655450" y="2769500"/>
                  <a:ext cx="41050" cy="46625"/>
                </a:xfrm>
                <a:custGeom>
                  <a:avLst/>
                  <a:gdLst/>
                  <a:ahLst/>
                  <a:cxnLst/>
                  <a:rect l="l" t="t" r="r" b="b"/>
                  <a:pathLst>
                    <a:path w="1642" h="1865" extrusionOk="0">
                      <a:moveTo>
                        <a:pt x="1276" y="0"/>
                      </a:moveTo>
                      <a:cubicBezTo>
                        <a:pt x="910" y="651"/>
                        <a:pt x="482" y="1258"/>
                        <a:pt x="0" y="1802"/>
                      </a:cubicBezTo>
                      <a:cubicBezTo>
                        <a:pt x="179" y="1847"/>
                        <a:pt x="339" y="1865"/>
                        <a:pt x="482" y="1865"/>
                      </a:cubicBezTo>
                      <a:cubicBezTo>
                        <a:pt x="919" y="1312"/>
                        <a:pt x="1294" y="723"/>
                        <a:pt x="1642" y="107"/>
                      </a:cubicBezTo>
                      <a:cubicBezTo>
                        <a:pt x="1535" y="89"/>
                        <a:pt x="1410" y="54"/>
                        <a:pt x="1276"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85" name="Google Shape;385;p50"/>
                <p:cNvSpPr/>
                <p:nvPr/>
              </p:nvSpPr>
              <p:spPr>
                <a:xfrm>
                  <a:off x="1627125" y="2814550"/>
                  <a:ext cx="40375" cy="29725"/>
                </a:xfrm>
                <a:custGeom>
                  <a:avLst/>
                  <a:gdLst/>
                  <a:ahLst/>
                  <a:cxnLst/>
                  <a:rect l="l" t="t" r="r" b="b"/>
                  <a:pathLst>
                    <a:path w="1615" h="1189" extrusionOk="0">
                      <a:moveTo>
                        <a:pt x="1133" y="0"/>
                      </a:moveTo>
                      <a:cubicBezTo>
                        <a:pt x="794" y="419"/>
                        <a:pt x="393" y="776"/>
                        <a:pt x="0" y="1133"/>
                      </a:cubicBezTo>
                      <a:cubicBezTo>
                        <a:pt x="179" y="1170"/>
                        <a:pt x="345" y="1189"/>
                        <a:pt x="493" y="1189"/>
                      </a:cubicBezTo>
                      <a:cubicBezTo>
                        <a:pt x="523" y="1189"/>
                        <a:pt x="552" y="1188"/>
                        <a:pt x="580" y="1187"/>
                      </a:cubicBezTo>
                      <a:cubicBezTo>
                        <a:pt x="955" y="839"/>
                        <a:pt x="1303" y="464"/>
                        <a:pt x="1615" y="63"/>
                      </a:cubicBezTo>
                      <a:cubicBezTo>
                        <a:pt x="1472" y="63"/>
                        <a:pt x="1312" y="45"/>
                        <a:pt x="1133"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86" name="Google Shape;386;p50"/>
                <p:cNvSpPr/>
                <p:nvPr/>
              </p:nvSpPr>
              <p:spPr>
                <a:xfrm>
                  <a:off x="1641625" y="2576125"/>
                  <a:ext cx="161050" cy="268100"/>
                </a:xfrm>
                <a:custGeom>
                  <a:avLst/>
                  <a:gdLst/>
                  <a:ahLst/>
                  <a:cxnLst/>
                  <a:rect l="l" t="t" r="r" b="b"/>
                  <a:pathLst>
                    <a:path w="6442" h="10724" extrusionOk="0">
                      <a:moveTo>
                        <a:pt x="6191" y="1"/>
                      </a:moveTo>
                      <a:cubicBezTo>
                        <a:pt x="3756" y="3328"/>
                        <a:pt x="3042" y="7914"/>
                        <a:pt x="0" y="10724"/>
                      </a:cubicBezTo>
                      <a:cubicBezTo>
                        <a:pt x="250" y="10706"/>
                        <a:pt x="473" y="10670"/>
                        <a:pt x="705" y="10527"/>
                      </a:cubicBezTo>
                      <a:cubicBezTo>
                        <a:pt x="3435" y="7717"/>
                        <a:pt x="4140" y="3382"/>
                        <a:pt x="6441" y="233"/>
                      </a:cubicBezTo>
                      <a:cubicBezTo>
                        <a:pt x="6361" y="152"/>
                        <a:pt x="6272" y="81"/>
                        <a:pt x="6191"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87" name="Google Shape;387;p50"/>
                <p:cNvSpPr/>
                <p:nvPr/>
              </p:nvSpPr>
              <p:spPr>
                <a:xfrm>
                  <a:off x="1556875" y="2822125"/>
                  <a:ext cx="64025" cy="130050"/>
                </a:xfrm>
                <a:custGeom>
                  <a:avLst/>
                  <a:gdLst/>
                  <a:ahLst/>
                  <a:cxnLst/>
                  <a:rect l="l" t="t" r="r" b="b"/>
                  <a:pathLst>
                    <a:path w="2561" h="5202" extrusionOk="0">
                      <a:moveTo>
                        <a:pt x="2560" y="1"/>
                      </a:moveTo>
                      <a:lnTo>
                        <a:pt x="2560" y="1"/>
                      </a:lnTo>
                      <a:cubicBezTo>
                        <a:pt x="1392" y="1071"/>
                        <a:pt x="179" y="2240"/>
                        <a:pt x="107" y="4104"/>
                      </a:cubicBezTo>
                      <a:cubicBezTo>
                        <a:pt x="89" y="4568"/>
                        <a:pt x="303" y="5014"/>
                        <a:pt x="544" y="5201"/>
                      </a:cubicBezTo>
                      <a:lnTo>
                        <a:pt x="544" y="5201"/>
                      </a:lnTo>
                      <a:cubicBezTo>
                        <a:pt x="0" y="3239"/>
                        <a:pt x="1267" y="1669"/>
                        <a:pt x="2400" y="616"/>
                      </a:cubicBezTo>
                      <a:cubicBezTo>
                        <a:pt x="2346" y="571"/>
                        <a:pt x="2364" y="304"/>
                        <a:pt x="2560"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88" name="Google Shape;388;p50"/>
                <p:cNvSpPr/>
                <p:nvPr/>
              </p:nvSpPr>
              <p:spPr>
                <a:xfrm>
                  <a:off x="1607725" y="2837525"/>
                  <a:ext cx="19425" cy="15175"/>
                </a:xfrm>
                <a:custGeom>
                  <a:avLst/>
                  <a:gdLst/>
                  <a:ahLst/>
                  <a:cxnLst/>
                  <a:rect l="l" t="t" r="r" b="b"/>
                  <a:pathLst>
                    <a:path w="777" h="607" extrusionOk="0">
                      <a:moveTo>
                        <a:pt x="366" y="0"/>
                      </a:moveTo>
                      <a:cubicBezTo>
                        <a:pt x="250" y="116"/>
                        <a:pt x="125" y="232"/>
                        <a:pt x="0" y="357"/>
                      </a:cubicBezTo>
                      <a:cubicBezTo>
                        <a:pt x="116" y="482"/>
                        <a:pt x="232" y="562"/>
                        <a:pt x="366" y="607"/>
                      </a:cubicBezTo>
                      <a:cubicBezTo>
                        <a:pt x="500" y="473"/>
                        <a:pt x="634" y="339"/>
                        <a:pt x="776" y="214"/>
                      </a:cubicBezTo>
                      <a:cubicBezTo>
                        <a:pt x="634" y="178"/>
                        <a:pt x="500" y="107"/>
                        <a:pt x="366"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89" name="Google Shape;389;p50"/>
                <p:cNvSpPr/>
                <p:nvPr/>
              </p:nvSpPr>
              <p:spPr>
                <a:xfrm>
                  <a:off x="1616850" y="2842875"/>
                  <a:ext cx="10300" cy="9825"/>
                </a:xfrm>
                <a:custGeom>
                  <a:avLst/>
                  <a:gdLst/>
                  <a:ahLst/>
                  <a:cxnLst/>
                  <a:rect l="l" t="t" r="r" b="b"/>
                  <a:pathLst>
                    <a:path w="412" h="393" extrusionOk="0">
                      <a:moveTo>
                        <a:pt x="411" y="0"/>
                      </a:moveTo>
                      <a:lnTo>
                        <a:pt x="411" y="0"/>
                      </a:lnTo>
                      <a:cubicBezTo>
                        <a:pt x="269" y="125"/>
                        <a:pt x="135" y="259"/>
                        <a:pt x="1" y="393"/>
                      </a:cubicBezTo>
                      <a:cubicBezTo>
                        <a:pt x="1" y="393"/>
                        <a:pt x="1" y="393"/>
                        <a:pt x="1" y="393"/>
                      </a:cubicBezTo>
                      <a:cubicBezTo>
                        <a:pt x="135" y="259"/>
                        <a:pt x="269" y="125"/>
                        <a:pt x="411"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90" name="Google Shape;390;p50"/>
                <p:cNvSpPr/>
                <p:nvPr/>
              </p:nvSpPr>
              <p:spPr>
                <a:xfrm>
                  <a:off x="1576275" y="2846425"/>
                  <a:ext cx="40600" cy="50225"/>
                </a:xfrm>
                <a:custGeom>
                  <a:avLst/>
                  <a:gdLst/>
                  <a:ahLst/>
                  <a:cxnLst/>
                  <a:rect l="l" t="t" r="r" b="b"/>
                  <a:pathLst>
                    <a:path w="1624" h="2009" extrusionOk="0">
                      <a:moveTo>
                        <a:pt x="1258" y="1"/>
                      </a:moveTo>
                      <a:cubicBezTo>
                        <a:pt x="776" y="500"/>
                        <a:pt x="304" y="1080"/>
                        <a:pt x="0" y="1741"/>
                      </a:cubicBezTo>
                      <a:cubicBezTo>
                        <a:pt x="98" y="1892"/>
                        <a:pt x="214" y="1972"/>
                        <a:pt x="313" y="2008"/>
                      </a:cubicBezTo>
                      <a:cubicBezTo>
                        <a:pt x="607" y="1303"/>
                        <a:pt x="1098" y="750"/>
                        <a:pt x="1624" y="251"/>
                      </a:cubicBezTo>
                      <a:cubicBezTo>
                        <a:pt x="1490" y="206"/>
                        <a:pt x="1374" y="126"/>
                        <a:pt x="1258"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91" name="Google Shape;391;p50"/>
                <p:cNvSpPr/>
                <p:nvPr/>
              </p:nvSpPr>
              <p:spPr>
                <a:xfrm>
                  <a:off x="1584075" y="2852675"/>
                  <a:ext cx="32800" cy="43975"/>
                </a:xfrm>
                <a:custGeom>
                  <a:avLst/>
                  <a:gdLst/>
                  <a:ahLst/>
                  <a:cxnLst/>
                  <a:rect l="l" t="t" r="r" b="b"/>
                  <a:pathLst>
                    <a:path w="1312" h="1759" extrusionOk="0">
                      <a:moveTo>
                        <a:pt x="1312" y="1"/>
                      </a:moveTo>
                      <a:cubicBezTo>
                        <a:pt x="1312" y="1"/>
                        <a:pt x="1312" y="1"/>
                        <a:pt x="1312" y="1"/>
                      </a:cubicBezTo>
                      <a:cubicBezTo>
                        <a:pt x="786" y="500"/>
                        <a:pt x="295" y="1053"/>
                        <a:pt x="1" y="1758"/>
                      </a:cubicBezTo>
                      <a:cubicBezTo>
                        <a:pt x="1" y="1758"/>
                        <a:pt x="1" y="1758"/>
                        <a:pt x="1" y="1758"/>
                      </a:cubicBezTo>
                      <a:cubicBezTo>
                        <a:pt x="295" y="1053"/>
                        <a:pt x="786" y="500"/>
                        <a:pt x="131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92" name="Google Shape;392;p50"/>
                <p:cNvSpPr/>
                <p:nvPr/>
              </p:nvSpPr>
              <p:spPr>
                <a:xfrm>
                  <a:off x="1564000" y="2889925"/>
                  <a:ext cx="20100" cy="65475"/>
                </a:xfrm>
                <a:custGeom>
                  <a:avLst/>
                  <a:gdLst/>
                  <a:ahLst/>
                  <a:cxnLst/>
                  <a:rect l="l" t="t" r="r" b="b"/>
                  <a:pathLst>
                    <a:path w="804" h="2619" extrusionOk="0">
                      <a:moveTo>
                        <a:pt x="491" y="1"/>
                      </a:moveTo>
                      <a:cubicBezTo>
                        <a:pt x="143" y="732"/>
                        <a:pt x="1" y="1571"/>
                        <a:pt x="259" y="2489"/>
                      </a:cubicBezTo>
                      <a:cubicBezTo>
                        <a:pt x="367" y="2577"/>
                        <a:pt x="480" y="2619"/>
                        <a:pt x="586" y="2619"/>
                      </a:cubicBezTo>
                      <a:cubicBezTo>
                        <a:pt x="621" y="2619"/>
                        <a:pt x="655" y="2614"/>
                        <a:pt x="688" y="2605"/>
                      </a:cubicBezTo>
                      <a:cubicBezTo>
                        <a:pt x="402" y="1803"/>
                        <a:pt x="509" y="955"/>
                        <a:pt x="804" y="268"/>
                      </a:cubicBezTo>
                      <a:cubicBezTo>
                        <a:pt x="705" y="232"/>
                        <a:pt x="589" y="152"/>
                        <a:pt x="491"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93" name="Google Shape;393;p50"/>
                <p:cNvSpPr/>
                <p:nvPr/>
              </p:nvSpPr>
              <p:spPr>
                <a:xfrm>
                  <a:off x="1574050" y="2896625"/>
                  <a:ext cx="10050" cy="58450"/>
                </a:xfrm>
                <a:custGeom>
                  <a:avLst/>
                  <a:gdLst/>
                  <a:ahLst/>
                  <a:cxnLst/>
                  <a:rect l="l" t="t" r="r" b="b"/>
                  <a:pathLst>
                    <a:path w="402" h="2338" extrusionOk="0">
                      <a:moveTo>
                        <a:pt x="402" y="0"/>
                      </a:moveTo>
                      <a:cubicBezTo>
                        <a:pt x="402" y="0"/>
                        <a:pt x="402" y="0"/>
                        <a:pt x="402" y="0"/>
                      </a:cubicBezTo>
                      <a:cubicBezTo>
                        <a:pt x="107" y="687"/>
                        <a:pt x="0" y="1535"/>
                        <a:pt x="286" y="2337"/>
                      </a:cubicBezTo>
                      <a:lnTo>
                        <a:pt x="286" y="2337"/>
                      </a:lnTo>
                      <a:cubicBezTo>
                        <a:pt x="0" y="1535"/>
                        <a:pt x="107" y="687"/>
                        <a:pt x="402"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94" name="Google Shape;394;p50"/>
                <p:cNvSpPr/>
                <p:nvPr/>
              </p:nvSpPr>
              <p:spPr>
                <a:xfrm>
                  <a:off x="1616850" y="2842875"/>
                  <a:ext cx="24800" cy="10125"/>
                </a:xfrm>
                <a:custGeom>
                  <a:avLst/>
                  <a:gdLst/>
                  <a:ahLst/>
                  <a:cxnLst/>
                  <a:rect l="l" t="t" r="r" b="b"/>
                  <a:pathLst>
                    <a:path w="992" h="405" extrusionOk="0">
                      <a:moveTo>
                        <a:pt x="411" y="0"/>
                      </a:moveTo>
                      <a:cubicBezTo>
                        <a:pt x="269" y="125"/>
                        <a:pt x="135" y="259"/>
                        <a:pt x="1" y="393"/>
                      </a:cubicBezTo>
                      <a:cubicBezTo>
                        <a:pt x="97" y="400"/>
                        <a:pt x="190" y="404"/>
                        <a:pt x="280" y="404"/>
                      </a:cubicBezTo>
                      <a:cubicBezTo>
                        <a:pt x="407" y="404"/>
                        <a:pt x="528" y="396"/>
                        <a:pt x="643" y="375"/>
                      </a:cubicBezTo>
                      <a:cubicBezTo>
                        <a:pt x="759" y="268"/>
                        <a:pt x="884" y="161"/>
                        <a:pt x="991" y="54"/>
                      </a:cubicBezTo>
                      <a:lnTo>
                        <a:pt x="991" y="54"/>
                      </a:lnTo>
                      <a:cubicBezTo>
                        <a:pt x="963" y="55"/>
                        <a:pt x="934" y="56"/>
                        <a:pt x="904" y="56"/>
                      </a:cubicBezTo>
                      <a:cubicBezTo>
                        <a:pt x="756" y="56"/>
                        <a:pt x="590" y="37"/>
                        <a:pt x="411"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95" name="Google Shape;395;p50"/>
                <p:cNvSpPr/>
                <p:nvPr/>
              </p:nvSpPr>
              <p:spPr>
                <a:xfrm>
                  <a:off x="1584075" y="2852225"/>
                  <a:ext cx="48875" cy="44425"/>
                </a:xfrm>
                <a:custGeom>
                  <a:avLst/>
                  <a:gdLst/>
                  <a:ahLst/>
                  <a:cxnLst/>
                  <a:rect l="l" t="t" r="r" b="b"/>
                  <a:pathLst>
                    <a:path w="1955" h="1777" extrusionOk="0">
                      <a:moveTo>
                        <a:pt x="1954" y="1"/>
                      </a:moveTo>
                      <a:lnTo>
                        <a:pt x="1954" y="1"/>
                      </a:lnTo>
                      <a:cubicBezTo>
                        <a:pt x="1839" y="22"/>
                        <a:pt x="1718" y="30"/>
                        <a:pt x="1591" y="30"/>
                      </a:cubicBezTo>
                      <a:cubicBezTo>
                        <a:pt x="1501" y="30"/>
                        <a:pt x="1408" y="26"/>
                        <a:pt x="1312" y="19"/>
                      </a:cubicBezTo>
                      <a:cubicBezTo>
                        <a:pt x="786" y="518"/>
                        <a:pt x="295" y="1071"/>
                        <a:pt x="1" y="1776"/>
                      </a:cubicBezTo>
                      <a:cubicBezTo>
                        <a:pt x="224" y="1740"/>
                        <a:pt x="411" y="1660"/>
                        <a:pt x="580" y="1562"/>
                      </a:cubicBezTo>
                      <a:cubicBezTo>
                        <a:pt x="955" y="964"/>
                        <a:pt x="1481" y="447"/>
                        <a:pt x="1954"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96" name="Google Shape;396;p50"/>
                <p:cNvSpPr/>
                <p:nvPr/>
              </p:nvSpPr>
              <p:spPr>
                <a:xfrm>
                  <a:off x="1574050" y="2891275"/>
                  <a:ext cx="24550" cy="63800"/>
                </a:xfrm>
                <a:custGeom>
                  <a:avLst/>
                  <a:gdLst/>
                  <a:ahLst/>
                  <a:cxnLst/>
                  <a:rect l="l" t="t" r="r" b="b"/>
                  <a:pathLst>
                    <a:path w="982" h="2552" extrusionOk="0">
                      <a:moveTo>
                        <a:pt x="981" y="0"/>
                      </a:moveTo>
                      <a:lnTo>
                        <a:pt x="981" y="0"/>
                      </a:lnTo>
                      <a:cubicBezTo>
                        <a:pt x="812" y="98"/>
                        <a:pt x="625" y="178"/>
                        <a:pt x="402" y="214"/>
                      </a:cubicBezTo>
                      <a:cubicBezTo>
                        <a:pt x="107" y="901"/>
                        <a:pt x="0" y="1749"/>
                        <a:pt x="286" y="2551"/>
                      </a:cubicBezTo>
                      <a:cubicBezTo>
                        <a:pt x="410" y="2525"/>
                        <a:pt x="517" y="2427"/>
                        <a:pt x="598" y="2311"/>
                      </a:cubicBezTo>
                      <a:cubicBezTo>
                        <a:pt x="348" y="1436"/>
                        <a:pt x="571" y="669"/>
                        <a:pt x="981"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97" name="Google Shape;397;p50"/>
                <p:cNvSpPr/>
                <p:nvPr/>
              </p:nvSpPr>
              <p:spPr>
                <a:xfrm>
                  <a:off x="1575825" y="2839300"/>
                  <a:ext cx="83425" cy="109750"/>
                </a:xfrm>
                <a:custGeom>
                  <a:avLst/>
                  <a:gdLst/>
                  <a:ahLst/>
                  <a:cxnLst/>
                  <a:rect l="l" t="t" r="r" b="b"/>
                  <a:pathLst>
                    <a:path w="3337" h="4390" extrusionOk="0">
                      <a:moveTo>
                        <a:pt x="3337" y="0"/>
                      </a:moveTo>
                      <a:lnTo>
                        <a:pt x="3337" y="0"/>
                      </a:lnTo>
                      <a:cubicBezTo>
                        <a:pt x="3105" y="143"/>
                        <a:pt x="2882" y="179"/>
                        <a:pt x="2632" y="197"/>
                      </a:cubicBezTo>
                      <a:cubicBezTo>
                        <a:pt x="1606" y="1151"/>
                        <a:pt x="0" y="2516"/>
                        <a:pt x="527" y="4390"/>
                      </a:cubicBezTo>
                      <a:cubicBezTo>
                        <a:pt x="661" y="4193"/>
                        <a:pt x="732" y="3970"/>
                        <a:pt x="741" y="3694"/>
                      </a:cubicBezTo>
                      <a:cubicBezTo>
                        <a:pt x="803" y="1945"/>
                        <a:pt x="2338" y="1026"/>
                        <a:pt x="333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398" name="Google Shape;398;p50"/>
              <p:cNvGrpSpPr/>
              <p:nvPr/>
            </p:nvGrpSpPr>
            <p:grpSpPr>
              <a:xfrm rot="2121151">
                <a:off x="708816" y="1270910"/>
                <a:ext cx="536395" cy="561595"/>
                <a:chOff x="3448800" y="1765200"/>
                <a:chExt cx="536400" cy="561600"/>
              </a:xfrm>
            </p:grpSpPr>
            <p:sp>
              <p:nvSpPr>
                <p:cNvPr id="399" name="Google Shape;399;p50"/>
                <p:cNvSpPr/>
                <p:nvPr/>
              </p:nvSpPr>
              <p:spPr>
                <a:xfrm>
                  <a:off x="3451475" y="1765200"/>
                  <a:ext cx="179775" cy="39075"/>
                </a:xfrm>
                <a:custGeom>
                  <a:avLst/>
                  <a:gdLst/>
                  <a:ahLst/>
                  <a:cxnLst/>
                  <a:rect l="l" t="t" r="r" b="b"/>
                  <a:pathLst>
                    <a:path w="7191" h="1563" extrusionOk="0">
                      <a:moveTo>
                        <a:pt x="785" y="955"/>
                      </a:moveTo>
                      <a:cubicBezTo>
                        <a:pt x="429" y="1080"/>
                        <a:pt x="134" y="1312"/>
                        <a:pt x="0" y="1562"/>
                      </a:cubicBezTo>
                      <a:cubicBezTo>
                        <a:pt x="2168" y="670"/>
                        <a:pt x="4452" y="331"/>
                        <a:pt x="6584" y="545"/>
                      </a:cubicBezTo>
                      <a:cubicBezTo>
                        <a:pt x="6700" y="429"/>
                        <a:pt x="6950" y="331"/>
                        <a:pt x="7191" y="304"/>
                      </a:cubicBezTo>
                      <a:cubicBezTo>
                        <a:pt x="5130" y="1"/>
                        <a:pt x="2918" y="224"/>
                        <a:pt x="785" y="95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00" name="Google Shape;400;p50"/>
                <p:cNvSpPr/>
                <p:nvPr/>
              </p:nvSpPr>
              <p:spPr>
                <a:xfrm>
                  <a:off x="3448800" y="1773475"/>
                  <a:ext cx="167300" cy="41275"/>
                </a:xfrm>
                <a:custGeom>
                  <a:avLst/>
                  <a:gdLst/>
                  <a:ahLst/>
                  <a:cxnLst/>
                  <a:rect l="l" t="t" r="r" b="b"/>
                  <a:pathLst>
                    <a:path w="6692" h="1651" extrusionOk="0">
                      <a:moveTo>
                        <a:pt x="107" y="1231"/>
                      </a:moveTo>
                      <a:cubicBezTo>
                        <a:pt x="27" y="1374"/>
                        <a:pt x="0" y="1525"/>
                        <a:pt x="36" y="1650"/>
                      </a:cubicBezTo>
                      <a:cubicBezTo>
                        <a:pt x="2150" y="758"/>
                        <a:pt x="4390" y="393"/>
                        <a:pt x="6495" y="589"/>
                      </a:cubicBezTo>
                      <a:cubicBezTo>
                        <a:pt x="6620" y="598"/>
                        <a:pt x="6691" y="473"/>
                        <a:pt x="6691" y="214"/>
                      </a:cubicBezTo>
                      <a:cubicBezTo>
                        <a:pt x="4559" y="0"/>
                        <a:pt x="2275" y="339"/>
                        <a:pt x="107" y="123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01" name="Google Shape;401;p50"/>
                <p:cNvSpPr/>
                <p:nvPr/>
              </p:nvSpPr>
              <p:spPr>
                <a:xfrm>
                  <a:off x="3449700" y="1783275"/>
                  <a:ext cx="161475" cy="31475"/>
                </a:xfrm>
                <a:custGeom>
                  <a:avLst/>
                  <a:gdLst/>
                  <a:ahLst/>
                  <a:cxnLst/>
                  <a:rect l="l" t="t" r="r" b="b"/>
                  <a:pathLst>
                    <a:path w="6459" h="1259" extrusionOk="0">
                      <a:moveTo>
                        <a:pt x="0" y="1258"/>
                      </a:moveTo>
                      <a:lnTo>
                        <a:pt x="0" y="1258"/>
                      </a:lnTo>
                      <a:cubicBezTo>
                        <a:pt x="2114" y="366"/>
                        <a:pt x="4354" y="1"/>
                        <a:pt x="6459" y="197"/>
                      </a:cubicBezTo>
                      <a:lnTo>
                        <a:pt x="6459" y="197"/>
                      </a:lnTo>
                      <a:cubicBezTo>
                        <a:pt x="4354" y="1"/>
                        <a:pt x="2114" y="366"/>
                        <a:pt x="0" y="125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02" name="Google Shape;402;p50"/>
                <p:cNvSpPr/>
                <p:nvPr/>
              </p:nvSpPr>
              <p:spPr>
                <a:xfrm>
                  <a:off x="3449700" y="1783275"/>
                  <a:ext cx="161475" cy="38825"/>
                </a:xfrm>
                <a:custGeom>
                  <a:avLst/>
                  <a:gdLst/>
                  <a:ahLst/>
                  <a:cxnLst/>
                  <a:rect l="l" t="t" r="r" b="b"/>
                  <a:pathLst>
                    <a:path w="6459" h="1553" extrusionOk="0">
                      <a:moveTo>
                        <a:pt x="0" y="1258"/>
                      </a:moveTo>
                      <a:cubicBezTo>
                        <a:pt x="36" y="1392"/>
                        <a:pt x="125" y="1490"/>
                        <a:pt x="250" y="1553"/>
                      </a:cubicBezTo>
                      <a:cubicBezTo>
                        <a:pt x="2284" y="714"/>
                        <a:pt x="4443" y="393"/>
                        <a:pt x="6459" y="598"/>
                      </a:cubicBezTo>
                      <a:cubicBezTo>
                        <a:pt x="6432" y="491"/>
                        <a:pt x="6414" y="348"/>
                        <a:pt x="6459" y="197"/>
                      </a:cubicBezTo>
                      <a:cubicBezTo>
                        <a:pt x="4354" y="1"/>
                        <a:pt x="2114" y="366"/>
                        <a:pt x="0" y="125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03" name="Google Shape;403;p50"/>
                <p:cNvSpPr/>
                <p:nvPr/>
              </p:nvSpPr>
              <p:spPr>
                <a:xfrm>
                  <a:off x="3455925" y="1793100"/>
                  <a:ext cx="165075" cy="31675"/>
                </a:xfrm>
                <a:custGeom>
                  <a:avLst/>
                  <a:gdLst/>
                  <a:ahLst/>
                  <a:cxnLst/>
                  <a:rect l="l" t="t" r="r" b="b"/>
                  <a:pathLst>
                    <a:path w="6603" h="1267" extrusionOk="0">
                      <a:moveTo>
                        <a:pt x="1" y="1160"/>
                      </a:moveTo>
                      <a:cubicBezTo>
                        <a:pt x="215" y="1267"/>
                        <a:pt x="509" y="1267"/>
                        <a:pt x="831" y="1160"/>
                      </a:cubicBezTo>
                      <a:cubicBezTo>
                        <a:pt x="2749" y="500"/>
                        <a:pt x="4747" y="303"/>
                        <a:pt x="6602" y="571"/>
                      </a:cubicBezTo>
                      <a:cubicBezTo>
                        <a:pt x="6469" y="517"/>
                        <a:pt x="6255" y="384"/>
                        <a:pt x="6210" y="205"/>
                      </a:cubicBezTo>
                      <a:cubicBezTo>
                        <a:pt x="4194" y="0"/>
                        <a:pt x="2035" y="321"/>
                        <a:pt x="1" y="116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04" name="Google Shape;404;p50"/>
                <p:cNvSpPr/>
                <p:nvPr/>
              </p:nvSpPr>
              <p:spPr>
                <a:xfrm>
                  <a:off x="3616075" y="1772800"/>
                  <a:ext cx="220375" cy="151225"/>
                </a:xfrm>
                <a:custGeom>
                  <a:avLst/>
                  <a:gdLst/>
                  <a:ahLst/>
                  <a:cxnLst/>
                  <a:rect l="l" t="t" r="r" b="b"/>
                  <a:pathLst>
                    <a:path w="8815" h="6049" extrusionOk="0">
                      <a:moveTo>
                        <a:pt x="607" y="0"/>
                      </a:moveTo>
                      <a:cubicBezTo>
                        <a:pt x="366" y="27"/>
                        <a:pt x="116" y="125"/>
                        <a:pt x="0" y="241"/>
                      </a:cubicBezTo>
                      <a:cubicBezTo>
                        <a:pt x="3738" y="625"/>
                        <a:pt x="6914" y="2793"/>
                        <a:pt x="8538" y="6049"/>
                      </a:cubicBezTo>
                      <a:cubicBezTo>
                        <a:pt x="8627" y="5995"/>
                        <a:pt x="8716" y="5933"/>
                        <a:pt x="8814" y="5879"/>
                      </a:cubicBezTo>
                      <a:cubicBezTo>
                        <a:pt x="7235" y="2703"/>
                        <a:pt x="4202" y="518"/>
                        <a:pt x="60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05" name="Google Shape;405;p50"/>
                <p:cNvSpPr/>
                <p:nvPr/>
              </p:nvSpPr>
              <p:spPr>
                <a:xfrm>
                  <a:off x="3611150" y="1778825"/>
                  <a:ext cx="62475" cy="20525"/>
                </a:xfrm>
                <a:custGeom>
                  <a:avLst/>
                  <a:gdLst/>
                  <a:ahLst/>
                  <a:cxnLst/>
                  <a:rect l="l" t="t" r="r" b="b"/>
                  <a:pathLst>
                    <a:path w="2499" h="821" extrusionOk="0">
                      <a:moveTo>
                        <a:pt x="197" y="0"/>
                      </a:moveTo>
                      <a:cubicBezTo>
                        <a:pt x="197" y="259"/>
                        <a:pt x="126" y="384"/>
                        <a:pt x="1" y="375"/>
                      </a:cubicBezTo>
                      <a:cubicBezTo>
                        <a:pt x="768" y="446"/>
                        <a:pt x="1526" y="598"/>
                        <a:pt x="2240" y="821"/>
                      </a:cubicBezTo>
                      <a:cubicBezTo>
                        <a:pt x="2374" y="803"/>
                        <a:pt x="2463" y="696"/>
                        <a:pt x="2499" y="482"/>
                      </a:cubicBezTo>
                      <a:cubicBezTo>
                        <a:pt x="1758" y="241"/>
                        <a:pt x="991" y="80"/>
                        <a:pt x="19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06" name="Google Shape;406;p50"/>
                <p:cNvSpPr/>
                <p:nvPr/>
              </p:nvSpPr>
              <p:spPr>
                <a:xfrm>
                  <a:off x="3667150" y="1790850"/>
                  <a:ext cx="162375" cy="138750"/>
                </a:xfrm>
                <a:custGeom>
                  <a:avLst/>
                  <a:gdLst/>
                  <a:ahLst/>
                  <a:cxnLst/>
                  <a:rect l="l" t="t" r="r" b="b"/>
                  <a:pathLst>
                    <a:path w="6495" h="5550" extrusionOk="0">
                      <a:moveTo>
                        <a:pt x="259" y="1"/>
                      </a:moveTo>
                      <a:cubicBezTo>
                        <a:pt x="223" y="215"/>
                        <a:pt x="134" y="322"/>
                        <a:pt x="0" y="340"/>
                      </a:cubicBezTo>
                      <a:cubicBezTo>
                        <a:pt x="2685" y="1169"/>
                        <a:pt x="4898" y="3043"/>
                        <a:pt x="6147" y="5550"/>
                      </a:cubicBezTo>
                      <a:cubicBezTo>
                        <a:pt x="6263" y="5478"/>
                        <a:pt x="6379" y="5407"/>
                        <a:pt x="6495" y="5327"/>
                      </a:cubicBezTo>
                      <a:cubicBezTo>
                        <a:pt x="5210" y="2766"/>
                        <a:pt x="2971" y="875"/>
                        <a:pt x="259"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07" name="Google Shape;407;p50"/>
                <p:cNvSpPr/>
                <p:nvPr/>
              </p:nvSpPr>
              <p:spPr>
                <a:xfrm>
                  <a:off x="3610050" y="1788175"/>
                  <a:ext cx="57125" cy="21225"/>
                </a:xfrm>
                <a:custGeom>
                  <a:avLst/>
                  <a:gdLst/>
                  <a:ahLst/>
                  <a:cxnLst/>
                  <a:rect l="l" t="t" r="r" b="b"/>
                  <a:pathLst>
                    <a:path w="2285" h="849" extrusionOk="0">
                      <a:moveTo>
                        <a:pt x="45" y="1"/>
                      </a:moveTo>
                      <a:cubicBezTo>
                        <a:pt x="0" y="152"/>
                        <a:pt x="18" y="295"/>
                        <a:pt x="45" y="402"/>
                      </a:cubicBezTo>
                      <a:cubicBezTo>
                        <a:pt x="794" y="474"/>
                        <a:pt x="1517" y="625"/>
                        <a:pt x="2204" y="848"/>
                      </a:cubicBezTo>
                      <a:cubicBezTo>
                        <a:pt x="2213" y="741"/>
                        <a:pt x="2231" y="590"/>
                        <a:pt x="2284" y="447"/>
                      </a:cubicBezTo>
                      <a:cubicBezTo>
                        <a:pt x="1570" y="224"/>
                        <a:pt x="812" y="72"/>
                        <a:pt x="45"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08" name="Google Shape;408;p50"/>
                <p:cNvSpPr/>
                <p:nvPr/>
              </p:nvSpPr>
              <p:spPr>
                <a:xfrm>
                  <a:off x="3665125" y="1799325"/>
                  <a:ext cx="155700" cy="135850"/>
                </a:xfrm>
                <a:custGeom>
                  <a:avLst/>
                  <a:gdLst/>
                  <a:ahLst/>
                  <a:cxnLst/>
                  <a:rect l="l" t="t" r="r" b="b"/>
                  <a:pathLst>
                    <a:path w="6228" h="5434" extrusionOk="0">
                      <a:moveTo>
                        <a:pt x="81" y="1"/>
                      </a:moveTo>
                      <a:cubicBezTo>
                        <a:pt x="28" y="144"/>
                        <a:pt x="10" y="295"/>
                        <a:pt x="1" y="402"/>
                      </a:cubicBezTo>
                      <a:cubicBezTo>
                        <a:pt x="2570" y="1223"/>
                        <a:pt x="4684" y="3016"/>
                        <a:pt x="5889" y="5434"/>
                      </a:cubicBezTo>
                      <a:cubicBezTo>
                        <a:pt x="6005" y="5362"/>
                        <a:pt x="6112" y="5282"/>
                        <a:pt x="6228" y="5211"/>
                      </a:cubicBezTo>
                      <a:cubicBezTo>
                        <a:pt x="4979" y="2704"/>
                        <a:pt x="2766" y="830"/>
                        <a:pt x="81"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09" name="Google Shape;409;p50"/>
                <p:cNvSpPr/>
                <p:nvPr/>
              </p:nvSpPr>
              <p:spPr>
                <a:xfrm>
                  <a:off x="3611150" y="1798225"/>
                  <a:ext cx="201200" cy="141425"/>
                </a:xfrm>
                <a:custGeom>
                  <a:avLst/>
                  <a:gdLst/>
                  <a:ahLst/>
                  <a:cxnLst/>
                  <a:rect l="l" t="t" r="r" b="b"/>
                  <a:pathLst>
                    <a:path w="8048" h="5657" extrusionOk="0">
                      <a:moveTo>
                        <a:pt x="1" y="0"/>
                      </a:moveTo>
                      <a:cubicBezTo>
                        <a:pt x="46" y="179"/>
                        <a:pt x="260" y="312"/>
                        <a:pt x="393" y="366"/>
                      </a:cubicBezTo>
                      <a:cubicBezTo>
                        <a:pt x="3614" y="830"/>
                        <a:pt x="6353" y="2801"/>
                        <a:pt x="7771" y="5656"/>
                      </a:cubicBezTo>
                      <a:cubicBezTo>
                        <a:pt x="7860" y="5594"/>
                        <a:pt x="7950" y="5531"/>
                        <a:pt x="8048" y="5478"/>
                      </a:cubicBezTo>
                      <a:cubicBezTo>
                        <a:pt x="6513" y="2400"/>
                        <a:pt x="3516" y="357"/>
                        <a:pt x="1"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10" name="Google Shape;410;p50"/>
                <p:cNvSpPr/>
                <p:nvPr/>
              </p:nvSpPr>
              <p:spPr>
                <a:xfrm>
                  <a:off x="3829500" y="1919775"/>
                  <a:ext cx="111775" cy="289500"/>
                </a:xfrm>
                <a:custGeom>
                  <a:avLst/>
                  <a:gdLst/>
                  <a:ahLst/>
                  <a:cxnLst/>
                  <a:rect l="l" t="t" r="r" b="b"/>
                  <a:pathLst>
                    <a:path w="4471" h="11580" extrusionOk="0">
                      <a:moveTo>
                        <a:pt x="277" y="0"/>
                      </a:moveTo>
                      <a:cubicBezTo>
                        <a:pt x="179" y="54"/>
                        <a:pt x="90" y="116"/>
                        <a:pt x="1" y="170"/>
                      </a:cubicBezTo>
                      <a:cubicBezTo>
                        <a:pt x="1829" y="3863"/>
                        <a:pt x="1865" y="8288"/>
                        <a:pt x="4390" y="11580"/>
                      </a:cubicBezTo>
                      <a:cubicBezTo>
                        <a:pt x="4452" y="11544"/>
                        <a:pt x="4470" y="11285"/>
                        <a:pt x="4345" y="10982"/>
                      </a:cubicBezTo>
                      <a:cubicBezTo>
                        <a:pt x="1936" y="7904"/>
                        <a:pt x="1990" y="3488"/>
                        <a:pt x="27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11" name="Google Shape;411;p50"/>
                <p:cNvSpPr/>
                <p:nvPr/>
              </p:nvSpPr>
              <p:spPr>
                <a:xfrm>
                  <a:off x="3820800" y="1924000"/>
                  <a:ext cx="76075" cy="210125"/>
                </a:xfrm>
                <a:custGeom>
                  <a:avLst/>
                  <a:gdLst/>
                  <a:ahLst/>
                  <a:cxnLst/>
                  <a:rect l="l" t="t" r="r" b="b"/>
                  <a:pathLst>
                    <a:path w="3043" h="8405" extrusionOk="0">
                      <a:moveTo>
                        <a:pt x="349" y="1"/>
                      </a:moveTo>
                      <a:cubicBezTo>
                        <a:pt x="233" y="81"/>
                        <a:pt x="117" y="152"/>
                        <a:pt x="1" y="224"/>
                      </a:cubicBezTo>
                      <a:cubicBezTo>
                        <a:pt x="1259" y="2748"/>
                        <a:pt x="1526" y="5755"/>
                        <a:pt x="2525" y="8404"/>
                      </a:cubicBezTo>
                      <a:cubicBezTo>
                        <a:pt x="2695" y="8377"/>
                        <a:pt x="2864" y="8324"/>
                        <a:pt x="3043" y="8244"/>
                      </a:cubicBezTo>
                      <a:cubicBezTo>
                        <a:pt x="2035" y="5567"/>
                        <a:pt x="1633" y="2606"/>
                        <a:pt x="349"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12" name="Google Shape;412;p50"/>
                <p:cNvSpPr/>
                <p:nvPr/>
              </p:nvSpPr>
              <p:spPr>
                <a:xfrm>
                  <a:off x="3883925" y="2130075"/>
                  <a:ext cx="34375" cy="51550"/>
                </a:xfrm>
                <a:custGeom>
                  <a:avLst/>
                  <a:gdLst/>
                  <a:ahLst/>
                  <a:cxnLst/>
                  <a:rect l="l" t="t" r="r" b="b"/>
                  <a:pathLst>
                    <a:path w="1375" h="2062" extrusionOk="0">
                      <a:moveTo>
                        <a:pt x="518" y="1"/>
                      </a:moveTo>
                      <a:cubicBezTo>
                        <a:pt x="339" y="81"/>
                        <a:pt x="170" y="134"/>
                        <a:pt x="0" y="161"/>
                      </a:cubicBezTo>
                      <a:cubicBezTo>
                        <a:pt x="241" y="830"/>
                        <a:pt x="545" y="1464"/>
                        <a:pt x="910" y="2061"/>
                      </a:cubicBezTo>
                      <a:cubicBezTo>
                        <a:pt x="1062" y="2035"/>
                        <a:pt x="1223" y="1981"/>
                        <a:pt x="1374" y="1892"/>
                      </a:cubicBezTo>
                      <a:cubicBezTo>
                        <a:pt x="1035" y="1285"/>
                        <a:pt x="759" y="652"/>
                        <a:pt x="518"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13" name="Google Shape;413;p50"/>
                <p:cNvSpPr/>
                <p:nvPr/>
              </p:nvSpPr>
              <p:spPr>
                <a:xfrm>
                  <a:off x="3906675" y="2177350"/>
                  <a:ext cx="32575" cy="35275"/>
                </a:xfrm>
                <a:custGeom>
                  <a:avLst/>
                  <a:gdLst/>
                  <a:ahLst/>
                  <a:cxnLst/>
                  <a:rect l="l" t="t" r="r" b="b"/>
                  <a:pathLst>
                    <a:path w="1303" h="1411" extrusionOk="0">
                      <a:moveTo>
                        <a:pt x="464" y="1"/>
                      </a:moveTo>
                      <a:cubicBezTo>
                        <a:pt x="313" y="90"/>
                        <a:pt x="152" y="144"/>
                        <a:pt x="0" y="170"/>
                      </a:cubicBezTo>
                      <a:cubicBezTo>
                        <a:pt x="259" y="608"/>
                        <a:pt x="571" y="1009"/>
                        <a:pt x="883" y="1410"/>
                      </a:cubicBezTo>
                      <a:cubicBezTo>
                        <a:pt x="1026" y="1402"/>
                        <a:pt x="1169" y="1357"/>
                        <a:pt x="1303" y="1277"/>
                      </a:cubicBezTo>
                      <a:cubicBezTo>
                        <a:pt x="991" y="866"/>
                        <a:pt x="714" y="438"/>
                        <a:pt x="464"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14" name="Google Shape;414;p50"/>
                <p:cNvSpPr/>
                <p:nvPr/>
              </p:nvSpPr>
              <p:spPr>
                <a:xfrm>
                  <a:off x="3812325" y="1929575"/>
                  <a:ext cx="71625" cy="205650"/>
                </a:xfrm>
                <a:custGeom>
                  <a:avLst/>
                  <a:gdLst/>
                  <a:ahLst/>
                  <a:cxnLst/>
                  <a:rect l="l" t="t" r="r" b="b"/>
                  <a:pathLst>
                    <a:path w="2865" h="8226" extrusionOk="0">
                      <a:moveTo>
                        <a:pt x="340" y="1"/>
                      </a:moveTo>
                      <a:cubicBezTo>
                        <a:pt x="224" y="72"/>
                        <a:pt x="117" y="152"/>
                        <a:pt x="1" y="224"/>
                      </a:cubicBezTo>
                      <a:cubicBezTo>
                        <a:pt x="1232" y="2695"/>
                        <a:pt x="1571" y="5621"/>
                        <a:pt x="2507" y="8226"/>
                      </a:cubicBezTo>
                      <a:cubicBezTo>
                        <a:pt x="2606" y="8226"/>
                        <a:pt x="2731" y="8217"/>
                        <a:pt x="2864" y="8181"/>
                      </a:cubicBezTo>
                      <a:cubicBezTo>
                        <a:pt x="1865" y="5532"/>
                        <a:pt x="1598" y="2525"/>
                        <a:pt x="340"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15" name="Google Shape;415;p50"/>
                <p:cNvSpPr/>
                <p:nvPr/>
              </p:nvSpPr>
              <p:spPr>
                <a:xfrm>
                  <a:off x="3875000" y="2134100"/>
                  <a:ext cx="31700" cy="47750"/>
                </a:xfrm>
                <a:custGeom>
                  <a:avLst/>
                  <a:gdLst/>
                  <a:ahLst/>
                  <a:cxnLst/>
                  <a:rect l="l" t="t" r="r" b="b"/>
                  <a:pathLst>
                    <a:path w="1268" h="1910" extrusionOk="0">
                      <a:moveTo>
                        <a:pt x="357" y="0"/>
                      </a:moveTo>
                      <a:cubicBezTo>
                        <a:pt x="224" y="36"/>
                        <a:pt x="99" y="45"/>
                        <a:pt x="0" y="45"/>
                      </a:cubicBezTo>
                      <a:cubicBezTo>
                        <a:pt x="224" y="678"/>
                        <a:pt x="491" y="1294"/>
                        <a:pt x="803" y="1874"/>
                      </a:cubicBezTo>
                      <a:cubicBezTo>
                        <a:pt x="937" y="1900"/>
                        <a:pt x="1089" y="1909"/>
                        <a:pt x="1267" y="1900"/>
                      </a:cubicBezTo>
                      <a:cubicBezTo>
                        <a:pt x="902" y="1303"/>
                        <a:pt x="598" y="669"/>
                        <a:pt x="35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16" name="Google Shape;416;p50"/>
                <p:cNvSpPr/>
                <p:nvPr/>
              </p:nvSpPr>
              <p:spPr>
                <a:xfrm>
                  <a:off x="3895075" y="2180925"/>
                  <a:ext cx="33700" cy="31925"/>
                </a:xfrm>
                <a:custGeom>
                  <a:avLst/>
                  <a:gdLst/>
                  <a:ahLst/>
                  <a:cxnLst/>
                  <a:rect l="l" t="t" r="r" b="b"/>
                  <a:pathLst>
                    <a:path w="1348" h="1277" extrusionOk="0">
                      <a:moveTo>
                        <a:pt x="464" y="27"/>
                      </a:moveTo>
                      <a:cubicBezTo>
                        <a:pt x="286" y="36"/>
                        <a:pt x="134" y="27"/>
                        <a:pt x="0" y="1"/>
                      </a:cubicBezTo>
                      <a:cubicBezTo>
                        <a:pt x="232" y="429"/>
                        <a:pt x="500" y="839"/>
                        <a:pt x="794" y="1232"/>
                      </a:cubicBezTo>
                      <a:cubicBezTo>
                        <a:pt x="955" y="1267"/>
                        <a:pt x="1142" y="1276"/>
                        <a:pt x="1347" y="1267"/>
                      </a:cubicBezTo>
                      <a:cubicBezTo>
                        <a:pt x="1035" y="866"/>
                        <a:pt x="723" y="465"/>
                        <a:pt x="464" y="27"/>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17" name="Google Shape;417;p50"/>
                <p:cNvSpPr/>
                <p:nvPr/>
              </p:nvSpPr>
              <p:spPr>
                <a:xfrm>
                  <a:off x="3805425" y="1935150"/>
                  <a:ext cx="109525" cy="276575"/>
                </a:xfrm>
                <a:custGeom>
                  <a:avLst/>
                  <a:gdLst/>
                  <a:ahLst/>
                  <a:cxnLst/>
                  <a:rect l="l" t="t" r="r" b="b"/>
                  <a:pathLst>
                    <a:path w="4381" h="11063" extrusionOk="0">
                      <a:moveTo>
                        <a:pt x="277" y="1"/>
                      </a:moveTo>
                      <a:cubicBezTo>
                        <a:pt x="179" y="54"/>
                        <a:pt x="89" y="117"/>
                        <a:pt x="0" y="179"/>
                      </a:cubicBezTo>
                      <a:cubicBezTo>
                        <a:pt x="1659" y="3498"/>
                        <a:pt x="1633" y="7691"/>
                        <a:pt x="3756" y="10759"/>
                      </a:cubicBezTo>
                      <a:cubicBezTo>
                        <a:pt x="3943" y="10929"/>
                        <a:pt x="4148" y="11000"/>
                        <a:pt x="4380" y="11063"/>
                      </a:cubicBezTo>
                      <a:cubicBezTo>
                        <a:pt x="1972" y="7931"/>
                        <a:pt x="2025" y="3507"/>
                        <a:pt x="277"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18" name="Google Shape;418;p50"/>
                <p:cNvSpPr/>
                <p:nvPr/>
              </p:nvSpPr>
              <p:spPr>
                <a:xfrm>
                  <a:off x="3938125" y="2194300"/>
                  <a:ext cx="47075" cy="130050"/>
                </a:xfrm>
                <a:custGeom>
                  <a:avLst/>
                  <a:gdLst/>
                  <a:ahLst/>
                  <a:cxnLst/>
                  <a:rect l="l" t="t" r="r" b="b"/>
                  <a:pathLst>
                    <a:path w="1883" h="5202" extrusionOk="0">
                      <a:moveTo>
                        <a:pt x="0" y="1"/>
                      </a:moveTo>
                      <a:cubicBezTo>
                        <a:pt x="125" y="304"/>
                        <a:pt x="107" y="563"/>
                        <a:pt x="45" y="599"/>
                      </a:cubicBezTo>
                      <a:cubicBezTo>
                        <a:pt x="946" y="1767"/>
                        <a:pt x="1882" y="3436"/>
                        <a:pt x="1062" y="5202"/>
                      </a:cubicBezTo>
                      <a:cubicBezTo>
                        <a:pt x="1320" y="5059"/>
                        <a:pt x="1588" y="4676"/>
                        <a:pt x="1642" y="4238"/>
                      </a:cubicBezTo>
                      <a:cubicBezTo>
                        <a:pt x="1874" y="2472"/>
                        <a:pt x="928" y="1187"/>
                        <a:pt x="0"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19" name="Google Shape;419;p50"/>
                <p:cNvSpPr/>
                <p:nvPr/>
              </p:nvSpPr>
              <p:spPr>
                <a:xfrm>
                  <a:off x="3928750" y="2209250"/>
                  <a:ext cx="17875" cy="14075"/>
                </a:xfrm>
                <a:custGeom>
                  <a:avLst/>
                  <a:gdLst/>
                  <a:ahLst/>
                  <a:cxnLst/>
                  <a:rect l="l" t="t" r="r" b="b"/>
                  <a:pathLst>
                    <a:path w="715" h="563" extrusionOk="0">
                      <a:moveTo>
                        <a:pt x="420" y="1"/>
                      </a:moveTo>
                      <a:cubicBezTo>
                        <a:pt x="286" y="81"/>
                        <a:pt x="143" y="126"/>
                        <a:pt x="0" y="134"/>
                      </a:cubicBezTo>
                      <a:cubicBezTo>
                        <a:pt x="116" y="277"/>
                        <a:pt x="223" y="420"/>
                        <a:pt x="331" y="563"/>
                      </a:cubicBezTo>
                      <a:cubicBezTo>
                        <a:pt x="455" y="545"/>
                        <a:pt x="580" y="491"/>
                        <a:pt x="714" y="393"/>
                      </a:cubicBezTo>
                      <a:cubicBezTo>
                        <a:pt x="616" y="259"/>
                        <a:pt x="518" y="126"/>
                        <a:pt x="420"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20" name="Google Shape;420;p50"/>
                <p:cNvSpPr/>
                <p:nvPr/>
              </p:nvSpPr>
              <p:spPr>
                <a:xfrm>
                  <a:off x="3928750" y="2212600"/>
                  <a:ext cx="8275" cy="10725"/>
                </a:xfrm>
                <a:custGeom>
                  <a:avLst/>
                  <a:gdLst/>
                  <a:ahLst/>
                  <a:cxnLst/>
                  <a:rect l="l" t="t" r="r" b="b"/>
                  <a:pathLst>
                    <a:path w="331" h="429" extrusionOk="0">
                      <a:moveTo>
                        <a:pt x="0" y="0"/>
                      </a:moveTo>
                      <a:lnTo>
                        <a:pt x="0" y="0"/>
                      </a:lnTo>
                      <a:cubicBezTo>
                        <a:pt x="116" y="143"/>
                        <a:pt x="223" y="286"/>
                        <a:pt x="331" y="429"/>
                      </a:cubicBezTo>
                      <a:lnTo>
                        <a:pt x="331" y="429"/>
                      </a:lnTo>
                      <a:cubicBezTo>
                        <a:pt x="223" y="286"/>
                        <a:pt x="116" y="143"/>
                        <a:pt x="0"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21" name="Google Shape;421;p50"/>
                <p:cNvSpPr/>
                <p:nvPr/>
              </p:nvSpPr>
              <p:spPr>
                <a:xfrm>
                  <a:off x="3937000" y="2219075"/>
                  <a:ext cx="32150" cy="50875"/>
                </a:xfrm>
                <a:custGeom>
                  <a:avLst/>
                  <a:gdLst/>
                  <a:ahLst/>
                  <a:cxnLst/>
                  <a:rect l="l" t="t" r="r" b="b"/>
                  <a:pathLst>
                    <a:path w="1286" h="2035" extrusionOk="0">
                      <a:moveTo>
                        <a:pt x="384" y="0"/>
                      </a:moveTo>
                      <a:cubicBezTo>
                        <a:pt x="250" y="98"/>
                        <a:pt x="125" y="152"/>
                        <a:pt x="1" y="170"/>
                      </a:cubicBezTo>
                      <a:cubicBezTo>
                        <a:pt x="411" y="723"/>
                        <a:pt x="786" y="1320"/>
                        <a:pt x="946" y="2034"/>
                      </a:cubicBezTo>
                      <a:cubicBezTo>
                        <a:pt x="1053" y="2016"/>
                        <a:pt x="1169" y="1954"/>
                        <a:pt x="1285" y="1838"/>
                      </a:cubicBezTo>
                      <a:cubicBezTo>
                        <a:pt x="1107" y="1160"/>
                        <a:pt x="759" y="544"/>
                        <a:pt x="384"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22" name="Google Shape;422;p50"/>
                <p:cNvSpPr/>
                <p:nvPr/>
              </p:nvSpPr>
              <p:spPr>
                <a:xfrm>
                  <a:off x="3937000" y="2223300"/>
                  <a:ext cx="23675" cy="46650"/>
                </a:xfrm>
                <a:custGeom>
                  <a:avLst/>
                  <a:gdLst/>
                  <a:ahLst/>
                  <a:cxnLst/>
                  <a:rect l="l" t="t" r="r" b="b"/>
                  <a:pathLst>
                    <a:path w="947" h="1866" extrusionOk="0">
                      <a:moveTo>
                        <a:pt x="1" y="1"/>
                      </a:moveTo>
                      <a:lnTo>
                        <a:pt x="1" y="1"/>
                      </a:lnTo>
                      <a:cubicBezTo>
                        <a:pt x="411" y="554"/>
                        <a:pt x="786" y="1151"/>
                        <a:pt x="946" y="1865"/>
                      </a:cubicBezTo>
                      <a:lnTo>
                        <a:pt x="946" y="1865"/>
                      </a:lnTo>
                      <a:cubicBezTo>
                        <a:pt x="786" y="1151"/>
                        <a:pt x="411" y="554"/>
                        <a:pt x="1"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23" name="Google Shape;423;p50"/>
                <p:cNvSpPr/>
                <p:nvPr/>
              </p:nvSpPr>
              <p:spPr>
                <a:xfrm>
                  <a:off x="3954175" y="2265000"/>
                  <a:ext cx="20100" cy="61800"/>
                </a:xfrm>
                <a:custGeom>
                  <a:avLst/>
                  <a:gdLst/>
                  <a:ahLst/>
                  <a:cxnLst/>
                  <a:rect l="l" t="t" r="r" b="b"/>
                  <a:pathLst>
                    <a:path w="804" h="2472" extrusionOk="0">
                      <a:moveTo>
                        <a:pt x="598" y="1"/>
                      </a:moveTo>
                      <a:cubicBezTo>
                        <a:pt x="482" y="117"/>
                        <a:pt x="366" y="179"/>
                        <a:pt x="259" y="197"/>
                      </a:cubicBezTo>
                      <a:cubicBezTo>
                        <a:pt x="429" y="893"/>
                        <a:pt x="393" y="1705"/>
                        <a:pt x="0" y="2418"/>
                      </a:cubicBezTo>
                      <a:cubicBezTo>
                        <a:pt x="116" y="2472"/>
                        <a:pt x="259" y="2463"/>
                        <a:pt x="420" y="2374"/>
                      </a:cubicBezTo>
                      <a:cubicBezTo>
                        <a:pt x="803" y="1544"/>
                        <a:pt x="803" y="741"/>
                        <a:pt x="598"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24" name="Google Shape;424;p50"/>
                <p:cNvSpPr/>
                <p:nvPr/>
              </p:nvSpPr>
              <p:spPr>
                <a:xfrm>
                  <a:off x="3954175" y="2269925"/>
                  <a:ext cx="10725" cy="55550"/>
                </a:xfrm>
                <a:custGeom>
                  <a:avLst/>
                  <a:gdLst/>
                  <a:ahLst/>
                  <a:cxnLst/>
                  <a:rect l="l" t="t" r="r" b="b"/>
                  <a:pathLst>
                    <a:path w="429" h="2222" extrusionOk="0">
                      <a:moveTo>
                        <a:pt x="259" y="0"/>
                      </a:moveTo>
                      <a:lnTo>
                        <a:pt x="259" y="0"/>
                      </a:lnTo>
                      <a:cubicBezTo>
                        <a:pt x="429" y="696"/>
                        <a:pt x="393" y="1508"/>
                        <a:pt x="0" y="2221"/>
                      </a:cubicBezTo>
                      <a:lnTo>
                        <a:pt x="0" y="2221"/>
                      </a:lnTo>
                      <a:cubicBezTo>
                        <a:pt x="393" y="1508"/>
                        <a:pt x="429" y="696"/>
                        <a:pt x="259"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25" name="Google Shape;425;p50"/>
                <p:cNvSpPr/>
                <p:nvPr/>
              </p:nvSpPr>
              <p:spPr>
                <a:xfrm>
                  <a:off x="3914925" y="2211700"/>
                  <a:ext cx="22100" cy="11625"/>
                </a:xfrm>
                <a:custGeom>
                  <a:avLst/>
                  <a:gdLst/>
                  <a:ahLst/>
                  <a:cxnLst/>
                  <a:rect l="l" t="t" r="r" b="b"/>
                  <a:pathLst>
                    <a:path w="884" h="465" extrusionOk="0">
                      <a:moveTo>
                        <a:pt x="553" y="36"/>
                      </a:moveTo>
                      <a:cubicBezTo>
                        <a:pt x="348" y="45"/>
                        <a:pt x="161" y="36"/>
                        <a:pt x="0" y="1"/>
                      </a:cubicBezTo>
                      <a:cubicBezTo>
                        <a:pt x="90" y="108"/>
                        <a:pt x="188" y="233"/>
                        <a:pt x="277" y="358"/>
                      </a:cubicBezTo>
                      <a:cubicBezTo>
                        <a:pt x="455" y="420"/>
                        <a:pt x="661" y="456"/>
                        <a:pt x="884" y="465"/>
                      </a:cubicBezTo>
                      <a:cubicBezTo>
                        <a:pt x="776" y="322"/>
                        <a:pt x="669" y="179"/>
                        <a:pt x="553" y="36"/>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26" name="Google Shape;426;p50"/>
                <p:cNvSpPr/>
                <p:nvPr/>
              </p:nvSpPr>
              <p:spPr>
                <a:xfrm>
                  <a:off x="3921825" y="2220625"/>
                  <a:ext cx="38850" cy="49325"/>
                </a:xfrm>
                <a:custGeom>
                  <a:avLst/>
                  <a:gdLst/>
                  <a:ahLst/>
                  <a:cxnLst/>
                  <a:rect l="l" t="t" r="r" b="b"/>
                  <a:pathLst>
                    <a:path w="1554" h="1973" extrusionOk="0">
                      <a:moveTo>
                        <a:pt x="608" y="108"/>
                      </a:moveTo>
                      <a:cubicBezTo>
                        <a:pt x="385" y="99"/>
                        <a:pt x="179" y="63"/>
                        <a:pt x="1" y="1"/>
                      </a:cubicBezTo>
                      <a:cubicBezTo>
                        <a:pt x="376" y="491"/>
                        <a:pt x="795" y="1062"/>
                        <a:pt x="1045" y="1678"/>
                      </a:cubicBezTo>
                      <a:cubicBezTo>
                        <a:pt x="1187" y="1803"/>
                        <a:pt x="1357" y="1901"/>
                        <a:pt x="1553" y="1972"/>
                      </a:cubicBezTo>
                      <a:cubicBezTo>
                        <a:pt x="1393" y="1258"/>
                        <a:pt x="1018" y="661"/>
                        <a:pt x="608" y="10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27" name="Google Shape;427;p50"/>
                <p:cNvSpPr/>
                <p:nvPr/>
              </p:nvSpPr>
              <p:spPr>
                <a:xfrm>
                  <a:off x="3947700" y="2262550"/>
                  <a:ext cx="17200" cy="62925"/>
                </a:xfrm>
                <a:custGeom>
                  <a:avLst/>
                  <a:gdLst/>
                  <a:ahLst/>
                  <a:cxnLst/>
                  <a:rect l="l" t="t" r="r" b="b"/>
                  <a:pathLst>
                    <a:path w="688" h="2517" extrusionOk="0">
                      <a:moveTo>
                        <a:pt x="518" y="295"/>
                      </a:moveTo>
                      <a:cubicBezTo>
                        <a:pt x="322" y="224"/>
                        <a:pt x="152" y="126"/>
                        <a:pt x="10" y="1"/>
                      </a:cubicBezTo>
                      <a:cubicBezTo>
                        <a:pt x="286" y="697"/>
                        <a:pt x="375" y="1446"/>
                        <a:pt x="1" y="2240"/>
                      </a:cubicBezTo>
                      <a:cubicBezTo>
                        <a:pt x="54" y="2356"/>
                        <a:pt x="143" y="2463"/>
                        <a:pt x="259" y="2516"/>
                      </a:cubicBezTo>
                      <a:cubicBezTo>
                        <a:pt x="652" y="1803"/>
                        <a:pt x="688" y="991"/>
                        <a:pt x="518" y="29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28" name="Google Shape;428;p50"/>
                <p:cNvSpPr/>
                <p:nvPr/>
              </p:nvSpPr>
              <p:spPr>
                <a:xfrm>
                  <a:off x="3899300" y="2204125"/>
                  <a:ext cx="68275" cy="114425"/>
                </a:xfrm>
                <a:custGeom>
                  <a:avLst/>
                  <a:gdLst/>
                  <a:ahLst/>
                  <a:cxnLst/>
                  <a:rect l="l" t="t" r="r" b="b"/>
                  <a:pathLst>
                    <a:path w="2731" h="4577" extrusionOk="0">
                      <a:moveTo>
                        <a:pt x="625" y="304"/>
                      </a:moveTo>
                      <a:cubicBezTo>
                        <a:pt x="393" y="241"/>
                        <a:pt x="188" y="170"/>
                        <a:pt x="1" y="0"/>
                      </a:cubicBezTo>
                      <a:cubicBezTo>
                        <a:pt x="768" y="1124"/>
                        <a:pt x="2071" y="2240"/>
                        <a:pt x="1848" y="3881"/>
                      </a:cubicBezTo>
                      <a:cubicBezTo>
                        <a:pt x="1812" y="4140"/>
                        <a:pt x="1848" y="4372"/>
                        <a:pt x="1937" y="4577"/>
                      </a:cubicBezTo>
                      <a:cubicBezTo>
                        <a:pt x="2731" y="2891"/>
                        <a:pt x="1437" y="1356"/>
                        <a:pt x="625" y="30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429" name="Google Shape;429;p50"/>
              <p:cNvGrpSpPr/>
              <p:nvPr/>
            </p:nvGrpSpPr>
            <p:grpSpPr>
              <a:xfrm>
                <a:off x="444138" y="405363"/>
                <a:ext cx="538175" cy="1165650"/>
                <a:chOff x="444138" y="405363"/>
                <a:chExt cx="538175" cy="1165650"/>
              </a:xfrm>
            </p:grpSpPr>
            <p:sp>
              <p:nvSpPr>
                <p:cNvPr id="430" name="Google Shape;430;p50"/>
                <p:cNvSpPr/>
                <p:nvPr/>
              </p:nvSpPr>
              <p:spPr>
                <a:xfrm>
                  <a:off x="521425" y="457050"/>
                  <a:ext cx="411900" cy="1062300"/>
                </a:xfrm>
                <a:prstGeom prst="roundRect">
                  <a:avLst>
                    <a:gd name="adj" fmla="val 50000"/>
                  </a:avLst>
                </a:prstGeom>
                <a:gradFill>
                  <a:gsLst>
                    <a:gs pos="0">
                      <a:schemeClr val="accent4"/>
                    </a:gs>
                    <a:gs pos="100000">
                      <a:schemeClr val="accent5"/>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nvGrpSpPr>
                <p:cNvPr id="431" name="Google Shape;431;p50"/>
                <p:cNvGrpSpPr/>
                <p:nvPr/>
              </p:nvGrpSpPr>
              <p:grpSpPr>
                <a:xfrm rot="-5400000">
                  <a:off x="130400" y="719100"/>
                  <a:ext cx="1165650" cy="538175"/>
                  <a:chOff x="1300750" y="1411025"/>
                  <a:chExt cx="1165650" cy="538175"/>
                </a:xfrm>
              </p:grpSpPr>
              <p:sp>
                <p:nvSpPr>
                  <p:cNvPr id="432" name="Google Shape;432;p50"/>
                  <p:cNvSpPr/>
                  <p:nvPr/>
                </p:nvSpPr>
                <p:spPr>
                  <a:xfrm>
                    <a:off x="2071975" y="1448225"/>
                    <a:ext cx="19375" cy="81875"/>
                  </a:xfrm>
                  <a:custGeom>
                    <a:avLst/>
                    <a:gdLst/>
                    <a:ahLst/>
                    <a:cxnLst/>
                    <a:rect l="l" t="t" r="r" b="b"/>
                    <a:pathLst>
                      <a:path w="775" h="3275" extrusionOk="0">
                        <a:moveTo>
                          <a:pt x="524" y="0"/>
                        </a:moveTo>
                        <a:lnTo>
                          <a:pt x="512" y="12"/>
                        </a:lnTo>
                        <a:cubicBezTo>
                          <a:pt x="667" y="251"/>
                          <a:pt x="691" y="548"/>
                          <a:pt x="643" y="822"/>
                        </a:cubicBezTo>
                        <a:cubicBezTo>
                          <a:pt x="584" y="1108"/>
                          <a:pt x="465" y="1358"/>
                          <a:pt x="334" y="1608"/>
                        </a:cubicBezTo>
                        <a:cubicBezTo>
                          <a:pt x="215" y="1870"/>
                          <a:pt x="48" y="2132"/>
                          <a:pt x="36" y="2441"/>
                        </a:cubicBezTo>
                        <a:cubicBezTo>
                          <a:pt x="0" y="2739"/>
                          <a:pt x="96" y="3096"/>
                          <a:pt x="346" y="3275"/>
                        </a:cubicBezTo>
                        <a:lnTo>
                          <a:pt x="358" y="3263"/>
                        </a:lnTo>
                        <a:cubicBezTo>
                          <a:pt x="227" y="3013"/>
                          <a:pt x="215" y="2739"/>
                          <a:pt x="262" y="2477"/>
                        </a:cubicBezTo>
                        <a:cubicBezTo>
                          <a:pt x="298" y="2215"/>
                          <a:pt x="393" y="1953"/>
                          <a:pt x="500" y="1679"/>
                        </a:cubicBezTo>
                        <a:cubicBezTo>
                          <a:pt x="596" y="1417"/>
                          <a:pt x="715" y="1132"/>
                          <a:pt x="751" y="834"/>
                        </a:cubicBezTo>
                        <a:cubicBezTo>
                          <a:pt x="774" y="536"/>
                          <a:pt x="727" y="227"/>
                          <a:pt x="52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33" name="Google Shape;433;p50"/>
                  <p:cNvSpPr/>
                  <p:nvPr/>
                </p:nvSpPr>
                <p:spPr>
                  <a:xfrm>
                    <a:off x="2401475" y="1701800"/>
                    <a:ext cx="64925" cy="8975"/>
                  </a:xfrm>
                  <a:custGeom>
                    <a:avLst/>
                    <a:gdLst/>
                    <a:ahLst/>
                    <a:cxnLst/>
                    <a:rect l="l" t="t" r="r" b="b"/>
                    <a:pathLst>
                      <a:path w="2597" h="359" extrusionOk="0">
                        <a:moveTo>
                          <a:pt x="790" y="0"/>
                        </a:moveTo>
                        <a:cubicBezTo>
                          <a:pt x="731" y="0"/>
                          <a:pt x="671" y="4"/>
                          <a:pt x="608" y="13"/>
                        </a:cubicBezTo>
                        <a:cubicBezTo>
                          <a:pt x="382" y="25"/>
                          <a:pt x="108" y="133"/>
                          <a:pt x="1" y="335"/>
                        </a:cubicBezTo>
                        <a:lnTo>
                          <a:pt x="13" y="359"/>
                        </a:lnTo>
                        <a:cubicBezTo>
                          <a:pt x="215" y="252"/>
                          <a:pt x="417" y="240"/>
                          <a:pt x="620" y="240"/>
                        </a:cubicBezTo>
                        <a:cubicBezTo>
                          <a:pt x="834" y="240"/>
                          <a:pt x="1048" y="216"/>
                          <a:pt x="1275" y="216"/>
                        </a:cubicBezTo>
                        <a:lnTo>
                          <a:pt x="1929" y="216"/>
                        </a:lnTo>
                        <a:lnTo>
                          <a:pt x="2584" y="299"/>
                        </a:lnTo>
                        <a:lnTo>
                          <a:pt x="2596" y="275"/>
                        </a:lnTo>
                        <a:lnTo>
                          <a:pt x="1941" y="121"/>
                        </a:lnTo>
                        <a:cubicBezTo>
                          <a:pt x="1727" y="85"/>
                          <a:pt x="1501" y="61"/>
                          <a:pt x="1275" y="37"/>
                        </a:cubicBezTo>
                        <a:cubicBezTo>
                          <a:pt x="1108" y="29"/>
                          <a:pt x="955" y="0"/>
                          <a:pt x="79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34" name="Google Shape;434;p50"/>
                  <p:cNvSpPr/>
                  <p:nvPr/>
                </p:nvSpPr>
                <p:spPr>
                  <a:xfrm>
                    <a:off x="1333200" y="1728800"/>
                    <a:ext cx="77100" cy="33775"/>
                  </a:xfrm>
                  <a:custGeom>
                    <a:avLst/>
                    <a:gdLst/>
                    <a:ahLst/>
                    <a:cxnLst/>
                    <a:rect l="l" t="t" r="r" b="b"/>
                    <a:pathLst>
                      <a:path w="3084" h="1351" extrusionOk="0">
                        <a:moveTo>
                          <a:pt x="2290" y="1"/>
                        </a:moveTo>
                        <a:cubicBezTo>
                          <a:pt x="2261" y="1"/>
                          <a:pt x="2232" y="2"/>
                          <a:pt x="2203" y="5"/>
                        </a:cubicBezTo>
                        <a:cubicBezTo>
                          <a:pt x="2024" y="17"/>
                          <a:pt x="1846" y="112"/>
                          <a:pt x="1738" y="267"/>
                        </a:cubicBezTo>
                        <a:cubicBezTo>
                          <a:pt x="1643" y="422"/>
                          <a:pt x="1619" y="565"/>
                          <a:pt x="1548" y="684"/>
                        </a:cubicBezTo>
                        <a:cubicBezTo>
                          <a:pt x="1417" y="910"/>
                          <a:pt x="1095" y="958"/>
                          <a:pt x="798" y="969"/>
                        </a:cubicBezTo>
                        <a:cubicBezTo>
                          <a:pt x="524" y="981"/>
                          <a:pt x="143" y="1041"/>
                          <a:pt x="0" y="1339"/>
                        </a:cubicBezTo>
                        <a:lnTo>
                          <a:pt x="0" y="1350"/>
                        </a:lnTo>
                        <a:cubicBezTo>
                          <a:pt x="155" y="1089"/>
                          <a:pt x="500" y="1077"/>
                          <a:pt x="786" y="1077"/>
                        </a:cubicBezTo>
                        <a:cubicBezTo>
                          <a:pt x="929" y="1077"/>
                          <a:pt x="1084" y="1077"/>
                          <a:pt x="1250" y="1041"/>
                        </a:cubicBezTo>
                        <a:cubicBezTo>
                          <a:pt x="1405" y="1017"/>
                          <a:pt x="1572" y="922"/>
                          <a:pt x="1679" y="779"/>
                        </a:cubicBezTo>
                        <a:cubicBezTo>
                          <a:pt x="1786" y="624"/>
                          <a:pt x="1846" y="493"/>
                          <a:pt x="1917" y="386"/>
                        </a:cubicBezTo>
                        <a:cubicBezTo>
                          <a:pt x="1988" y="279"/>
                          <a:pt x="2096" y="243"/>
                          <a:pt x="2227" y="207"/>
                        </a:cubicBezTo>
                        <a:cubicBezTo>
                          <a:pt x="2275" y="196"/>
                          <a:pt x="2325" y="192"/>
                          <a:pt x="2375" y="192"/>
                        </a:cubicBezTo>
                        <a:cubicBezTo>
                          <a:pt x="2598" y="192"/>
                          <a:pt x="2837" y="287"/>
                          <a:pt x="3060" y="374"/>
                        </a:cubicBezTo>
                        <a:lnTo>
                          <a:pt x="3084" y="362"/>
                        </a:lnTo>
                        <a:cubicBezTo>
                          <a:pt x="2876" y="176"/>
                          <a:pt x="2608" y="1"/>
                          <a:pt x="229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35" name="Google Shape;435;p50"/>
                  <p:cNvSpPr/>
                  <p:nvPr/>
                </p:nvSpPr>
                <p:spPr>
                  <a:xfrm>
                    <a:off x="1689475" y="1874475"/>
                    <a:ext cx="38425" cy="55375"/>
                  </a:xfrm>
                  <a:custGeom>
                    <a:avLst/>
                    <a:gdLst/>
                    <a:ahLst/>
                    <a:cxnLst/>
                    <a:rect l="l" t="t" r="r" b="b"/>
                    <a:pathLst>
                      <a:path w="1537" h="2215" extrusionOk="0">
                        <a:moveTo>
                          <a:pt x="358" y="0"/>
                        </a:moveTo>
                        <a:cubicBezTo>
                          <a:pt x="96" y="131"/>
                          <a:pt x="1" y="500"/>
                          <a:pt x="144" y="786"/>
                        </a:cubicBezTo>
                        <a:cubicBezTo>
                          <a:pt x="215" y="929"/>
                          <a:pt x="358" y="1048"/>
                          <a:pt x="501" y="1096"/>
                        </a:cubicBezTo>
                        <a:cubicBezTo>
                          <a:pt x="632" y="1143"/>
                          <a:pt x="775" y="1155"/>
                          <a:pt x="894" y="1191"/>
                        </a:cubicBezTo>
                        <a:cubicBezTo>
                          <a:pt x="1156" y="1227"/>
                          <a:pt x="1358" y="1369"/>
                          <a:pt x="1406" y="1619"/>
                        </a:cubicBezTo>
                        <a:cubicBezTo>
                          <a:pt x="1465" y="1858"/>
                          <a:pt x="1299" y="2120"/>
                          <a:pt x="1049" y="2203"/>
                        </a:cubicBezTo>
                        <a:lnTo>
                          <a:pt x="1049" y="2215"/>
                        </a:lnTo>
                        <a:cubicBezTo>
                          <a:pt x="1311" y="2167"/>
                          <a:pt x="1537" y="1881"/>
                          <a:pt x="1513" y="1584"/>
                        </a:cubicBezTo>
                        <a:cubicBezTo>
                          <a:pt x="1489" y="1453"/>
                          <a:pt x="1418" y="1310"/>
                          <a:pt x="1311" y="1203"/>
                        </a:cubicBezTo>
                        <a:cubicBezTo>
                          <a:pt x="1192" y="1096"/>
                          <a:pt x="1061" y="1048"/>
                          <a:pt x="930" y="1012"/>
                        </a:cubicBezTo>
                        <a:cubicBezTo>
                          <a:pt x="680" y="929"/>
                          <a:pt x="441" y="857"/>
                          <a:pt x="334" y="679"/>
                        </a:cubicBezTo>
                        <a:cubicBezTo>
                          <a:pt x="227" y="500"/>
                          <a:pt x="215" y="215"/>
                          <a:pt x="382" y="12"/>
                        </a:cubicBezTo>
                        <a:lnTo>
                          <a:pt x="358"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36" name="Google Shape;436;p50"/>
                  <p:cNvSpPr/>
                  <p:nvPr/>
                </p:nvSpPr>
                <p:spPr>
                  <a:xfrm>
                    <a:off x="2301475" y="1828325"/>
                    <a:ext cx="53300" cy="45275"/>
                  </a:xfrm>
                  <a:custGeom>
                    <a:avLst/>
                    <a:gdLst/>
                    <a:ahLst/>
                    <a:cxnLst/>
                    <a:rect l="l" t="t" r="r" b="b"/>
                    <a:pathLst>
                      <a:path w="2132" h="1811" extrusionOk="0">
                        <a:moveTo>
                          <a:pt x="262" y="1"/>
                        </a:moveTo>
                        <a:cubicBezTo>
                          <a:pt x="24" y="156"/>
                          <a:pt x="0" y="596"/>
                          <a:pt x="262" y="798"/>
                        </a:cubicBezTo>
                        <a:cubicBezTo>
                          <a:pt x="361" y="887"/>
                          <a:pt x="501" y="935"/>
                          <a:pt x="628" y="935"/>
                        </a:cubicBezTo>
                        <a:cubicBezTo>
                          <a:pt x="653" y="935"/>
                          <a:pt x="678" y="933"/>
                          <a:pt x="703" y="929"/>
                        </a:cubicBezTo>
                        <a:cubicBezTo>
                          <a:pt x="857" y="918"/>
                          <a:pt x="976" y="870"/>
                          <a:pt x="1096" y="858"/>
                        </a:cubicBezTo>
                        <a:cubicBezTo>
                          <a:pt x="1122" y="853"/>
                          <a:pt x="1147" y="850"/>
                          <a:pt x="1172" y="850"/>
                        </a:cubicBezTo>
                        <a:cubicBezTo>
                          <a:pt x="1372" y="850"/>
                          <a:pt x="1524" y="1015"/>
                          <a:pt x="1619" y="1227"/>
                        </a:cubicBezTo>
                        <a:cubicBezTo>
                          <a:pt x="1715" y="1453"/>
                          <a:pt x="1858" y="1763"/>
                          <a:pt x="2131" y="1810"/>
                        </a:cubicBezTo>
                        <a:lnTo>
                          <a:pt x="2119" y="1751"/>
                        </a:lnTo>
                        <a:cubicBezTo>
                          <a:pt x="1869" y="1680"/>
                          <a:pt x="1786" y="1394"/>
                          <a:pt x="1703" y="1156"/>
                        </a:cubicBezTo>
                        <a:cubicBezTo>
                          <a:pt x="1655" y="1037"/>
                          <a:pt x="1596" y="906"/>
                          <a:pt x="1488" y="798"/>
                        </a:cubicBezTo>
                        <a:cubicBezTo>
                          <a:pt x="1405" y="704"/>
                          <a:pt x="1257" y="665"/>
                          <a:pt x="1125" y="665"/>
                        </a:cubicBezTo>
                        <a:cubicBezTo>
                          <a:pt x="1107" y="665"/>
                          <a:pt x="1089" y="666"/>
                          <a:pt x="1072" y="667"/>
                        </a:cubicBezTo>
                        <a:cubicBezTo>
                          <a:pt x="917" y="680"/>
                          <a:pt x="785" y="702"/>
                          <a:pt x="671" y="702"/>
                        </a:cubicBezTo>
                        <a:cubicBezTo>
                          <a:pt x="565" y="702"/>
                          <a:pt x="473" y="683"/>
                          <a:pt x="393" y="620"/>
                        </a:cubicBezTo>
                        <a:cubicBezTo>
                          <a:pt x="226" y="501"/>
                          <a:pt x="155" y="251"/>
                          <a:pt x="274" y="13"/>
                        </a:cubicBezTo>
                        <a:lnTo>
                          <a:pt x="262"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37" name="Google Shape;437;p50"/>
                  <p:cNvSpPr/>
                  <p:nvPr/>
                </p:nvSpPr>
                <p:spPr>
                  <a:xfrm>
                    <a:off x="2377975" y="1771175"/>
                    <a:ext cx="73525" cy="37825"/>
                  </a:xfrm>
                  <a:custGeom>
                    <a:avLst/>
                    <a:gdLst/>
                    <a:ahLst/>
                    <a:cxnLst/>
                    <a:rect l="l" t="t" r="r" b="b"/>
                    <a:pathLst>
                      <a:path w="2941" h="1513" extrusionOk="0">
                        <a:moveTo>
                          <a:pt x="0" y="1"/>
                        </a:moveTo>
                        <a:cubicBezTo>
                          <a:pt x="12" y="334"/>
                          <a:pt x="250" y="620"/>
                          <a:pt x="548" y="751"/>
                        </a:cubicBezTo>
                        <a:cubicBezTo>
                          <a:pt x="663" y="795"/>
                          <a:pt x="790" y="819"/>
                          <a:pt x="912" y="819"/>
                        </a:cubicBezTo>
                        <a:cubicBezTo>
                          <a:pt x="954" y="819"/>
                          <a:pt x="996" y="817"/>
                          <a:pt x="1036" y="810"/>
                        </a:cubicBezTo>
                        <a:cubicBezTo>
                          <a:pt x="1214" y="798"/>
                          <a:pt x="1357" y="703"/>
                          <a:pt x="1488" y="679"/>
                        </a:cubicBezTo>
                        <a:cubicBezTo>
                          <a:pt x="1541" y="658"/>
                          <a:pt x="1592" y="648"/>
                          <a:pt x="1642" y="648"/>
                        </a:cubicBezTo>
                        <a:cubicBezTo>
                          <a:pt x="1841" y="648"/>
                          <a:pt x="2024" y="801"/>
                          <a:pt x="2215" y="953"/>
                        </a:cubicBezTo>
                        <a:lnTo>
                          <a:pt x="2929" y="1513"/>
                        </a:lnTo>
                        <a:lnTo>
                          <a:pt x="2941" y="1489"/>
                        </a:lnTo>
                        <a:lnTo>
                          <a:pt x="2286" y="882"/>
                        </a:lnTo>
                        <a:cubicBezTo>
                          <a:pt x="2167" y="775"/>
                          <a:pt x="2072" y="679"/>
                          <a:pt x="1929" y="584"/>
                        </a:cubicBezTo>
                        <a:cubicBezTo>
                          <a:pt x="1838" y="526"/>
                          <a:pt x="1713" y="491"/>
                          <a:pt x="1593" y="491"/>
                        </a:cubicBezTo>
                        <a:cubicBezTo>
                          <a:pt x="1540" y="491"/>
                          <a:pt x="1488" y="498"/>
                          <a:pt x="1441" y="513"/>
                        </a:cubicBezTo>
                        <a:cubicBezTo>
                          <a:pt x="1274" y="537"/>
                          <a:pt x="1143" y="596"/>
                          <a:pt x="1012" y="596"/>
                        </a:cubicBezTo>
                        <a:cubicBezTo>
                          <a:pt x="881" y="596"/>
                          <a:pt x="738" y="584"/>
                          <a:pt x="619" y="537"/>
                        </a:cubicBezTo>
                        <a:cubicBezTo>
                          <a:pt x="369" y="453"/>
                          <a:pt x="143" y="275"/>
                          <a:pt x="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38" name="Google Shape;438;p50"/>
                  <p:cNvSpPr/>
                  <p:nvPr/>
                </p:nvSpPr>
                <p:spPr>
                  <a:xfrm>
                    <a:off x="2158300" y="1860475"/>
                    <a:ext cx="30975" cy="83975"/>
                  </a:xfrm>
                  <a:custGeom>
                    <a:avLst/>
                    <a:gdLst/>
                    <a:ahLst/>
                    <a:cxnLst/>
                    <a:rect l="l" t="t" r="r" b="b"/>
                    <a:pathLst>
                      <a:path w="1239" h="3359" extrusionOk="0">
                        <a:moveTo>
                          <a:pt x="286" y="1"/>
                        </a:moveTo>
                        <a:cubicBezTo>
                          <a:pt x="107" y="36"/>
                          <a:pt x="0" y="239"/>
                          <a:pt x="0" y="417"/>
                        </a:cubicBezTo>
                        <a:cubicBezTo>
                          <a:pt x="0" y="608"/>
                          <a:pt x="107" y="786"/>
                          <a:pt x="226" y="905"/>
                        </a:cubicBezTo>
                        <a:cubicBezTo>
                          <a:pt x="476" y="1167"/>
                          <a:pt x="798" y="1275"/>
                          <a:pt x="941" y="1525"/>
                        </a:cubicBezTo>
                        <a:cubicBezTo>
                          <a:pt x="1108" y="1763"/>
                          <a:pt x="929" y="2072"/>
                          <a:pt x="929" y="2418"/>
                        </a:cubicBezTo>
                        <a:cubicBezTo>
                          <a:pt x="917" y="2763"/>
                          <a:pt x="1012" y="3084"/>
                          <a:pt x="1215" y="3358"/>
                        </a:cubicBezTo>
                        <a:lnTo>
                          <a:pt x="1238" y="3322"/>
                        </a:lnTo>
                        <a:cubicBezTo>
                          <a:pt x="1072" y="3061"/>
                          <a:pt x="1012" y="2727"/>
                          <a:pt x="1048" y="2418"/>
                        </a:cubicBezTo>
                        <a:cubicBezTo>
                          <a:pt x="1060" y="2263"/>
                          <a:pt x="1108" y="2120"/>
                          <a:pt x="1155" y="1953"/>
                        </a:cubicBezTo>
                        <a:cubicBezTo>
                          <a:pt x="1191" y="1810"/>
                          <a:pt x="1191" y="1596"/>
                          <a:pt x="1108" y="1429"/>
                        </a:cubicBezTo>
                        <a:cubicBezTo>
                          <a:pt x="929" y="1108"/>
                          <a:pt x="596" y="941"/>
                          <a:pt x="393" y="751"/>
                        </a:cubicBezTo>
                        <a:cubicBezTo>
                          <a:pt x="274" y="644"/>
                          <a:pt x="203" y="536"/>
                          <a:pt x="167" y="405"/>
                        </a:cubicBezTo>
                        <a:cubicBezTo>
                          <a:pt x="155" y="274"/>
                          <a:pt x="167" y="108"/>
                          <a:pt x="298" y="13"/>
                        </a:cubicBezTo>
                        <a:lnTo>
                          <a:pt x="28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39" name="Google Shape;439;p50"/>
                  <p:cNvSpPr/>
                  <p:nvPr/>
                </p:nvSpPr>
                <p:spPr>
                  <a:xfrm>
                    <a:off x="1574600" y="1856050"/>
                    <a:ext cx="29475" cy="78275"/>
                  </a:xfrm>
                  <a:custGeom>
                    <a:avLst/>
                    <a:gdLst/>
                    <a:ahLst/>
                    <a:cxnLst/>
                    <a:rect l="l" t="t" r="r" b="b"/>
                    <a:pathLst>
                      <a:path w="1179" h="3131" extrusionOk="0">
                        <a:moveTo>
                          <a:pt x="990" y="1"/>
                        </a:moveTo>
                        <a:cubicBezTo>
                          <a:pt x="851" y="1"/>
                          <a:pt x="692" y="62"/>
                          <a:pt x="595" y="178"/>
                        </a:cubicBezTo>
                        <a:cubicBezTo>
                          <a:pt x="464" y="332"/>
                          <a:pt x="429" y="535"/>
                          <a:pt x="488" y="737"/>
                        </a:cubicBezTo>
                        <a:cubicBezTo>
                          <a:pt x="572" y="928"/>
                          <a:pt x="714" y="1047"/>
                          <a:pt x="810" y="1154"/>
                        </a:cubicBezTo>
                        <a:cubicBezTo>
                          <a:pt x="905" y="1249"/>
                          <a:pt x="953" y="1368"/>
                          <a:pt x="893" y="1487"/>
                        </a:cubicBezTo>
                        <a:cubicBezTo>
                          <a:pt x="786" y="1749"/>
                          <a:pt x="369" y="1844"/>
                          <a:pt x="214" y="2166"/>
                        </a:cubicBezTo>
                        <a:cubicBezTo>
                          <a:pt x="36" y="2440"/>
                          <a:pt x="0" y="2821"/>
                          <a:pt x="119" y="3130"/>
                        </a:cubicBezTo>
                        <a:lnTo>
                          <a:pt x="131" y="3130"/>
                        </a:lnTo>
                        <a:cubicBezTo>
                          <a:pt x="48" y="2821"/>
                          <a:pt x="119" y="2476"/>
                          <a:pt x="298" y="2225"/>
                        </a:cubicBezTo>
                        <a:cubicBezTo>
                          <a:pt x="405" y="2083"/>
                          <a:pt x="512" y="1999"/>
                          <a:pt x="655" y="1928"/>
                        </a:cubicBezTo>
                        <a:cubicBezTo>
                          <a:pt x="810" y="1833"/>
                          <a:pt x="964" y="1749"/>
                          <a:pt x="1060" y="1571"/>
                        </a:cubicBezTo>
                        <a:cubicBezTo>
                          <a:pt x="1179" y="1392"/>
                          <a:pt x="1107" y="1118"/>
                          <a:pt x="976" y="999"/>
                        </a:cubicBezTo>
                        <a:cubicBezTo>
                          <a:pt x="869" y="868"/>
                          <a:pt x="750" y="761"/>
                          <a:pt x="703" y="642"/>
                        </a:cubicBezTo>
                        <a:cubicBezTo>
                          <a:pt x="583" y="416"/>
                          <a:pt x="750" y="82"/>
                          <a:pt x="1084" y="35"/>
                        </a:cubicBezTo>
                        <a:lnTo>
                          <a:pt x="1084" y="11"/>
                        </a:lnTo>
                        <a:cubicBezTo>
                          <a:pt x="1054" y="4"/>
                          <a:pt x="1023" y="1"/>
                          <a:pt x="99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40" name="Google Shape;440;p50"/>
                  <p:cNvSpPr/>
                  <p:nvPr/>
                </p:nvSpPr>
                <p:spPr>
                  <a:xfrm>
                    <a:off x="1424275" y="1476500"/>
                    <a:ext cx="55675" cy="57175"/>
                  </a:xfrm>
                  <a:custGeom>
                    <a:avLst/>
                    <a:gdLst/>
                    <a:ahLst/>
                    <a:cxnLst/>
                    <a:rect l="l" t="t" r="r" b="b"/>
                    <a:pathLst>
                      <a:path w="2227" h="2287" extrusionOk="0">
                        <a:moveTo>
                          <a:pt x="0" y="1"/>
                        </a:moveTo>
                        <a:cubicBezTo>
                          <a:pt x="286" y="36"/>
                          <a:pt x="596" y="120"/>
                          <a:pt x="679" y="382"/>
                        </a:cubicBezTo>
                        <a:cubicBezTo>
                          <a:pt x="727" y="501"/>
                          <a:pt x="679" y="644"/>
                          <a:pt x="727" y="810"/>
                        </a:cubicBezTo>
                        <a:cubicBezTo>
                          <a:pt x="786" y="977"/>
                          <a:pt x="941" y="1096"/>
                          <a:pt x="1072" y="1155"/>
                        </a:cubicBezTo>
                        <a:cubicBezTo>
                          <a:pt x="1358" y="1286"/>
                          <a:pt x="1560" y="1406"/>
                          <a:pt x="1763" y="1596"/>
                        </a:cubicBezTo>
                        <a:cubicBezTo>
                          <a:pt x="1953" y="1775"/>
                          <a:pt x="2096" y="2013"/>
                          <a:pt x="2203" y="2287"/>
                        </a:cubicBezTo>
                        <a:lnTo>
                          <a:pt x="2215" y="2287"/>
                        </a:lnTo>
                        <a:cubicBezTo>
                          <a:pt x="2227" y="1989"/>
                          <a:pt x="2096" y="1691"/>
                          <a:pt x="1905" y="1453"/>
                        </a:cubicBezTo>
                        <a:cubicBezTo>
                          <a:pt x="1715" y="1215"/>
                          <a:pt x="1382" y="1096"/>
                          <a:pt x="1132" y="1001"/>
                        </a:cubicBezTo>
                        <a:cubicBezTo>
                          <a:pt x="1012" y="953"/>
                          <a:pt x="905" y="882"/>
                          <a:pt x="858" y="774"/>
                        </a:cubicBezTo>
                        <a:cubicBezTo>
                          <a:pt x="822" y="679"/>
                          <a:pt x="846" y="513"/>
                          <a:pt x="786" y="358"/>
                        </a:cubicBezTo>
                        <a:cubicBezTo>
                          <a:pt x="643" y="48"/>
                          <a:pt x="286" y="1"/>
                          <a:pt x="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41" name="Google Shape;441;p50"/>
                  <p:cNvSpPr/>
                  <p:nvPr/>
                </p:nvSpPr>
                <p:spPr>
                  <a:xfrm>
                    <a:off x="1812425" y="1411025"/>
                    <a:ext cx="45250" cy="93775"/>
                  </a:xfrm>
                  <a:custGeom>
                    <a:avLst/>
                    <a:gdLst/>
                    <a:ahLst/>
                    <a:cxnLst/>
                    <a:rect l="l" t="t" r="r" b="b"/>
                    <a:pathLst>
                      <a:path w="1810" h="3751" extrusionOk="0">
                        <a:moveTo>
                          <a:pt x="1310" y="0"/>
                        </a:moveTo>
                        <a:lnTo>
                          <a:pt x="1310" y="0"/>
                        </a:lnTo>
                        <a:cubicBezTo>
                          <a:pt x="1393" y="369"/>
                          <a:pt x="1238" y="786"/>
                          <a:pt x="917" y="988"/>
                        </a:cubicBezTo>
                        <a:cubicBezTo>
                          <a:pt x="846" y="1024"/>
                          <a:pt x="750" y="1072"/>
                          <a:pt x="679" y="1179"/>
                        </a:cubicBezTo>
                        <a:cubicBezTo>
                          <a:pt x="607" y="1262"/>
                          <a:pt x="607" y="1417"/>
                          <a:pt x="667" y="1524"/>
                        </a:cubicBezTo>
                        <a:cubicBezTo>
                          <a:pt x="786" y="1727"/>
                          <a:pt x="1012" y="1786"/>
                          <a:pt x="1155" y="1881"/>
                        </a:cubicBezTo>
                        <a:cubicBezTo>
                          <a:pt x="1453" y="2048"/>
                          <a:pt x="1512" y="2477"/>
                          <a:pt x="1346" y="2739"/>
                        </a:cubicBezTo>
                        <a:cubicBezTo>
                          <a:pt x="1274" y="2882"/>
                          <a:pt x="1096" y="3001"/>
                          <a:pt x="988" y="3191"/>
                        </a:cubicBezTo>
                        <a:cubicBezTo>
                          <a:pt x="941" y="3298"/>
                          <a:pt x="917" y="3417"/>
                          <a:pt x="941" y="3513"/>
                        </a:cubicBezTo>
                        <a:cubicBezTo>
                          <a:pt x="953" y="3620"/>
                          <a:pt x="1024" y="3739"/>
                          <a:pt x="1131" y="3751"/>
                        </a:cubicBezTo>
                        <a:lnTo>
                          <a:pt x="1143" y="3739"/>
                        </a:lnTo>
                        <a:cubicBezTo>
                          <a:pt x="976" y="3632"/>
                          <a:pt x="1036" y="3417"/>
                          <a:pt x="1131" y="3298"/>
                        </a:cubicBezTo>
                        <a:cubicBezTo>
                          <a:pt x="1238" y="3155"/>
                          <a:pt x="1417" y="3072"/>
                          <a:pt x="1548" y="2893"/>
                        </a:cubicBezTo>
                        <a:cubicBezTo>
                          <a:pt x="1810" y="2501"/>
                          <a:pt x="1655" y="1941"/>
                          <a:pt x="1250" y="1750"/>
                        </a:cubicBezTo>
                        <a:cubicBezTo>
                          <a:pt x="0" y="1465"/>
                          <a:pt x="1750" y="869"/>
                          <a:pt x="1322" y="24"/>
                        </a:cubicBezTo>
                        <a:lnTo>
                          <a:pt x="131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42" name="Google Shape;442;p50"/>
                  <p:cNvSpPr/>
                  <p:nvPr/>
                </p:nvSpPr>
                <p:spPr>
                  <a:xfrm>
                    <a:off x="2273775" y="1467475"/>
                    <a:ext cx="66125" cy="77525"/>
                  </a:xfrm>
                  <a:custGeom>
                    <a:avLst/>
                    <a:gdLst/>
                    <a:ahLst/>
                    <a:cxnLst/>
                    <a:rect l="l" t="t" r="r" b="b"/>
                    <a:pathLst>
                      <a:path w="2645" h="3101" extrusionOk="0">
                        <a:moveTo>
                          <a:pt x="2405" y="1"/>
                        </a:moveTo>
                        <a:cubicBezTo>
                          <a:pt x="2288" y="1"/>
                          <a:pt x="2166" y="48"/>
                          <a:pt x="2084" y="123"/>
                        </a:cubicBezTo>
                        <a:cubicBezTo>
                          <a:pt x="1918" y="266"/>
                          <a:pt x="1858" y="469"/>
                          <a:pt x="1834" y="659"/>
                        </a:cubicBezTo>
                        <a:cubicBezTo>
                          <a:pt x="1787" y="1052"/>
                          <a:pt x="1858" y="1469"/>
                          <a:pt x="1632" y="1731"/>
                        </a:cubicBezTo>
                        <a:cubicBezTo>
                          <a:pt x="1537" y="1874"/>
                          <a:pt x="1382" y="1897"/>
                          <a:pt x="1191" y="1897"/>
                        </a:cubicBezTo>
                        <a:cubicBezTo>
                          <a:pt x="1001" y="1897"/>
                          <a:pt x="763" y="1933"/>
                          <a:pt x="584" y="2052"/>
                        </a:cubicBezTo>
                        <a:cubicBezTo>
                          <a:pt x="227" y="2267"/>
                          <a:pt x="1" y="2719"/>
                          <a:pt x="108" y="3100"/>
                        </a:cubicBezTo>
                        <a:lnTo>
                          <a:pt x="132" y="3100"/>
                        </a:lnTo>
                        <a:cubicBezTo>
                          <a:pt x="168" y="2719"/>
                          <a:pt x="406" y="2409"/>
                          <a:pt x="703" y="2243"/>
                        </a:cubicBezTo>
                        <a:cubicBezTo>
                          <a:pt x="858" y="2148"/>
                          <a:pt x="1013" y="2124"/>
                          <a:pt x="1203" y="2124"/>
                        </a:cubicBezTo>
                        <a:cubicBezTo>
                          <a:pt x="1394" y="2124"/>
                          <a:pt x="1668" y="2028"/>
                          <a:pt x="1787" y="1838"/>
                        </a:cubicBezTo>
                        <a:cubicBezTo>
                          <a:pt x="2049" y="1457"/>
                          <a:pt x="1918" y="1016"/>
                          <a:pt x="1953" y="659"/>
                        </a:cubicBezTo>
                        <a:cubicBezTo>
                          <a:pt x="1965" y="469"/>
                          <a:pt x="2013" y="290"/>
                          <a:pt x="2144" y="159"/>
                        </a:cubicBezTo>
                        <a:cubicBezTo>
                          <a:pt x="2227" y="83"/>
                          <a:pt x="2339" y="32"/>
                          <a:pt x="2453" y="32"/>
                        </a:cubicBezTo>
                        <a:cubicBezTo>
                          <a:pt x="2518" y="32"/>
                          <a:pt x="2583" y="49"/>
                          <a:pt x="2644" y="88"/>
                        </a:cubicBezTo>
                        <a:cubicBezTo>
                          <a:pt x="2578" y="27"/>
                          <a:pt x="2493" y="1"/>
                          <a:pt x="240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43" name="Google Shape;443;p50"/>
                  <p:cNvSpPr/>
                  <p:nvPr/>
                </p:nvSpPr>
                <p:spPr>
                  <a:xfrm>
                    <a:off x="2152925" y="1455075"/>
                    <a:ext cx="21775" cy="62825"/>
                  </a:xfrm>
                  <a:custGeom>
                    <a:avLst/>
                    <a:gdLst/>
                    <a:ahLst/>
                    <a:cxnLst/>
                    <a:rect l="l" t="t" r="r" b="b"/>
                    <a:pathLst>
                      <a:path w="871" h="2513" extrusionOk="0">
                        <a:moveTo>
                          <a:pt x="846" y="0"/>
                        </a:moveTo>
                        <a:cubicBezTo>
                          <a:pt x="715" y="0"/>
                          <a:pt x="596" y="107"/>
                          <a:pt x="549" y="227"/>
                        </a:cubicBezTo>
                        <a:cubicBezTo>
                          <a:pt x="489" y="346"/>
                          <a:pt x="501" y="488"/>
                          <a:pt x="537" y="608"/>
                        </a:cubicBezTo>
                        <a:cubicBezTo>
                          <a:pt x="608" y="858"/>
                          <a:pt x="715" y="1096"/>
                          <a:pt x="632" y="1298"/>
                        </a:cubicBezTo>
                        <a:cubicBezTo>
                          <a:pt x="561" y="1489"/>
                          <a:pt x="334" y="1596"/>
                          <a:pt x="156" y="1798"/>
                        </a:cubicBezTo>
                        <a:cubicBezTo>
                          <a:pt x="72" y="1905"/>
                          <a:pt x="1" y="2048"/>
                          <a:pt x="13" y="2203"/>
                        </a:cubicBezTo>
                        <a:cubicBezTo>
                          <a:pt x="25" y="2346"/>
                          <a:pt x="120" y="2501"/>
                          <a:pt x="263" y="2513"/>
                        </a:cubicBezTo>
                        <a:lnTo>
                          <a:pt x="263" y="2501"/>
                        </a:lnTo>
                        <a:cubicBezTo>
                          <a:pt x="156" y="2441"/>
                          <a:pt x="144" y="2322"/>
                          <a:pt x="156" y="2215"/>
                        </a:cubicBezTo>
                        <a:cubicBezTo>
                          <a:pt x="180" y="2132"/>
                          <a:pt x="239" y="2036"/>
                          <a:pt x="310" y="1965"/>
                        </a:cubicBezTo>
                        <a:cubicBezTo>
                          <a:pt x="453" y="1810"/>
                          <a:pt x="715" y="1667"/>
                          <a:pt x="799" y="1370"/>
                        </a:cubicBezTo>
                        <a:cubicBezTo>
                          <a:pt x="870" y="1072"/>
                          <a:pt x="715" y="834"/>
                          <a:pt x="632" y="608"/>
                        </a:cubicBezTo>
                        <a:cubicBezTo>
                          <a:pt x="584" y="488"/>
                          <a:pt x="572" y="369"/>
                          <a:pt x="608" y="262"/>
                        </a:cubicBezTo>
                        <a:cubicBezTo>
                          <a:pt x="632" y="167"/>
                          <a:pt x="727" y="60"/>
                          <a:pt x="846" y="48"/>
                        </a:cubicBezTo>
                        <a:lnTo>
                          <a:pt x="846"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44" name="Google Shape;444;p50"/>
                  <p:cNvSpPr/>
                  <p:nvPr/>
                </p:nvSpPr>
                <p:spPr>
                  <a:xfrm>
                    <a:off x="1609125" y="1467575"/>
                    <a:ext cx="30375" cy="66700"/>
                  </a:xfrm>
                  <a:custGeom>
                    <a:avLst/>
                    <a:gdLst/>
                    <a:ahLst/>
                    <a:cxnLst/>
                    <a:rect l="l" t="t" r="r" b="b"/>
                    <a:pathLst>
                      <a:path w="1215" h="2668" extrusionOk="0">
                        <a:moveTo>
                          <a:pt x="0" y="0"/>
                        </a:moveTo>
                        <a:cubicBezTo>
                          <a:pt x="24" y="500"/>
                          <a:pt x="119" y="1001"/>
                          <a:pt x="322" y="1465"/>
                        </a:cubicBezTo>
                        <a:cubicBezTo>
                          <a:pt x="405" y="1691"/>
                          <a:pt x="512" y="1929"/>
                          <a:pt x="655" y="2132"/>
                        </a:cubicBezTo>
                        <a:cubicBezTo>
                          <a:pt x="810" y="2346"/>
                          <a:pt x="988" y="2525"/>
                          <a:pt x="1191" y="2667"/>
                        </a:cubicBezTo>
                        <a:lnTo>
                          <a:pt x="1215" y="2655"/>
                        </a:lnTo>
                        <a:cubicBezTo>
                          <a:pt x="1096" y="2429"/>
                          <a:pt x="953" y="2227"/>
                          <a:pt x="834" y="2013"/>
                        </a:cubicBezTo>
                        <a:cubicBezTo>
                          <a:pt x="715" y="1810"/>
                          <a:pt x="572" y="1608"/>
                          <a:pt x="465" y="1393"/>
                        </a:cubicBezTo>
                        <a:cubicBezTo>
                          <a:pt x="238" y="953"/>
                          <a:pt x="95" y="500"/>
                          <a:pt x="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45" name="Google Shape;445;p50"/>
                  <p:cNvSpPr/>
                  <p:nvPr/>
                </p:nvSpPr>
                <p:spPr>
                  <a:xfrm>
                    <a:off x="2102025" y="1468475"/>
                    <a:ext cx="35150" cy="51500"/>
                  </a:xfrm>
                  <a:custGeom>
                    <a:avLst/>
                    <a:gdLst/>
                    <a:ahLst/>
                    <a:cxnLst/>
                    <a:rect l="l" t="t" r="r" b="b"/>
                    <a:pathLst>
                      <a:path w="1406" h="2060" extrusionOk="0">
                        <a:moveTo>
                          <a:pt x="1406" y="0"/>
                        </a:moveTo>
                        <a:lnTo>
                          <a:pt x="1394" y="24"/>
                        </a:lnTo>
                        <a:cubicBezTo>
                          <a:pt x="1346" y="238"/>
                          <a:pt x="1215" y="429"/>
                          <a:pt x="1049" y="560"/>
                        </a:cubicBezTo>
                        <a:cubicBezTo>
                          <a:pt x="870" y="703"/>
                          <a:pt x="680" y="726"/>
                          <a:pt x="441" y="798"/>
                        </a:cubicBezTo>
                        <a:cubicBezTo>
                          <a:pt x="180" y="869"/>
                          <a:pt x="1" y="1155"/>
                          <a:pt x="25" y="1405"/>
                        </a:cubicBezTo>
                        <a:cubicBezTo>
                          <a:pt x="37" y="1667"/>
                          <a:pt x="156" y="1893"/>
                          <a:pt x="287" y="2060"/>
                        </a:cubicBezTo>
                        <a:lnTo>
                          <a:pt x="299" y="2048"/>
                        </a:lnTo>
                        <a:cubicBezTo>
                          <a:pt x="275" y="1822"/>
                          <a:pt x="215" y="1607"/>
                          <a:pt x="251" y="1405"/>
                        </a:cubicBezTo>
                        <a:cubicBezTo>
                          <a:pt x="275" y="1215"/>
                          <a:pt x="334" y="1036"/>
                          <a:pt x="513" y="953"/>
                        </a:cubicBezTo>
                        <a:cubicBezTo>
                          <a:pt x="692" y="857"/>
                          <a:pt x="965" y="798"/>
                          <a:pt x="1120" y="619"/>
                        </a:cubicBezTo>
                        <a:cubicBezTo>
                          <a:pt x="1287" y="441"/>
                          <a:pt x="1394" y="226"/>
                          <a:pt x="140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46" name="Google Shape;446;p50"/>
                  <p:cNvSpPr/>
                  <p:nvPr/>
                </p:nvSpPr>
                <p:spPr>
                  <a:xfrm>
                    <a:off x="1405525" y="1513125"/>
                    <a:ext cx="38125" cy="33050"/>
                  </a:xfrm>
                  <a:custGeom>
                    <a:avLst/>
                    <a:gdLst/>
                    <a:ahLst/>
                    <a:cxnLst/>
                    <a:rect l="l" t="t" r="r" b="b"/>
                    <a:pathLst>
                      <a:path w="1525" h="1322" extrusionOk="0">
                        <a:moveTo>
                          <a:pt x="12" y="0"/>
                        </a:moveTo>
                        <a:lnTo>
                          <a:pt x="0" y="36"/>
                        </a:lnTo>
                        <a:cubicBezTo>
                          <a:pt x="96" y="60"/>
                          <a:pt x="143" y="143"/>
                          <a:pt x="155" y="238"/>
                        </a:cubicBezTo>
                        <a:cubicBezTo>
                          <a:pt x="167" y="322"/>
                          <a:pt x="155" y="417"/>
                          <a:pt x="167" y="512"/>
                        </a:cubicBezTo>
                        <a:cubicBezTo>
                          <a:pt x="179" y="619"/>
                          <a:pt x="238" y="738"/>
                          <a:pt x="334" y="798"/>
                        </a:cubicBezTo>
                        <a:cubicBezTo>
                          <a:pt x="417" y="869"/>
                          <a:pt x="524" y="905"/>
                          <a:pt x="631" y="917"/>
                        </a:cubicBezTo>
                        <a:cubicBezTo>
                          <a:pt x="834" y="953"/>
                          <a:pt x="1036" y="929"/>
                          <a:pt x="1167" y="976"/>
                        </a:cubicBezTo>
                        <a:cubicBezTo>
                          <a:pt x="1286" y="1000"/>
                          <a:pt x="1429" y="1131"/>
                          <a:pt x="1370" y="1310"/>
                        </a:cubicBezTo>
                        <a:lnTo>
                          <a:pt x="1393" y="1322"/>
                        </a:lnTo>
                        <a:cubicBezTo>
                          <a:pt x="1501" y="1262"/>
                          <a:pt x="1524" y="1107"/>
                          <a:pt x="1477" y="1012"/>
                        </a:cubicBezTo>
                        <a:cubicBezTo>
                          <a:pt x="1453" y="905"/>
                          <a:pt x="1346" y="798"/>
                          <a:pt x="1239" y="762"/>
                        </a:cubicBezTo>
                        <a:cubicBezTo>
                          <a:pt x="1138" y="720"/>
                          <a:pt x="1042" y="708"/>
                          <a:pt x="952" y="708"/>
                        </a:cubicBezTo>
                        <a:cubicBezTo>
                          <a:pt x="839" y="708"/>
                          <a:pt x="736" y="726"/>
                          <a:pt x="643" y="726"/>
                        </a:cubicBezTo>
                        <a:cubicBezTo>
                          <a:pt x="465" y="726"/>
                          <a:pt x="298" y="655"/>
                          <a:pt x="274" y="488"/>
                        </a:cubicBezTo>
                        <a:cubicBezTo>
                          <a:pt x="238" y="405"/>
                          <a:pt x="238" y="310"/>
                          <a:pt x="215" y="202"/>
                        </a:cubicBezTo>
                        <a:cubicBezTo>
                          <a:pt x="191" y="107"/>
                          <a:pt x="107" y="12"/>
                          <a:pt x="1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47" name="Google Shape;447;p50"/>
                  <p:cNvSpPr/>
                  <p:nvPr/>
                </p:nvSpPr>
                <p:spPr>
                  <a:xfrm>
                    <a:off x="1372475" y="1798525"/>
                    <a:ext cx="57475" cy="35600"/>
                  </a:xfrm>
                  <a:custGeom>
                    <a:avLst/>
                    <a:gdLst/>
                    <a:ahLst/>
                    <a:cxnLst/>
                    <a:rect l="l" t="t" r="r" b="b"/>
                    <a:pathLst>
                      <a:path w="2299" h="1424" extrusionOk="0">
                        <a:moveTo>
                          <a:pt x="2032" y="1"/>
                        </a:moveTo>
                        <a:cubicBezTo>
                          <a:pt x="1997" y="1"/>
                          <a:pt x="1962" y="5"/>
                          <a:pt x="1930" y="14"/>
                        </a:cubicBezTo>
                        <a:cubicBezTo>
                          <a:pt x="1775" y="62"/>
                          <a:pt x="1668" y="157"/>
                          <a:pt x="1596" y="276"/>
                        </a:cubicBezTo>
                        <a:cubicBezTo>
                          <a:pt x="1453" y="514"/>
                          <a:pt x="1453" y="752"/>
                          <a:pt x="1310" y="931"/>
                        </a:cubicBezTo>
                        <a:cubicBezTo>
                          <a:pt x="1048" y="1300"/>
                          <a:pt x="513" y="1383"/>
                          <a:pt x="36" y="1395"/>
                        </a:cubicBezTo>
                        <a:lnTo>
                          <a:pt x="1" y="1395"/>
                        </a:lnTo>
                        <a:lnTo>
                          <a:pt x="1" y="1407"/>
                        </a:lnTo>
                        <a:cubicBezTo>
                          <a:pt x="137" y="1414"/>
                          <a:pt x="271" y="1424"/>
                          <a:pt x="406" y="1424"/>
                        </a:cubicBezTo>
                        <a:cubicBezTo>
                          <a:pt x="518" y="1424"/>
                          <a:pt x="632" y="1417"/>
                          <a:pt x="751" y="1395"/>
                        </a:cubicBezTo>
                        <a:cubicBezTo>
                          <a:pt x="1001" y="1348"/>
                          <a:pt x="1251" y="1252"/>
                          <a:pt x="1429" y="1038"/>
                        </a:cubicBezTo>
                        <a:cubicBezTo>
                          <a:pt x="1620" y="836"/>
                          <a:pt x="1680" y="562"/>
                          <a:pt x="1775" y="383"/>
                        </a:cubicBezTo>
                        <a:cubicBezTo>
                          <a:pt x="1822" y="300"/>
                          <a:pt x="1882" y="205"/>
                          <a:pt x="1965" y="157"/>
                        </a:cubicBezTo>
                        <a:cubicBezTo>
                          <a:pt x="2024" y="135"/>
                          <a:pt x="2091" y="113"/>
                          <a:pt x="2159" y="113"/>
                        </a:cubicBezTo>
                        <a:cubicBezTo>
                          <a:pt x="2202" y="113"/>
                          <a:pt x="2245" y="122"/>
                          <a:pt x="2287" y="145"/>
                        </a:cubicBezTo>
                        <a:lnTo>
                          <a:pt x="2299" y="133"/>
                        </a:lnTo>
                        <a:cubicBezTo>
                          <a:pt x="2254" y="43"/>
                          <a:pt x="2141" y="1"/>
                          <a:pt x="203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48" name="Google Shape;448;p50"/>
                  <p:cNvSpPr/>
                  <p:nvPr/>
                </p:nvSpPr>
                <p:spPr>
                  <a:xfrm>
                    <a:off x="1560600" y="1850050"/>
                    <a:ext cx="11325" cy="50350"/>
                  </a:xfrm>
                  <a:custGeom>
                    <a:avLst/>
                    <a:gdLst/>
                    <a:ahLst/>
                    <a:cxnLst/>
                    <a:rect l="l" t="t" r="r" b="b"/>
                    <a:pathLst>
                      <a:path w="453" h="2014" extrusionOk="0">
                        <a:moveTo>
                          <a:pt x="393" y="1"/>
                        </a:moveTo>
                        <a:cubicBezTo>
                          <a:pt x="203" y="84"/>
                          <a:pt x="84" y="263"/>
                          <a:pt x="36" y="465"/>
                        </a:cubicBezTo>
                        <a:cubicBezTo>
                          <a:pt x="0" y="680"/>
                          <a:pt x="96" y="882"/>
                          <a:pt x="179" y="1037"/>
                        </a:cubicBezTo>
                        <a:cubicBezTo>
                          <a:pt x="310" y="1346"/>
                          <a:pt x="251" y="1727"/>
                          <a:pt x="12" y="2001"/>
                        </a:cubicBezTo>
                        <a:lnTo>
                          <a:pt x="24" y="2013"/>
                        </a:lnTo>
                        <a:cubicBezTo>
                          <a:pt x="322" y="1775"/>
                          <a:pt x="453" y="1358"/>
                          <a:pt x="334" y="977"/>
                        </a:cubicBezTo>
                        <a:cubicBezTo>
                          <a:pt x="274" y="799"/>
                          <a:pt x="251" y="644"/>
                          <a:pt x="262" y="501"/>
                        </a:cubicBezTo>
                        <a:cubicBezTo>
                          <a:pt x="274" y="334"/>
                          <a:pt x="322" y="179"/>
                          <a:pt x="417" y="25"/>
                        </a:cubicBezTo>
                        <a:lnTo>
                          <a:pt x="393"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49" name="Google Shape;449;p50"/>
                  <p:cNvSpPr/>
                  <p:nvPr/>
                </p:nvSpPr>
                <p:spPr>
                  <a:xfrm>
                    <a:off x="1878200" y="1867625"/>
                    <a:ext cx="30075" cy="71750"/>
                  </a:xfrm>
                  <a:custGeom>
                    <a:avLst/>
                    <a:gdLst/>
                    <a:ahLst/>
                    <a:cxnLst/>
                    <a:rect l="l" t="t" r="r" b="b"/>
                    <a:pathLst>
                      <a:path w="1203" h="2870" extrusionOk="0">
                        <a:moveTo>
                          <a:pt x="12" y="0"/>
                        </a:moveTo>
                        <a:lnTo>
                          <a:pt x="0" y="12"/>
                        </a:lnTo>
                        <a:cubicBezTo>
                          <a:pt x="227" y="227"/>
                          <a:pt x="441" y="381"/>
                          <a:pt x="620" y="596"/>
                        </a:cubicBezTo>
                        <a:cubicBezTo>
                          <a:pt x="798" y="786"/>
                          <a:pt x="953" y="1024"/>
                          <a:pt x="977" y="1274"/>
                        </a:cubicBezTo>
                        <a:cubicBezTo>
                          <a:pt x="1001" y="1548"/>
                          <a:pt x="893" y="1810"/>
                          <a:pt x="846" y="2108"/>
                        </a:cubicBezTo>
                        <a:cubicBezTo>
                          <a:pt x="822" y="2263"/>
                          <a:pt x="834" y="2429"/>
                          <a:pt x="893" y="2560"/>
                        </a:cubicBezTo>
                        <a:cubicBezTo>
                          <a:pt x="953" y="2703"/>
                          <a:pt x="1060" y="2822"/>
                          <a:pt x="1203" y="2870"/>
                        </a:cubicBezTo>
                        <a:lnTo>
                          <a:pt x="1203" y="2822"/>
                        </a:lnTo>
                        <a:cubicBezTo>
                          <a:pt x="941" y="2703"/>
                          <a:pt x="893" y="2370"/>
                          <a:pt x="953" y="2108"/>
                        </a:cubicBezTo>
                        <a:cubicBezTo>
                          <a:pt x="1001" y="1846"/>
                          <a:pt x="1143" y="1596"/>
                          <a:pt x="1143" y="1262"/>
                        </a:cubicBezTo>
                        <a:cubicBezTo>
                          <a:pt x="1143" y="941"/>
                          <a:pt x="1001" y="643"/>
                          <a:pt x="774" y="429"/>
                        </a:cubicBezTo>
                        <a:cubicBezTo>
                          <a:pt x="548" y="238"/>
                          <a:pt x="286" y="108"/>
                          <a:pt x="1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50" name="Google Shape;450;p50"/>
                  <p:cNvSpPr/>
                  <p:nvPr/>
                </p:nvSpPr>
                <p:spPr>
                  <a:xfrm>
                    <a:off x="2063925" y="1868575"/>
                    <a:ext cx="19375" cy="49075"/>
                  </a:xfrm>
                  <a:custGeom>
                    <a:avLst/>
                    <a:gdLst/>
                    <a:ahLst/>
                    <a:cxnLst/>
                    <a:rect l="l" t="t" r="r" b="b"/>
                    <a:pathLst>
                      <a:path w="775" h="1963" extrusionOk="0">
                        <a:moveTo>
                          <a:pt x="471" y="0"/>
                        </a:moveTo>
                        <a:cubicBezTo>
                          <a:pt x="398" y="0"/>
                          <a:pt x="316" y="32"/>
                          <a:pt x="251" y="81"/>
                        </a:cubicBezTo>
                        <a:cubicBezTo>
                          <a:pt x="168" y="153"/>
                          <a:pt x="108" y="260"/>
                          <a:pt x="72" y="367"/>
                        </a:cubicBezTo>
                        <a:cubicBezTo>
                          <a:pt x="1" y="605"/>
                          <a:pt x="132" y="832"/>
                          <a:pt x="239" y="974"/>
                        </a:cubicBezTo>
                        <a:cubicBezTo>
                          <a:pt x="346" y="1141"/>
                          <a:pt x="477" y="1272"/>
                          <a:pt x="561" y="1439"/>
                        </a:cubicBezTo>
                        <a:cubicBezTo>
                          <a:pt x="644" y="1605"/>
                          <a:pt x="703" y="1784"/>
                          <a:pt x="644" y="1963"/>
                        </a:cubicBezTo>
                        <a:lnTo>
                          <a:pt x="668" y="1939"/>
                        </a:lnTo>
                        <a:cubicBezTo>
                          <a:pt x="775" y="1760"/>
                          <a:pt x="739" y="1546"/>
                          <a:pt x="668" y="1367"/>
                        </a:cubicBezTo>
                        <a:cubicBezTo>
                          <a:pt x="608" y="1165"/>
                          <a:pt x="489" y="1022"/>
                          <a:pt x="406" y="855"/>
                        </a:cubicBezTo>
                        <a:cubicBezTo>
                          <a:pt x="311" y="689"/>
                          <a:pt x="287" y="534"/>
                          <a:pt x="299" y="391"/>
                        </a:cubicBezTo>
                        <a:cubicBezTo>
                          <a:pt x="311" y="248"/>
                          <a:pt x="370" y="81"/>
                          <a:pt x="561" y="34"/>
                        </a:cubicBezTo>
                        <a:lnTo>
                          <a:pt x="561" y="22"/>
                        </a:lnTo>
                        <a:cubicBezTo>
                          <a:pt x="534" y="7"/>
                          <a:pt x="504" y="0"/>
                          <a:pt x="47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51" name="Google Shape;451;p50"/>
                  <p:cNvSpPr/>
                  <p:nvPr/>
                </p:nvSpPr>
                <p:spPr>
                  <a:xfrm>
                    <a:off x="2025250" y="1617900"/>
                    <a:ext cx="16975" cy="48825"/>
                  </a:xfrm>
                  <a:custGeom>
                    <a:avLst/>
                    <a:gdLst/>
                    <a:ahLst/>
                    <a:cxnLst/>
                    <a:rect l="l" t="t" r="r" b="b"/>
                    <a:pathLst>
                      <a:path w="679" h="1953" extrusionOk="0">
                        <a:moveTo>
                          <a:pt x="322" y="0"/>
                        </a:moveTo>
                        <a:cubicBezTo>
                          <a:pt x="95" y="286"/>
                          <a:pt x="0" y="691"/>
                          <a:pt x="36" y="1060"/>
                        </a:cubicBezTo>
                        <a:cubicBezTo>
                          <a:pt x="60" y="1238"/>
                          <a:pt x="83" y="1441"/>
                          <a:pt x="203" y="1607"/>
                        </a:cubicBezTo>
                        <a:cubicBezTo>
                          <a:pt x="322" y="1762"/>
                          <a:pt x="476" y="1905"/>
                          <a:pt x="667" y="1953"/>
                        </a:cubicBezTo>
                        <a:lnTo>
                          <a:pt x="679" y="1929"/>
                        </a:lnTo>
                        <a:cubicBezTo>
                          <a:pt x="607" y="1750"/>
                          <a:pt x="536" y="1595"/>
                          <a:pt x="476" y="1453"/>
                        </a:cubicBezTo>
                        <a:cubicBezTo>
                          <a:pt x="417" y="1298"/>
                          <a:pt x="322" y="1167"/>
                          <a:pt x="286" y="1000"/>
                        </a:cubicBezTo>
                        <a:cubicBezTo>
                          <a:pt x="203" y="691"/>
                          <a:pt x="203" y="333"/>
                          <a:pt x="35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52" name="Google Shape;452;p50"/>
                  <p:cNvSpPr/>
                  <p:nvPr/>
                </p:nvSpPr>
                <p:spPr>
                  <a:xfrm>
                    <a:off x="2332425" y="1803100"/>
                    <a:ext cx="67000" cy="21425"/>
                  </a:xfrm>
                  <a:custGeom>
                    <a:avLst/>
                    <a:gdLst/>
                    <a:ahLst/>
                    <a:cxnLst/>
                    <a:rect l="l" t="t" r="r" b="b"/>
                    <a:pathLst>
                      <a:path w="2680" h="857" extrusionOk="0">
                        <a:moveTo>
                          <a:pt x="350" y="0"/>
                        </a:moveTo>
                        <a:cubicBezTo>
                          <a:pt x="227" y="0"/>
                          <a:pt x="107" y="25"/>
                          <a:pt x="0" y="81"/>
                        </a:cubicBezTo>
                        <a:lnTo>
                          <a:pt x="0" y="93"/>
                        </a:lnTo>
                        <a:cubicBezTo>
                          <a:pt x="239" y="93"/>
                          <a:pt x="453" y="176"/>
                          <a:pt x="655" y="272"/>
                        </a:cubicBezTo>
                        <a:cubicBezTo>
                          <a:pt x="870" y="379"/>
                          <a:pt x="1072" y="498"/>
                          <a:pt x="1286" y="605"/>
                        </a:cubicBezTo>
                        <a:cubicBezTo>
                          <a:pt x="1489" y="724"/>
                          <a:pt x="1727" y="819"/>
                          <a:pt x="1977" y="855"/>
                        </a:cubicBezTo>
                        <a:cubicBezTo>
                          <a:pt x="2002" y="856"/>
                          <a:pt x="2026" y="857"/>
                          <a:pt x="2051" y="857"/>
                        </a:cubicBezTo>
                        <a:cubicBezTo>
                          <a:pt x="2288" y="857"/>
                          <a:pt x="2518" y="802"/>
                          <a:pt x="2679" y="641"/>
                        </a:cubicBezTo>
                        <a:lnTo>
                          <a:pt x="2667" y="641"/>
                        </a:lnTo>
                        <a:cubicBezTo>
                          <a:pt x="2540" y="736"/>
                          <a:pt x="2382" y="773"/>
                          <a:pt x="2226" y="773"/>
                        </a:cubicBezTo>
                        <a:cubicBezTo>
                          <a:pt x="2149" y="773"/>
                          <a:pt x="2072" y="764"/>
                          <a:pt x="2001" y="748"/>
                        </a:cubicBezTo>
                        <a:cubicBezTo>
                          <a:pt x="1774" y="700"/>
                          <a:pt x="1560" y="581"/>
                          <a:pt x="1370" y="450"/>
                        </a:cubicBezTo>
                        <a:cubicBezTo>
                          <a:pt x="1179" y="331"/>
                          <a:pt x="989" y="176"/>
                          <a:pt x="750" y="81"/>
                        </a:cubicBezTo>
                        <a:cubicBezTo>
                          <a:pt x="625" y="31"/>
                          <a:pt x="486" y="0"/>
                          <a:pt x="35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53" name="Google Shape;453;p50"/>
                  <p:cNvSpPr/>
                  <p:nvPr/>
                </p:nvSpPr>
                <p:spPr>
                  <a:xfrm>
                    <a:off x="2381525" y="1747375"/>
                    <a:ext cx="50625" cy="11750"/>
                  </a:xfrm>
                  <a:custGeom>
                    <a:avLst/>
                    <a:gdLst/>
                    <a:ahLst/>
                    <a:cxnLst/>
                    <a:rect l="l" t="t" r="r" b="b"/>
                    <a:pathLst>
                      <a:path w="2025" h="470" extrusionOk="0">
                        <a:moveTo>
                          <a:pt x="513" y="0"/>
                        </a:moveTo>
                        <a:cubicBezTo>
                          <a:pt x="299" y="0"/>
                          <a:pt x="49" y="107"/>
                          <a:pt x="1" y="322"/>
                        </a:cubicBezTo>
                        <a:lnTo>
                          <a:pt x="25" y="334"/>
                        </a:lnTo>
                        <a:cubicBezTo>
                          <a:pt x="133" y="243"/>
                          <a:pt x="256" y="221"/>
                          <a:pt x="381" y="221"/>
                        </a:cubicBezTo>
                        <a:cubicBezTo>
                          <a:pt x="421" y="221"/>
                          <a:pt x="461" y="224"/>
                          <a:pt x="501" y="226"/>
                        </a:cubicBezTo>
                        <a:cubicBezTo>
                          <a:pt x="656" y="262"/>
                          <a:pt x="822" y="298"/>
                          <a:pt x="1001" y="357"/>
                        </a:cubicBezTo>
                        <a:cubicBezTo>
                          <a:pt x="1155" y="409"/>
                          <a:pt x="1319" y="469"/>
                          <a:pt x="1499" y="469"/>
                        </a:cubicBezTo>
                        <a:cubicBezTo>
                          <a:pt x="1527" y="469"/>
                          <a:pt x="1555" y="468"/>
                          <a:pt x="1584" y="465"/>
                        </a:cubicBezTo>
                        <a:cubicBezTo>
                          <a:pt x="1775" y="453"/>
                          <a:pt x="1989" y="334"/>
                          <a:pt x="2025" y="143"/>
                        </a:cubicBezTo>
                        <a:lnTo>
                          <a:pt x="2001" y="119"/>
                        </a:lnTo>
                        <a:cubicBezTo>
                          <a:pt x="1918" y="298"/>
                          <a:pt x="1727" y="357"/>
                          <a:pt x="1561" y="357"/>
                        </a:cubicBezTo>
                        <a:cubicBezTo>
                          <a:pt x="1406" y="357"/>
                          <a:pt x="1239" y="274"/>
                          <a:pt x="1072" y="203"/>
                        </a:cubicBezTo>
                        <a:cubicBezTo>
                          <a:pt x="918" y="107"/>
                          <a:pt x="739" y="0"/>
                          <a:pt x="51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54" name="Google Shape;454;p50"/>
                  <p:cNvSpPr/>
                  <p:nvPr/>
                </p:nvSpPr>
                <p:spPr>
                  <a:xfrm>
                    <a:off x="2394325" y="1654800"/>
                    <a:ext cx="55700" cy="20850"/>
                  </a:xfrm>
                  <a:custGeom>
                    <a:avLst/>
                    <a:gdLst/>
                    <a:ahLst/>
                    <a:cxnLst/>
                    <a:rect l="l" t="t" r="r" b="b"/>
                    <a:pathLst>
                      <a:path w="2228" h="834" extrusionOk="0">
                        <a:moveTo>
                          <a:pt x="2073" y="0"/>
                        </a:moveTo>
                        <a:lnTo>
                          <a:pt x="2049" y="36"/>
                        </a:lnTo>
                        <a:cubicBezTo>
                          <a:pt x="2168" y="239"/>
                          <a:pt x="1977" y="477"/>
                          <a:pt x="1787" y="489"/>
                        </a:cubicBezTo>
                        <a:cubicBezTo>
                          <a:pt x="1755" y="494"/>
                          <a:pt x="1723" y="496"/>
                          <a:pt x="1692" y="496"/>
                        </a:cubicBezTo>
                        <a:cubicBezTo>
                          <a:pt x="1512" y="496"/>
                          <a:pt x="1338" y="417"/>
                          <a:pt x="1156" y="346"/>
                        </a:cubicBezTo>
                        <a:cubicBezTo>
                          <a:pt x="1031" y="276"/>
                          <a:pt x="867" y="216"/>
                          <a:pt x="697" y="216"/>
                        </a:cubicBezTo>
                        <a:cubicBezTo>
                          <a:pt x="608" y="216"/>
                          <a:pt x="516" y="233"/>
                          <a:pt x="430" y="274"/>
                        </a:cubicBezTo>
                        <a:cubicBezTo>
                          <a:pt x="191" y="358"/>
                          <a:pt x="13" y="596"/>
                          <a:pt x="1" y="834"/>
                        </a:cubicBezTo>
                        <a:lnTo>
                          <a:pt x="13" y="834"/>
                        </a:lnTo>
                        <a:cubicBezTo>
                          <a:pt x="144" y="643"/>
                          <a:pt x="310" y="524"/>
                          <a:pt x="501" y="465"/>
                        </a:cubicBezTo>
                        <a:cubicBezTo>
                          <a:pt x="578" y="439"/>
                          <a:pt x="660" y="427"/>
                          <a:pt x="745" y="427"/>
                        </a:cubicBezTo>
                        <a:cubicBezTo>
                          <a:pt x="857" y="427"/>
                          <a:pt x="975" y="448"/>
                          <a:pt x="1096" y="489"/>
                        </a:cubicBezTo>
                        <a:cubicBezTo>
                          <a:pt x="1255" y="550"/>
                          <a:pt x="1428" y="606"/>
                          <a:pt x="1608" y="606"/>
                        </a:cubicBezTo>
                        <a:cubicBezTo>
                          <a:pt x="1671" y="606"/>
                          <a:pt x="1734" y="599"/>
                          <a:pt x="1799" y="584"/>
                        </a:cubicBezTo>
                        <a:cubicBezTo>
                          <a:pt x="2049" y="524"/>
                          <a:pt x="2227" y="215"/>
                          <a:pt x="207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55" name="Google Shape;455;p50"/>
                  <p:cNvSpPr/>
                  <p:nvPr/>
                </p:nvSpPr>
                <p:spPr>
                  <a:xfrm>
                    <a:off x="2335400" y="1561925"/>
                    <a:ext cx="63125" cy="33375"/>
                  </a:xfrm>
                  <a:custGeom>
                    <a:avLst/>
                    <a:gdLst/>
                    <a:ahLst/>
                    <a:cxnLst/>
                    <a:rect l="l" t="t" r="r" b="b"/>
                    <a:pathLst>
                      <a:path w="2525" h="1335" extrusionOk="0">
                        <a:moveTo>
                          <a:pt x="2489" y="1"/>
                        </a:moveTo>
                        <a:cubicBezTo>
                          <a:pt x="2370" y="251"/>
                          <a:pt x="2191" y="501"/>
                          <a:pt x="1905" y="501"/>
                        </a:cubicBezTo>
                        <a:cubicBezTo>
                          <a:pt x="1894" y="502"/>
                          <a:pt x="1883" y="503"/>
                          <a:pt x="1872" y="503"/>
                        </a:cubicBezTo>
                        <a:cubicBezTo>
                          <a:pt x="1630" y="503"/>
                          <a:pt x="1470" y="140"/>
                          <a:pt x="1060" y="60"/>
                        </a:cubicBezTo>
                        <a:cubicBezTo>
                          <a:pt x="994" y="46"/>
                          <a:pt x="927" y="39"/>
                          <a:pt x="862" y="39"/>
                        </a:cubicBezTo>
                        <a:cubicBezTo>
                          <a:pt x="553" y="39"/>
                          <a:pt x="273" y="193"/>
                          <a:pt x="155" y="429"/>
                        </a:cubicBezTo>
                        <a:cubicBezTo>
                          <a:pt x="0" y="715"/>
                          <a:pt x="0" y="1025"/>
                          <a:pt x="48" y="1322"/>
                        </a:cubicBezTo>
                        <a:lnTo>
                          <a:pt x="84" y="1334"/>
                        </a:lnTo>
                        <a:cubicBezTo>
                          <a:pt x="203" y="1084"/>
                          <a:pt x="286" y="810"/>
                          <a:pt x="441" y="620"/>
                        </a:cubicBezTo>
                        <a:cubicBezTo>
                          <a:pt x="567" y="448"/>
                          <a:pt x="781" y="310"/>
                          <a:pt x="1019" y="310"/>
                        </a:cubicBezTo>
                        <a:cubicBezTo>
                          <a:pt x="1029" y="310"/>
                          <a:pt x="1038" y="310"/>
                          <a:pt x="1048" y="310"/>
                        </a:cubicBezTo>
                        <a:cubicBezTo>
                          <a:pt x="1179" y="322"/>
                          <a:pt x="1286" y="382"/>
                          <a:pt x="1417" y="489"/>
                        </a:cubicBezTo>
                        <a:cubicBezTo>
                          <a:pt x="1536" y="586"/>
                          <a:pt x="1713" y="683"/>
                          <a:pt x="1886" y="683"/>
                        </a:cubicBezTo>
                        <a:cubicBezTo>
                          <a:pt x="1905" y="683"/>
                          <a:pt x="1923" y="682"/>
                          <a:pt x="1941" y="679"/>
                        </a:cubicBezTo>
                        <a:cubicBezTo>
                          <a:pt x="2322" y="632"/>
                          <a:pt x="2441" y="310"/>
                          <a:pt x="2525" y="60"/>
                        </a:cubicBezTo>
                        <a:lnTo>
                          <a:pt x="248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56" name="Google Shape;456;p50"/>
                  <p:cNvSpPr/>
                  <p:nvPr/>
                </p:nvSpPr>
                <p:spPr>
                  <a:xfrm>
                    <a:off x="1943375" y="1470550"/>
                    <a:ext cx="26825" cy="50325"/>
                  </a:xfrm>
                  <a:custGeom>
                    <a:avLst/>
                    <a:gdLst/>
                    <a:ahLst/>
                    <a:cxnLst/>
                    <a:rect l="l" t="t" r="r" b="b"/>
                    <a:pathLst>
                      <a:path w="1073" h="2013" extrusionOk="0">
                        <a:moveTo>
                          <a:pt x="108" y="0"/>
                        </a:moveTo>
                        <a:cubicBezTo>
                          <a:pt x="1" y="84"/>
                          <a:pt x="13" y="227"/>
                          <a:pt x="72" y="334"/>
                        </a:cubicBezTo>
                        <a:cubicBezTo>
                          <a:pt x="144" y="441"/>
                          <a:pt x="263" y="501"/>
                          <a:pt x="370" y="524"/>
                        </a:cubicBezTo>
                        <a:cubicBezTo>
                          <a:pt x="584" y="584"/>
                          <a:pt x="787" y="691"/>
                          <a:pt x="763" y="858"/>
                        </a:cubicBezTo>
                        <a:cubicBezTo>
                          <a:pt x="739" y="1012"/>
                          <a:pt x="525" y="1215"/>
                          <a:pt x="561" y="1513"/>
                        </a:cubicBezTo>
                        <a:cubicBezTo>
                          <a:pt x="608" y="1763"/>
                          <a:pt x="822" y="2001"/>
                          <a:pt x="1061" y="2013"/>
                        </a:cubicBezTo>
                        <a:lnTo>
                          <a:pt x="1072" y="2001"/>
                        </a:lnTo>
                        <a:cubicBezTo>
                          <a:pt x="894" y="1870"/>
                          <a:pt x="799" y="1667"/>
                          <a:pt x="799" y="1489"/>
                        </a:cubicBezTo>
                        <a:cubicBezTo>
                          <a:pt x="787" y="1310"/>
                          <a:pt x="918" y="1155"/>
                          <a:pt x="953" y="870"/>
                        </a:cubicBezTo>
                        <a:cubicBezTo>
                          <a:pt x="953" y="715"/>
                          <a:pt x="858" y="584"/>
                          <a:pt x="739" y="524"/>
                        </a:cubicBezTo>
                        <a:cubicBezTo>
                          <a:pt x="620" y="465"/>
                          <a:pt x="501" y="441"/>
                          <a:pt x="406" y="417"/>
                        </a:cubicBezTo>
                        <a:cubicBezTo>
                          <a:pt x="299" y="393"/>
                          <a:pt x="191" y="358"/>
                          <a:pt x="132" y="286"/>
                        </a:cubicBezTo>
                        <a:cubicBezTo>
                          <a:pt x="72" y="227"/>
                          <a:pt x="49" y="96"/>
                          <a:pt x="120" y="24"/>
                        </a:cubicBezTo>
                        <a:lnTo>
                          <a:pt x="108"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57" name="Google Shape;457;p50"/>
                  <p:cNvSpPr/>
                  <p:nvPr/>
                </p:nvSpPr>
                <p:spPr>
                  <a:xfrm>
                    <a:off x="1778775" y="1443450"/>
                    <a:ext cx="38125" cy="61050"/>
                  </a:xfrm>
                  <a:custGeom>
                    <a:avLst/>
                    <a:gdLst/>
                    <a:ahLst/>
                    <a:cxnLst/>
                    <a:rect l="l" t="t" r="r" b="b"/>
                    <a:pathLst>
                      <a:path w="1525" h="2442" extrusionOk="0">
                        <a:moveTo>
                          <a:pt x="1" y="1"/>
                        </a:moveTo>
                        <a:lnTo>
                          <a:pt x="1" y="1"/>
                        </a:lnTo>
                        <a:cubicBezTo>
                          <a:pt x="25" y="287"/>
                          <a:pt x="215" y="525"/>
                          <a:pt x="417" y="692"/>
                        </a:cubicBezTo>
                        <a:cubicBezTo>
                          <a:pt x="632" y="870"/>
                          <a:pt x="870" y="989"/>
                          <a:pt x="1037" y="1180"/>
                        </a:cubicBezTo>
                        <a:cubicBezTo>
                          <a:pt x="1191" y="1358"/>
                          <a:pt x="1239" y="1620"/>
                          <a:pt x="1168" y="1799"/>
                        </a:cubicBezTo>
                        <a:cubicBezTo>
                          <a:pt x="1132" y="1906"/>
                          <a:pt x="1049" y="1954"/>
                          <a:pt x="929" y="2037"/>
                        </a:cubicBezTo>
                        <a:cubicBezTo>
                          <a:pt x="810" y="2120"/>
                          <a:pt x="703" y="2335"/>
                          <a:pt x="858" y="2442"/>
                        </a:cubicBezTo>
                        <a:lnTo>
                          <a:pt x="870" y="2430"/>
                        </a:lnTo>
                        <a:cubicBezTo>
                          <a:pt x="834" y="2382"/>
                          <a:pt x="858" y="2323"/>
                          <a:pt x="882" y="2275"/>
                        </a:cubicBezTo>
                        <a:cubicBezTo>
                          <a:pt x="918" y="2239"/>
                          <a:pt x="953" y="2216"/>
                          <a:pt x="1013" y="2192"/>
                        </a:cubicBezTo>
                        <a:cubicBezTo>
                          <a:pt x="1120" y="2156"/>
                          <a:pt x="1299" y="2085"/>
                          <a:pt x="1370" y="1918"/>
                        </a:cubicBezTo>
                        <a:cubicBezTo>
                          <a:pt x="1525" y="1620"/>
                          <a:pt x="1370" y="1287"/>
                          <a:pt x="1168" y="1084"/>
                        </a:cubicBezTo>
                        <a:cubicBezTo>
                          <a:pt x="953" y="882"/>
                          <a:pt x="703" y="775"/>
                          <a:pt x="501" y="632"/>
                        </a:cubicBezTo>
                        <a:cubicBezTo>
                          <a:pt x="287" y="477"/>
                          <a:pt x="84" y="299"/>
                          <a:pt x="36" y="37"/>
                        </a:cubicBezTo>
                        <a:lnTo>
                          <a:pt x="1"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58" name="Google Shape;458;p50"/>
                  <p:cNvSpPr/>
                  <p:nvPr/>
                </p:nvSpPr>
                <p:spPr>
                  <a:xfrm>
                    <a:off x="1506425" y="1474125"/>
                    <a:ext cx="19975" cy="58950"/>
                  </a:xfrm>
                  <a:custGeom>
                    <a:avLst/>
                    <a:gdLst/>
                    <a:ahLst/>
                    <a:cxnLst/>
                    <a:rect l="l" t="t" r="r" b="b"/>
                    <a:pathLst>
                      <a:path w="799" h="2358" extrusionOk="0">
                        <a:moveTo>
                          <a:pt x="1" y="0"/>
                        </a:moveTo>
                        <a:cubicBezTo>
                          <a:pt x="155" y="405"/>
                          <a:pt x="96" y="846"/>
                          <a:pt x="108" y="1274"/>
                        </a:cubicBezTo>
                        <a:cubicBezTo>
                          <a:pt x="108" y="1501"/>
                          <a:pt x="120" y="1739"/>
                          <a:pt x="239" y="1941"/>
                        </a:cubicBezTo>
                        <a:cubicBezTo>
                          <a:pt x="346" y="2143"/>
                          <a:pt x="536" y="2334"/>
                          <a:pt x="774" y="2358"/>
                        </a:cubicBezTo>
                        <a:lnTo>
                          <a:pt x="798" y="2346"/>
                        </a:lnTo>
                        <a:cubicBezTo>
                          <a:pt x="620" y="2215"/>
                          <a:pt x="524" y="2036"/>
                          <a:pt x="453" y="1858"/>
                        </a:cubicBezTo>
                        <a:cubicBezTo>
                          <a:pt x="382" y="1679"/>
                          <a:pt x="322" y="1489"/>
                          <a:pt x="286" y="1274"/>
                        </a:cubicBezTo>
                        <a:cubicBezTo>
                          <a:pt x="239" y="869"/>
                          <a:pt x="239" y="393"/>
                          <a:pt x="36" y="12"/>
                        </a:cubicBezTo>
                        <a:lnTo>
                          <a:pt x="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59" name="Google Shape;459;p50"/>
                  <p:cNvSpPr/>
                  <p:nvPr/>
                </p:nvSpPr>
                <p:spPr>
                  <a:xfrm>
                    <a:off x="1995475" y="1546150"/>
                    <a:ext cx="24125" cy="66400"/>
                  </a:xfrm>
                  <a:custGeom>
                    <a:avLst/>
                    <a:gdLst/>
                    <a:ahLst/>
                    <a:cxnLst/>
                    <a:rect l="l" t="t" r="r" b="b"/>
                    <a:pathLst>
                      <a:path w="965" h="2656" extrusionOk="0">
                        <a:moveTo>
                          <a:pt x="215" y="1"/>
                        </a:moveTo>
                        <a:lnTo>
                          <a:pt x="215" y="1"/>
                        </a:lnTo>
                        <a:cubicBezTo>
                          <a:pt x="143" y="132"/>
                          <a:pt x="179" y="298"/>
                          <a:pt x="239" y="417"/>
                        </a:cubicBezTo>
                        <a:cubicBezTo>
                          <a:pt x="298" y="536"/>
                          <a:pt x="370" y="655"/>
                          <a:pt x="417" y="775"/>
                        </a:cubicBezTo>
                        <a:cubicBezTo>
                          <a:pt x="465" y="894"/>
                          <a:pt x="489" y="1013"/>
                          <a:pt x="441" y="1096"/>
                        </a:cubicBezTo>
                        <a:cubicBezTo>
                          <a:pt x="417" y="1191"/>
                          <a:pt x="322" y="1287"/>
                          <a:pt x="215" y="1382"/>
                        </a:cubicBezTo>
                        <a:cubicBezTo>
                          <a:pt x="120" y="1489"/>
                          <a:pt x="1" y="1656"/>
                          <a:pt x="1" y="1834"/>
                        </a:cubicBezTo>
                        <a:cubicBezTo>
                          <a:pt x="1" y="2013"/>
                          <a:pt x="60" y="2168"/>
                          <a:pt x="167" y="2287"/>
                        </a:cubicBezTo>
                        <a:cubicBezTo>
                          <a:pt x="382" y="2549"/>
                          <a:pt x="679" y="2620"/>
                          <a:pt x="953" y="2656"/>
                        </a:cubicBezTo>
                        <a:lnTo>
                          <a:pt x="965" y="2620"/>
                        </a:lnTo>
                        <a:cubicBezTo>
                          <a:pt x="763" y="2441"/>
                          <a:pt x="524" y="2310"/>
                          <a:pt x="417" y="2120"/>
                        </a:cubicBezTo>
                        <a:cubicBezTo>
                          <a:pt x="310" y="1918"/>
                          <a:pt x="251" y="1739"/>
                          <a:pt x="417" y="1548"/>
                        </a:cubicBezTo>
                        <a:cubicBezTo>
                          <a:pt x="489" y="1465"/>
                          <a:pt x="608" y="1334"/>
                          <a:pt x="655" y="1179"/>
                        </a:cubicBezTo>
                        <a:cubicBezTo>
                          <a:pt x="703" y="1013"/>
                          <a:pt x="643" y="846"/>
                          <a:pt x="560" y="727"/>
                        </a:cubicBezTo>
                        <a:cubicBezTo>
                          <a:pt x="429" y="489"/>
                          <a:pt x="191" y="298"/>
                          <a:pt x="262" y="36"/>
                        </a:cubicBezTo>
                        <a:lnTo>
                          <a:pt x="21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60" name="Google Shape;460;p50"/>
                  <p:cNvSpPr/>
                  <p:nvPr/>
                </p:nvSpPr>
                <p:spPr>
                  <a:xfrm>
                    <a:off x="1714775" y="1511925"/>
                    <a:ext cx="24450" cy="66400"/>
                  </a:xfrm>
                  <a:custGeom>
                    <a:avLst/>
                    <a:gdLst/>
                    <a:ahLst/>
                    <a:cxnLst/>
                    <a:rect l="l" t="t" r="r" b="b"/>
                    <a:pathLst>
                      <a:path w="978" h="2656" extrusionOk="0">
                        <a:moveTo>
                          <a:pt x="227" y="0"/>
                        </a:moveTo>
                        <a:lnTo>
                          <a:pt x="227" y="0"/>
                        </a:lnTo>
                        <a:cubicBezTo>
                          <a:pt x="156" y="131"/>
                          <a:pt x="180" y="298"/>
                          <a:pt x="239" y="417"/>
                        </a:cubicBezTo>
                        <a:cubicBezTo>
                          <a:pt x="299" y="536"/>
                          <a:pt x="370" y="655"/>
                          <a:pt x="418" y="774"/>
                        </a:cubicBezTo>
                        <a:cubicBezTo>
                          <a:pt x="465" y="893"/>
                          <a:pt x="489" y="1012"/>
                          <a:pt x="453" y="1108"/>
                        </a:cubicBezTo>
                        <a:cubicBezTo>
                          <a:pt x="418" y="1191"/>
                          <a:pt x="334" y="1286"/>
                          <a:pt x="227" y="1382"/>
                        </a:cubicBezTo>
                        <a:cubicBezTo>
                          <a:pt x="120" y="1489"/>
                          <a:pt x="1" y="1655"/>
                          <a:pt x="1" y="1834"/>
                        </a:cubicBezTo>
                        <a:cubicBezTo>
                          <a:pt x="1" y="2013"/>
                          <a:pt x="60" y="2167"/>
                          <a:pt x="168" y="2298"/>
                        </a:cubicBezTo>
                        <a:cubicBezTo>
                          <a:pt x="394" y="2548"/>
                          <a:pt x="691" y="2620"/>
                          <a:pt x="953" y="2656"/>
                        </a:cubicBezTo>
                        <a:lnTo>
                          <a:pt x="977" y="2620"/>
                        </a:lnTo>
                        <a:cubicBezTo>
                          <a:pt x="763" y="2441"/>
                          <a:pt x="525" y="2310"/>
                          <a:pt x="418" y="2120"/>
                        </a:cubicBezTo>
                        <a:cubicBezTo>
                          <a:pt x="322" y="1917"/>
                          <a:pt x="263" y="1739"/>
                          <a:pt x="418" y="1548"/>
                        </a:cubicBezTo>
                        <a:cubicBezTo>
                          <a:pt x="501" y="1465"/>
                          <a:pt x="620" y="1346"/>
                          <a:pt x="656" y="1179"/>
                        </a:cubicBezTo>
                        <a:cubicBezTo>
                          <a:pt x="703" y="1012"/>
                          <a:pt x="644" y="846"/>
                          <a:pt x="572" y="727"/>
                        </a:cubicBezTo>
                        <a:cubicBezTo>
                          <a:pt x="441" y="489"/>
                          <a:pt x="203" y="298"/>
                          <a:pt x="275" y="36"/>
                        </a:cubicBezTo>
                        <a:lnTo>
                          <a:pt x="22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61" name="Google Shape;461;p50"/>
                  <p:cNvSpPr/>
                  <p:nvPr/>
                </p:nvSpPr>
                <p:spPr>
                  <a:xfrm>
                    <a:off x="2199375" y="1596150"/>
                    <a:ext cx="43775" cy="29875"/>
                  </a:xfrm>
                  <a:custGeom>
                    <a:avLst/>
                    <a:gdLst/>
                    <a:ahLst/>
                    <a:cxnLst/>
                    <a:rect l="l" t="t" r="r" b="b"/>
                    <a:pathLst>
                      <a:path w="1751" h="1195" extrusionOk="0">
                        <a:moveTo>
                          <a:pt x="1703" y="1"/>
                        </a:moveTo>
                        <a:cubicBezTo>
                          <a:pt x="1691" y="191"/>
                          <a:pt x="1500" y="299"/>
                          <a:pt x="1322" y="310"/>
                        </a:cubicBezTo>
                        <a:cubicBezTo>
                          <a:pt x="1301" y="312"/>
                          <a:pt x="1280" y="312"/>
                          <a:pt x="1259" y="312"/>
                        </a:cubicBezTo>
                        <a:cubicBezTo>
                          <a:pt x="1150" y="312"/>
                          <a:pt x="1036" y="297"/>
                          <a:pt x="915" y="297"/>
                        </a:cubicBezTo>
                        <a:cubicBezTo>
                          <a:pt x="858" y="297"/>
                          <a:pt x="799" y="300"/>
                          <a:pt x="738" y="310"/>
                        </a:cubicBezTo>
                        <a:cubicBezTo>
                          <a:pt x="631" y="322"/>
                          <a:pt x="536" y="358"/>
                          <a:pt x="429" y="429"/>
                        </a:cubicBezTo>
                        <a:cubicBezTo>
                          <a:pt x="322" y="501"/>
                          <a:pt x="262" y="620"/>
                          <a:pt x="238" y="715"/>
                        </a:cubicBezTo>
                        <a:cubicBezTo>
                          <a:pt x="179" y="906"/>
                          <a:pt x="179" y="1084"/>
                          <a:pt x="0" y="1168"/>
                        </a:cubicBezTo>
                        <a:lnTo>
                          <a:pt x="0" y="1191"/>
                        </a:lnTo>
                        <a:cubicBezTo>
                          <a:pt x="15" y="1194"/>
                          <a:pt x="29" y="1195"/>
                          <a:pt x="42" y="1195"/>
                        </a:cubicBezTo>
                        <a:cubicBezTo>
                          <a:pt x="255" y="1195"/>
                          <a:pt x="385" y="944"/>
                          <a:pt x="441" y="799"/>
                        </a:cubicBezTo>
                        <a:cubicBezTo>
                          <a:pt x="512" y="620"/>
                          <a:pt x="596" y="537"/>
                          <a:pt x="774" y="489"/>
                        </a:cubicBezTo>
                        <a:cubicBezTo>
                          <a:pt x="929" y="441"/>
                          <a:pt x="1131" y="453"/>
                          <a:pt x="1334" y="418"/>
                        </a:cubicBezTo>
                        <a:cubicBezTo>
                          <a:pt x="1548" y="370"/>
                          <a:pt x="1751" y="203"/>
                          <a:pt x="17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62" name="Google Shape;462;p50"/>
                  <p:cNvSpPr/>
                  <p:nvPr/>
                </p:nvSpPr>
                <p:spPr>
                  <a:xfrm>
                    <a:off x="2276750" y="1577700"/>
                    <a:ext cx="43800" cy="29925"/>
                  </a:xfrm>
                  <a:custGeom>
                    <a:avLst/>
                    <a:gdLst/>
                    <a:ahLst/>
                    <a:cxnLst/>
                    <a:rect l="l" t="t" r="r" b="b"/>
                    <a:pathLst>
                      <a:path w="1752" h="1197" extrusionOk="0">
                        <a:moveTo>
                          <a:pt x="1727" y="1"/>
                        </a:moveTo>
                        <a:cubicBezTo>
                          <a:pt x="1715" y="203"/>
                          <a:pt x="1513" y="298"/>
                          <a:pt x="1334" y="322"/>
                        </a:cubicBezTo>
                        <a:cubicBezTo>
                          <a:pt x="1314" y="324"/>
                          <a:pt x="1293" y="324"/>
                          <a:pt x="1272" y="324"/>
                        </a:cubicBezTo>
                        <a:cubicBezTo>
                          <a:pt x="1163" y="324"/>
                          <a:pt x="1049" y="309"/>
                          <a:pt x="932" y="309"/>
                        </a:cubicBezTo>
                        <a:cubicBezTo>
                          <a:pt x="876" y="309"/>
                          <a:pt x="820" y="312"/>
                          <a:pt x="763" y="322"/>
                        </a:cubicBezTo>
                        <a:cubicBezTo>
                          <a:pt x="656" y="334"/>
                          <a:pt x="549" y="358"/>
                          <a:pt x="441" y="441"/>
                        </a:cubicBezTo>
                        <a:cubicBezTo>
                          <a:pt x="346" y="513"/>
                          <a:pt x="287" y="632"/>
                          <a:pt x="251" y="715"/>
                        </a:cubicBezTo>
                        <a:cubicBezTo>
                          <a:pt x="180" y="917"/>
                          <a:pt x="180" y="1096"/>
                          <a:pt x="1" y="1179"/>
                        </a:cubicBezTo>
                        <a:lnTo>
                          <a:pt x="1" y="1191"/>
                        </a:lnTo>
                        <a:cubicBezTo>
                          <a:pt x="19" y="1195"/>
                          <a:pt x="36" y="1197"/>
                          <a:pt x="53" y="1197"/>
                        </a:cubicBezTo>
                        <a:cubicBezTo>
                          <a:pt x="260" y="1197"/>
                          <a:pt x="386" y="942"/>
                          <a:pt x="441" y="810"/>
                        </a:cubicBezTo>
                        <a:cubicBezTo>
                          <a:pt x="525" y="632"/>
                          <a:pt x="596" y="536"/>
                          <a:pt x="775" y="501"/>
                        </a:cubicBezTo>
                        <a:cubicBezTo>
                          <a:pt x="930" y="453"/>
                          <a:pt x="1132" y="465"/>
                          <a:pt x="1334" y="417"/>
                        </a:cubicBezTo>
                        <a:cubicBezTo>
                          <a:pt x="1549" y="382"/>
                          <a:pt x="1751" y="215"/>
                          <a:pt x="17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63" name="Google Shape;463;p50"/>
                  <p:cNvSpPr/>
                  <p:nvPr/>
                </p:nvSpPr>
                <p:spPr>
                  <a:xfrm>
                    <a:off x="1752000" y="1648000"/>
                    <a:ext cx="66400" cy="20650"/>
                  </a:xfrm>
                  <a:custGeom>
                    <a:avLst/>
                    <a:gdLst/>
                    <a:ahLst/>
                    <a:cxnLst/>
                    <a:rect l="l" t="t" r="r" b="b"/>
                    <a:pathLst>
                      <a:path w="2656" h="826" extrusionOk="0">
                        <a:moveTo>
                          <a:pt x="392" y="1"/>
                        </a:moveTo>
                        <a:cubicBezTo>
                          <a:pt x="242" y="1"/>
                          <a:pt x="95" y="51"/>
                          <a:pt x="0" y="165"/>
                        </a:cubicBezTo>
                        <a:lnTo>
                          <a:pt x="24" y="201"/>
                        </a:lnTo>
                        <a:cubicBezTo>
                          <a:pt x="103" y="128"/>
                          <a:pt x="197" y="98"/>
                          <a:pt x="294" y="98"/>
                        </a:cubicBezTo>
                        <a:cubicBezTo>
                          <a:pt x="417" y="98"/>
                          <a:pt x="543" y="146"/>
                          <a:pt x="643" y="213"/>
                        </a:cubicBezTo>
                        <a:cubicBezTo>
                          <a:pt x="834" y="332"/>
                          <a:pt x="988" y="522"/>
                          <a:pt x="1215" y="677"/>
                        </a:cubicBezTo>
                        <a:cubicBezTo>
                          <a:pt x="1334" y="749"/>
                          <a:pt x="1453" y="808"/>
                          <a:pt x="1608" y="820"/>
                        </a:cubicBezTo>
                        <a:cubicBezTo>
                          <a:pt x="1633" y="824"/>
                          <a:pt x="1658" y="825"/>
                          <a:pt x="1682" y="825"/>
                        </a:cubicBezTo>
                        <a:cubicBezTo>
                          <a:pt x="1820" y="825"/>
                          <a:pt x="1943" y="772"/>
                          <a:pt x="2024" y="701"/>
                        </a:cubicBezTo>
                        <a:cubicBezTo>
                          <a:pt x="2222" y="576"/>
                          <a:pt x="2365" y="442"/>
                          <a:pt x="2557" y="442"/>
                        </a:cubicBezTo>
                        <a:cubicBezTo>
                          <a:pt x="2585" y="442"/>
                          <a:pt x="2613" y="445"/>
                          <a:pt x="2643" y="451"/>
                        </a:cubicBezTo>
                        <a:lnTo>
                          <a:pt x="2655" y="427"/>
                        </a:lnTo>
                        <a:cubicBezTo>
                          <a:pt x="2571" y="334"/>
                          <a:pt x="2464" y="301"/>
                          <a:pt x="2353" y="301"/>
                        </a:cubicBezTo>
                        <a:cubicBezTo>
                          <a:pt x="2181" y="301"/>
                          <a:pt x="2002" y="381"/>
                          <a:pt x="1893" y="439"/>
                        </a:cubicBezTo>
                        <a:cubicBezTo>
                          <a:pt x="1788" y="499"/>
                          <a:pt x="1693" y="532"/>
                          <a:pt x="1593" y="532"/>
                        </a:cubicBezTo>
                        <a:cubicBezTo>
                          <a:pt x="1513" y="532"/>
                          <a:pt x="1429" y="511"/>
                          <a:pt x="1334" y="463"/>
                        </a:cubicBezTo>
                        <a:cubicBezTo>
                          <a:pt x="1131" y="380"/>
                          <a:pt x="953" y="201"/>
                          <a:pt x="715" y="82"/>
                        </a:cubicBezTo>
                        <a:cubicBezTo>
                          <a:pt x="622" y="30"/>
                          <a:pt x="506" y="1"/>
                          <a:pt x="39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64" name="Google Shape;464;p50"/>
                  <p:cNvSpPr/>
                  <p:nvPr/>
                </p:nvSpPr>
                <p:spPr>
                  <a:xfrm>
                    <a:off x="2278850" y="1672750"/>
                    <a:ext cx="77400" cy="22400"/>
                  </a:xfrm>
                  <a:custGeom>
                    <a:avLst/>
                    <a:gdLst/>
                    <a:ahLst/>
                    <a:cxnLst/>
                    <a:rect l="l" t="t" r="r" b="b"/>
                    <a:pathLst>
                      <a:path w="3096" h="896" extrusionOk="0">
                        <a:moveTo>
                          <a:pt x="643" y="0"/>
                        </a:moveTo>
                        <a:cubicBezTo>
                          <a:pt x="429" y="0"/>
                          <a:pt x="211" y="33"/>
                          <a:pt x="0" y="116"/>
                        </a:cubicBezTo>
                        <a:lnTo>
                          <a:pt x="0" y="128"/>
                        </a:lnTo>
                        <a:cubicBezTo>
                          <a:pt x="286" y="152"/>
                          <a:pt x="548" y="163"/>
                          <a:pt x="810" y="223"/>
                        </a:cubicBezTo>
                        <a:cubicBezTo>
                          <a:pt x="1072" y="283"/>
                          <a:pt x="1334" y="342"/>
                          <a:pt x="1572" y="449"/>
                        </a:cubicBezTo>
                        <a:cubicBezTo>
                          <a:pt x="1822" y="544"/>
                          <a:pt x="2012" y="723"/>
                          <a:pt x="2274" y="842"/>
                        </a:cubicBezTo>
                        <a:cubicBezTo>
                          <a:pt x="2377" y="878"/>
                          <a:pt x="2486" y="895"/>
                          <a:pt x="2593" y="895"/>
                        </a:cubicBezTo>
                        <a:cubicBezTo>
                          <a:pt x="2771" y="895"/>
                          <a:pt x="2947" y="848"/>
                          <a:pt x="3096" y="759"/>
                        </a:cubicBezTo>
                        <a:lnTo>
                          <a:pt x="3072" y="759"/>
                        </a:lnTo>
                        <a:cubicBezTo>
                          <a:pt x="2953" y="818"/>
                          <a:pt x="2819" y="848"/>
                          <a:pt x="2687" y="848"/>
                        </a:cubicBezTo>
                        <a:cubicBezTo>
                          <a:pt x="2554" y="848"/>
                          <a:pt x="2423" y="818"/>
                          <a:pt x="2310" y="759"/>
                        </a:cubicBezTo>
                        <a:cubicBezTo>
                          <a:pt x="2084" y="640"/>
                          <a:pt x="1893" y="425"/>
                          <a:pt x="1643" y="294"/>
                        </a:cubicBezTo>
                        <a:cubicBezTo>
                          <a:pt x="1393" y="152"/>
                          <a:pt x="1119" y="44"/>
                          <a:pt x="834" y="9"/>
                        </a:cubicBezTo>
                        <a:cubicBezTo>
                          <a:pt x="771" y="3"/>
                          <a:pt x="707" y="0"/>
                          <a:pt x="6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65" name="Google Shape;465;p50"/>
                  <p:cNvSpPr/>
                  <p:nvPr/>
                </p:nvSpPr>
                <p:spPr>
                  <a:xfrm>
                    <a:off x="2168425" y="1740550"/>
                    <a:ext cx="62825" cy="38000"/>
                  </a:xfrm>
                  <a:custGeom>
                    <a:avLst/>
                    <a:gdLst/>
                    <a:ahLst/>
                    <a:cxnLst/>
                    <a:rect l="l" t="t" r="r" b="b"/>
                    <a:pathLst>
                      <a:path w="2513" h="1520" extrusionOk="0">
                        <a:moveTo>
                          <a:pt x="150" y="1"/>
                        </a:moveTo>
                        <a:cubicBezTo>
                          <a:pt x="100" y="1"/>
                          <a:pt x="49" y="4"/>
                          <a:pt x="0" y="11"/>
                        </a:cubicBezTo>
                        <a:lnTo>
                          <a:pt x="0" y="23"/>
                        </a:lnTo>
                        <a:cubicBezTo>
                          <a:pt x="238" y="107"/>
                          <a:pt x="464" y="214"/>
                          <a:pt x="667" y="333"/>
                        </a:cubicBezTo>
                        <a:cubicBezTo>
                          <a:pt x="881" y="452"/>
                          <a:pt x="1084" y="571"/>
                          <a:pt x="1262" y="749"/>
                        </a:cubicBezTo>
                        <a:cubicBezTo>
                          <a:pt x="1465" y="916"/>
                          <a:pt x="1560" y="1154"/>
                          <a:pt x="1774" y="1333"/>
                        </a:cubicBezTo>
                        <a:cubicBezTo>
                          <a:pt x="1917" y="1459"/>
                          <a:pt x="2101" y="1520"/>
                          <a:pt x="2284" y="1520"/>
                        </a:cubicBezTo>
                        <a:cubicBezTo>
                          <a:pt x="2361" y="1520"/>
                          <a:pt x="2438" y="1509"/>
                          <a:pt x="2512" y="1488"/>
                        </a:cubicBezTo>
                        <a:lnTo>
                          <a:pt x="2488" y="1464"/>
                        </a:lnTo>
                        <a:cubicBezTo>
                          <a:pt x="2438" y="1473"/>
                          <a:pt x="2387" y="1478"/>
                          <a:pt x="2336" y="1478"/>
                        </a:cubicBezTo>
                        <a:cubicBezTo>
                          <a:pt x="2137" y="1478"/>
                          <a:pt x="1945" y="1404"/>
                          <a:pt x="1822" y="1261"/>
                        </a:cubicBezTo>
                        <a:cubicBezTo>
                          <a:pt x="1655" y="1095"/>
                          <a:pt x="1548" y="833"/>
                          <a:pt x="1369" y="630"/>
                        </a:cubicBezTo>
                        <a:cubicBezTo>
                          <a:pt x="1203" y="428"/>
                          <a:pt x="1000" y="249"/>
                          <a:pt x="762" y="142"/>
                        </a:cubicBezTo>
                        <a:cubicBezTo>
                          <a:pt x="571" y="56"/>
                          <a:pt x="357" y="1"/>
                          <a:pt x="15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66" name="Google Shape;466;p50"/>
                  <p:cNvSpPr/>
                  <p:nvPr/>
                </p:nvSpPr>
                <p:spPr>
                  <a:xfrm>
                    <a:off x="2294625" y="1746500"/>
                    <a:ext cx="50925" cy="19650"/>
                  </a:xfrm>
                  <a:custGeom>
                    <a:avLst/>
                    <a:gdLst/>
                    <a:ahLst/>
                    <a:cxnLst/>
                    <a:rect l="l" t="t" r="r" b="b"/>
                    <a:pathLst>
                      <a:path w="2037" h="786" extrusionOk="0">
                        <a:moveTo>
                          <a:pt x="382" y="0"/>
                        </a:moveTo>
                        <a:cubicBezTo>
                          <a:pt x="250" y="0"/>
                          <a:pt x="114" y="37"/>
                          <a:pt x="0" y="119"/>
                        </a:cubicBezTo>
                        <a:lnTo>
                          <a:pt x="12" y="130"/>
                        </a:lnTo>
                        <a:cubicBezTo>
                          <a:pt x="191" y="130"/>
                          <a:pt x="346" y="178"/>
                          <a:pt x="500" y="238"/>
                        </a:cubicBezTo>
                        <a:lnTo>
                          <a:pt x="1000" y="416"/>
                        </a:lnTo>
                        <a:cubicBezTo>
                          <a:pt x="1334" y="547"/>
                          <a:pt x="1679" y="666"/>
                          <a:pt x="2024" y="785"/>
                        </a:cubicBezTo>
                        <a:lnTo>
                          <a:pt x="2036" y="750"/>
                        </a:lnTo>
                        <a:cubicBezTo>
                          <a:pt x="1703" y="571"/>
                          <a:pt x="1393" y="416"/>
                          <a:pt x="1072" y="250"/>
                        </a:cubicBezTo>
                        <a:cubicBezTo>
                          <a:pt x="905" y="178"/>
                          <a:pt x="750" y="71"/>
                          <a:pt x="560" y="23"/>
                        </a:cubicBezTo>
                        <a:cubicBezTo>
                          <a:pt x="503" y="8"/>
                          <a:pt x="443" y="0"/>
                          <a:pt x="38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67" name="Google Shape;467;p50"/>
                  <p:cNvSpPr/>
                  <p:nvPr/>
                </p:nvSpPr>
                <p:spPr>
                  <a:xfrm>
                    <a:off x="2237175" y="1791425"/>
                    <a:ext cx="44075" cy="31575"/>
                  </a:xfrm>
                  <a:custGeom>
                    <a:avLst/>
                    <a:gdLst/>
                    <a:ahLst/>
                    <a:cxnLst/>
                    <a:rect l="l" t="t" r="r" b="b"/>
                    <a:pathLst>
                      <a:path w="1763" h="1263" extrusionOk="0">
                        <a:moveTo>
                          <a:pt x="227" y="0"/>
                        </a:moveTo>
                        <a:lnTo>
                          <a:pt x="227" y="0"/>
                        </a:lnTo>
                        <a:cubicBezTo>
                          <a:pt x="36" y="108"/>
                          <a:pt x="0" y="441"/>
                          <a:pt x="239" y="608"/>
                        </a:cubicBezTo>
                        <a:cubicBezTo>
                          <a:pt x="336" y="661"/>
                          <a:pt x="431" y="677"/>
                          <a:pt x="521" y="677"/>
                        </a:cubicBezTo>
                        <a:cubicBezTo>
                          <a:pt x="653" y="677"/>
                          <a:pt x="776" y="643"/>
                          <a:pt x="881" y="643"/>
                        </a:cubicBezTo>
                        <a:cubicBezTo>
                          <a:pt x="899" y="642"/>
                          <a:pt x="917" y="641"/>
                          <a:pt x="934" y="641"/>
                        </a:cubicBezTo>
                        <a:cubicBezTo>
                          <a:pt x="1256" y="641"/>
                          <a:pt x="1528" y="934"/>
                          <a:pt x="1739" y="1219"/>
                        </a:cubicBezTo>
                        <a:lnTo>
                          <a:pt x="1739" y="1219"/>
                        </a:lnTo>
                        <a:cubicBezTo>
                          <a:pt x="1652" y="1055"/>
                          <a:pt x="1560" y="894"/>
                          <a:pt x="1429" y="762"/>
                        </a:cubicBezTo>
                        <a:cubicBezTo>
                          <a:pt x="1298" y="608"/>
                          <a:pt x="1096" y="477"/>
                          <a:pt x="870" y="477"/>
                        </a:cubicBezTo>
                        <a:cubicBezTo>
                          <a:pt x="808" y="477"/>
                          <a:pt x="749" y="478"/>
                          <a:pt x="693" y="478"/>
                        </a:cubicBezTo>
                        <a:cubicBezTo>
                          <a:pt x="552" y="478"/>
                          <a:pt x="431" y="472"/>
                          <a:pt x="346" y="429"/>
                        </a:cubicBezTo>
                        <a:cubicBezTo>
                          <a:pt x="239" y="381"/>
                          <a:pt x="155" y="191"/>
                          <a:pt x="239" y="12"/>
                        </a:cubicBezTo>
                        <a:lnTo>
                          <a:pt x="227" y="0"/>
                        </a:lnTo>
                        <a:close/>
                        <a:moveTo>
                          <a:pt x="1739" y="1219"/>
                        </a:moveTo>
                        <a:cubicBezTo>
                          <a:pt x="1747" y="1234"/>
                          <a:pt x="1755" y="1248"/>
                          <a:pt x="1763" y="1262"/>
                        </a:cubicBezTo>
                        <a:lnTo>
                          <a:pt x="1763" y="1251"/>
                        </a:lnTo>
                        <a:cubicBezTo>
                          <a:pt x="1755" y="1240"/>
                          <a:pt x="1747" y="1230"/>
                          <a:pt x="1739" y="1219"/>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68" name="Google Shape;468;p50"/>
                  <p:cNvSpPr/>
                  <p:nvPr/>
                </p:nvSpPr>
                <p:spPr>
                  <a:xfrm>
                    <a:off x="2036250" y="1520850"/>
                    <a:ext cx="18475" cy="65275"/>
                  </a:xfrm>
                  <a:custGeom>
                    <a:avLst/>
                    <a:gdLst/>
                    <a:ahLst/>
                    <a:cxnLst/>
                    <a:rect l="l" t="t" r="r" b="b"/>
                    <a:pathLst>
                      <a:path w="739" h="2611" extrusionOk="0">
                        <a:moveTo>
                          <a:pt x="572" y="1"/>
                        </a:moveTo>
                        <a:cubicBezTo>
                          <a:pt x="417" y="215"/>
                          <a:pt x="275" y="417"/>
                          <a:pt x="179" y="667"/>
                        </a:cubicBezTo>
                        <a:cubicBezTo>
                          <a:pt x="96" y="929"/>
                          <a:pt x="60" y="1239"/>
                          <a:pt x="179" y="1501"/>
                        </a:cubicBezTo>
                        <a:cubicBezTo>
                          <a:pt x="298" y="1775"/>
                          <a:pt x="417" y="2001"/>
                          <a:pt x="417" y="2156"/>
                        </a:cubicBezTo>
                        <a:cubicBezTo>
                          <a:pt x="441" y="2306"/>
                          <a:pt x="284" y="2501"/>
                          <a:pt x="45" y="2501"/>
                        </a:cubicBezTo>
                        <a:cubicBezTo>
                          <a:pt x="39" y="2501"/>
                          <a:pt x="32" y="2501"/>
                          <a:pt x="24" y="2501"/>
                        </a:cubicBezTo>
                        <a:lnTo>
                          <a:pt x="1" y="2537"/>
                        </a:lnTo>
                        <a:cubicBezTo>
                          <a:pt x="64" y="2587"/>
                          <a:pt x="143" y="2611"/>
                          <a:pt x="225" y="2611"/>
                        </a:cubicBezTo>
                        <a:cubicBezTo>
                          <a:pt x="434" y="2611"/>
                          <a:pt x="660" y="2456"/>
                          <a:pt x="703" y="2191"/>
                        </a:cubicBezTo>
                        <a:cubicBezTo>
                          <a:pt x="739" y="1822"/>
                          <a:pt x="501" y="1608"/>
                          <a:pt x="394" y="1406"/>
                        </a:cubicBezTo>
                        <a:cubicBezTo>
                          <a:pt x="155" y="989"/>
                          <a:pt x="382" y="453"/>
                          <a:pt x="596" y="13"/>
                        </a:cubicBezTo>
                        <a:lnTo>
                          <a:pt x="572"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69" name="Google Shape;469;p50"/>
                  <p:cNvSpPr/>
                  <p:nvPr/>
                </p:nvSpPr>
                <p:spPr>
                  <a:xfrm>
                    <a:off x="2121975" y="1833300"/>
                    <a:ext cx="24425" cy="34950"/>
                  </a:xfrm>
                  <a:custGeom>
                    <a:avLst/>
                    <a:gdLst/>
                    <a:ahLst/>
                    <a:cxnLst/>
                    <a:rect l="l" t="t" r="r" b="b"/>
                    <a:pathLst>
                      <a:path w="977" h="1398" extrusionOk="0">
                        <a:moveTo>
                          <a:pt x="285" y="1"/>
                        </a:moveTo>
                        <a:cubicBezTo>
                          <a:pt x="223" y="1"/>
                          <a:pt x="158" y="25"/>
                          <a:pt x="120" y="64"/>
                        </a:cubicBezTo>
                        <a:cubicBezTo>
                          <a:pt x="13" y="135"/>
                          <a:pt x="1" y="302"/>
                          <a:pt x="60" y="409"/>
                        </a:cubicBezTo>
                        <a:cubicBezTo>
                          <a:pt x="155" y="623"/>
                          <a:pt x="394" y="671"/>
                          <a:pt x="548" y="719"/>
                        </a:cubicBezTo>
                        <a:cubicBezTo>
                          <a:pt x="715" y="766"/>
                          <a:pt x="858" y="849"/>
                          <a:pt x="870" y="992"/>
                        </a:cubicBezTo>
                        <a:cubicBezTo>
                          <a:pt x="906" y="1135"/>
                          <a:pt x="739" y="1266"/>
                          <a:pt x="608" y="1361"/>
                        </a:cubicBezTo>
                        <a:lnTo>
                          <a:pt x="608" y="1397"/>
                        </a:lnTo>
                        <a:cubicBezTo>
                          <a:pt x="751" y="1326"/>
                          <a:pt x="965" y="1242"/>
                          <a:pt x="977" y="1004"/>
                        </a:cubicBezTo>
                        <a:cubicBezTo>
                          <a:pt x="977" y="778"/>
                          <a:pt x="775" y="647"/>
                          <a:pt x="608" y="576"/>
                        </a:cubicBezTo>
                        <a:cubicBezTo>
                          <a:pt x="441" y="492"/>
                          <a:pt x="310" y="421"/>
                          <a:pt x="251" y="314"/>
                        </a:cubicBezTo>
                        <a:cubicBezTo>
                          <a:pt x="215" y="254"/>
                          <a:pt x="203" y="230"/>
                          <a:pt x="239" y="171"/>
                        </a:cubicBezTo>
                        <a:cubicBezTo>
                          <a:pt x="259" y="121"/>
                          <a:pt x="296" y="70"/>
                          <a:pt x="357" y="70"/>
                        </a:cubicBezTo>
                        <a:cubicBezTo>
                          <a:pt x="369" y="70"/>
                          <a:pt x="381" y="72"/>
                          <a:pt x="394" y="76"/>
                        </a:cubicBezTo>
                        <a:lnTo>
                          <a:pt x="417" y="64"/>
                        </a:lnTo>
                        <a:cubicBezTo>
                          <a:pt x="390" y="19"/>
                          <a:pt x="339" y="1"/>
                          <a:pt x="28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70" name="Google Shape;470;p50"/>
                  <p:cNvSpPr/>
                  <p:nvPr/>
                </p:nvSpPr>
                <p:spPr>
                  <a:xfrm>
                    <a:off x="1964225" y="1857575"/>
                    <a:ext cx="30075" cy="46975"/>
                  </a:xfrm>
                  <a:custGeom>
                    <a:avLst/>
                    <a:gdLst/>
                    <a:ahLst/>
                    <a:cxnLst/>
                    <a:rect l="l" t="t" r="r" b="b"/>
                    <a:pathLst>
                      <a:path w="1203" h="1879" extrusionOk="0">
                        <a:moveTo>
                          <a:pt x="587" y="1"/>
                        </a:moveTo>
                        <a:cubicBezTo>
                          <a:pt x="398" y="1"/>
                          <a:pt x="201" y="104"/>
                          <a:pt x="119" y="307"/>
                        </a:cubicBezTo>
                        <a:cubicBezTo>
                          <a:pt x="0" y="593"/>
                          <a:pt x="179" y="938"/>
                          <a:pt x="453" y="1021"/>
                        </a:cubicBezTo>
                        <a:cubicBezTo>
                          <a:pt x="703" y="1117"/>
                          <a:pt x="965" y="1069"/>
                          <a:pt x="1072" y="1272"/>
                        </a:cubicBezTo>
                        <a:cubicBezTo>
                          <a:pt x="1155" y="1462"/>
                          <a:pt x="1024" y="1700"/>
                          <a:pt x="858" y="1879"/>
                        </a:cubicBezTo>
                        <a:lnTo>
                          <a:pt x="870" y="1879"/>
                        </a:lnTo>
                        <a:cubicBezTo>
                          <a:pt x="965" y="1783"/>
                          <a:pt x="1048" y="1700"/>
                          <a:pt x="1108" y="1593"/>
                        </a:cubicBezTo>
                        <a:cubicBezTo>
                          <a:pt x="1167" y="1486"/>
                          <a:pt x="1203" y="1343"/>
                          <a:pt x="1155" y="1200"/>
                        </a:cubicBezTo>
                        <a:cubicBezTo>
                          <a:pt x="1108" y="1069"/>
                          <a:pt x="965" y="986"/>
                          <a:pt x="846" y="950"/>
                        </a:cubicBezTo>
                        <a:cubicBezTo>
                          <a:pt x="727" y="926"/>
                          <a:pt x="608" y="891"/>
                          <a:pt x="512" y="843"/>
                        </a:cubicBezTo>
                        <a:cubicBezTo>
                          <a:pt x="334" y="760"/>
                          <a:pt x="274" y="533"/>
                          <a:pt x="322" y="367"/>
                        </a:cubicBezTo>
                        <a:cubicBezTo>
                          <a:pt x="365" y="227"/>
                          <a:pt x="533" y="88"/>
                          <a:pt x="741" y="88"/>
                        </a:cubicBezTo>
                        <a:cubicBezTo>
                          <a:pt x="763" y="88"/>
                          <a:pt x="786" y="89"/>
                          <a:pt x="810" y="93"/>
                        </a:cubicBezTo>
                        <a:lnTo>
                          <a:pt x="834" y="69"/>
                        </a:lnTo>
                        <a:cubicBezTo>
                          <a:pt x="762" y="23"/>
                          <a:pt x="675" y="1"/>
                          <a:pt x="58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71" name="Google Shape;471;p50"/>
                  <p:cNvSpPr/>
                  <p:nvPr/>
                </p:nvSpPr>
                <p:spPr>
                  <a:xfrm>
                    <a:off x="1801100" y="1860925"/>
                    <a:ext cx="25325" cy="38275"/>
                  </a:xfrm>
                  <a:custGeom>
                    <a:avLst/>
                    <a:gdLst/>
                    <a:ahLst/>
                    <a:cxnLst/>
                    <a:rect l="l" t="t" r="r" b="b"/>
                    <a:pathLst>
                      <a:path w="1013" h="1531" extrusionOk="0">
                        <a:moveTo>
                          <a:pt x="382" y="1"/>
                        </a:moveTo>
                        <a:cubicBezTo>
                          <a:pt x="272" y="1"/>
                          <a:pt x="144" y="57"/>
                          <a:pt x="84" y="197"/>
                        </a:cubicBezTo>
                        <a:cubicBezTo>
                          <a:pt x="1" y="364"/>
                          <a:pt x="108" y="518"/>
                          <a:pt x="215" y="602"/>
                        </a:cubicBezTo>
                        <a:cubicBezTo>
                          <a:pt x="322" y="685"/>
                          <a:pt x="453" y="697"/>
                          <a:pt x="537" y="733"/>
                        </a:cubicBezTo>
                        <a:cubicBezTo>
                          <a:pt x="739" y="768"/>
                          <a:pt x="882" y="887"/>
                          <a:pt x="894" y="1090"/>
                        </a:cubicBezTo>
                        <a:cubicBezTo>
                          <a:pt x="918" y="1268"/>
                          <a:pt x="763" y="1471"/>
                          <a:pt x="560" y="1507"/>
                        </a:cubicBezTo>
                        <a:lnTo>
                          <a:pt x="572" y="1530"/>
                        </a:lnTo>
                        <a:cubicBezTo>
                          <a:pt x="798" y="1519"/>
                          <a:pt x="1013" y="1340"/>
                          <a:pt x="1013" y="1090"/>
                        </a:cubicBezTo>
                        <a:cubicBezTo>
                          <a:pt x="1013" y="971"/>
                          <a:pt x="977" y="840"/>
                          <a:pt x="894" y="745"/>
                        </a:cubicBezTo>
                        <a:cubicBezTo>
                          <a:pt x="822" y="637"/>
                          <a:pt x="703" y="578"/>
                          <a:pt x="596" y="554"/>
                        </a:cubicBezTo>
                        <a:cubicBezTo>
                          <a:pt x="501" y="506"/>
                          <a:pt x="417" y="483"/>
                          <a:pt x="358" y="423"/>
                        </a:cubicBezTo>
                        <a:cubicBezTo>
                          <a:pt x="298" y="364"/>
                          <a:pt x="275" y="316"/>
                          <a:pt x="286" y="268"/>
                        </a:cubicBezTo>
                        <a:cubicBezTo>
                          <a:pt x="286" y="221"/>
                          <a:pt x="358" y="161"/>
                          <a:pt x="441" y="149"/>
                        </a:cubicBezTo>
                        <a:cubicBezTo>
                          <a:pt x="466" y="146"/>
                          <a:pt x="492" y="144"/>
                          <a:pt x="520" y="144"/>
                        </a:cubicBezTo>
                        <a:cubicBezTo>
                          <a:pt x="587" y="144"/>
                          <a:pt x="663" y="153"/>
                          <a:pt x="739" y="161"/>
                        </a:cubicBezTo>
                        <a:lnTo>
                          <a:pt x="751" y="149"/>
                        </a:lnTo>
                        <a:cubicBezTo>
                          <a:pt x="656" y="78"/>
                          <a:pt x="572" y="18"/>
                          <a:pt x="441" y="6"/>
                        </a:cubicBezTo>
                        <a:cubicBezTo>
                          <a:pt x="422" y="3"/>
                          <a:pt x="402" y="1"/>
                          <a:pt x="38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72" name="Google Shape;472;p50"/>
                  <p:cNvSpPr/>
                  <p:nvPr/>
                </p:nvSpPr>
                <p:spPr>
                  <a:xfrm>
                    <a:off x="1469225" y="1840275"/>
                    <a:ext cx="39300" cy="33700"/>
                  </a:xfrm>
                  <a:custGeom>
                    <a:avLst/>
                    <a:gdLst/>
                    <a:ahLst/>
                    <a:cxnLst/>
                    <a:rect l="l" t="t" r="r" b="b"/>
                    <a:pathLst>
                      <a:path w="1572" h="1348" extrusionOk="0">
                        <a:moveTo>
                          <a:pt x="1286" y="0"/>
                        </a:moveTo>
                        <a:cubicBezTo>
                          <a:pt x="1178" y="0"/>
                          <a:pt x="1068" y="33"/>
                          <a:pt x="977" y="94"/>
                        </a:cubicBezTo>
                        <a:cubicBezTo>
                          <a:pt x="881" y="154"/>
                          <a:pt x="810" y="249"/>
                          <a:pt x="762" y="344"/>
                        </a:cubicBezTo>
                        <a:cubicBezTo>
                          <a:pt x="715" y="451"/>
                          <a:pt x="715" y="559"/>
                          <a:pt x="703" y="642"/>
                        </a:cubicBezTo>
                        <a:cubicBezTo>
                          <a:pt x="679" y="987"/>
                          <a:pt x="393" y="1285"/>
                          <a:pt x="24" y="1332"/>
                        </a:cubicBezTo>
                        <a:lnTo>
                          <a:pt x="0" y="1344"/>
                        </a:lnTo>
                        <a:cubicBezTo>
                          <a:pt x="22" y="1346"/>
                          <a:pt x="43" y="1347"/>
                          <a:pt x="64" y="1347"/>
                        </a:cubicBezTo>
                        <a:cubicBezTo>
                          <a:pt x="434" y="1347"/>
                          <a:pt x="779" y="1060"/>
                          <a:pt x="869" y="678"/>
                        </a:cubicBezTo>
                        <a:cubicBezTo>
                          <a:pt x="905" y="487"/>
                          <a:pt x="965" y="380"/>
                          <a:pt x="1084" y="273"/>
                        </a:cubicBezTo>
                        <a:cubicBezTo>
                          <a:pt x="1203" y="178"/>
                          <a:pt x="1358" y="118"/>
                          <a:pt x="1548" y="118"/>
                        </a:cubicBezTo>
                        <a:lnTo>
                          <a:pt x="1572" y="94"/>
                        </a:lnTo>
                        <a:cubicBezTo>
                          <a:pt x="1491" y="30"/>
                          <a:pt x="1389" y="0"/>
                          <a:pt x="128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73" name="Google Shape;473;p50"/>
                  <p:cNvSpPr/>
                  <p:nvPr/>
                </p:nvSpPr>
                <p:spPr>
                  <a:xfrm>
                    <a:off x="1300750" y="1677600"/>
                    <a:ext cx="62225" cy="20725"/>
                  </a:xfrm>
                  <a:custGeom>
                    <a:avLst/>
                    <a:gdLst/>
                    <a:ahLst/>
                    <a:cxnLst/>
                    <a:rect l="l" t="t" r="r" b="b"/>
                    <a:pathLst>
                      <a:path w="2489" h="829" extrusionOk="0">
                        <a:moveTo>
                          <a:pt x="1610" y="0"/>
                        </a:moveTo>
                        <a:cubicBezTo>
                          <a:pt x="1450" y="0"/>
                          <a:pt x="1290" y="34"/>
                          <a:pt x="1143" y="100"/>
                        </a:cubicBezTo>
                        <a:cubicBezTo>
                          <a:pt x="905" y="196"/>
                          <a:pt x="703" y="386"/>
                          <a:pt x="572" y="565"/>
                        </a:cubicBezTo>
                        <a:cubicBezTo>
                          <a:pt x="488" y="648"/>
                          <a:pt x="405" y="731"/>
                          <a:pt x="298" y="755"/>
                        </a:cubicBezTo>
                        <a:cubicBezTo>
                          <a:pt x="267" y="766"/>
                          <a:pt x="233" y="771"/>
                          <a:pt x="201" y="771"/>
                        </a:cubicBezTo>
                        <a:cubicBezTo>
                          <a:pt x="121" y="771"/>
                          <a:pt x="42" y="739"/>
                          <a:pt x="0" y="672"/>
                        </a:cubicBezTo>
                        <a:lnTo>
                          <a:pt x="0" y="684"/>
                        </a:lnTo>
                        <a:cubicBezTo>
                          <a:pt x="42" y="789"/>
                          <a:pt x="167" y="829"/>
                          <a:pt x="278" y="829"/>
                        </a:cubicBezTo>
                        <a:cubicBezTo>
                          <a:pt x="293" y="829"/>
                          <a:pt x="308" y="828"/>
                          <a:pt x="322" y="827"/>
                        </a:cubicBezTo>
                        <a:cubicBezTo>
                          <a:pt x="465" y="815"/>
                          <a:pt x="560" y="720"/>
                          <a:pt x="655" y="648"/>
                        </a:cubicBezTo>
                        <a:cubicBezTo>
                          <a:pt x="834" y="470"/>
                          <a:pt x="1000" y="339"/>
                          <a:pt x="1215" y="279"/>
                        </a:cubicBezTo>
                        <a:cubicBezTo>
                          <a:pt x="1322" y="243"/>
                          <a:pt x="1432" y="228"/>
                          <a:pt x="1541" y="228"/>
                        </a:cubicBezTo>
                        <a:cubicBezTo>
                          <a:pt x="1649" y="228"/>
                          <a:pt x="1756" y="243"/>
                          <a:pt x="1858" y="267"/>
                        </a:cubicBezTo>
                        <a:cubicBezTo>
                          <a:pt x="2072" y="291"/>
                          <a:pt x="2274" y="398"/>
                          <a:pt x="2477" y="529"/>
                        </a:cubicBezTo>
                        <a:lnTo>
                          <a:pt x="2489" y="517"/>
                        </a:lnTo>
                        <a:cubicBezTo>
                          <a:pt x="2370" y="291"/>
                          <a:pt x="2155" y="112"/>
                          <a:pt x="1905" y="41"/>
                        </a:cubicBezTo>
                        <a:cubicBezTo>
                          <a:pt x="1809" y="13"/>
                          <a:pt x="1710" y="0"/>
                          <a:pt x="161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74" name="Google Shape;474;p50"/>
                  <p:cNvSpPr/>
                  <p:nvPr/>
                </p:nvSpPr>
                <p:spPr>
                  <a:xfrm>
                    <a:off x="1327825" y="1595025"/>
                    <a:ext cx="60750" cy="25275"/>
                  </a:xfrm>
                  <a:custGeom>
                    <a:avLst/>
                    <a:gdLst/>
                    <a:ahLst/>
                    <a:cxnLst/>
                    <a:rect l="l" t="t" r="r" b="b"/>
                    <a:pathLst>
                      <a:path w="2430" h="1011" extrusionOk="0">
                        <a:moveTo>
                          <a:pt x="97" y="1"/>
                        </a:moveTo>
                        <a:cubicBezTo>
                          <a:pt x="65" y="1"/>
                          <a:pt x="33" y="4"/>
                          <a:pt x="1" y="10"/>
                        </a:cubicBezTo>
                        <a:lnTo>
                          <a:pt x="37" y="46"/>
                        </a:lnTo>
                        <a:cubicBezTo>
                          <a:pt x="51" y="44"/>
                          <a:pt x="66" y="43"/>
                          <a:pt x="80" y="43"/>
                        </a:cubicBezTo>
                        <a:cubicBezTo>
                          <a:pt x="274" y="43"/>
                          <a:pt x="430" y="186"/>
                          <a:pt x="596" y="308"/>
                        </a:cubicBezTo>
                        <a:cubicBezTo>
                          <a:pt x="763" y="463"/>
                          <a:pt x="1001" y="546"/>
                          <a:pt x="1215" y="605"/>
                        </a:cubicBezTo>
                        <a:cubicBezTo>
                          <a:pt x="1418" y="665"/>
                          <a:pt x="1632" y="725"/>
                          <a:pt x="1834" y="772"/>
                        </a:cubicBezTo>
                        <a:cubicBezTo>
                          <a:pt x="2037" y="820"/>
                          <a:pt x="2239" y="879"/>
                          <a:pt x="2418" y="1010"/>
                        </a:cubicBezTo>
                        <a:lnTo>
                          <a:pt x="2430" y="998"/>
                        </a:lnTo>
                        <a:cubicBezTo>
                          <a:pt x="2323" y="772"/>
                          <a:pt x="2096" y="641"/>
                          <a:pt x="1894" y="546"/>
                        </a:cubicBezTo>
                        <a:cubicBezTo>
                          <a:pt x="1668" y="463"/>
                          <a:pt x="1441" y="463"/>
                          <a:pt x="1239" y="415"/>
                        </a:cubicBezTo>
                        <a:cubicBezTo>
                          <a:pt x="1037" y="379"/>
                          <a:pt x="834" y="320"/>
                          <a:pt x="644" y="201"/>
                        </a:cubicBezTo>
                        <a:cubicBezTo>
                          <a:pt x="479" y="118"/>
                          <a:pt x="297" y="1"/>
                          <a:pt x="9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75" name="Google Shape;475;p50"/>
                  <p:cNvSpPr/>
                  <p:nvPr/>
                </p:nvSpPr>
                <p:spPr>
                  <a:xfrm>
                    <a:off x="1551075" y="1514900"/>
                    <a:ext cx="19975" cy="41100"/>
                  </a:xfrm>
                  <a:custGeom>
                    <a:avLst/>
                    <a:gdLst/>
                    <a:ahLst/>
                    <a:cxnLst/>
                    <a:rect l="l" t="t" r="r" b="b"/>
                    <a:pathLst>
                      <a:path w="799" h="1644" extrusionOk="0">
                        <a:moveTo>
                          <a:pt x="108" y="0"/>
                        </a:moveTo>
                        <a:cubicBezTo>
                          <a:pt x="60" y="155"/>
                          <a:pt x="12" y="298"/>
                          <a:pt x="12" y="465"/>
                        </a:cubicBezTo>
                        <a:cubicBezTo>
                          <a:pt x="0" y="632"/>
                          <a:pt x="60" y="798"/>
                          <a:pt x="167" y="941"/>
                        </a:cubicBezTo>
                        <a:cubicBezTo>
                          <a:pt x="274" y="1072"/>
                          <a:pt x="370" y="1191"/>
                          <a:pt x="465" y="1286"/>
                        </a:cubicBezTo>
                        <a:cubicBezTo>
                          <a:pt x="560" y="1382"/>
                          <a:pt x="643" y="1477"/>
                          <a:pt x="655" y="1644"/>
                        </a:cubicBezTo>
                        <a:lnTo>
                          <a:pt x="679" y="1644"/>
                        </a:lnTo>
                        <a:cubicBezTo>
                          <a:pt x="798" y="1501"/>
                          <a:pt x="739" y="1286"/>
                          <a:pt x="643" y="1143"/>
                        </a:cubicBezTo>
                        <a:cubicBezTo>
                          <a:pt x="536" y="1001"/>
                          <a:pt x="405" y="941"/>
                          <a:pt x="298" y="834"/>
                        </a:cubicBezTo>
                        <a:cubicBezTo>
                          <a:pt x="96" y="643"/>
                          <a:pt x="96" y="310"/>
                          <a:pt x="120" y="12"/>
                        </a:cubicBezTo>
                        <a:lnTo>
                          <a:pt x="108"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76" name="Google Shape;476;p50"/>
                  <p:cNvSpPr/>
                  <p:nvPr/>
                </p:nvSpPr>
                <p:spPr>
                  <a:xfrm>
                    <a:off x="1704075" y="1458075"/>
                    <a:ext cx="11325" cy="36900"/>
                  </a:xfrm>
                  <a:custGeom>
                    <a:avLst/>
                    <a:gdLst/>
                    <a:ahLst/>
                    <a:cxnLst/>
                    <a:rect l="l" t="t" r="r" b="b"/>
                    <a:pathLst>
                      <a:path w="453" h="1476" extrusionOk="0">
                        <a:moveTo>
                          <a:pt x="71" y="1"/>
                        </a:moveTo>
                        <a:cubicBezTo>
                          <a:pt x="48" y="1"/>
                          <a:pt x="24" y="4"/>
                          <a:pt x="0" y="11"/>
                        </a:cubicBezTo>
                        <a:lnTo>
                          <a:pt x="0" y="23"/>
                        </a:lnTo>
                        <a:cubicBezTo>
                          <a:pt x="131" y="23"/>
                          <a:pt x="238" y="142"/>
                          <a:pt x="262" y="261"/>
                        </a:cubicBezTo>
                        <a:cubicBezTo>
                          <a:pt x="298" y="380"/>
                          <a:pt x="286" y="499"/>
                          <a:pt x="238" y="642"/>
                        </a:cubicBezTo>
                        <a:cubicBezTo>
                          <a:pt x="215" y="773"/>
                          <a:pt x="131" y="904"/>
                          <a:pt x="131" y="1071"/>
                        </a:cubicBezTo>
                        <a:cubicBezTo>
                          <a:pt x="155" y="1214"/>
                          <a:pt x="215" y="1416"/>
                          <a:pt x="369" y="1476"/>
                        </a:cubicBezTo>
                        <a:lnTo>
                          <a:pt x="393" y="1452"/>
                        </a:lnTo>
                        <a:cubicBezTo>
                          <a:pt x="334" y="1321"/>
                          <a:pt x="346" y="1202"/>
                          <a:pt x="357" y="1083"/>
                        </a:cubicBezTo>
                        <a:cubicBezTo>
                          <a:pt x="369" y="952"/>
                          <a:pt x="405" y="821"/>
                          <a:pt x="417" y="678"/>
                        </a:cubicBezTo>
                        <a:cubicBezTo>
                          <a:pt x="429" y="535"/>
                          <a:pt x="453" y="368"/>
                          <a:pt x="369" y="226"/>
                        </a:cubicBezTo>
                        <a:cubicBezTo>
                          <a:pt x="319" y="105"/>
                          <a:pt x="200" y="1"/>
                          <a:pt x="7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77" name="Google Shape;477;p50"/>
                  <p:cNvSpPr/>
                  <p:nvPr/>
                </p:nvSpPr>
                <p:spPr>
                  <a:xfrm>
                    <a:off x="1869275" y="1452100"/>
                    <a:ext cx="19675" cy="53300"/>
                  </a:xfrm>
                  <a:custGeom>
                    <a:avLst/>
                    <a:gdLst/>
                    <a:ahLst/>
                    <a:cxnLst/>
                    <a:rect l="l" t="t" r="r" b="b"/>
                    <a:pathLst>
                      <a:path w="787" h="2132" extrusionOk="0">
                        <a:moveTo>
                          <a:pt x="667" y="0"/>
                        </a:moveTo>
                        <a:lnTo>
                          <a:pt x="643" y="12"/>
                        </a:lnTo>
                        <a:cubicBezTo>
                          <a:pt x="727" y="191"/>
                          <a:pt x="596" y="369"/>
                          <a:pt x="465" y="488"/>
                        </a:cubicBezTo>
                        <a:cubicBezTo>
                          <a:pt x="322" y="607"/>
                          <a:pt x="131" y="738"/>
                          <a:pt x="60" y="965"/>
                        </a:cubicBezTo>
                        <a:cubicBezTo>
                          <a:pt x="0" y="1179"/>
                          <a:pt x="24" y="1393"/>
                          <a:pt x="84" y="1596"/>
                        </a:cubicBezTo>
                        <a:cubicBezTo>
                          <a:pt x="143" y="1774"/>
                          <a:pt x="238" y="1953"/>
                          <a:pt x="346" y="2131"/>
                        </a:cubicBezTo>
                        <a:lnTo>
                          <a:pt x="357" y="2131"/>
                        </a:lnTo>
                        <a:cubicBezTo>
                          <a:pt x="357" y="1917"/>
                          <a:pt x="322" y="1727"/>
                          <a:pt x="298" y="1536"/>
                        </a:cubicBezTo>
                        <a:cubicBezTo>
                          <a:pt x="262" y="1358"/>
                          <a:pt x="203" y="1179"/>
                          <a:pt x="238" y="1012"/>
                        </a:cubicBezTo>
                        <a:cubicBezTo>
                          <a:pt x="274" y="846"/>
                          <a:pt x="417" y="715"/>
                          <a:pt x="548" y="560"/>
                        </a:cubicBezTo>
                        <a:cubicBezTo>
                          <a:pt x="691" y="429"/>
                          <a:pt x="786" y="179"/>
                          <a:pt x="6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78" name="Google Shape;478;p50"/>
                  <p:cNvSpPr/>
                  <p:nvPr/>
                </p:nvSpPr>
                <p:spPr>
                  <a:xfrm>
                    <a:off x="2045200" y="1458550"/>
                    <a:ext cx="16975" cy="44200"/>
                  </a:xfrm>
                  <a:custGeom>
                    <a:avLst/>
                    <a:gdLst/>
                    <a:ahLst/>
                    <a:cxnLst/>
                    <a:rect l="l" t="t" r="r" b="b"/>
                    <a:pathLst>
                      <a:path w="679" h="1768" extrusionOk="0">
                        <a:moveTo>
                          <a:pt x="360" y="0"/>
                        </a:moveTo>
                        <a:cubicBezTo>
                          <a:pt x="269" y="0"/>
                          <a:pt x="198" y="86"/>
                          <a:pt x="167" y="171"/>
                        </a:cubicBezTo>
                        <a:cubicBezTo>
                          <a:pt x="143" y="278"/>
                          <a:pt x="178" y="373"/>
                          <a:pt x="226" y="469"/>
                        </a:cubicBezTo>
                        <a:cubicBezTo>
                          <a:pt x="333" y="635"/>
                          <a:pt x="476" y="766"/>
                          <a:pt x="476" y="897"/>
                        </a:cubicBezTo>
                        <a:cubicBezTo>
                          <a:pt x="476" y="1028"/>
                          <a:pt x="333" y="1088"/>
                          <a:pt x="178" y="1231"/>
                        </a:cubicBezTo>
                        <a:cubicBezTo>
                          <a:pt x="107" y="1302"/>
                          <a:pt x="24" y="1385"/>
                          <a:pt x="24" y="1528"/>
                        </a:cubicBezTo>
                        <a:cubicBezTo>
                          <a:pt x="1" y="1642"/>
                          <a:pt x="87" y="1767"/>
                          <a:pt x="199" y="1767"/>
                        </a:cubicBezTo>
                        <a:cubicBezTo>
                          <a:pt x="204" y="1767"/>
                          <a:pt x="209" y="1767"/>
                          <a:pt x="214" y="1766"/>
                        </a:cubicBezTo>
                        <a:lnTo>
                          <a:pt x="214" y="1743"/>
                        </a:lnTo>
                        <a:cubicBezTo>
                          <a:pt x="143" y="1707"/>
                          <a:pt x="155" y="1612"/>
                          <a:pt x="167" y="1552"/>
                        </a:cubicBezTo>
                        <a:cubicBezTo>
                          <a:pt x="202" y="1492"/>
                          <a:pt x="238" y="1445"/>
                          <a:pt x="321" y="1409"/>
                        </a:cubicBezTo>
                        <a:cubicBezTo>
                          <a:pt x="381" y="1362"/>
                          <a:pt x="464" y="1314"/>
                          <a:pt x="536" y="1231"/>
                        </a:cubicBezTo>
                        <a:cubicBezTo>
                          <a:pt x="595" y="1147"/>
                          <a:pt x="679" y="1016"/>
                          <a:pt x="643" y="897"/>
                        </a:cubicBezTo>
                        <a:cubicBezTo>
                          <a:pt x="595" y="647"/>
                          <a:pt x="405" y="564"/>
                          <a:pt x="298" y="421"/>
                        </a:cubicBezTo>
                        <a:cubicBezTo>
                          <a:pt x="262" y="349"/>
                          <a:pt x="214" y="278"/>
                          <a:pt x="226" y="207"/>
                        </a:cubicBezTo>
                        <a:cubicBezTo>
                          <a:pt x="238" y="111"/>
                          <a:pt x="298" y="40"/>
                          <a:pt x="393" y="40"/>
                        </a:cubicBezTo>
                        <a:lnTo>
                          <a:pt x="393" y="4"/>
                        </a:lnTo>
                        <a:cubicBezTo>
                          <a:pt x="381" y="2"/>
                          <a:pt x="370" y="0"/>
                          <a:pt x="3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79" name="Google Shape;479;p50"/>
                  <p:cNvSpPr/>
                  <p:nvPr/>
                </p:nvSpPr>
                <p:spPr>
                  <a:xfrm>
                    <a:off x="1642450" y="1546150"/>
                    <a:ext cx="21750" cy="41950"/>
                  </a:xfrm>
                  <a:custGeom>
                    <a:avLst/>
                    <a:gdLst/>
                    <a:ahLst/>
                    <a:cxnLst/>
                    <a:rect l="l" t="t" r="r" b="b"/>
                    <a:pathLst>
                      <a:path w="870" h="1678" extrusionOk="0">
                        <a:moveTo>
                          <a:pt x="144" y="1"/>
                        </a:moveTo>
                        <a:cubicBezTo>
                          <a:pt x="25" y="36"/>
                          <a:pt x="1" y="155"/>
                          <a:pt x="13" y="251"/>
                        </a:cubicBezTo>
                        <a:cubicBezTo>
                          <a:pt x="25" y="358"/>
                          <a:pt x="120" y="441"/>
                          <a:pt x="203" y="489"/>
                        </a:cubicBezTo>
                        <a:cubicBezTo>
                          <a:pt x="382" y="596"/>
                          <a:pt x="572" y="644"/>
                          <a:pt x="632" y="763"/>
                        </a:cubicBezTo>
                        <a:cubicBezTo>
                          <a:pt x="691" y="882"/>
                          <a:pt x="596" y="1001"/>
                          <a:pt x="513" y="1191"/>
                        </a:cubicBezTo>
                        <a:cubicBezTo>
                          <a:pt x="489" y="1298"/>
                          <a:pt x="453" y="1417"/>
                          <a:pt x="513" y="1537"/>
                        </a:cubicBezTo>
                        <a:cubicBezTo>
                          <a:pt x="548" y="1617"/>
                          <a:pt x="631" y="1677"/>
                          <a:pt x="715" y="1677"/>
                        </a:cubicBezTo>
                        <a:cubicBezTo>
                          <a:pt x="743" y="1677"/>
                          <a:pt x="772" y="1670"/>
                          <a:pt x="798" y="1656"/>
                        </a:cubicBezTo>
                        <a:lnTo>
                          <a:pt x="798" y="1644"/>
                        </a:lnTo>
                        <a:cubicBezTo>
                          <a:pt x="715" y="1644"/>
                          <a:pt x="679" y="1548"/>
                          <a:pt x="667" y="1489"/>
                        </a:cubicBezTo>
                        <a:cubicBezTo>
                          <a:pt x="667" y="1429"/>
                          <a:pt x="679" y="1370"/>
                          <a:pt x="727" y="1298"/>
                        </a:cubicBezTo>
                        <a:cubicBezTo>
                          <a:pt x="775" y="1227"/>
                          <a:pt x="810" y="1132"/>
                          <a:pt x="846" y="1025"/>
                        </a:cubicBezTo>
                        <a:cubicBezTo>
                          <a:pt x="870" y="929"/>
                          <a:pt x="858" y="786"/>
                          <a:pt x="787" y="691"/>
                        </a:cubicBezTo>
                        <a:cubicBezTo>
                          <a:pt x="632" y="489"/>
                          <a:pt x="417" y="513"/>
                          <a:pt x="263" y="429"/>
                        </a:cubicBezTo>
                        <a:cubicBezTo>
                          <a:pt x="191" y="394"/>
                          <a:pt x="132" y="346"/>
                          <a:pt x="96" y="274"/>
                        </a:cubicBezTo>
                        <a:cubicBezTo>
                          <a:pt x="84" y="191"/>
                          <a:pt x="84" y="96"/>
                          <a:pt x="179" y="60"/>
                        </a:cubicBezTo>
                        <a:lnTo>
                          <a:pt x="1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80" name="Google Shape;480;p50"/>
                  <p:cNvSpPr/>
                  <p:nvPr/>
                </p:nvSpPr>
                <p:spPr>
                  <a:xfrm>
                    <a:off x="2249075" y="1486700"/>
                    <a:ext cx="32175" cy="50850"/>
                  </a:xfrm>
                  <a:custGeom>
                    <a:avLst/>
                    <a:gdLst/>
                    <a:ahLst/>
                    <a:cxnLst/>
                    <a:rect l="l" t="t" r="r" b="b"/>
                    <a:pathLst>
                      <a:path w="1287" h="2034" extrusionOk="0">
                        <a:moveTo>
                          <a:pt x="1235" y="0"/>
                        </a:moveTo>
                        <a:cubicBezTo>
                          <a:pt x="1124" y="0"/>
                          <a:pt x="1059" y="132"/>
                          <a:pt x="1048" y="236"/>
                        </a:cubicBezTo>
                        <a:cubicBezTo>
                          <a:pt x="1025" y="355"/>
                          <a:pt x="1072" y="474"/>
                          <a:pt x="1084" y="581"/>
                        </a:cubicBezTo>
                        <a:cubicBezTo>
                          <a:pt x="1144" y="783"/>
                          <a:pt x="953" y="902"/>
                          <a:pt x="751" y="938"/>
                        </a:cubicBezTo>
                        <a:cubicBezTo>
                          <a:pt x="644" y="962"/>
                          <a:pt x="513" y="974"/>
                          <a:pt x="394" y="1033"/>
                        </a:cubicBezTo>
                        <a:cubicBezTo>
                          <a:pt x="286" y="1093"/>
                          <a:pt x="179" y="1200"/>
                          <a:pt x="120" y="1319"/>
                        </a:cubicBezTo>
                        <a:cubicBezTo>
                          <a:pt x="1" y="1557"/>
                          <a:pt x="13" y="1855"/>
                          <a:pt x="179" y="2033"/>
                        </a:cubicBezTo>
                        <a:lnTo>
                          <a:pt x="191" y="2021"/>
                        </a:lnTo>
                        <a:cubicBezTo>
                          <a:pt x="155" y="1795"/>
                          <a:pt x="215" y="1593"/>
                          <a:pt x="310" y="1426"/>
                        </a:cubicBezTo>
                        <a:cubicBezTo>
                          <a:pt x="417" y="1259"/>
                          <a:pt x="548" y="1176"/>
                          <a:pt x="786" y="1117"/>
                        </a:cubicBezTo>
                        <a:cubicBezTo>
                          <a:pt x="894" y="1081"/>
                          <a:pt x="1036" y="1045"/>
                          <a:pt x="1120" y="938"/>
                        </a:cubicBezTo>
                        <a:cubicBezTo>
                          <a:pt x="1227" y="843"/>
                          <a:pt x="1239" y="688"/>
                          <a:pt x="1191" y="569"/>
                        </a:cubicBezTo>
                        <a:cubicBezTo>
                          <a:pt x="1167" y="450"/>
                          <a:pt x="1108" y="355"/>
                          <a:pt x="1108" y="247"/>
                        </a:cubicBezTo>
                        <a:cubicBezTo>
                          <a:pt x="1108" y="168"/>
                          <a:pt x="1152" y="44"/>
                          <a:pt x="1260" y="44"/>
                        </a:cubicBezTo>
                        <a:cubicBezTo>
                          <a:pt x="1265" y="44"/>
                          <a:pt x="1269" y="44"/>
                          <a:pt x="1275" y="45"/>
                        </a:cubicBezTo>
                        <a:lnTo>
                          <a:pt x="1287" y="9"/>
                        </a:lnTo>
                        <a:cubicBezTo>
                          <a:pt x="1268" y="3"/>
                          <a:pt x="1251" y="0"/>
                          <a:pt x="12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81" name="Google Shape;481;p50"/>
                  <p:cNvSpPr/>
                  <p:nvPr/>
                </p:nvSpPr>
                <p:spPr>
                  <a:xfrm>
                    <a:off x="2362775" y="1685950"/>
                    <a:ext cx="56875" cy="13550"/>
                  </a:xfrm>
                  <a:custGeom>
                    <a:avLst/>
                    <a:gdLst/>
                    <a:ahLst/>
                    <a:cxnLst/>
                    <a:rect l="l" t="t" r="r" b="b"/>
                    <a:pathLst>
                      <a:path w="2275" h="542" extrusionOk="0">
                        <a:moveTo>
                          <a:pt x="2120" y="0"/>
                        </a:moveTo>
                        <a:cubicBezTo>
                          <a:pt x="2060" y="0"/>
                          <a:pt x="1994" y="23"/>
                          <a:pt x="1942" y="52"/>
                        </a:cubicBezTo>
                        <a:cubicBezTo>
                          <a:pt x="1846" y="112"/>
                          <a:pt x="1787" y="231"/>
                          <a:pt x="1703" y="302"/>
                        </a:cubicBezTo>
                        <a:cubicBezTo>
                          <a:pt x="1644" y="376"/>
                          <a:pt x="1577" y="407"/>
                          <a:pt x="1506" y="407"/>
                        </a:cubicBezTo>
                        <a:cubicBezTo>
                          <a:pt x="1407" y="407"/>
                          <a:pt x="1301" y="345"/>
                          <a:pt x="1203" y="255"/>
                        </a:cubicBezTo>
                        <a:cubicBezTo>
                          <a:pt x="1132" y="195"/>
                          <a:pt x="1037" y="112"/>
                          <a:pt x="906" y="52"/>
                        </a:cubicBezTo>
                        <a:cubicBezTo>
                          <a:pt x="826" y="20"/>
                          <a:pt x="742" y="5"/>
                          <a:pt x="652" y="5"/>
                        </a:cubicBezTo>
                        <a:cubicBezTo>
                          <a:pt x="607" y="5"/>
                          <a:pt x="560" y="9"/>
                          <a:pt x="513" y="16"/>
                        </a:cubicBezTo>
                        <a:cubicBezTo>
                          <a:pt x="263" y="64"/>
                          <a:pt x="25" y="278"/>
                          <a:pt x="1" y="517"/>
                        </a:cubicBezTo>
                        <a:lnTo>
                          <a:pt x="25" y="517"/>
                        </a:lnTo>
                        <a:cubicBezTo>
                          <a:pt x="179" y="338"/>
                          <a:pt x="370" y="243"/>
                          <a:pt x="560" y="231"/>
                        </a:cubicBezTo>
                        <a:cubicBezTo>
                          <a:pt x="600" y="223"/>
                          <a:pt x="639" y="220"/>
                          <a:pt x="677" y="220"/>
                        </a:cubicBezTo>
                        <a:cubicBezTo>
                          <a:pt x="821" y="220"/>
                          <a:pt x="957" y="275"/>
                          <a:pt x="1108" y="397"/>
                        </a:cubicBezTo>
                        <a:cubicBezTo>
                          <a:pt x="1203" y="469"/>
                          <a:pt x="1322" y="528"/>
                          <a:pt x="1453" y="540"/>
                        </a:cubicBezTo>
                        <a:cubicBezTo>
                          <a:pt x="1462" y="541"/>
                          <a:pt x="1470" y="541"/>
                          <a:pt x="1479" y="541"/>
                        </a:cubicBezTo>
                        <a:cubicBezTo>
                          <a:pt x="1604" y="541"/>
                          <a:pt x="1743" y="462"/>
                          <a:pt x="1799" y="362"/>
                        </a:cubicBezTo>
                        <a:cubicBezTo>
                          <a:pt x="1870" y="255"/>
                          <a:pt x="1918" y="159"/>
                          <a:pt x="1989" y="100"/>
                        </a:cubicBezTo>
                        <a:cubicBezTo>
                          <a:pt x="2029" y="67"/>
                          <a:pt x="2091" y="41"/>
                          <a:pt x="2148" y="41"/>
                        </a:cubicBezTo>
                        <a:cubicBezTo>
                          <a:pt x="2194" y="41"/>
                          <a:pt x="2237" y="57"/>
                          <a:pt x="2263" y="100"/>
                        </a:cubicBezTo>
                        <a:lnTo>
                          <a:pt x="2275" y="100"/>
                        </a:lnTo>
                        <a:cubicBezTo>
                          <a:pt x="2244" y="26"/>
                          <a:pt x="2185" y="0"/>
                          <a:pt x="212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82" name="Google Shape;482;p50"/>
                  <p:cNvSpPr/>
                  <p:nvPr/>
                </p:nvSpPr>
                <p:spPr>
                  <a:xfrm>
                    <a:off x="2161275" y="1500025"/>
                    <a:ext cx="21750" cy="43775"/>
                  </a:xfrm>
                  <a:custGeom>
                    <a:avLst/>
                    <a:gdLst/>
                    <a:ahLst/>
                    <a:cxnLst/>
                    <a:rect l="l" t="t" r="r" b="b"/>
                    <a:pathLst>
                      <a:path w="870" h="1751" extrusionOk="0">
                        <a:moveTo>
                          <a:pt x="846" y="0"/>
                        </a:moveTo>
                        <a:cubicBezTo>
                          <a:pt x="750" y="0"/>
                          <a:pt x="691" y="107"/>
                          <a:pt x="667" y="191"/>
                        </a:cubicBezTo>
                        <a:cubicBezTo>
                          <a:pt x="655" y="298"/>
                          <a:pt x="691" y="393"/>
                          <a:pt x="691" y="465"/>
                        </a:cubicBezTo>
                        <a:cubicBezTo>
                          <a:pt x="703" y="631"/>
                          <a:pt x="572" y="667"/>
                          <a:pt x="405" y="762"/>
                        </a:cubicBezTo>
                        <a:cubicBezTo>
                          <a:pt x="238" y="846"/>
                          <a:pt x="84" y="1024"/>
                          <a:pt x="48" y="1227"/>
                        </a:cubicBezTo>
                        <a:cubicBezTo>
                          <a:pt x="0" y="1417"/>
                          <a:pt x="60" y="1631"/>
                          <a:pt x="215" y="1750"/>
                        </a:cubicBezTo>
                        <a:lnTo>
                          <a:pt x="227" y="1738"/>
                        </a:lnTo>
                        <a:cubicBezTo>
                          <a:pt x="203" y="1584"/>
                          <a:pt x="215" y="1417"/>
                          <a:pt x="262" y="1286"/>
                        </a:cubicBezTo>
                        <a:cubicBezTo>
                          <a:pt x="298" y="1143"/>
                          <a:pt x="357" y="1012"/>
                          <a:pt x="500" y="929"/>
                        </a:cubicBezTo>
                        <a:cubicBezTo>
                          <a:pt x="572" y="881"/>
                          <a:pt x="643" y="834"/>
                          <a:pt x="715" y="762"/>
                        </a:cubicBezTo>
                        <a:cubicBezTo>
                          <a:pt x="810" y="691"/>
                          <a:pt x="834" y="548"/>
                          <a:pt x="810" y="465"/>
                        </a:cubicBezTo>
                        <a:cubicBezTo>
                          <a:pt x="798" y="357"/>
                          <a:pt x="750" y="286"/>
                          <a:pt x="750" y="214"/>
                        </a:cubicBezTo>
                        <a:cubicBezTo>
                          <a:pt x="750" y="131"/>
                          <a:pt x="774" y="48"/>
                          <a:pt x="869" y="36"/>
                        </a:cubicBezTo>
                        <a:lnTo>
                          <a:pt x="846"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83" name="Google Shape;483;p50"/>
                  <p:cNvSpPr/>
                  <p:nvPr/>
                </p:nvSpPr>
                <p:spPr>
                  <a:xfrm>
                    <a:off x="2095500" y="1521550"/>
                    <a:ext cx="27100" cy="39800"/>
                  </a:xfrm>
                  <a:custGeom>
                    <a:avLst/>
                    <a:gdLst/>
                    <a:ahLst/>
                    <a:cxnLst/>
                    <a:rect l="l" t="t" r="r" b="b"/>
                    <a:pathLst>
                      <a:path w="1084" h="1592" extrusionOk="0">
                        <a:moveTo>
                          <a:pt x="1046" y="1"/>
                        </a:moveTo>
                        <a:cubicBezTo>
                          <a:pt x="973" y="1"/>
                          <a:pt x="901" y="80"/>
                          <a:pt x="881" y="151"/>
                        </a:cubicBezTo>
                        <a:cubicBezTo>
                          <a:pt x="845" y="258"/>
                          <a:pt x="869" y="342"/>
                          <a:pt x="845" y="425"/>
                        </a:cubicBezTo>
                        <a:cubicBezTo>
                          <a:pt x="833" y="580"/>
                          <a:pt x="691" y="604"/>
                          <a:pt x="512" y="663"/>
                        </a:cubicBezTo>
                        <a:cubicBezTo>
                          <a:pt x="333" y="723"/>
                          <a:pt x="155" y="854"/>
                          <a:pt x="71" y="1044"/>
                        </a:cubicBezTo>
                        <a:cubicBezTo>
                          <a:pt x="0" y="1223"/>
                          <a:pt x="12" y="1449"/>
                          <a:pt x="131" y="1592"/>
                        </a:cubicBezTo>
                        <a:lnTo>
                          <a:pt x="155" y="1580"/>
                        </a:lnTo>
                        <a:cubicBezTo>
                          <a:pt x="155" y="1401"/>
                          <a:pt x="191" y="1270"/>
                          <a:pt x="274" y="1139"/>
                        </a:cubicBezTo>
                        <a:cubicBezTo>
                          <a:pt x="345" y="997"/>
                          <a:pt x="417" y="877"/>
                          <a:pt x="572" y="818"/>
                        </a:cubicBezTo>
                        <a:cubicBezTo>
                          <a:pt x="643" y="794"/>
                          <a:pt x="726" y="758"/>
                          <a:pt x="822" y="699"/>
                        </a:cubicBezTo>
                        <a:cubicBezTo>
                          <a:pt x="905" y="663"/>
                          <a:pt x="964" y="520"/>
                          <a:pt x="953" y="437"/>
                        </a:cubicBezTo>
                        <a:cubicBezTo>
                          <a:pt x="953" y="342"/>
                          <a:pt x="929" y="258"/>
                          <a:pt x="941" y="187"/>
                        </a:cubicBezTo>
                        <a:cubicBezTo>
                          <a:pt x="953" y="104"/>
                          <a:pt x="1000" y="32"/>
                          <a:pt x="1083" y="32"/>
                        </a:cubicBezTo>
                        <a:lnTo>
                          <a:pt x="1083" y="8"/>
                        </a:lnTo>
                        <a:cubicBezTo>
                          <a:pt x="1071" y="3"/>
                          <a:pt x="1058" y="1"/>
                          <a:pt x="10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84" name="Google Shape;484;p50"/>
                  <p:cNvSpPr/>
                  <p:nvPr/>
                </p:nvSpPr>
                <p:spPr>
                  <a:xfrm>
                    <a:off x="1624000" y="1832575"/>
                    <a:ext cx="25925" cy="48475"/>
                  </a:xfrm>
                  <a:custGeom>
                    <a:avLst/>
                    <a:gdLst/>
                    <a:ahLst/>
                    <a:cxnLst/>
                    <a:rect l="l" t="t" r="r" b="b"/>
                    <a:pathLst>
                      <a:path w="1037" h="1939" extrusionOk="0">
                        <a:moveTo>
                          <a:pt x="641" y="0"/>
                        </a:moveTo>
                        <a:cubicBezTo>
                          <a:pt x="515" y="0"/>
                          <a:pt x="388" y="31"/>
                          <a:pt x="262" y="116"/>
                        </a:cubicBezTo>
                        <a:cubicBezTo>
                          <a:pt x="143" y="212"/>
                          <a:pt x="36" y="343"/>
                          <a:pt x="36" y="509"/>
                        </a:cubicBezTo>
                        <a:cubicBezTo>
                          <a:pt x="24" y="688"/>
                          <a:pt x="155" y="819"/>
                          <a:pt x="239" y="902"/>
                        </a:cubicBezTo>
                        <a:cubicBezTo>
                          <a:pt x="334" y="974"/>
                          <a:pt x="441" y="1045"/>
                          <a:pt x="489" y="1117"/>
                        </a:cubicBezTo>
                        <a:cubicBezTo>
                          <a:pt x="560" y="1200"/>
                          <a:pt x="536" y="1295"/>
                          <a:pt x="465" y="1379"/>
                        </a:cubicBezTo>
                        <a:cubicBezTo>
                          <a:pt x="393" y="1462"/>
                          <a:pt x="286" y="1510"/>
                          <a:pt x="179" y="1593"/>
                        </a:cubicBezTo>
                        <a:cubicBezTo>
                          <a:pt x="96" y="1676"/>
                          <a:pt x="1" y="1807"/>
                          <a:pt x="60" y="1938"/>
                        </a:cubicBezTo>
                        <a:lnTo>
                          <a:pt x="108" y="1938"/>
                        </a:lnTo>
                        <a:cubicBezTo>
                          <a:pt x="84" y="1819"/>
                          <a:pt x="167" y="1712"/>
                          <a:pt x="262" y="1652"/>
                        </a:cubicBezTo>
                        <a:cubicBezTo>
                          <a:pt x="346" y="1593"/>
                          <a:pt x="465" y="1545"/>
                          <a:pt x="572" y="1462"/>
                        </a:cubicBezTo>
                        <a:cubicBezTo>
                          <a:pt x="679" y="1390"/>
                          <a:pt x="739" y="1188"/>
                          <a:pt x="643" y="1057"/>
                        </a:cubicBezTo>
                        <a:cubicBezTo>
                          <a:pt x="560" y="926"/>
                          <a:pt x="453" y="867"/>
                          <a:pt x="382" y="771"/>
                        </a:cubicBezTo>
                        <a:cubicBezTo>
                          <a:pt x="203" y="617"/>
                          <a:pt x="262" y="438"/>
                          <a:pt x="405" y="295"/>
                        </a:cubicBezTo>
                        <a:cubicBezTo>
                          <a:pt x="536" y="164"/>
                          <a:pt x="786" y="140"/>
                          <a:pt x="1036" y="93"/>
                        </a:cubicBezTo>
                        <a:lnTo>
                          <a:pt x="1036" y="81"/>
                        </a:lnTo>
                        <a:cubicBezTo>
                          <a:pt x="912" y="37"/>
                          <a:pt x="778" y="0"/>
                          <a:pt x="64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85" name="Google Shape;485;p50"/>
                  <p:cNvSpPr/>
                  <p:nvPr/>
                </p:nvSpPr>
                <p:spPr>
                  <a:xfrm>
                    <a:off x="1526675" y="1816925"/>
                    <a:ext cx="16375" cy="68875"/>
                  </a:xfrm>
                  <a:custGeom>
                    <a:avLst/>
                    <a:gdLst/>
                    <a:ahLst/>
                    <a:cxnLst/>
                    <a:rect l="l" t="t" r="r" b="b"/>
                    <a:pathLst>
                      <a:path w="655" h="2755" extrusionOk="0">
                        <a:moveTo>
                          <a:pt x="390" y="0"/>
                        </a:moveTo>
                        <a:cubicBezTo>
                          <a:pt x="375" y="0"/>
                          <a:pt x="360" y="2"/>
                          <a:pt x="345" y="4"/>
                        </a:cubicBezTo>
                        <a:cubicBezTo>
                          <a:pt x="203" y="16"/>
                          <a:pt x="72" y="183"/>
                          <a:pt x="48" y="373"/>
                        </a:cubicBezTo>
                        <a:cubicBezTo>
                          <a:pt x="0" y="576"/>
                          <a:pt x="72" y="826"/>
                          <a:pt x="167" y="933"/>
                        </a:cubicBezTo>
                        <a:cubicBezTo>
                          <a:pt x="250" y="1028"/>
                          <a:pt x="345" y="1112"/>
                          <a:pt x="369" y="1195"/>
                        </a:cubicBezTo>
                        <a:cubicBezTo>
                          <a:pt x="441" y="1385"/>
                          <a:pt x="322" y="1671"/>
                          <a:pt x="203" y="1897"/>
                        </a:cubicBezTo>
                        <a:cubicBezTo>
                          <a:pt x="143" y="2028"/>
                          <a:pt x="84" y="2159"/>
                          <a:pt x="60" y="2314"/>
                        </a:cubicBezTo>
                        <a:cubicBezTo>
                          <a:pt x="24" y="2457"/>
                          <a:pt x="24" y="2636"/>
                          <a:pt x="107" y="2755"/>
                        </a:cubicBezTo>
                        <a:lnTo>
                          <a:pt x="107" y="2731"/>
                        </a:lnTo>
                        <a:cubicBezTo>
                          <a:pt x="0" y="2457"/>
                          <a:pt x="143" y="2183"/>
                          <a:pt x="286" y="1981"/>
                        </a:cubicBezTo>
                        <a:cubicBezTo>
                          <a:pt x="357" y="1862"/>
                          <a:pt x="429" y="1766"/>
                          <a:pt x="488" y="1612"/>
                        </a:cubicBezTo>
                        <a:cubicBezTo>
                          <a:pt x="548" y="1481"/>
                          <a:pt x="584" y="1290"/>
                          <a:pt x="536" y="1088"/>
                        </a:cubicBezTo>
                        <a:cubicBezTo>
                          <a:pt x="488" y="909"/>
                          <a:pt x="381" y="790"/>
                          <a:pt x="322" y="707"/>
                        </a:cubicBezTo>
                        <a:cubicBezTo>
                          <a:pt x="262" y="600"/>
                          <a:pt x="262" y="540"/>
                          <a:pt x="262" y="433"/>
                        </a:cubicBezTo>
                        <a:cubicBezTo>
                          <a:pt x="262" y="295"/>
                          <a:pt x="356" y="170"/>
                          <a:pt x="484" y="170"/>
                        </a:cubicBezTo>
                        <a:cubicBezTo>
                          <a:pt x="533" y="170"/>
                          <a:pt x="587" y="188"/>
                          <a:pt x="643" y="231"/>
                        </a:cubicBezTo>
                        <a:lnTo>
                          <a:pt x="655" y="219"/>
                        </a:lnTo>
                        <a:cubicBezTo>
                          <a:pt x="613" y="81"/>
                          <a:pt x="505" y="0"/>
                          <a:pt x="39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86" name="Google Shape;486;p50"/>
                  <p:cNvSpPr/>
                  <p:nvPr/>
                </p:nvSpPr>
                <p:spPr>
                  <a:xfrm>
                    <a:off x="1369500" y="1553900"/>
                    <a:ext cx="60450" cy="53300"/>
                  </a:xfrm>
                  <a:custGeom>
                    <a:avLst/>
                    <a:gdLst/>
                    <a:ahLst/>
                    <a:cxnLst/>
                    <a:rect l="l" t="t" r="r" b="b"/>
                    <a:pathLst>
                      <a:path w="2418" h="2132" extrusionOk="0">
                        <a:moveTo>
                          <a:pt x="36" y="0"/>
                        </a:moveTo>
                        <a:lnTo>
                          <a:pt x="1" y="12"/>
                        </a:lnTo>
                        <a:cubicBezTo>
                          <a:pt x="286" y="107"/>
                          <a:pt x="584" y="226"/>
                          <a:pt x="751" y="453"/>
                        </a:cubicBezTo>
                        <a:cubicBezTo>
                          <a:pt x="834" y="548"/>
                          <a:pt x="882" y="691"/>
                          <a:pt x="870" y="822"/>
                        </a:cubicBezTo>
                        <a:cubicBezTo>
                          <a:pt x="870" y="953"/>
                          <a:pt x="810" y="1131"/>
                          <a:pt x="917" y="1310"/>
                        </a:cubicBezTo>
                        <a:cubicBezTo>
                          <a:pt x="1037" y="1488"/>
                          <a:pt x="1239" y="1500"/>
                          <a:pt x="1394" y="1500"/>
                        </a:cubicBezTo>
                        <a:cubicBezTo>
                          <a:pt x="1548" y="1500"/>
                          <a:pt x="1668" y="1500"/>
                          <a:pt x="1787" y="1548"/>
                        </a:cubicBezTo>
                        <a:cubicBezTo>
                          <a:pt x="2049" y="1643"/>
                          <a:pt x="2251" y="1846"/>
                          <a:pt x="2346" y="2131"/>
                        </a:cubicBezTo>
                        <a:lnTo>
                          <a:pt x="2370" y="2131"/>
                        </a:lnTo>
                        <a:cubicBezTo>
                          <a:pt x="2418" y="1822"/>
                          <a:pt x="2203" y="1488"/>
                          <a:pt x="1894" y="1358"/>
                        </a:cubicBezTo>
                        <a:cubicBezTo>
                          <a:pt x="1789" y="1311"/>
                          <a:pt x="1677" y="1300"/>
                          <a:pt x="1571" y="1300"/>
                        </a:cubicBezTo>
                        <a:cubicBezTo>
                          <a:pt x="1474" y="1300"/>
                          <a:pt x="1382" y="1309"/>
                          <a:pt x="1302" y="1309"/>
                        </a:cubicBezTo>
                        <a:cubicBezTo>
                          <a:pt x="1200" y="1309"/>
                          <a:pt x="1117" y="1294"/>
                          <a:pt x="1072" y="1227"/>
                        </a:cubicBezTo>
                        <a:cubicBezTo>
                          <a:pt x="1013" y="1155"/>
                          <a:pt x="1037" y="988"/>
                          <a:pt x="1037" y="834"/>
                        </a:cubicBezTo>
                        <a:cubicBezTo>
                          <a:pt x="1037" y="679"/>
                          <a:pt x="953" y="512"/>
                          <a:pt x="858" y="393"/>
                        </a:cubicBezTo>
                        <a:cubicBezTo>
                          <a:pt x="632" y="155"/>
                          <a:pt x="322" y="84"/>
                          <a:pt x="3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87" name="Google Shape;487;p50"/>
                  <p:cNvSpPr/>
                  <p:nvPr/>
                </p:nvSpPr>
                <p:spPr>
                  <a:xfrm>
                    <a:off x="1663600" y="1506275"/>
                    <a:ext cx="40200" cy="66700"/>
                  </a:xfrm>
                  <a:custGeom>
                    <a:avLst/>
                    <a:gdLst/>
                    <a:ahLst/>
                    <a:cxnLst/>
                    <a:rect l="l" t="t" r="r" b="b"/>
                    <a:pathLst>
                      <a:path w="1608" h="2668" extrusionOk="0">
                        <a:moveTo>
                          <a:pt x="250" y="0"/>
                        </a:moveTo>
                        <a:lnTo>
                          <a:pt x="226" y="48"/>
                        </a:lnTo>
                        <a:cubicBezTo>
                          <a:pt x="441" y="274"/>
                          <a:pt x="0" y="500"/>
                          <a:pt x="167" y="822"/>
                        </a:cubicBezTo>
                        <a:cubicBezTo>
                          <a:pt x="310" y="1119"/>
                          <a:pt x="643" y="1167"/>
                          <a:pt x="822" y="1334"/>
                        </a:cubicBezTo>
                        <a:cubicBezTo>
                          <a:pt x="1024" y="1477"/>
                          <a:pt x="1155" y="1703"/>
                          <a:pt x="1274" y="1929"/>
                        </a:cubicBezTo>
                        <a:cubicBezTo>
                          <a:pt x="1393" y="2143"/>
                          <a:pt x="1465" y="2405"/>
                          <a:pt x="1488" y="2667"/>
                        </a:cubicBezTo>
                        <a:lnTo>
                          <a:pt x="1500" y="2667"/>
                        </a:lnTo>
                        <a:cubicBezTo>
                          <a:pt x="1607" y="2405"/>
                          <a:pt x="1584" y="2084"/>
                          <a:pt x="1488" y="1822"/>
                        </a:cubicBezTo>
                        <a:cubicBezTo>
                          <a:pt x="1393" y="1536"/>
                          <a:pt x="1179" y="1310"/>
                          <a:pt x="941" y="1167"/>
                        </a:cubicBezTo>
                        <a:cubicBezTo>
                          <a:pt x="703" y="1000"/>
                          <a:pt x="405" y="977"/>
                          <a:pt x="286" y="750"/>
                        </a:cubicBezTo>
                        <a:cubicBezTo>
                          <a:pt x="202" y="643"/>
                          <a:pt x="238" y="524"/>
                          <a:pt x="298" y="405"/>
                        </a:cubicBezTo>
                        <a:cubicBezTo>
                          <a:pt x="345" y="286"/>
                          <a:pt x="381" y="95"/>
                          <a:pt x="25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88" name="Google Shape;488;p50"/>
                  <p:cNvSpPr/>
                  <p:nvPr/>
                </p:nvSpPr>
                <p:spPr>
                  <a:xfrm>
                    <a:off x="1743650" y="1497350"/>
                    <a:ext cx="19675" cy="67575"/>
                  </a:xfrm>
                  <a:custGeom>
                    <a:avLst/>
                    <a:gdLst/>
                    <a:ahLst/>
                    <a:cxnLst/>
                    <a:rect l="l" t="t" r="r" b="b"/>
                    <a:pathLst>
                      <a:path w="787" h="2703" extrusionOk="0">
                        <a:moveTo>
                          <a:pt x="13" y="0"/>
                        </a:moveTo>
                        <a:lnTo>
                          <a:pt x="1" y="24"/>
                        </a:lnTo>
                        <a:lnTo>
                          <a:pt x="84" y="168"/>
                        </a:lnTo>
                        <a:lnTo>
                          <a:pt x="13" y="0"/>
                        </a:lnTo>
                        <a:close/>
                        <a:moveTo>
                          <a:pt x="84" y="168"/>
                        </a:moveTo>
                        <a:lnTo>
                          <a:pt x="334" y="762"/>
                        </a:lnTo>
                        <a:lnTo>
                          <a:pt x="501" y="1155"/>
                        </a:lnTo>
                        <a:cubicBezTo>
                          <a:pt x="560" y="1274"/>
                          <a:pt x="620" y="1405"/>
                          <a:pt x="596" y="1476"/>
                        </a:cubicBezTo>
                        <a:cubicBezTo>
                          <a:pt x="576" y="1509"/>
                          <a:pt x="545" y="1517"/>
                          <a:pt x="489" y="1517"/>
                        </a:cubicBezTo>
                        <a:cubicBezTo>
                          <a:pt x="444" y="1517"/>
                          <a:pt x="383" y="1512"/>
                          <a:pt x="298" y="1512"/>
                        </a:cubicBezTo>
                        <a:cubicBezTo>
                          <a:pt x="203" y="1524"/>
                          <a:pt x="84" y="1595"/>
                          <a:pt x="37" y="1691"/>
                        </a:cubicBezTo>
                        <a:cubicBezTo>
                          <a:pt x="1" y="1786"/>
                          <a:pt x="1" y="1881"/>
                          <a:pt x="13" y="1965"/>
                        </a:cubicBezTo>
                        <a:cubicBezTo>
                          <a:pt x="132" y="2310"/>
                          <a:pt x="441" y="2381"/>
                          <a:pt x="418" y="2679"/>
                        </a:cubicBezTo>
                        <a:lnTo>
                          <a:pt x="429" y="2703"/>
                        </a:lnTo>
                        <a:cubicBezTo>
                          <a:pt x="513" y="2584"/>
                          <a:pt x="477" y="2381"/>
                          <a:pt x="394" y="2262"/>
                        </a:cubicBezTo>
                        <a:cubicBezTo>
                          <a:pt x="322" y="2143"/>
                          <a:pt x="251" y="2024"/>
                          <a:pt x="239" y="1941"/>
                        </a:cubicBezTo>
                        <a:cubicBezTo>
                          <a:pt x="239" y="1834"/>
                          <a:pt x="251" y="1774"/>
                          <a:pt x="322" y="1762"/>
                        </a:cubicBezTo>
                        <a:cubicBezTo>
                          <a:pt x="346" y="1756"/>
                          <a:pt x="376" y="1756"/>
                          <a:pt x="412" y="1756"/>
                        </a:cubicBezTo>
                        <a:cubicBezTo>
                          <a:pt x="447" y="1756"/>
                          <a:pt x="489" y="1756"/>
                          <a:pt x="537" y="1750"/>
                        </a:cubicBezTo>
                        <a:cubicBezTo>
                          <a:pt x="620" y="1750"/>
                          <a:pt x="739" y="1655"/>
                          <a:pt x="751" y="1548"/>
                        </a:cubicBezTo>
                        <a:cubicBezTo>
                          <a:pt x="787" y="1345"/>
                          <a:pt x="679" y="1226"/>
                          <a:pt x="620" y="1107"/>
                        </a:cubicBezTo>
                        <a:lnTo>
                          <a:pt x="418" y="750"/>
                        </a:lnTo>
                        <a:lnTo>
                          <a:pt x="84" y="168"/>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89" name="Google Shape;489;p50"/>
                  <p:cNvSpPr/>
                  <p:nvPr/>
                </p:nvSpPr>
                <p:spPr>
                  <a:xfrm>
                    <a:off x="1903500" y="1499425"/>
                    <a:ext cx="15800" cy="67875"/>
                  </a:xfrm>
                  <a:custGeom>
                    <a:avLst/>
                    <a:gdLst/>
                    <a:ahLst/>
                    <a:cxnLst/>
                    <a:rect l="l" t="t" r="r" b="b"/>
                    <a:pathLst>
                      <a:path w="632" h="2715" extrusionOk="0">
                        <a:moveTo>
                          <a:pt x="632" y="0"/>
                        </a:moveTo>
                        <a:cubicBezTo>
                          <a:pt x="477" y="203"/>
                          <a:pt x="334" y="417"/>
                          <a:pt x="227" y="667"/>
                        </a:cubicBezTo>
                        <a:cubicBezTo>
                          <a:pt x="120" y="905"/>
                          <a:pt x="72" y="1203"/>
                          <a:pt x="167" y="1465"/>
                        </a:cubicBezTo>
                        <a:cubicBezTo>
                          <a:pt x="251" y="1739"/>
                          <a:pt x="393" y="1941"/>
                          <a:pt x="370" y="2155"/>
                        </a:cubicBezTo>
                        <a:cubicBezTo>
                          <a:pt x="358" y="2358"/>
                          <a:pt x="227" y="2584"/>
                          <a:pt x="0" y="2703"/>
                        </a:cubicBezTo>
                        <a:lnTo>
                          <a:pt x="0" y="2715"/>
                        </a:lnTo>
                        <a:cubicBezTo>
                          <a:pt x="274" y="2715"/>
                          <a:pt x="536" y="2465"/>
                          <a:pt x="584" y="2167"/>
                        </a:cubicBezTo>
                        <a:cubicBezTo>
                          <a:pt x="632" y="1846"/>
                          <a:pt x="405" y="1620"/>
                          <a:pt x="310" y="1405"/>
                        </a:cubicBezTo>
                        <a:cubicBezTo>
                          <a:pt x="131" y="965"/>
                          <a:pt x="393" y="441"/>
                          <a:pt x="632" y="12"/>
                        </a:cubicBezTo>
                        <a:lnTo>
                          <a:pt x="63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90" name="Google Shape;490;p50"/>
                  <p:cNvSpPr/>
                  <p:nvPr/>
                </p:nvSpPr>
                <p:spPr>
                  <a:xfrm>
                    <a:off x="2106800" y="1555375"/>
                    <a:ext cx="53600" cy="50625"/>
                  </a:xfrm>
                  <a:custGeom>
                    <a:avLst/>
                    <a:gdLst/>
                    <a:ahLst/>
                    <a:cxnLst/>
                    <a:rect l="l" t="t" r="r" b="b"/>
                    <a:pathLst>
                      <a:path w="2144" h="2025" extrusionOk="0">
                        <a:moveTo>
                          <a:pt x="1917" y="1"/>
                        </a:moveTo>
                        <a:cubicBezTo>
                          <a:pt x="2021" y="507"/>
                          <a:pt x="1601" y="1003"/>
                          <a:pt x="1143" y="1003"/>
                        </a:cubicBezTo>
                        <a:cubicBezTo>
                          <a:pt x="1127" y="1003"/>
                          <a:pt x="1112" y="1002"/>
                          <a:pt x="1096" y="1001"/>
                        </a:cubicBezTo>
                        <a:cubicBezTo>
                          <a:pt x="1052" y="1001"/>
                          <a:pt x="1009" y="1000"/>
                          <a:pt x="964" y="1000"/>
                        </a:cubicBezTo>
                        <a:cubicBezTo>
                          <a:pt x="875" y="1000"/>
                          <a:pt x="782" y="1005"/>
                          <a:pt x="679" y="1037"/>
                        </a:cubicBezTo>
                        <a:cubicBezTo>
                          <a:pt x="548" y="1072"/>
                          <a:pt x="417" y="1156"/>
                          <a:pt x="310" y="1251"/>
                        </a:cubicBezTo>
                        <a:cubicBezTo>
                          <a:pt x="96" y="1465"/>
                          <a:pt x="0" y="1763"/>
                          <a:pt x="72" y="2025"/>
                        </a:cubicBezTo>
                        <a:lnTo>
                          <a:pt x="96" y="2025"/>
                        </a:lnTo>
                        <a:cubicBezTo>
                          <a:pt x="155" y="1775"/>
                          <a:pt x="298" y="1572"/>
                          <a:pt x="477" y="1418"/>
                        </a:cubicBezTo>
                        <a:cubicBezTo>
                          <a:pt x="655" y="1275"/>
                          <a:pt x="858" y="1191"/>
                          <a:pt x="1120" y="1179"/>
                        </a:cubicBezTo>
                        <a:cubicBezTo>
                          <a:pt x="1715" y="1168"/>
                          <a:pt x="2144" y="513"/>
                          <a:pt x="196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91" name="Google Shape;491;p50"/>
                  <p:cNvSpPr/>
                  <p:nvPr/>
                </p:nvSpPr>
                <p:spPr>
                  <a:xfrm>
                    <a:off x="2277050" y="1611925"/>
                    <a:ext cx="77725" cy="26525"/>
                  </a:xfrm>
                  <a:custGeom>
                    <a:avLst/>
                    <a:gdLst/>
                    <a:ahLst/>
                    <a:cxnLst/>
                    <a:rect l="l" t="t" r="r" b="b"/>
                    <a:pathLst>
                      <a:path w="3109" h="1061" extrusionOk="0">
                        <a:moveTo>
                          <a:pt x="3096" y="1"/>
                        </a:moveTo>
                        <a:cubicBezTo>
                          <a:pt x="2942" y="239"/>
                          <a:pt x="2668" y="382"/>
                          <a:pt x="2394" y="418"/>
                        </a:cubicBezTo>
                        <a:cubicBezTo>
                          <a:pt x="2268" y="444"/>
                          <a:pt x="2145" y="454"/>
                          <a:pt x="2022" y="454"/>
                        </a:cubicBezTo>
                        <a:cubicBezTo>
                          <a:pt x="1865" y="454"/>
                          <a:pt x="1709" y="438"/>
                          <a:pt x="1549" y="418"/>
                        </a:cubicBezTo>
                        <a:cubicBezTo>
                          <a:pt x="1406" y="406"/>
                          <a:pt x="1257" y="391"/>
                          <a:pt x="1107" y="391"/>
                        </a:cubicBezTo>
                        <a:cubicBezTo>
                          <a:pt x="956" y="391"/>
                          <a:pt x="804" y="406"/>
                          <a:pt x="656" y="453"/>
                        </a:cubicBezTo>
                        <a:cubicBezTo>
                          <a:pt x="370" y="537"/>
                          <a:pt x="72" y="751"/>
                          <a:pt x="1" y="1049"/>
                        </a:cubicBezTo>
                        <a:lnTo>
                          <a:pt x="13" y="1061"/>
                        </a:lnTo>
                        <a:cubicBezTo>
                          <a:pt x="215" y="834"/>
                          <a:pt x="453" y="739"/>
                          <a:pt x="715" y="680"/>
                        </a:cubicBezTo>
                        <a:cubicBezTo>
                          <a:pt x="965" y="632"/>
                          <a:pt x="1251" y="620"/>
                          <a:pt x="1537" y="620"/>
                        </a:cubicBezTo>
                        <a:cubicBezTo>
                          <a:pt x="1591" y="620"/>
                          <a:pt x="1648" y="621"/>
                          <a:pt x="1706" y="621"/>
                        </a:cubicBezTo>
                        <a:cubicBezTo>
                          <a:pt x="1937" y="621"/>
                          <a:pt x="2187" y="613"/>
                          <a:pt x="2406" y="537"/>
                        </a:cubicBezTo>
                        <a:cubicBezTo>
                          <a:pt x="2692" y="453"/>
                          <a:pt x="2977" y="287"/>
                          <a:pt x="3108" y="25"/>
                        </a:cubicBezTo>
                        <a:lnTo>
                          <a:pt x="309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92" name="Google Shape;492;p50"/>
                  <p:cNvSpPr/>
                  <p:nvPr/>
                </p:nvSpPr>
                <p:spPr>
                  <a:xfrm>
                    <a:off x="2252050" y="1527700"/>
                    <a:ext cx="61350" cy="45275"/>
                  </a:xfrm>
                  <a:custGeom>
                    <a:avLst/>
                    <a:gdLst/>
                    <a:ahLst/>
                    <a:cxnLst/>
                    <a:rect l="l" t="t" r="r" b="b"/>
                    <a:pathLst>
                      <a:path w="2454" h="1811" extrusionOk="0">
                        <a:moveTo>
                          <a:pt x="2430" y="0"/>
                        </a:moveTo>
                        <a:cubicBezTo>
                          <a:pt x="2311" y="239"/>
                          <a:pt x="2191" y="489"/>
                          <a:pt x="2025" y="691"/>
                        </a:cubicBezTo>
                        <a:cubicBezTo>
                          <a:pt x="1858" y="905"/>
                          <a:pt x="1644" y="1072"/>
                          <a:pt x="1406" y="1132"/>
                        </a:cubicBezTo>
                        <a:cubicBezTo>
                          <a:pt x="1345" y="1150"/>
                          <a:pt x="1282" y="1156"/>
                          <a:pt x="1217" y="1156"/>
                        </a:cubicBezTo>
                        <a:cubicBezTo>
                          <a:pt x="1099" y="1156"/>
                          <a:pt x="973" y="1136"/>
                          <a:pt x="840" y="1136"/>
                        </a:cubicBezTo>
                        <a:cubicBezTo>
                          <a:pt x="757" y="1136"/>
                          <a:pt x="672" y="1144"/>
                          <a:pt x="584" y="1167"/>
                        </a:cubicBezTo>
                        <a:cubicBezTo>
                          <a:pt x="286" y="1263"/>
                          <a:pt x="48" y="1513"/>
                          <a:pt x="1" y="1798"/>
                        </a:cubicBezTo>
                        <a:lnTo>
                          <a:pt x="25" y="1810"/>
                        </a:lnTo>
                        <a:cubicBezTo>
                          <a:pt x="167" y="1584"/>
                          <a:pt x="394" y="1441"/>
                          <a:pt x="632" y="1393"/>
                        </a:cubicBezTo>
                        <a:cubicBezTo>
                          <a:pt x="870" y="1346"/>
                          <a:pt x="1156" y="1405"/>
                          <a:pt x="1453" y="1322"/>
                        </a:cubicBezTo>
                        <a:cubicBezTo>
                          <a:pt x="1751" y="1227"/>
                          <a:pt x="1965" y="1024"/>
                          <a:pt x="2120" y="786"/>
                        </a:cubicBezTo>
                        <a:cubicBezTo>
                          <a:pt x="2275" y="548"/>
                          <a:pt x="2370" y="274"/>
                          <a:pt x="2453" y="24"/>
                        </a:cubicBezTo>
                        <a:lnTo>
                          <a:pt x="243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93" name="Google Shape;493;p50"/>
                  <p:cNvSpPr/>
                  <p:nvPr/>
                </p:nvSpPr>
                <p:spPr>
                  <a:xfrm>
                    <a:off x="2237175" y="1833825"/>
                    <a:ext cx="61050" cy="48100"/>
                  </a:xfrm>
                  <a:custGeom>
                    <a:avLst/>
                    <a:gdLst/>
                    <a:ahLst/>
                    <a:cxnLst/>
                    <a:rect l="l" t="t" r="r" b="b"/>
                    <a:pathLst>
                      <a:path w="2442" h="1924" extrusionOk="0">
                        <a:moveTo>
                          <a:pt x="130" y="1"/>
                        </a:moveTo>
                        <a:cubicBezTo>
                          <a:pt x="76" y="1"/>
                          <a:pt x="26" y="21"/>
                          <a:pt x="0" y="66"/>
                        </a:cubicBezTo>
                        <a:lnTo>
                          <a:pt x="24" y="90"/>
                        </a:lnTo>
                        <a:cubicBezTo>
                          <a:pt x="42" y="72"/>
                          <a:pt x="66" y="64"/>
                          <a:pt x="89" y="64"/>
                        </a:cubicBezTo>
                        <a:cubicBezTo>
                          <a:pt x="127" y="64"/>
                          <a:pt x="164" y="85"/>
                          <a:pt x="179" y="114"/>
                        </a:cubicBezTo>
                        <a:cubicBezTo>
                          <a:pt x="203" y="162"/>
                          <a:pt x="203" y="221"/>
                          <a:pt x="179" y="281"/>
                        </a:cubicBezTo>
                        <a:cubicBezTo>
                          <a:pt x="155" y="400"/>
                          <a:pt x="0" y="555"/>
                          <a:pt x="48" y="769"/>
                        </a:cubicBezTo>
                        <a:cubicBezTo>
                          <a:pt x="140" y="1126"/>
                          <a:pt x="502" y="1256"/>
                          <a:pt x="791" y="1256"/>
                        </a:cubicBezTo>
                        <a:cubicBezTo>
                          <a:pt x="840" y="1256"/>
                          <a:pt x="886" y="1252"/>
                          <a:pt x="929" y="1245"/>
                        </a:cubicBezTo>
                        <a:cubicBezTo>
                          <a:pt x="1096" y="1232"/>
                          <a:pt x="1260" y="1209"/>
                          <a:pt x="1420" y="1209"/>
                        </a:cubicBezTo>
                        <a:cubicBezTo>
                          <a:pt x="1556" y="1209"/>
                          <a:pt x="1690" y="1226"/>
                          <a:pt x="1822" y="1281"/>
                        </a:cubicBezTo>
                        <a:cubicBezTo>
                          <a:pt x="2084" y="1376"/>
                          <a:pt x="2322" y="1626"/>
                          <a:pt x="2429" y="1924"/>
                        </a:cubicBezTo>
                        <a:lnTo>
                          <a:pt x="2441" y="1924"/>
                        </a:lnTo>
                        <a:cubicBezTo>
                          <a:pt x="2382" y="1602"/>
                          <a:pt x="2167" y="1340"/>
                          <a:pt x="1870" y="1186"/>
                        </a:cubicBezTo>
                        <a:cubicBezTo>
                          <a:pt x="1701" y="1098"/>
                          <a:pt x="1514" y="1079"/>
                          <a:pt x="1329" y="1079"/>
                        </a:cubicBezTo>
                        <a:cubicBezTo>
                          <a:pt x="1187" y="1079"/>
                          <a:pt x="1047" y="1090"/>
                          <a:pt x="917" y="1090"/>
                        </a:cubicBezTo>
                        <a:cubicBezTo>
                          <a:pt x="762" y="1090"/>
                          <a:pt x="631" y="1055"/>
                          <a:pt x="512" y="995"/>
                        </a:cubicBezTo>
                        <a:cubicBezTo>
                          <a:pt x="393" y="924"/>
                          <a:pt x="298" y="828"/>
                          <a:pt x="274" y="733"/>
                        </a:cubicBezTo>
                        <a:cubicBezTo>
                          <a:pt x="239" y="626"/>
                          <a:pt x="322" y="507"/>
                          <a:pt x="346" y="305"/>
                        </a:cubicBezTo>
                        <a:cubicBezTo>
                          <a:pt x="358" y="221"/>
                          <a:pt x="346" y="114"/>
                          <a:pt x="262" y="43"/>
                        </a:cubicBezTo>
                        <a:cubicBezTo>
                          <a:pt x="224" y="15"/>
                          <a:pt x="176" y="1"/>
                          <a:pt x="13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94" name="Google Shape;494;p50"/>
                  <p:cNvSpPr/>
                  <p:nvPr/>
                </p:nvSpPr>
                <p:spPr>
                  <a:xfrm>
                    <a:off x="1751100" y="1827450"/>
                    <a:ext cx="32175" cy="112825"/>
                  </a:xfrm>
                  <a:custGeom>
                    <a:avLst/>
                    <a:gdLst/>
                    <a:ahLst/>
                    <a:cxnLst/>
                    <a:rect l="l" t="t" r="r" b="b"/>
                    <a:pathLst>
                      <a:path w="1287" h="4513" extrusionOk="0">
                        <a:moveTo>
                          <a:pt x="810" y="0"/>
                        </a:moveTo>
                        <a:cubicBezTo>
                          <a:pt x="417" y="179"/>
                          <a:pt x="120" y="583"/>
                          <a:pt x="36" y="1024"/>
                        </a:cubicBezTo>
                        <a:cubicBezTo>
                          <a:pt x="0" y="1250"/>
                          <a:pt x="12" y="1476"/>
                          <a:pt x="84" y="1703"/>
                        </a:cubicBezTo>
                        <a:cubicBezTo>
                          <a:pt x="143" y="1917"/>
                          <a:pt x="274" y="2119"/>
                          <a:pt x="417" y="2274"/>
                        </a:cubicBezTo>
                        <a:cubicBezTo>
                          <a:pt x="679" y="2619"/>
                          <a:pt x="989" y="2905"/>
                          <a:pt x="1096" y="3310"/>
                        </a:cubicBezTo>
                        <a:cubicBezTo>
                          <a:pt x="1203" y="3691"/>
                          <a:pt x="1155" y="4143"/>
                          <a:pt x="929" y="4501"/>
                        </a:cubicBezTo>
                        <a:lnTo>
                          <a:pt x="953" y="4512"/>
                        </a:lnTo>
                        <a:cubicBezTo>
                          <a:pt x="1203" y="4167"/>
                          <a:pt x="1286" y="3703"/>
                          <a:pt x="1203" y="3274"/>
                        </a:cubicBezTo>
                        <a:cubicBezTo>
                          <a:pt x="1108" y="2846"/>
                          <a:pt x="798" y="2500"/>
                          <a:pt x="560" y="2179"/>
                        </a:cubicBezTo>
                        <a:cubicBezTo>
                          <a:pt x="310" y="1834"/>
                          <a:pt x="203" y="1441"/>
                          <a:pt x="262" y="1060"/>
                        </a:cubicBezTo>
                        <a:cubicBezTo>
                          <a:pt x="310" y="667"/>
                          <a:pt x="501" y="286"/>
                          <a:pt x="834" y="12"/>
                        </a:cubicBezTo>
                        <a:lnTo>
                          <a:pt x="81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95" name="Google Shape;495;p50"/>
                  <p:cNvSpPr/>
                  <p:nvPr/>
                </p:nvSpPr>
                <p:spPr>
                  <a:xfrm>
                    <a:off x="2007975" y="1820000"/>
                    <a:ext cx="38125" cy="76825"/>
                  </a:xfrm>
                  <a:custGeom>
                    <a:avLst/>
                    <a:gdLst/>
                    <a:ahLst/>
                    <a:cxnLst/>
                    <a:rect l="l" t="t" r="r" b="b"/>
                    <a:pathLst>
                      <a:path w="1525" h="3073" extrusionOk="0">
                        <a:moveTo>
                          <a:pt x="24" y="0"/>
                        </a:moveTo>
                        <a:lnTo>
                          <a:pt x="1" y="12"/>
                        </a:lnTo>
                        <a:cubicBezTo>
                          <a:pt x="215" y="238"/>
                          <a:pt x="155" y="536"/>
                          <a:pt x="96" y="822"/>
                        </a:cubicBezTo>
                        <a:cubicBezTo>
                          <a:pt x="60" y="965"/>
                          <a:pt x="24" y="1131"/>
                          <a:pt x="36" y="1298"/>
                        </a:cubicBezTo>
                        <a:cubicBezTo>
                          <a:pt x="36" y="1453"/>
                          <a:pt x="108" y="1643"/>
                          <a:pt x="215" y="1774"/>
                        </a:cubicBezTo>
                        <a:cubicBezTo>
                          <a:pt x="441" y="2036"/>
                          <a:pt x="739" y="2155"/>
                          <a:pt x="977" y="2322"/>
                        </a:cubicBezTo>
                        <a:cubicBezTo>
                          <a:pt x="1215" y="2489"/>
                          <a:pt x="1453" y="2727"/>
                          <a:pt x="1406" y="3036"/>
                        </a:cubicBezTo>
                        <a:lnTo>
                          <a:pt x="1453" y="3072"/>
                        </a:lnTo>
                        <a:cubicBezTo>
                          <a:pt x="1525" y="2739"/>
                          <a:pt x="1298" y="2441"/>
                          <a:pt x="1060" y="2251"/>
                        </a:cubicBezTo>
                        <a:cubicBezTo>
                          <a:pt x="810" y="2060"/>
                          <a:pt x="536" y="1905"/>
                          <a:pt x="382" y="1679"/>
                        </a:cubicBezTo>
                        <a:cubicBezTo>
                          <a:pt x="215" y="1465"/>
                          <a:pt x="286" y="1179"/>
                          <a:pt x="334" y="881"/>
                        </a:cubicBezTo>
                        <a:cubicBezTo>
                          <a:pt x="346" y="727"/>
                          <a:pt x="358" y="548"/>
                          <a:pt x="322" y="393"/>
                        </a:cubicBezTo>
                        <a:cubicBezTo>
                          <a:pt x="274" y="227"/>
                          <a:pt x="167" y="60"/>
                          <a:pt x="2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96" name="Google Shape;496;p50"/>
                  <p:cNvSpPr/>
                  <p:nvPr/>
                </p:nvSpPr>
                <p:spPr>
                  <a:xfrm>
                    <a:off x="2117225" y="1741075"/>
                    <a:ext cx="82775" cy="49475"/>
                  </a:xfrm>
                  <a:custGeom>
                    <a:avLst/>
                    <a:gdLst/>
                    <a:ahLst/>
                    <a:cxnLst/>
                    <a:rect l="l" t="t" r="r" b="b"/>
                    <a:pathLst>
                      <a:path w="3311" h="1979" extrusionOk="0">
                        <a:moveTo>
                          <a:pt x="774" y="1"/>
                        </a:moveTo>
                        <a:cubicBezTo>
                          <a:pt x="670" y="1"/>
                          <a:pt x="570" y="19"/>
                          <a:pt x="476" y="50"/>
                        </a:cubicBezTo>
                        <a:cubicBezTo>
                          <a:pt x="298" y="121"/>
                          <a:pt x="143" y="228"/>
                          <a:pt x="0" y="336"/>
                        </a:cubicBezTo>
                        <a:lnTo>
                          <a:pt x="12" y="347"/>
                        </a:lnTo>
                        <a:cubicBezTo>
                          <a:pt x="233" y="274"/>
                          <a:pt x="482" y="195"/>
                          <a:pt x="701" y="195"/>
                        </a:cubicBezTo>
                        <a:cubicBezTo>
                          <a:pt x="801" y="195"/>
                          <a:pt x="894" y="211"/>
                          <a:pt x="976" y="252"/>
                        </a:cubicBezTo>
                        <a:cubicBezTo>
                          <a:pt x="1250" y="371"/>
                          <a:pt x="1322" y="740"/>
                          <a:pt x="1453" y="1086"/>
                        </a:cubicBezTo>
                        <a:cubicBezTo>
                          <a:pt x="1524" y="1252"/>
                          <a:pt x="1631" y="1443"/>
                          <a:pt x="1822" y="1538"/>
                        </a:cubicBezTo>
                        <a:cubicBezTo>
                          <a:pt x="1937" y="1585"/>
                          <a:pt x="2048" y="1598"/>
                          <a:pt x="2155" y="1598"/>
                        </a:cubicBezTo>
                        <a:cubicBezTo>
                          <a:pt x="2237" y="1598"/>
                          <a:pt x="2316" y="1591"/>
                          <a:pt x="2393" y="1586"/>
                        </a:cubicBezTo>
                        <a:cubicBezTo>
                          <a:pt x="2437" y="1580"/>
                          <a:pt x="2481" y="1577"/>
                          <a:pt x="2525" y="1577"/>
                        </a:cubicBezTo>
                        <a:cubicBezTo>
                          <a:pt x="2826" y="1577"/>
                          <a:pt x="3121" y="1719"/>
                          <a:pt x="3298" y="1979"/>
                        </a:cubicBezTo>
                        <a:lnTo>
                          <a:pt x="3310" y="1979"/>
                        </a:lnTo>
                        <a:cubicBezTo>
                          <a:pt x="3137" y="1667"/>
                          <a:pt x="2773" y="1478"/>
                          <a:pt x="2414" y="1478"/>
                        </a:cubicBezTo>
                        <a:cubicBezTo>
                          <a:pt x="2403" y="1478"/>
                          <a:pt x="2392" y="1478"/>
                          <a:pt x="2381" y="1479"/>
                        </a:cubicBezTo>
                        <a:cubicBezTo>
                          <a:pt x="2337" y="1479"/>
                          <a:pt x="2292" y="1479"/>
                          <a:pt x="2248" y="1479"/>
                        </a:cubicBezTo>
                        <a:cubicBezTo>
                          <a:pt x="2116" y="1479"/>
                          <a:pt x="1989" y="1473"/>
                          <a:pt x="1881" y="1419"/>
                        </a:cubicBezTo>
                        <a:cubicBezTo>
                          <a:pt x="1750" y="1336"/>
                          <a:pt x="1679" y="1193"/>
                          <a:pt x="1619" y="1026"/>
                        </a:cubicBezTo>
                        <a:cubicBezTo>
                          <a:pt x="1560" y="871"/>
                          <a:pt x="1548" y="681"/>
                          <a:pt x="1465" y="514"/>
                        </a:cubicBezTo>
                        <a:cubicBezTo>
                          <a:pt x="1405" y="336"/>
                          <a:pt x="1274" y="121"/>
                          <a:pt x="1072" y="50"/>
                        </a:cubicBezTo>
                        <a:cubicBezTo>
                          <a:pt x="969" y="16"/>
                          <a:pt x="870" y="1"/>
                          <a:pt x="77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97" name="Google Shape;497;p50"/>
                  <p:cNvSpPr/>
                  <p:nvPr/>
                </p:nvSpPr>
                <p:spPr>
                  <a:xfrm>
                    <a:off x="1772525" y="1718400"/>
                    <a:ext cx="116425" cy="28225"/>
                  </a:xfrm>
                  <a:custGeom>
                    <a:avLst/>
                    <a:gdLst/>
                    <a:ahLst/>
                    <a:cxnLst/>
                    <a:rect l="l" t="t" r="r" b="b"/>
                    <a:pathLst>
                      <a:path w="4657" h="1129" extrusionOk="0">
                        <a:moveTo>
                          <a:pt x="1" y="957"/>
                        </a:moveTo>
                        <a:lnTo>
                          <a:pt x="13" y="969"/>
                        </a:lnTo>
                        <a:cubicBezTo>
                          <a:pt x="23" y="974"/>
                          <a:pt x="34" y="979"/>
                          <a:pt x="45" y="983"/>
                        </a:cubicBezTo>
                        <a:lnTo>
                          <a:pt x="45" y="983"/>
                        </a:lnTo>
                        <a:cubicBezTo>
                          <a:pt x="30" y="975"/>
                          <a:pt x="15" y="966"/>
                          <a:pt x="1" y="957"/>
                        </a:cubicBezTo>
                        <a:close/>
                        <a:moveTo>
                          <a:pt x="3187" y="1"/>
                        </a:moveTo>
                        <a:cubicBezTo>
                          <a:pt x="2868" y="1"/>
                          <a:pt x="2550" y="72"/>
                          <a:pt x="2251" y="195"/>
                        </a:cubicBezTo>
                        <a:cubicBezTo>
                          <a:pt x="2037" y="290"/>
                          <a:pt x="1858" y="385"/>
                          <a:pt x="1680" y="528"/>
                        </a:cubicBezTo>
                        <a:cubicBezTo>
                          <a:pt x="1501" y="659"/>
                          <a:pt x="1370" y="802"/>
                          <a:pt x="1191" y="909"/>
                        </a:cubicBezTo>
                        <a:cubicBezTo>
                          <a:pt x="1000" y="1028"/>
                          <a:pt x="777" y="1088"/>
                          <a:pt x="550" y="1088"/>
                        </a:cubicBezTo>
                        <a:cubicBezTo>
                          <a:pt x="379" y="1088"/>
                          <a:pt x="206" y="1053"/>
                          <a:pt x="45" y="983"/>
                        </a:cubicBezTo>
                        <a:lnTo>
                          <a:pt x="45" y="983"/>
                        </a:lnTo>
                        <a:cubicBezTo>
                          <a:pt x="216" y="1080"/>
                          <a:pt x="414" y="1128"/>
                          <a:pt x="615" y="1128"/>
                        </a:cubicBezTo>
                        <a:cubicBezTo>
                          <a:pt x="828" y="1128"/>
                          <a:pt x="1045" y="1074"/>
                          <a:pt x="1239" y="969"/>
                        </a:cubicBezTo>
                        <a:cubicBezTo>
                          <a:pt x="1429" y="862"/>
                          <a:pt x="1596" y="731"/>
                          <a:pt x="1763" y="612"/>
                        </a:cubicBezTo>
                        <a:cubicBezTo>
                          <a:pt x="1918" y="504"/>
                          <a:pt x="2096" y="421"/>
                          <a:pt x="2299" y="350"/>
                        </a:cubicBezTo>
                        <a:cubicBezTo>
                          <a:pt x="2553" y="254"/>
                          <a:pt x="2817" y="217"/>
                          <a:pt x="3085" y="217"/>
                        </a:cubicBezTo>
                        <a:cubicBezTo>
                          <a:pt x="3219" y="217"/>
                          <a:pt x="3354" y="227"/>
                          <a:pt x="3489" y="242"/>
                        </a:cubicBezTo>
                        <a:cubicBezTo>
                          <a:pt x="3882" y="290"/>
                          <a:pt x="4275" y="421"/>
                          <a:pt x="4644" y="623"/>
                        </a:cubicBezTo>
                        <a:lnTo>
                          <a:pt x="4656" y="612"/>
                        </a:lnTo>
                        <a:cubicBezTo>
                          <a:pt x="4382" y="314"/>
                          <a:pt x="3966" y="111"/>
                          <a:pt x="3525" y="28"/>
                        </a:cubicBezTo>
                        <a:cubicBezTo>
                          <a:pt x="3413" y="9"/>
                          <a:pt x="3300" y="1"/>
                          <a:pt x="318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98" name="Google Shape;498;p50"/>
                  <p:cNvSpPr/>
                  <p:nvPr/>
                </p:nvSpPr>
                <p:spPr>
                  <a:xfrm>
                    <a:off x="1838025" y="1647350"/>
                    <a:ext cx="73825" cy="29200"/>
                  </a:xfrm>
                  <a:custGeom>
                    <a:avLst/>
                    <a:gdLst/>
                    <a:ahLst/>
                    <a:cxnLst/>
                    <a:rect l="l" t="t" r="r" b="b"/>
                    <a:pathLst>
                      <a:path w="2953" h="1168" extrusionOk="0">
                        <a:moveTo>
                          <a:pt x="12" y="1"/>
                        </a:moveTo>
                        <a:lnTo>
                          <a:pt x="0" y="36"/>
                        </a:lnTo>
                        <a:cubicBezTo>
                          <a:pt x="36" y="334"/>
                          <a:pt x="298" y="572"/>
                          <a:pt x="584" y="656"/>
                        </a:cubicBezTo>
                        <a:cubicBezTo>
                          <a:pt x="750" y="722"/>
                          <a:pt x="921" y="744"/>
                          <a:pt x="1089" y="744"/>
                        </a:cubicBezTo>
                        <a:cubicBezTo>
                          <a:pt x="1221" y="744"/>
                          <a:pt x="1351" y="731"/>
                          <a:pt x="1476" y="715"/>
                        </a:cubicBezTo>
                        <a:cubicBezTo>
                          <a:pt x="1629" y="702"/>
                          <a:pt x="1779" y="690"/>
                          <a:pt x="1924" y="690"/>
                        </a:cubicBezTo>
                        <a:cubicBezTo>
                          <a:pt x="2052" y="690"/>
                          <a:pt x="2176" y="699"/>
                          <a:pt x="2298" y="727"/>
                        </a:cubicBezTo>
                        <a:cubicBezTo>
                          <a:pt x="2548" y="775"/>
                          <a:pt x="2810" y="894"/>
                          <a:pt x="2929" y="1168"/>
                        </a:cubicBezTo>
                        <a:lnTo>
                          <a:pt x="2953" y="1168"/>
                        </a:lnTo>
                        <a:cubicBezTo>
                          <a:pt x="2953" y="834"/>
                          <a:pt x="2655" y="596"/>
                          <a:pt x="2358" y="513"/>
                        </a:cubicBezTo>
                        <a:cubicBezTo>
                          <a:pt x="2234" y="472"/>
                          <a:pt x="2113" y="457"/>
                          <a:pt x="1994" y="457"/>
                        </a:cubicBezTo>
                        <a:cubicBezTo>
                          <a:pt x="1802" y="457"/>
                          <a:pt x="1617" y="495"/>
                          <a:pt x="1441" y="525"/>
                        </a:cubicBezTo>
                        <a:cubicBezTo>
                          <a:pt x="1271" y="547"/>
                          <a:pt x="1096" y="574"/>
                          <a:pt x="923" y="574"/>
                        </a:cubicBezTo>
                        <a:cubicBezTo>
                          <a:pt x="817" y="574"/>
                          <a:pt x="711" y="564"/>
                          <a:pt x="607" y="537"/>
                        </a:cubicBezTo>
                        <a:cubicBezTo>
                          <a:pt x="345" y="465"/>
                          <a:pt x="72" y="286"/>
                          <a:pt x="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99" name="Google Shape;499;p50"/>
                  <p:cNvSpPr/>
                  <p:nvPr/>
                </p:nvSpPr>
                <p:spPr>
                  <a:xfrm>
                    <a:off x="1659125" y="1625025"/>
                    <a:ext cx="73550" cy="29200"/>
                  </a:xfrm>
                  <a:custGeom>
                    <a:avLst/>
                    <a:gdLst/>
                    <a:ahLst/>
                    <a:cxnLst/>
                    <a:rect l="l" t="t" r="r" b="b"/>
                    <a:pathLst>
                      <a:path w="2942" h="1168" extrusionOk="0">
                        <a:moveTo>
                          <a:pt x="12" y="1"/>
                        </a:moveTo>
                        <a:lnTo>
                          <a:pt x="0" y="36"/>
                        </a:lnTo>
                        <a:cubicBezTo>
                          <a:pt x="24" y="334"/>
                          <a:pt x="298" y="572"/>
                          <a:pt x="584" y="656"/>
                        </a:cubicBezTo>
                        <a:cubicBezTo>
                          <a:pt x="751" y="722"/>
                          <a:pt x="921" y="744"/>
                          <a:pt x="1090" y="744"/>
                        </a:cubicBezTo>
                        <a:cubicBezTo>
                          <a:pt x="1221" y="744"/>
                          <a:pt x="1351" y="731"/>
                          <a:pt x="1477" y="715"/>
                        </a:cubicBezTo>
                        <a:cubicBezTo>
                          <a:pt x="1623" y="702"/>
                          <a:pt x="1773" y="690"/>
                          <a:pt x="1919" y="690"/>
                        </a:cubicBezTo>
                        <a:cubicBezTo>
                          <a:pt x="2046" y="690"/>
                          <a:pt x="2170" y="699"/>
                          <a:pt x="2286" y="727"/>
                        </a:cubicBezTo>
                        <a:cubicBezTo>
                          <a:pt x="2548" y="775"/>
                          <a:pt x="2810" y="894"/>
                          <a:pt x="2929" y="1168"/>
                        </a:cubicBezTo>
                        <a:lnTo>
                          <a:pt x="2941" y="1168"/>
                        </a:lnTo>
                        <a:cubicBezTo>
                          <a:pt x="2941" y="834"/>
                          <a:pt x="2644" y="596"/>
                          <a:pt x="2346" y="513"/>
                        </a:cubicBezTo>
                        <a:cubicBezTo>
                          <a:pt x="2227" y="472"/>
                          <a:pt x="2109" y="457"/>
                          <a:pt x="1991" y="457"/>
                        </a:cubicBezTo>
                        <a:cubicBezTo>
                          <a:pt x="1803" y="457"/>
                          <a:pt x="1617" y="495"/>
                          <a:pt x="1441" y="525"/>
                        </a:cubicBezTo>
                        <a:cubicBezTo>
                          <a:pt x="1264" y="547"/>
                          <a:pt x="1091" y="574"/>
                          <a:pt x="920" y="574"/>
                        </a:cubicBezTo>
                        <a:cubicBezTo>
                          <a:pt x="815" y="574"/>
                          <a:pt x="711" y="564"/>
                          <a:pt x="608" y="537"/>
                        </a:cubicBezTo>
                        <a:cubicBezTo>
                          <a:pt x="346" y="465"/>
                          <a:pt x="72" y="287"/>
                          <a:pt x="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00" name="Google Shape;500;p50"/>
                  <p:cNvSpPr/>
                  <p:nvPr/>
                </p:nvSpPr>
                <p:spPr>
                  <a:xfrm>
                    <a:off x="1475475" y="1778725"/>
                    <a:ext cx="66400" cy="47300"/>
                  </a:xfrm>
                  <a:custGeom>
                    <a:avLst/>
                    <a:gdLst/>
                    <a:ahLst/>
                    <a:cxnLst/>
                    <a:rect l="l" t="t" r="r" b="b"/>
                    <a:pathLst>
                      <a:path w="2656" h="1892" extrusionOk="0">
                        <a:moveTo>
                          <a:pt x="2327" y="0"/>
                        </a:moveTo>
                        <a:cubicBezTo>
                          <a:pt x="2130" y="0"/>
                          <a:pt x="1922" y="85"/>
                          <a:pt x="1774" y="211"/>
                        </a:cubicBezTo>
                        <a:cubicBezTo>
                          <a:pt x="1524" y="401"/>
                          <a:pt x="1405" y="699"/>
                          <a:pt x="1274" y="949"/>
                        </a:cubicBezTo>
                        <a:cubicBezTo>
                          <a:pt x="1143" y="1211"/>
                          <a:pt x="1024" y="1461"/>
                          <a:pt x="798" y="1639"/>
                        </a:cubicBezTo>
                        <a:cubicBezTo>
                          <a:pt x="644" y="1759"/>
                          <a:pt x="447" y="1854"/>
                          <a:pt x="251" y="1854"/>
                        </a:cubicBezTo>
                        <a:cubicBezTo>
                          <a:pt x="175" y="1854"/>
                          <a:pt x="98" y="1840"/>
                          <a:pt x="24" y="1806"/>
                        </a:cubicBezTo>
                        <a:lnTo>
                          <a:pt x="0" y="1818"/>
                        </a:lnTo>
                        <a:cubicBezTo>
                          <a:pt x="98" y="1869"/>
                          <a:pt x="204" y="1891"/>
                          <a:pt x="312" y="1891"/>
                        </a:cubicBezTo>
                        <a:cubicBezTo>
                          <a:pt x="506" y="1891"/>
                          <a:pt x="704" y="1818"/>
                          <a:pt x="858" y="1711"/>
                        </a:cubicBezTo>
                        <a:cubicBezTo>
                          <a:pt x="1108" y="1544"/>
                          <a:pt x="1274" y="1270"/>
                          <a:pt x="1417" y="1020"/>
                        </a:cubicBezTo>
                        <a:cubicBezTo>
                          <a:pt x="1572" y="770"/>
                          <a:pt x="1715" y="544"/>
                          <a:pt x="1905" y="365"/>
                        </a:cubicBezTo>
                        <a:cubicBezTo>
                          <a:pt x="2077" y="234"/>
                          <a:pt x="2284" y="102"/>
                          <a:pt x="2517" y="102"/>
                        </a:cubicBezTo>
                        <a:cubicBezTo>
                          <a:pt x="2558" y="102"/>
                          <a:pt x="2601" y="107"/>
                          <a:pt x="2643" y="115"/>
                        </a:cubicBezTo>
                        <a:lnTo>
                          <a:pt x="2655" y="104"/>
                        </a:lnTo>
                        <a:cubicBezTo>
                          <a:pt x="2561" y="32"/>
                          <a:pt x="2446" y="0"/>
                          <a:pt x="232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01" name="Google Shape;501;p50"/>
                  <p:cNvSpPr/>
                  <p:nvPr/>
                </p:nvSpPr>
                <p:spPr>
                  <a:xfrm>
                    <a:off x="1446900" y="1520850"/>
                    <a:ext cx="66400" cy="49450"/>
                  </a:xfrm>
                  <a:custGeom>
                    <a:avLst/>
                    <a:gdLst/>
                    <a:ahLst/>
                    <a:cxnLst/>
                    <a:rect l="l" t="t" r="r" b="b"/>
                    <a:pathLst>
                      <a:path w="2656" h="1978" extrusionOk="0">
                        <a:moveTo>
                          <a:pt x="107" y="1"/>
                        </a:moveTo>
                        <a:lnTo>
                          <a:pt x="84" y="13"/>
                        </a:lnTo>
                        <a:cubicBezTo>
                          <a:pt x="0" y="310"/>
                          <a:pt x="203" y="608"/>
                          <a:pt x="441" y="786"/>
                        </a:cubicBezTo>
                        <a:cubicBezTo>
                          <a:pt x="691" y="965"/>
                          <a:pt x="989" y="1036"/>
                          <a:pt x="1274" y="1096"/>
                        </a:cubicBezTo>
                        <a:cubicBezTo>
                          <a:pt x="1548" y="1179"/>
                          <a:pt x="1822" y="1239"/>
                          <a:pt x="2048" y="1370"/>
                        </a:cubicBezTo>
                        <a:cubicBezTo>
                          <a:pt x="2262" y="1501"/>
                          <a:pt x="2477" y="1679"/>
                          <a:pt x="2524" y="1977"/>
                        </a:cubicBezTo>
                        <a:lnTo>
                          <a:pt x="2548" y="1977"/>
                        </a:lnTo>
                        <a:cubicBezTo>
                          <a:pt x="2655" y="1667"/>
                          <a:pt x="2429" y="1334"/>
                          <a:pt x="2179" y="1179"/>
                        </a:cubicBezTo>
                        <a:cubicBezTo>
                          <a:pt x="1905" y="989"/>
                          <a:pt x="1596" y="965"/>
                          <a:pt x="1310" y="917"/>
                        </a:cubicBezTo>
                        <a:cubicBezTo>
                          <a:pt x="1036" y="882"/>
                          <a:pt x="750" y="834"/>
                          <a:pt x="512" y="691"/>
                        </a:cubicBezTo>
                        <a:cubicBezTo>
                          <a:pt x="286" y="536"/>
                          <a:pt x="84" y="298"/>
                          <a:pt x="10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02" name="Google Shape;502;p50"/>
                  <p:cNvSpPr/>
                  <p:nvPr/>
                </p:nvSpPr>
                <p:spPr>
                  <a:xfrm>
                    <a:off x="1443325" y="1601525"/>
                    <a:ext cx="73550" cy="29175"/>
                  </a:xfrm>
                  <a:custGeom>
                    <a:avLst/>
                    <a:gdLst/>
                    <a:ahLst/>
                    <a:cxnLst/>
                    <a:rect l="l" t="t" r="r" b="b"/>
                    <a:pathLst>
                      <a:path w="2942" h="1167" extrusionOk="0">
                        <a:moveTo>
                          <a:pt x="12" y="0"/>
                        </a:moveTo>
                        <a:lnTo>
                          <a:pt x="0" y="36"/>
                        </a:lnTo>
                        <a:cubicBezTo>
                          <a:pt x="24" y="334"/>
                          <a:pt x="298" y="572"/>
                          <a:pt x="584" y="655"/>
                        </a:cubicBezTo>
                        <a:cubicBezTo>
                          <a:pt x="751" y="722"/>
                          <a:pt x="921" y="744"/>
                          <a:pt x="1090" y="744"/>
                        </a:cubicBezTo>
                        <a:cubicBezTo>
                          <a:pt x="1221" y="744"/>
                          <a:pt x="1351" y="730"/>
                          <a:pt x="1477" y="715"/>
                        </a:cubicBezTo>
                        <a:cubicBezTo>
                          <a:pt x="1604" y="704"/>
                          <a:pt x="1733" y="695"/>
                          <a:pt x="1860" y="695"/>
                        </a:cubicBezTo>
                        <a:cubicBezTo>
                          <a:pt x="2008" y="695"/>
                          <a:pt x="2152" y="706"/>
                          <a:pt x="2286" y="738"/>
                        </a:cubicBezTo>
                        <a:cubicBezTo>
                          <a:pt x="2548" y="774"/>
                          <a:pt x="2810" y="893"/>
                          <a:pt x="2929" y="1167"/>
                        </a:cubicBezTo>
                        <a:lnTo>
                          <a:pt x="2941" y="1167"/>
                        </a:lnTo>
                        <a:cubicBezTo>
                          <a:pt x="2941" y="834"/>
                          <a:pt x="2644" y="595"/>
                          <a:pt x="2346" y="512"/>
                        </a:cubicBezTo>
                        <a:cubicBezTo>
                          <a:pt x="2227" y="471"/>
                          <a:pt x="2109" y="456"/>
                          <a:pt x="1991" y="456"/>
                        </a:cubicBezTo>
                        <a:cubicBezTo>
                          <a:pt x="1803" y="456"/>
                          <a:pt x="1617" y="495"/>
                          <a:pt x="1441" y="524"/>
                        </a:cubicBezTo>
                        <a:cubicBezTo>
                          <a:pt x="1269" y="553"/>
                          <a:pt x="1101" y="581"/>
                          <a:pt x="935" y="581"/>
                        </a:cubicBezTo>
                        <a:cubicBezTo>
                          <a:pt x="825" y="581"/>
                          <a:pt x="716" y="569"/>
                          <a:pt x="608" y="536"/>
                        </a:cubicBezTo>
                        <a:cubicBezTo>
                          <a:pt x="346" y="465"/>
                          <a:pt x="72" y="286"/>
                          <a:pt x="1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03" name="Google Shape;503;p50"/>
                  <p:cNvSpPr/>
                  <p:nvPr/>
                </p:nvSpPr>
                <p:spPr>
                  <a:xfrm>
                    <a:off x="1823425" y="1541400"/>
                    <a:ext cx="47050" cy="61625"/>
                  </a:xfrm>
                  <a:custGeom>
                    <a:avLst/>
                    <a:gdLst/>
                    <a:ahLst/>
                    <a:cxnLst/>
                    <a:rect l="l" t="t" r="r" b="b"/>
                    <a:pathLst>
                      <a:path w="1882" h="2465" extrusionOk="0">
                        <a:moveTo>
                          <a:pt x="1" y="0"/>
                        </a:moveTo>
                        <a:lnTo>
                          <a:pt x="1" y="12"/>
                        </a:lnTo>
                        <a:lnTo>
                          <a:pt x="215" y="798"/>
                        </a:lnTo>
                        <a:cubicBezTo>
                          <a:pt x="275" y="1072"/>
                          <a:pt x="358" y="1369"/>
                          <a:pt x="620" y="1560"/>
                        </a:cubicBezTo>
                        <a:cubicBezTo>
                          <a:pt x="858" y="1738"/>
                          <a:pt x="1132" y="1810"/>
                          <a:pt x="1358" y="1917"/>
                        </a:cubicBezTo>
                        <a:cubicBezTo>
                          <a:pt x="1572" y="2024"/>
                          <a:pt x="1810" y="2179"/>
                          <a:pt x="1787" y="2465"/>
                        </a:cubicBezTo>
                        <a:lnTo>
                          <a:pt x="1810" y="2465"/>
                        </a:lnTo>
                        <a:cubicBezTo>
                          <a:pt x="1882" y="2346"/>
                          <a:pt x="1846" y="2167"/>
                          <a:pt x="1775" y="2036"/>
                        </a:cubicBezTo>
                        <a:cubicBezTo>
                          <a:pt x="1691" y="1905"/>
                          <a:pt x="1584" y="1798"/>
                          <a:pt x="1453" y="1727"/>
                        </a:cubicBezTo>
                        <a:cubicBezTo>
                          <a:pt x="1191" y="1572"/>
                          <a:pt x="917" y="1548"/>
                          <a:pt x="703" y="1417"/>
                        </a:cubicBezTo>
                        <a:cubicBezTo>
                          <a:pt x="501" y="1274"/>
                          <a:pt x="394" y="1024"/>
                          <a:pt x="298" y="774"/>
                        </a:cubicBezTo>
                        <a:lnTo>
                          <a:pt x="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04" name="Google Shape;504;p50"/>
                  <p:cNvSpPr/>
                  <p:nvPr/>
                </p:nvSpPr>
                <p:spPr>
                  <a:xfrm>
                    <a:off x="1778775" y="1499425"/>
                    <a:ext cx="26225" cy="75025"/>
                  </a:xfrm>
                  <a:custGeom>
                    <a:avLst/>
                    <a:gdLst/>
                    <a:ahLst/>
                    <a:cxnLst/>
                    <a:rect l="l" t="t" r="r" b="b"/>
                    <a:pathLst>
                      <a:path w="1049" h="3001" extrusionOk="0">
                        <a:moveTo>
                          <a:pt x="227" y="0"/>
                        </a:moveTo>
                        <a:lnTo>
                          <a:pt x="96" y="810"/>
                        </a:lnTo>
                        <a:cubicBezTo>
                          <a:pt x="48" y="1072"/>
                          <a:pt x="1" y="1381"/>
                          <a:pt x="156" y="1667"/>
                        </a:cubicBezTo>
                        <a:cubicBezTo>
                          <a:pt x="298" y="1929"/>
                          <a:pt x="525" y="2120"/>
                          <a:pt x="691" y="2298"/>
                        </a:cubicBezTo>
                        <a:cubicBezTo>
                          <a:pt x="846" y="2501"/>
                          <a:pt x="989" y="2739"/>
                          <a:pt x="870" y="2989"/>
                        </a:cubicBezTo>
                        <a:lnTo>
                          <a:pt x="882" y="3001"/>
                        </a:lnTo>
                        <a:cubicBezTo>
                          <a:pt x="1001" y="2917"/>
                          <a:pt x="1049" y="2739"/>
                          <a:pt x="1037" y="2584"/>
                        </a:cubicBezTo>
                        <a:cubicBezTo>
                          <a:pt x="1013" y="2441"/>
                          <a:pt x="953" y="2286"/>
                          <a:pt x="870" y="2167"/>
                        </a:cubicBezTo>
                        <a:cubicBezTo>
                          <a:pt x="691" y="1917"/>
                          <a:pt x="453" y="1786"/>
                          <a:pt x="322" y="1572"/>
                        </a:cubicBezTo>
                        <a:cubicBezTo>
                          <a:pt x="179" y="1370"/>
                          <a:pt x="203" y="1084"/>
                          <a:pt x="215" y="810"/>
                        </a:cubicBezTo>
                        <a:lnTo>
                          <a:pt x="263"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05" name="Google Shape;505;p50"/>
                  <p:cNvSpPr/>
                  <p:nvPr/>
                </p:nvSpPr>
                <p:spPr>
                  <a:xfrm>
                    <a:off x="1489450" y="1567000"/>
                    <a:ext cx="76525" cy="55675"/>
                  </a:xfrm>
                  <a:custGeom>
                    <a:avLst/>
                    <a:gdLst/>
                    <a:ahLst/>
                    <a:cxnLst/>
                    <a:rect l="l" t="t" r="r" b="b"/>
                    <a:pathLst>
                      <a:path w="3061" h="2227" extrusionOk="0">
                        <a:moveTo>
                          <a:pt x="13" y="0"/>
                        </a:moveTo>
                        <a:cubicBezTo>
                          <a:pt x="1" y="179"/>
                          <a:pt x="144" y="310"/>
                          <a:pt x="310" y="369"/>
                        </a:cubicBezTo>
                        <a:cubicBezTo>
                          <a:pt x="477" y="429"/>
                          <a:pt x="656" y="417"/>
                          <a:pt x="799" y="441"/>
                        </a:cubicBezTo>
                        <a:cubicBezTo>
                          <a:pt x="1108" y="500"/>
                          <a:pt x="1358" y="726"/>
                          <a:pt x="1573" y="953"/>
                        </a:cubicBezTo>
                        <a:cubicBezTo>
                          <a:pt x="1811" y="1179"/>
                          <a:pt x="2025" y="1429"/>
                          <a:pt x="2275" y="1631"/>
                        </a:cubicBezTo>
                        <a:cubicBezTo>
                          <a:pt x="2513" y="1846"/>
                          <a:pt x="2763" y="2048"/>
                          <a:pt x="3049" y="2227"/>
                        </a:cubicBezTo>
                        <a:lnTo>
                          <a:pt x="3061" y="2215"/>
                        </a:lnTo>
                        <a:cubicBezTo>
                          <a:pt x="2870" y="1953"/>
                          <a:pt x="2644" y="1715"/>
                          <a:pt x="2430" y="1476"/>
                        </a:cubicBezTo>
                        <a:cubicBezTo>
                          <a:pt x="2204" y="1238"/>
                          <a:pt x="1954" y="1036"/>
                          <a:pt x="1692" y="822"/>
                        </a:cubicBezTo>
                        <a:cubicBezTo>
                          <a:pt x="1453" y="607"/>
                          <a:pt x="1180" y="369"/>
                          <a:pt x="822" y="345"/>
                        </a:cubicBezTo>
                        <a:cubicBezTo>
                          <a:pt x="656" y="333"/>
                          <a:pt x="489" y="345"/>
                          <a:pt x="346" y="310"/>
                        </a:cubicBezTo>
                        <a:cubicBezTo>
                          <a:pt x="191" y="274"/>
                          <a:pt x="49" y="167"/>
                          <a:pt x="4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06" name="Google Shape;506;p50"/>
                  <p:cNvSpPr/>
                  <p:nvPr/>
                </p:nvSpPr>
                <p:spPr>
                  <a:xfrm>
                    <a:off x="1374850" y="1532750"/>
                    <a:ext cx="76525" cy="55700"/>
                  </a:xfrm>
                  <a:custGeom>
                    <a:avLst/>
                    <a:gdLst/>
                    <a:ahLst/>
                    <a:cxnLst/>
                    <a:rect l="l" t="t" r="r" b="b"/>
                    <a:pathLst>
                      <a:path w="3061" h="2228" extrusionOk="0">
                        <a:moveTo>
                          <a:pt x="13" y="1"/>
                        </a:moveTo>
                        <a:cubicBezTo>
                          <a:pt x="1" y="179"/>
                          <a:pt x="144" y="310"/>
                          <a:pt x="311" y="370"/>
                        </a:cubicBezTo>
                        <a:cubicBezTo>
                          <a:pt x="477" y="429"/>
                          <a:pt x="656" y="418"/>
                          <a:pt x="799" y="441"/>
                        </a:cubicBezTo>
                        <a:cubicBezTo>
                          <a:pt x="1108" y="513"/>
                          <a:pt x="1346" y="727"/>
                          <a:pt x="1573" y="953"/>
                        </a:cubicBezTo>
                        <a:cubicBezTo>
                          <a:pt x="1811" y="1180"/>
                          <a:pt x="2025" y="1430"/>
                          <a:pt x="2275" y="1632"/>
                        </a:cubicBezTo>
                        <a:cubicBezTo>
                          <a:pt x="2513" y="1846"/>
                          <a:pt x="2763" y="2061"/>
                          <a:pt x="3049" y="2227"/>
                        </a:cubicBezTo>
                        <a:lnTo>
                          <a:pt x="3061" y="2215"/>
                        </a:lnTo>
                        <a:cubicBezTo>
                          <a:pt x="2870" y="1953"/>
                          <a:pt x="2644" y="1715"/>
                          <a:pt x="2418" y="1477"/>
                        </a:cubicBezTo>
                        <a:cubicBezTo>
                          <a:pt x="2204" y="1239"/>
                          <a:pt x="1942" y="1037"/>
                          <a:pt x="1692" y="822"/>
                        </a:cubicBezTo>
                        <a:cubicBezTo>
                          <a:pt x="1454" y="608"/>
                          <a:pt x="1168" y="370"/>
                          <a:pt x="823" y="346"/>
                        </a:cubicBezTo>
                        <a:cubicBezTo>
                          <a:pt x="656" y="334"/>
                          <a:pt x="489" y="346"/>
                          <a:pt x="346" y="310"/>
                        </a:cubicBezTo>
                        <a:cubicBezTo>
                          <a:pt x="191" y="275"/>
                          <a:pt x="49" y="168"/>
                          <a:pt x="4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07" name="Google Shape;507;p50"/>
                  <p:cNvSpPr/>
                  <p:nvPr/>
                </p:nvSpPr>
                <p:spPr>
                  <a:xfrm>
                    <a:off x="1447500" y="1649125"/>
                    <a:ext cx="88425" cy="12200"/>
                  </a:xfrm>
                  <a:custGeom>
                    <a:avLst/>
                    <a:gdLst/>
                    <a:ahLst/>
                    <a:cxnLst/>
                    <a:rect l="l" t="t" r="r" b="b"/>
                    <a:pathLst>
                      <a:path w="3537" h="488" extrusionOk="0">
                        <a:moveTo>
                          <a:pt x="2595" y="1"/>
                        </a:moveTo>
                        <a:cubicBezTo>
                          <a:pt x="2275" y="1"/>
                          <a:pt x="1967" y="149"/>
                          <a:pt x="1727" y="275"/>
                        </a:cubicBezTo>
                        <a:cubicBezTo>
                          <a:pt x="1631" y="321"/>
                          <a:pt x="1536" y="340"/>
                          <a:pt x="1442" y="340"/>
                        </a:cubicBezTo>
                        <a:cubicBezTo>
                          <a:pt x="1267" y="340"/>
                          <a:pt x="1091" y="273"/>
                          <a:pt x="905" y="180"/>
                        </a:cubicBezTo>
                        <a:cubicBezTo>
                          <a:pt x="728" y="103"/>
                          <a:pt x="515" y="16"/>
                          <a:pt x="313" y="16"/>
                        </a:cubicBezTo>
                        <a:cubicBezTo>
                          <a:pt x="203" y="16"/>
                          <a:pt x="97" y="41"/>
                          <a:pt x="0" y="108"/>
                        </a:cubicBezTo>
                        <a:lnTo>
                          <a:pt x="24" y="108"/>
                        </a:lnTo>
                        <a:cubicBezTo>
                          <a:pt x="103" y="72"/>
                          <a:pt x="183" y="57"/>
                          <a:pt x="264" y="57"/>
                        </a:cubicBezTo>
                        <a:cubicBezTo>
                          <a:pt x="476" y="57"/>
                          <a:pt x="688" y="163"/>
                          <a:pt x="869" y="275"/>
                        </a:cubicBezTo>
                        <a:cubicBezTo>
                          <a:pt x="1012" y="346"/>
                          <a:pt x="1143" y="418"/>
                          <a:pt x="1310" y="466"/>
                        </a:cubicBezTo>
                        <a:cubicBezTo>
                          <a:pt x="1356" y="481"/>
                          <a:pt x="1407" y="488"/>
                          <a:pt x="1460" y="488"/>
                        </a:cubicBezTo>
                        <a:cubicBezTo>
                          <a:pt x="1572" y="488"/>
                          <a:pt x="1693" y="458"/>
                          <a:pt x="1798" y="418"/>
                        </a:cubicBezTo>
                        <a:cubicBezTo>
                          <a:pt x="2096" y="299"/>
                          <a:pt x="2346" y="227"/>
                          <a:pt x="2643" y="215"/>
                        </a:cubicBezTo>
                        <a:cubicBezTo>
                          <a:pt x="2710" y="207"/>
                          <a:pt x="2778" y="203"/>
                          <a:pt x="2846" y="203"/>
                        </a:cubicBezTo>
                        <a:cubicBezTo>
                          <a:pt x="3068" y="203"/>
                          <a:pt x="3296" y="244"/>
                          <a:pt x="3524" y="299"/>
                        </a:cubicBezTo>
                        <a:lnTo>
                          <a:pt x="3536" y="287"/>
                        </a:lnTo>
                        <a:cubicBezTo>
                          <a:pt x="3286" y="108"/>
                          <a:pt x="2953" y="1"/>
                          <a:pt x="2631" y="1"/>
                        </a:cubicBezTo>
                        <a:cubicBezTo>
                          <a:pt x="2619" y="1"/>
                          <a:pt x="2607" y="1"/>
                          <a:pt x="259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08" name="Google Shape;508;p50"/>
                  <p:cNvSpPr/>
                  <p:nvPr/>
                </p:nvSpPr>
                <p:spPr>
                  <a:xfrm>
                    <a:off x="1345100" y="1715450"/>
                    <a:ext cx="86650" cy="21525"/>
                  </a:xfrm>
                  <a:custGeom>
                    <a:avLst/>
                    <a:gdLst/>
                    <a:ahLst/>
                    <a:cxnLst/>
                    <a:rect l="l" t="t" r="r" b="b"/>
                    <a:pathLst>
                      <a:path w="3466" h="861" extrusionOk="0">
                        <a:moveTo>
                          <a:pt x="2929" y="0"/>
                        </a:moveTo>
                        <a:cubicBezTo>
                          <a:pt x="2788" y="0"/>
                          <a:pt x="2647" y="21"/>
                          <a:pt x="2513" y="63"/>
                        </a:cubicBezTo>
                        <a:cubicBezTo>
                          <a:pt x="2203" y="122"/>
                          <a:pt x="1917" y="360"/>
                          <a:pt x="1715" y="551"/>
                        </a:cubicBezTo>
                        <a:cubicBezTo>
                          <a:pt x="1578" y="681"/>
                          <a:pt x="1414" y="723"/>
                          <a:pt x="1241" y="723"/>
                        </a:cubicBezTo>
                        <a:cubicBezTo>
                          <a:pt x="1128" y="723"/>
                          <a:pt x="1011" y="705"/>
                          <a:pt x="893" y="682"/>
                        </a:cubicBezTo>
                        <a:cubicBezTo>
                          <a:pt x="785" y="668"/>
                          <a:pt x="662" y="653"/>
                          <a:pt x="540" y="653"/>
                        </a:cubicBezTo>
                        <a:cubicBezTo>
                          <a:pt x="340" y="653"/>
                          <a:pt x="141" y="694"/>
                          <a:pt x="0" y="849"/>
                        </a:cubicBezTo>
                        <a:lnTo>
                          <a:pt x="12" y="849"/>
                        </a:lnTo>
                        <a:cubicBezTo>
                          <a:pt x="123" y="750"/>
                          <a:pt x="262" y="716"/>
                          <a:pt x="407" y="716"/>
                        </a:cubicBezTo>
                        <a:cubicBezTo>
                          <a:pt x="559" y="716"/>
                          <a:pt x="718" y="753"/>
                          <a:pt x="858" y="789"/>
                        </a:cubicBezTo>
                        <a:cubicBezTo>
                          <a:pt x="1012" y="837"/>
                          <a:pt x="1167" y="861"/>
                          <a:pt x="1334" y="861"/>
                        </a:cubicBezTo>
                        <a:cubicBezTo>
                          <a:pt x="1512" y="861"/>
                          <a:pt x="1679" y="789"/>
                          <a:pt x="1810" y="706"/>
                        </a:cubicBezTo>
                        <a:cubicBezTo>
                          <a:pt x="2084" y="503"/>
                          <a:pt x="2310" y="360"/>
                          <a:pt x="2584" y="265"/>
                        </a:cubicBezTo>
                        <a:cubicBezTo>
                          <a:pt x="2858" y="170"/>
                          <a:pt x="3156" y="122"/>
                          <a:pt x="3465" y="122"/>
                        </a:cubicBezTo>
                        <a:lnTo>
                          <a:pt x="3465" y="110"/>
                        </a:lnTo>
                        <a:cubicBezTo>
                          <a:pt x="3297" y="36"/>
                          <a:pt x="3113" y="0"/>
                          <a:pt x="292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09" name="Google Shape;509;p50"/>
                  <p:cNvSpPr/>
                  <p:nvPr/>
                </p:nvSpPr>
                <p:spPr>
                  <a:xfrm>
                    <a:off x="1436175" y="1702375"/>
                    <a:ext cx="72950" cy="39650"/>
                  </a:xfrm>
                  <a:custGeom>
                    <a:avLst/>
                    <a:gdLst/>
                    <a:ahLst/>
                    <a:cxnLst/>
                    <a:rect l="l" t="t" r="r" b="b"/>
                    <a:pathLst>
                      <a:path w="2918" h="1586" extrusionOk="0">
                        <a:moveTo>
                          <a:pt x="2443" y="0"/>
                        </a:moveTo>
                        <a:cubicBezTo>
                          <a:pt x="2303" y="0"/>
                          <a:pt x="2158" y="39"/>
                          <a:pt x="2037" y="110"/>
                        </a:cubicBezTo>
                        <a:cubicBezTo>
                          <a:pt x="1739" y="276"/>
                          <a:pt x="1596" y="538"/>
                          <a:pt x="1429" y="776"/>
                        </a:cubicBezTo>
                        <a:cubicBezTo>
                          <a:pt x="1263" y="1003"/>
                          <a:pt x="1084" y="1229"/>
                          <a:pt x="834" y="1348"/>
                        </a:cubicBezTo>
                        <a:cubicBezTo>
                          <a:pt x="584" y="1467"/>
                          <a:pt x="286" y="1503"/>
                          <a:pt x="1" y="1538"/>
                        </a:cubicBezTo>
                        <a:lnTo>
                          <a:pt x="1" y="1586"/>
                        </a:lnTo>
                        <a:cubicBezTo>
                          <a:pt x="298" y="1586"/>
                          <a:pt x="596" y="1562"/>
                          <a:pt x="882" y="1467"/>
                        </a:cubicBezTo>
                        <a:cubicBezTo>
                          <a:pt x="1179" y="1360"/>
                          <a:pt x="1406" y="1122"/>
                          <a:pt x="1584" y="895"/>
                        </a:cubicBezTo>
                        <a:cubicBezTo>
                          <a:pt x="1763" y="657"/>
                          <a:pt x="1953" y="455"/>
                          <a:pt x="2156" y="300"/>
                        </a:cubicBezTo>
                        <a:cubicBezTo>
                          <a:pt x="2284" y="214"/>
                          <a:pt x="2439" y="159"/>
                          <a:pt x="2595" y="159"/>
                        </a:cubicBezTo>
                        <a:cubicBezTo>
                          <a:pt x="2700" y="159"/>
                          <a:pt x="2806" y="183"/>
                          <a:pt x="2906" y="241"/>
                        </a:cubicBezTo>
                        <a:lnTo>
                          <a:pt x="2918" y="229"/>
                        </a:lnTo>
                        <a:cubicBezTo>
                          <a:pt x="2815" y="71"/>
                          <a:pt x="2633" y="0"/>
                          <a:pt x="24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10" name="Google Shape;510;p50"/>
                  <p:cNvSpPr/>
                  <p:nvPr/>
                </p:nvSpPr>
                <p:spPr>
                  <a:xfrm>
                    <a:off x="1352550" y="1754850"/>
                    <a:ext cx="72950" cy="39575"/>
                  </a:xfrm>
                  <a:custGeom>
                    <a:avLst/>
                    <a:gdLst/>
                    <a:ahLst/>
                    <a:cxnLst/>
                    <a:rect l="l" t="t" r="r" b="b"/>
                    <a:pathLst>
                      <a:path w="2918" h="1583" extrusionOk="0">
                        <a:moveTo>
                          <a:pt x="2434" y="0"/>
                        </a:moveTo>
                        <a:cubicBezTo>
                          <a:pt x="2296" y="0"/>
                          <a:pt x="2155" y="37"/>
                          <a:pt x="2036" y="106"/>
                        </a:cubicBezTo>
                        <a:cubicBezTo>
                          <a:pt x="1738" y="273"/>
                          <a:pt x="1595" y="535"/>
                          <a:pt x="1429" y="773"/>
                        </a:cubicBezTo>
                        <a:cubicBezTo>
                          <a:pt x="1262" y="999"/>
                          <a:pt x="1083" y="1225"/>
                          <a:pt x="833" y="1344"/>
                        </a:cubicBezTo>
                        <a:cubicBezTo>
                          <a:pt x="572" y="1463"/>
                          <a:pt x="274" y="1511"/>
                          <a:pt x="0" y="1535"/>
                        </a:cubicBezTo>
                        <a:lnTo>
                          <a:pt x="0" y="1582"/>
                        </a:lnTo>
                        <a:cubicBezTo>
                          <a:pt x="298" y="1582"/>
                          <a:pt x="595" y="1571"/>
                          <a:pt x="881" y="1463"/>
                        </a:cubicBezTo>
                        <a:cubicBezTo>
                          <a:pt x="1179" y="1356"/>
                          <a:pt x="1393" y="1118"/>
                          <a:pt x="1572" y="892"/>
                        </a:cubicBezTo>
                        <a:cubicBezTo>
                          <a:pt x="1750" y="654"/>
                          <a:pt x="1953" y="451"/>
                          <a:pt x="2155" y="297"/>
                        </a:cubicBezTo>
                        <a:cubicBezTo>
                          <a:pt x="2276" y="211"/>
                          <a:pt x="2428" y="155"/>
                          <a:pt x="2586" y="155"/>
                        </a:cubicBezTo>
                        <a:cubicBezTo>
                          <a:pt x="2692" y="155"/>
                          <a:pt x="2800" y="180"/>
                          <a:pt x="2905" y="237"/>
                        </a:cubicBezTo>
                        <a:lnTo>
                          <a:pt x="2917" y="225"/>
                        </a:lnTo>
                        <a:cubicBezTo>
                          <a:pt x="2813" y="72"/>
                          <a:pt x="2627" y="0"/>
                          <a:pt x="24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11" name="Google Shape;511;p50"/>
                  <p:cNvSpPr/>
                  <p:nvPr/>
                </p:nvSpPr>
                <p:spPr>
                  <a:xfrm>
                    <a:off x="1465350" y="1754450"/>
                    <a:ext cx="73550" cy="31275"/>
                  </a:xfrm>
                  <a:custGeom>
                    <a:avLst/>
                    <a:gdLst/>
                    <a:ahLst/>
                    <a:cxnLst/>
                    <a:rect l="l" t="t" r="r" b="b"/>
                    <a:pathLst>
                      <a:path w="2942" h="1251" extrusionOk="0">
                        <a:moveTo>
                          <a:pt x="2645" y="1"/>
                        </a:moveTo>
                        <a:cubicBezTo>
                          <a:pt x="2470" y="1"/>
                          <a:pt x="2289" y="17"/>
                          <a:pt x="2108" y="63"/>
                        </a:cubicBezTo>
                        <a:cubicBezTo>
                          <a:pt x="1822" y="134"/>
                          <a:pt x="1560" y="336"/>
                          <a:pt x="1394" y="551"/>
                        </a:cubicBezTo>
                        <a:cubicBezTo>
                          <a:pt x="1131" y="950"/>
                          <a:pt x="691" y="1220"/>
                          <a:pt x="215" y="1220"/>
                        </a:cubicBezTo>
                        <a:cubicBezTo>
                          <a:pt x="152" y="1220"/>
                          <a:pt x="88" y="1215"/>
                          <a:pt x="24" y="1206"/>
                        </a:cubicBezTo>
                        <a:lnTo>
                          <a:pt x="0" y="1206"/>
                        </a:lnTo>
                        <a:cubicBezTo>
                          <a:pt x="109" y="1235"/>
                          <a:pt x="225" y="1251"/>
                          <a:pt x="342" y="1251"/>
                        </a:cubicBezTo>
                        <a:cubicBezTo>
                          <a:pt x="506" y="1251"/>
                          <a:pt x="674" y="1220"/>
                          <a:pt x="834" y="1158"/>
                        </a:cubicBezTo>
                        <a:cubicBezTo>
                          <a:pt x="1108" y="1075"/>
                          <a:pt x="1334" y="860"/>
                          <a:pt x="1513" y="658"/>
                        </a:cubicBezTo>
                        <a:cubicBezTo>
                          <a:pt x="1703" y="467"/>
                          <a:pt x="1929" y="360"/>
                          <a:pt x="2167" y="265"/>
                        </a:cubicBezTo>
                        <a:cubicBezTo>
                          <a:pt x="2406" y="182"/>
                          <a:pt x="2679" y="122"/>
                          <a:pt x="2941" y="27"/>
                        </a:cubicBezTo>
                        <a:lnTo>
                          <a:pt x="2941" y="15"/>
                        </a:lnTo>
                        <a:cubicBezTo>
                          <a:pt x="2845" y="6"/>
                          <a:pt x="2746" y="1"/>
                          <a:pt x="264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12" name="Google Shape;512;p50"/>
                  <p:cNvSpPr/>
                  <p:nvPr/>
                </p:nvSpPr>
                <p:spPr>
                  <a:xfrm>
                    <a:off x="1347775" y="1683350"/>
                    <a:ext cx="81875" cy="25800"/>
                  </a:xfrm>
                  <a:custGeom>
                    <a:avLst/>
                    <a:gdLst/>
                    <a:ahLst/>
                    <a:cxnLst/>
                    <a:rect l="l" t="t" r="r" b="b"/>
                    <a:pathLst>
                      <a:path w="3275" h="1032" extrusionOk="0">
                        <a:moveTo>
                          <a:pt x="2365" y="0"/>
                        </a:moveTo>
                        <a:cubicBezTo>
                          <a:pt x="2073" y="0"/>
                          <a:pt x="1783" y="93"/>
                          <a:pt x="1525" y="240"/>
                        </a:cubicBezTo>
                        <a:cubicBezTo>
                          <a:pt x="1263" y="394"/>
                          <a:pt x="1048" y="621"/>
                          <a:pt x="810" y="775"/>
                        </a:cubicBezTo>
                        <a:cubicBezTo>
                          <a:pt x="649" y="892"/>
                          <a:pt x="441" y="988"/>
                          <a:pt x="226" y="988"/>
                        </a:cubicBezTo>
                        <a:cubicBezTo>
                          <a:pt x="155" y="988"/>
                          <a:pt x="83" y="978"/>
                          <a:pt x="12" y="954"/>
                        </a:cubicBezTo>
                        <a:lnTo>
                          <a:pt x="1" y="978"/>
                        </a:lnTo>
                        <a:cubicBezTo>
                          <a:pt x="87" y="1015"/>
                          <a:pt x="181" y="1032"/>
                          <a:pt x="277" y="1032"/>
                        </a:cubicBezTo>
                        <a:cubicBezTo>
                          <a:pt x="484" y="1032"/>
                          <a:pt x="699" y="956"/>
                          <a:pt x="870" y="859"/>
                        </a:cubicBezTo>
                        <a:cubicBezTo>
                          <a:pt x="1144" y="704"/>
                          <a:pt x="1358" y="501"/>
                          <a:pt x="1620" y="382"/>
                        </a:cubicBezTo>
                        <a:cubicBezTo>
                          <a:pt x="1870" y="263"/>
                          <a:pt x="2156" y="228"/>
                          <a:pt x="2417" y="216"/>
                        </a:cubicBezTo>
                        <a:cubicBezTo>
                          <a:pt x="2691" y="216"/>
                          <a:pt x="2977" y="263"/>
                          <a:pt x="3251" y="359"/>
                        </a:cubicBezTo>
                        <a:lnTo>
                          <a:pt x="3275" y="347"/>
                        </a:lnTo>
                        <a:cubicBezTo>
                          <a:pt x="3049" y="144"/>
                          <a:pt x="2739" y="37"/>
                          <a:pt x="2417" y="1"/>
                        </a:cubicBezTo>
                        <a:cubicBezTo>
                          <a:pt x="2400" y="1"/>
                          <a:pt x="2383" y="0"/>
                          <a:pt x="236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13" name="Google Shape;513;p50"/>
                  <p:cNvSpPr/>
                  <p:nvPr/>
                </p:nvSpPr>
                <p:spPr>
                  <a:xfrm>
                    <a:off x="1341825" y="1645025"/>
                    <a:ext cx="72050" cy="10925"/>
                  </a:xfrm>
                  <a:custGeom>
                    <a:avLst/>
                    <a:gdLst/>
                    <a:ahLst/>
                    <a:cxnLst/>
                    <a:rect l="l" t="t" r="r" b="b"/>
                    <a:pathLst>
                      <a:path w="2882" h="437" extrusionOk="0">
                        <a:moveTo>
                          <a:pt x="213" y="0"/>
                        </a:moveTo>
                        <a:cubicBezTo>
                          <a:pt x="125" y="0"/>
                          <a:pt x="38" y="38"/>
                          <a:pt x="0" y="129"/>
                        </a:cubicBezTo>
                        <a:lnTo>
                          <a:pt x="12" y="129"/>
                        </a:lnTo>
                        <a:cubicBezTo>
                          <a:pt x="44" y="72"/>
                          <a:pt x="104" y="49"/>
                          <a:pt x="166" y="49"/>
                        </a:cubicBezTo>
                        <a:cubicBezTo>
                          <a:pt x="221" y="49"/>
                          <a:pt x="278" y="66"/>
                          <a:pt x="322" y="94"/>
                        </a:cubicBezTo>
                        <a:cubicBezTo>
                          <a:pt x="429" y="153"/>
                          <a:pt x="512" y="272"/>
                          <a:pt x="631" y="332"/>
                        </a:cubicBezTo>
                        <a:cubicBezTo>
                          <a:pt x="771" y="409"/>
                          <a:pt x="932" y="436"/>
                          <a:pt x="1094" y="436"/>
                        </a:cubicBezTo>
                        <a:cubicBezTo>
                          <a:pt x="1207" y="436"/>
                          <a:pt x="1321" y="423"/>
                          <a:pt x="1429" y="403"/>
                        </a:cubicBezTo>
                        <a:cubicBezTo>
                          <a:pt x="1691" y="368"/>
                          <a:pt x="1929" y="308"/>
                          <a:pt x="2167" y="260"/>
                        </a:cubicBezTo>
                        <a:cubicBezTo>
                          <a:pt x="2269" y="240"/>
                          <a:pt x="2368" y="226"/>
                          <a:pt x="2467" y="226"/>
                        </a:cubicBezTo>
                        <a:cubicBezTo>
                          <a:pt x="2600" y="226"/>
                          <a:pt x="2733" y="252"/>
                          <a:pt x="2870" y="320"/>
                        </a:cubicBezTo>
                        <a:lnTo>
                          <a:pt x="2882" y="308"/>
                        </a:lnTo>
                        <a:cubicBezTo>
                          <a:pt x="2737" y="102"/>
                          <a:pt x="2485" y="29"/>
                          <a:pt x="2250" y="29"/>
                        </a:cubicBezTo>
                        <a:cubicBezTo>
                          <a:pt x="2214" y="29"/>
                          <a:pt x="2178" y="31"/>
                          <a:pt x="2144" y="34"/>
                        </a:cubicBezTo>
                        <a:cubicBezTo>
                          <a:pt x="1870" y="46"/>
                          <a:pt x="1632" y="165"/>
                          <a:pt x="1393" y="225"/>
                        </a:cubicBezTo>
                        <a:cubicBezTo>
                          <a:pt x="1261" y="258"/>
                          <a:pt x="1125" y="284"/>
                          <a:pt x="992" y="284"/>
                        </a:cubicBezTo>
                        <a:cubicBezTo>
                          <a:pt x="885" y="284"/>
                          <a:pt x="780" y="267"/>
                          <a:pt x="679" y="225"/>
                        </a:cubicBezTo>
                        <a:cubicBezTo>
                          <a:pt x="560" y="201"/>
                          <a:pt x="477" y="94"/>
                          <a:pt x="358" y="34"/>
                        </a:cubicBezTo>
                        <a:cubicBezTo>
                          <a:pt x="314" y="13"/>
                          <a:pt x="264" y="0"/>
                          <a:pt x="21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14" name="Google Shape;514;p50"/>
                  <p:cNvSpPr/>
                  <p:nvPr/>
                </p:nvSpPr>
                <p:spPr>
                  <a:xfrm>
                    <a:off x="1589475" y="1557175"/>
                    <a:ext cx="60750" cy="56275"/>
                  </a:xfrm>
                  <a:custGeom>
                    <a:avLst/>
                    <a:gdLst/>
                    <a:ahLst/>
                    <a:cxnLst/>
                    <a:rect l="l" t="t" r="r" b="b"/>
                    <a:pathLst>
                      <a:path w="2430" h="2251" extrusionOk="0">
                        <a:moveTo>
                          <a:pt x="0" y="0"/>
                        </a:moveTo>
                        <a:lnTo>
                          <a:pt x="0" y="12"/>
                        </a:lnTo>
                        <a:cubicBezTo>
                          <a:pt x="29" y="19"/>
                          <a:pt x="59" y="27"/>
                          <a:pt x="88" y="34"/>
                        </a:cubicBezTo>
                        <a:lnTo>
                          <a:pt x="88" y="34"/>
                        </a:lnTo>
                        <a:cubicBezTo>
                          <a:pt x="59" y="23"/>
                          <a:pt x="30" y="11"/>
                          <a:pt x="0" y="0"/>
                        </a:cubicBezTo>
                        <a:close/>
                        <a:moveTo>
                          <a:pt x="88" y="34"/>
                        </a:moveTo>
                        <a:lnTo>
                          <a:pt x="88" y="34"/>
                        </a:lnTo>
                        <a:cubicBezTo>
                          <a:pt x="343" y="138"/>
                          <a:pt x="585" y="276"/>
                          <a:pt x="703" y="500"/>
                        </a:cubicBezTo>
                        <a:cubicBezTo>
                          <a:pt x="774" y="619"/>
                          <a:pt x="774" y="750"/>
                          <a:pt x="727" y="881"/>
                        </a:cubicBezTo>
                        <a:cubicBezTo>
                          <a:pt x="703" y="953"/>
                          <a:pt x="667" y="1036"/>
                          <a:pt x="679" y="1131"/>
                        </a:cubicBezTo>
                        <a:cubicBezTo>
                          <a:pt x="703" y="1238"/>
                          <a:pt x="774" y="1334"/>
                          <a:pt x="834" y="1369"/>
                        </a:cubicBezTo>
                        <a:cubicBezTo>
                          <a:pt x="1084" y="1548"/>
                          <a:pt x="1322" y="1715"/>
                          <a:pt x="1596" y="1869"/>
                        </a:cubicBezTo>
                        <a:cubicBezTo>
                          <a:pt x="1858" y="2012"/>
                          <a:pt x="2132" y="2143"/>
                          <a:pt x="2417" y="2250"/>
                        </a:cubicBezTo>
                        <a:lnTo>
                          <a:pt x="2429" y="2239"/>
                        </a:lnTo>
                        <a:cubicBezTo>
                          <a:pt x="2203" y="2036"/>
                          <a:pt x="1965" y="1846"/>
                          <a:pt x="1715" y="1691"/>
                        </a:cubicBezTo>
                        <a:cubicBezTo>
                          <a:pt x="1465" y="1524"/>
                          <a:pt x="1179" y="1393"/>
                          <a:pt x="941" y="1238"/>
                        </a:cubicBezTo>
                        <a:cubicBezTo>
                          <a:pt x="822" y="1179"/>
                          <a:pt x="822" y="1096"/>
                          <a:pt x="870" y="929"/>
                        </a:cubicBezTo>
                        <a:cubicBezTo>
                          <a:pt x="905" y="786"/>
                          <a:pt x="881" y="584"/>
                          <a:pt x="786" y="453"/>
                        </a:cubicBezTo>
                        <a:cubicBezTo>
                          <a:pt x="626" y="196"/>
                          <a:pt x="350" y="102"/>
                          <a:pt x="88" y="3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15" name="Google Shape;515;p50"/>
                  <p:cNvSpPr/>
                  <p:nvPr/>
                </p:nvSpPr>
                <p:spPr>
                  <a:xfrm>
                    <a:off x="1941300" y="1552100"/>
                    <a:ext cx="37225" cy="69675"/>
                  </a:xfrm>
                  <a:custGeom>
                    <a:avLst/>
                    <a:gdLst/>
                    <a:ahLst/>
                    <a:cxnLst/>
                    <a:rect l="l" t="t" r="r" b="b"/>
                    <a:pathLst>
                      <a:path w="1489" h="2787" extrusionOk="0">
                        <a:moveTo>
                          <a:pt x="36" y="1"/>
                        </a:moveTo>
                        <a:lnTo>
                          <a:pt x="1" y="13"/>
                        </a:lnTo>
                        <a:cubicBezTo>
                          <a:pt x="203" y="203"/>
                          <a:pt x="346" y="429"/>
                          <a:pt x="429" y="679"/>
                        </a:cubicBezTo>
                        <a:cubicBezTo>
                          <a:pt x="513" y="929"/>
                          <a:pt x="501" y="1203"/>
                          <a:pt x="524" y="1477"/>
                        </a:cubicBezTo>
                        <a:cubicBezTo>
                          <a:pt x="572" y="1751"/>
                          <a:pt x="655" y="2037"/>
                          <a:pt x="822" y="2263"/>
                        </a:cubicBezTo>
                        <a:cubicBezTo>
                          <a:pt x="989" y="2501"/>
                          <a:pt x="1215" y="2692"/>
                          <a:pt x="1477" y="2787"/>
                        </a:cubicBezTo>
                        <a:lnTo>
                          <a:pt x="1489" y="2775"/>
                        </a:lnTo>
                        <a:cubicBezTo>
                          <a:pt x="1322" y="2561"/>
                          <a:pt x="1155" y="2370"/>
                          <a:pt x="1025" y="2144"/>
                        </a:cubicBezTo>
                        <a:cubicBezTo>
                          <a:pt x="894" y="1918"/>
                          <a:pt x="774" y="1703"/>
                          <a:pt x="727" y="1441"/>
                        </a:cubicBezTo>
                        <a:cubicBezTo>
                          <a:pt x="667" y="1179"/>
                          <a:pt x="667" y="906"/>
                          <a:pt x="548" y="644"/>
                        </a:cubicBezTo>
                        <a:cubicBezTo>
                          <a:pt x="429" y="394"/>
                          <a:pt x="263" y="167"/>
                          <a:pt x="3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16" name="Google Shape;516;p50"/>
                  <p:cNvSpPr/>
                  <p:nvPr/>
                </p:nvSpPr>
                <p:spPr>
                  <a:xfrm>
                    <a:off x="2060375" y="1546150"/>
                    <a:ext cx="15800" cy="72950"/>
                  </a:xfrm>
                  <a:custGeom>
                    <a:avLst/>
                    <a:gdLst/>
                    <a:ahLst/>
                    <a:cxnLst/>
                    <a:rect l="l" t="t" r="r" b="b"/>
                    <a:pathLst>
                      <a:path w="632" h="2918" extrusionOk="0">
                        <a:moveTo>
                          <a:pt x="619" y="1"/>
                        </a:moveTo>
                        <a:cubicBezTo>
                          <a:pt x="429" y="465"/>
                          <a:pt x="202" y="906"/>
                          <a:pt x="72" y="1417"/>
                        </a:cubicBezTo>
                        <a:cubicBezTo>
                          <a:pt x="24" y="1668"/>
                          <a:pt x="0" y="1941"/>
                          <a:pt x="48" y="2191"/>
                        </a:cubicBezTo>
                        <a:cubicBezTo>
                          <a:pt x="95" y="2441"/>
                          <a:pt x="167" y="2680"/>
                          <a:pt x="286" y="2918"/>
                        </a:cubicBezTo>
                        <a:lnTo>
                          <a:pt x="310" y="2918"/>
                        </a:lnTo>
                        <a:cubicBezTo>
                          <a:pt x="310" y="2668"/>
                          <a:pt x="274" y="2418"/>
                          <a:pt x="262" y="2179"/>
                        </a:cubicBezTo>
                        <a:cubicBezTo>
                          <a:pt x="250" y="1918"/>
                          <a:pt x="202" y="1679"/>
                          <a:pt x="226" y="1441"/>
                        </a:cubicBezTo>
                        <a:cubicBezTo>
                          <a:pt x="322" y="989"/>
                          <a:pt x="500" y="489"/>
                          <a:pt x="631" y="13"/>
                        </a:cubicBezTo>
                        <a:lnTo>
                          <a:pt x="61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17" name="Google Shape;517;p50"/>
                  <p:cNvSpPr/>
                  <p:nvPr/>
                </p:nvSpPr>
                <p:spPr>
                  <a:xfrm>
                    <a:off x="1852600" y="1501500"/>
                    <a:ext cx="21750" cy="70875"/>
                  </a:xfrm>
                  <a:custGeom>
                    <a:avLst/>
                    <a:gdLst/>
                    <a:ahLst/>
                    <a:cxnLst/>
                    <a:rect l="l" t="t" r="r" b="b"/>
                    <a:pathLst>
                      <a:path w="870" h="2835" extrusionOk="0">
                        <a:moveTo>
                          <a:pt x="48" y="1"/>
                        </a:moveTo>
                        <a:cubicBezTo>
                          <a:pt x="24" y="489"/>
                          <a:pt x="1" y="1001"/>
                          <a:pt x="72" y="1525"/>
                        </a:cubicBezTo>
                        <a:cubicBezTo>
                          <a:pt x="120" y="1787"/>
                          <a:pt x="203" y="2037"/>
                          <a:pt x="358" y="2251"/>
                        </a:cubicBezTo>
                        <a:cubicBezTo>
                          <a:pt x="501" y="2477"/>
                          <a:pt x="667" y="2668"/>
                          <a:pt x="858" y="2834"/>
                        </a:cubicBezTo>
                        <a:lnTo>
                          <a:pt x="870" y="2811"/>
                        </a:lnTo>
                        <a:cubicBezTo>
                          <a:pt x="786" y="2561"/>
                          <a:pt x="655" y="2358"/>
                          <a:pt x="548" y="2132"/>
                        </a:cubicBezTo>
                        <a:cubicBezTo>
                          <a:pt x="441" y="1906"/>
                          <a:pt x="322" y="1703"/>
                          <a:pt x="251" y="1477"/>
                        </a:cubicBezTo>
                        <a:cubicBezTo>
                          <a:pt x="143" y="1013"/>
                          <a:pt x="131" y="513"/>
                          <a:pt x="7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18" name="Google Shape;518;p50"/>
                  <p:cNvSpPr/>
                  <p:nvPr/>
                </p:nvSpPr>
                <p:spPr>
                  <a:xfrm>
                    <a:off x="2224675" y="1731575"/>
                    <a:ext cx="82475" cy="53650"/>
                  </a:xfrm>
                  <a:custGeom>
                    <a:avLst/>
                    <a:gdLst/>
                    <a:ahLst/>
                    <a:cxnLst/>
                    <a:rect l="l" t="t" r="r" b="b"/>
                    <a:pathLst>
                      <a:path w="3299" h="2146" extrusionOk="0">
                        <a:moveTo>
                          <a:pt x="291" y="0"/>
                        </a:moveTo>
                        <a:cubicBezTo>
                          <a:pt x="173" y="0"/>
                          <a:pt x="62" y="47"/>
                          <a:pt x="0" y="156"/>
                        </a:cubicBezTo>
                        <a:lnTo>
                          <a:pt x="12" y="180"/>
                        </a:lnTo>
                        <a:cubicBezTo>
                          <a:pt x="64" y="124"/>
                          <a:pt x="126" y="102"/>
                          <a:pt x="190" y="102"/>
                        </a:cubicBezTo>
                        <a:cubicBezTo>
                          <a:pt x="289" y="102"/>
                          <a:pt x="392" y="153"/>
                          <a:pt x="465" y="204"/>
                        </a:cubicBezTo>
                        <a:cubicBezTo>
                          <a:pt x="560" y="311"/>
                          <a:pt x="619" y="477"/>
                          <a:pt x="667" y="632"/>
                        </a:cubicBezTo>
                        <a:cubicBezTo>
                          <a:pt x="715" y="799"/>
                          <a:pt x="762" y="1013"/>
                          <a:pt x="893" y="1168"/>
                        </a:cubicBezTo>
                        <a:cubicBezTo>
                          <a:pt x="990" y="1313"/>
                          <a:pt x="1180" y="1411"/>
                          <a:pt x="1357" y="1411"/>
                        </a:cubicBezTo>
                        <a:cubicBezTo>
                          <a:pt x="1398" y="1411"/>
                          <a:pt x="1438" y="1405"/>
                          <a:pt x="1477" y="1394"/>
                        </a:cubicBezTo>
                        <a:cubicBezTo>
                          <a:pt x="1656" y="1372"/>
                          <a:pt x="1814" y="1286"/>
                          <a:pt x="1961" y="1286"/>
                        </a:cubicBezTo>
                        <a:cubicBezTo>
                          <a:pt x="1971" y="1286"/>
                          <a:pt x="1980" y="1286"/>
                          <a:pt x="1989" y="1287"/>
                        </a:cubicBezTo>
                        <a:cubicBezTo>
                          <a:pt x="2155" y="1311"/>
                          <a:pt x="2310" y="1406"/>
                          <a:pt x="2429" y="1525"/>
                        </a:cubicBezTo>
                        <a:cubicBezTo>
                          <a:pt x="2548" y="1644"/>
                          <a:pt x="2667" y="1811"/>
                          <a:pt x="2798" y="1930"/>
                        </a:cubicBezTo>
                        <a:cubicBezTo>
                          <a:pt x="2923" y="2043"/>
                          <a:pt x="3090" y="2145"/>
                          <a:pt x="3269" y="2145"/>
                        </a:cubicBezTo>
                        <a:cubicBezTo>
                          <a:pt x="3279" y="2145"/>
                          <a:pt x="3289" y="2145"/>
                          <a:pt x="3298" y="2144"/>
                        </a:cubicBezTo>
                        <a:lnTo>
                          <a:pt x="3286" y="2121"/>
                        </a:lnTo>
                        <a:cubicBezTo>
                          <a:pt x="3108" y="2121"/>
                          <a:pt x="2941" y="2025"/>
                          <a:pt x="2822" y="1882"/>
                        </a:cubicBezTo>
                        <a:cubicBezTo>
                          <a:pt x="2691" y="1751"/>
                          <a:pt x="2608" y="1609"/>
                          <a:pt x="2489" y="1454"/>
                        </a:cubicBezTo>
                        <a:cubicBezTo>
                          <a:pt x="2370" y="1311"/>
                          <a:pt x="2203" y="1168"/>
                          <a:pt x="1989" y="1144"/>
                        </a:cubicBezTo>
                        <a:cubicBezTo>
                          <a:pt x="1957" y="1139"/>
                          <a:pt x="1926" y="1136"/>
                          <a:pt x="1895" y="1136"/>
                        </a:cubicBezTo>
                        <a:cubicBezTo>
                          <a:pt x="1731" y="1136"/>
                          <a:pt x="1582" y="1206"/>
                          <a:pt x="1441" y="1216"/>
                        </a:cubicBezTo>
                        <a:cubicBezTo>
                          <a:pt x="1420" y="1219"/>
                          <a:pt x="1400" y="1220"/>
                          <a:pt x="1381" y="1220"/>
                        </a:cubicBezTo>
                        <a:cubicBezTo>
                          <a:pt x="1081" y="1220"/>
                          <a:pt x="971" y="885"/>
                          <a:pt x="881" y="561"/>
                        </a:cubicBezTo>
                        <a:cubicBezTo>
                          <a:pt x="822" y="394"/>
                          <a:pt x="739" y="192"/>
                          <a:pt x="548" y="73"/>
                        </a:cubicBezTo>
                        <a:cubicBezTo>
                          <a:pt x="471" y="27"/>
                          <a:pt x="380" y="0"/>
                          <a:pt x="2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19" name="Google Shape;519;p50"/>
                  <p:cNvSpPr/>
                  <p:nvPr/>
                </p:nvSpPr>
                <p:spPr>
                  <a:xfrm>
                    <a:off x="2340750" y="1707775"/>
                    <a:ext cx="67300" cy="24000"/>
                  </a:xfrm>
                  <a:custGeom>
                    <a:avLst/>
                    <a:gdLst/>
                    <a:ahLst/>
                    <a:cxnLst/>
                    <a:rect l="l" t="t" r="r" b="b"/>
                    <a:pathLst>
                      <a:path w="2692" h="960" extrusionOk="0">
                        <a:moveTo>
                          <a:pt x="13" y="1"/>
                        </a:moveTo>
                        <a:lnTo>
                          <a:pt x="1" y="13"/>
                        </a:lnTo>
                        <a:cubicBezTo>
                          <a:pt x="167" y="239"/>
                          <a:pt x="346" y="429"/>
                          <a:pt x="537" y="608"/>
                        </a:cubicBezTo>
                        <a:cubicBezTo>
                          <a:pt x="644" y="691"/>
                          <a:pt x="727" y="787"/>
                          <a:pt x="858" y="858"/>
                        </a:cubicBezTo>
                        <a:cubicBezTo>
                          <a:pt x="956" y="917"/>
                          <a:pt x="1086" y="959"/>
                          <a:pt x="1222" y="959"/>
                        </a:cubicBezTo>
                        <a:cubicBezTo>
                          <a:pt x="1251" y="959"/>
                          <a:pt x="1281" y="957"/>
                          <a:pt x="1310" y="953"/>
                        </a:cubicBezTo>
                        <a:cubicBezTo>
                          <a:pt x="1620" y="870"/>
                          <a:pt x="1775" y="656"/>
                          <a:pt x="2025" y="632"/>
                        </a:cubicBezTo>
                        <a:cubicBezTo>
                          <a:pt x="2037" y="631"/>
                          <a:pt x="2049" y="631"/>
                          <a:pt x="2061" y="631"/>
                        </a:cubicBezTo>
                        <a:cubicBezTo>
                          <a:pt x="2289" y="631"/>
                          <a:pt x="2533" y="737"/>
                          <a:pt x="2680" y="929"/>
                        </a:cubicBezTo>
                        <a:lnTo>
                          <a:pt x="2692" y="917"/>
                        </a:lnTo>
                        <a:cubicBezTo>
                          <a:pt x="2561" y="679"/>
                          <a:pt x="2287" y="536"/>
                          <a:pt x="2013" y="536"/>
                        </a:cubicBezTo>
                        <a:cubicBezTo>
                          <a:pt x="2000" y="535"/>
                          <a:pt x="1987" y="535"/>
                          <a:pt x="1974" y="535"/>
                        </a:cubicBezTo>
                        <a:cubicBezTo>
                          <a:pt x="1695" y="535"/>
                          <a:pt x="1468" y="775"/>
                          <a:pt x="1263" y="787"/>
                        </a:cubicBezTo>
                        <a:cubicBezTo>
                          <a:pt x="1256" y="787"/>
                          <a:pt x="1249" y="787"/>
                          <a:pt x="1243" y="787"/>
                        </a:cubicBezTo>
                        <a:cubicBezTo>
                          <a:pt x="1027" y="787"/>
                          <a:pt x="875" y="603"/>
                          <a:pt x="668" y="441"/>
                        </a:cubicBezTo>
                        <a:cubicBezTo>
                          <a:pt x="465" y="275"/>
                          <a:pt x="251" y="132"/>
                          <a:pt x="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20" name="Google Shape;520;p50"/>
                  <p:cNvSpPr/>
                  <p:nvPr/>
                </p:nvSpPr>
                <p:spPr>
                  <a:xfrm>
                    <a:off x="2375875" y="1588725"/>
                    <a:ext cx="68500" cy="36625"/>
                  </a:xfrm>
                  <a:custGeom>
                    <a:avLst/>
                    <a:gdLst/>
                    <a:ahLst/>
                    <a:cxnLst/>
                    <a:rect l="l" t="t" r="r" b="b"/>
                    <a:pathLst>
                      <a:path w="2740" h="1465" extrusionOk="0">
                        <a:moveTo>
                          <a:pt x="2629" y="0"/>
                        </a:moveTo>
                        <a:cubicBezTo>
                          <a:pt x="2396" y="0"/>
                          <a:pt x="2176" y="154"/>
                          <a:pt x="2001" y="298"/>
                        </a:cubicBezTo>
                        <a:cubicBezTo>
                          <a:pt x="1787" y="476"/>
                          <a:pt x="1596" y="631"/>
                          <a:pt x="1346" y="667"/>
                        </a:cubicBezTo>
                        <a:cubicBezTo>
                          <a:pt x="1108" y="715"/>
                          <a:pt x="822" y="667"/>
                          <a:pt x="536" y="774"/>
                        </a:cubicBezTo>
                        <a:cubicBezTo>
                          <a:pt x="263" y="857"/>
                          <a:pt x="1" y="1191"/>
                          <a:pt x="144" y="1465"/>
                        </a:cubicBezTo>
                        <a:lnTo>
                          <a:pt x="155" y="1465"/>
                        </a:lnTo>
                        <a:cubicBezTo>
                          <a:pt x="167" y="1191"/>
                          <a:pt x="382" y="1036"/>
                          <a:pt x="596" y="977"/>
                        </a:cubicBezTo>
                        <a:cubicBezTo>
                          <a:pt x="822" y="905"/>
                          <a:pt x="1096" y="905"/>
                          <a:pt x="1370" y="834"/>
                        </a:cubicBezTo>
                        <a:cubicBezTo>
                          <a:pt x="1955" y="693"/>
                          <a:pt x="2149" y="23"/>
                          <a:pt x="2699" y="23"/>
                        </a:cubicBezTo>
                        <a:cubicBezTo>
                          <a:pt x="2708" y="23"/>
                          <a:pt x="2718" y="24"/>
                          <a:pt x="2727" y="24"/>
                        </a:cubicBezTo>
                        <a:lnTo>
                          <a:pt x="2739" y="12"/>
                        </a:lnTo>
                        <a:cubicBezTo>
                          <a:pt x="2702" y="4"/>
                          <a:pt x="2666" y="0"/>
                          <a:pt x="262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21" name="Google Shape;521;p50"/>
                  <p:cNvSpPr/>
                  <p:nvPr/>
                </p:nvSpPr>
                <p:spPr>
                  <a:xfrm>
                    <a:off x="1935050" y="1876850"/>
                    <a:ext cx="26225" cy="72350"/>
                  </a:xfrm>
                  <a:custGeom>
                    <a:avLst/>
                    <a:gdLst/>
                    <a:ahLst/>
                    <a:cxnLst/>
                    <a:rect l="l" t="t" r="r" b="b"/>
                    <a:pathLst>
                      <a:path w="1049" h="2894" extrusionOk="0">
                        <a:moveTo>
                          <a:pt x="405" y="0"/>
                        </a:moveTo>
                        <a:cubicBezTo>
                          <a:pt x="262" y="36"/>
                          <a:pt x="120" y="155"/>
                          <a:pt x="60" y="322"/>
                        </a:cubicBezTo>
                        <a:cubicBezTo>
                          <a:pt x="1" y="477"/>
                          <a:pt x="24" y="679"/>
                          <a:pt x="108" y="822"/>
                        </a:cubicBezTo>
                        <a:cubicBezTo>
                          <a:pt x="179" y="977"/>
                          <a:pt x="358" y="1072"/>
                          <a:pt x="513" y="1120"/>
                        </a:cubicBezTo>
                        <a:cubicBezTo>
                          <a:pt x="655" y="1167"/>
                          <a:pt x="774" y="1215"/>
                          <a:pt x="834" y="1298"/>
                        </a:cubicBezTo>
                        <a:cubicBezTo>
                          <a:pt x="894" y="1393"/>
                          <a:pt x="834" y="1489"/>
                          <a:pt x="763" y="1632"/>
                        </a:cubicBezTo>
                        <a:cubicBezTo>
                          <a:pt x="691" y="1763"/>
                          <a:pt x="643" y="1929"/>
                          <a:pt x="643" y="2072"/>
                        </a:cubicBezTo>
                        <a:cubicBezTo>
                          <a:pt x="643" y="2382"/>
                          <a:pt x="763" y="2703"/>
                          <a:pt x="989" y="2894"/>
                        </a:cubicBezTo>
                        <a:lnTo>
                          <a:pt x="1001" y="2858"/>
                        </a:lnTo>
                        <a:cubicBezTo>
                          <a:pt x="810" y="2644"/>
                          <a:pt x="739" y="2358"/>
                          <a:pt x="763" y="2072"/>
                        </a:cubicBezTo>
                        <a:cubicBezTo>
                          <a:pt x="774" y="1941"/>
                          <a:pt x="822" y="1810"/>
                          <a:pt x="894" y="1691"/>
                        </a:cubicBezTo>
                        <a:cubicBezTo>
                          <a:pt x="929" y="1632"/>
                          <a:pt x="989" y="1572"/>
                          <a:pt x="1013" y="1477"/>
                        </a:cubicBezTo>
                        <a:cubicBezTo>
                          <a:pt x="1048" y="1393"/>
                          <a:pt x="1036" y="1274"/>
                          <a:pt x="989" y="1191"/>
                        </a:cubicBezTo>
                        <a:cubicBezTo>
                          <a:pt x="894" y="1036"/>
                          <a:pt x="715" y="953"/>
                          <a:pt x="584" y="917"/>
                        </a:cubicBezTo>
                        <a:cubicBezTo>
                          <a:pt x="453" y="870"/>
                          <a:pt x="382" y="810"/>
                          <a:pt x="298" y="703"/>
                        </a:cubicBezTo>
                        <a:cubicBezTo>
                          <a:pt x="155" y="512"/>
                          <a:pt x="203" y="215"/>
                          <a:pt x="417" y="24"/>
                        </a:cubicBezTo>
                        <a:lnTo>
                          <a:pt x="405"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22" name="Google Shape;522;p50"/>
                  <p:cNvSpPr/>
                  <p:nvPr/>
                </p:nvSpPr>
                <p:spPr>
                  <a:xfrm>
                    <a:off x="2019575" y="1729200"/>
                    <a:ext cx="49450" cy="91125"/>
                  </a:xfrm>
                  <a:custGeom>
                    <a:avLst/>
                    <a:gdLst/>
                    <a:ahLst/>
                    <a:cxnLst/>
                    <a:rect l="l" t="t" r="r" b="b"/>
                    <a:pathLst>
                      <a:path w="1978" h="3645" extrusionOk="0">
                        <a:moveTo>
                          <a:pt x="1" y="1"/>
                        </a:moveTo>
                        <a:lnTo>
                          <a:pt x="1" y="13"/>
                        </a:lnTo>
                        <a:cubicBezTo>
                          <a:pt x="191" y="72"/>
                          <a:pt x="394" y="132"/>
                          <a:pt x="537" y="239"/>
                        </a:cubicBezTo>
                        <a:cubicBezTo>
                          <a:pt x="691" y="346"/>
                          <a:pt x="787" y="513"/>
                          <a:pt x="775" y="656"/>
                        </a:cubicBezTo>
                        <a:cubicBezTo>
                          <a:pt x="775" y="811"/>
                          <a:pt x="668" y="965"/>
                          <a:pt x="584" y="1144"/>
                        </a:cubicBezTo>
                        <a:cubicBezTo>
                          <a:pt x="489" y="1311"/>
                          <a:pt x="370" y="1549"/>
                          <a:pt x="453" y="1787"/>
                        </a:cubicBezTo>
                        <a:cubicBezTo>
                          <a:pt x="525" y="2025"/>
                          <a:pt x="715" y="2144"/>
                          <a:pt x="882" y="2263"/>
                        </a:cubicBezTo>
                        <a:cubicBezTo>
                          <a:pt x="1049" y="2382"/>
                          <a:pt x="1203" y="2501"/>
                          <a:pt x="1346" y="2632"/>
                        </a:cubicBezTo>
                        <a:cubicBezTo>
                          <a:pt x="1603" y="2889"/>
                          <a:pt x="1818" y="3209"/>
                          <a:pt x="1952" y="3552"/>
                        </a:cubicBezTo>
                        <a:lnTo>
                          <a:pt x="1952" y="3552"/>
                        </a:lnTo>
                        <a:cubicBezTo>
                          <a:pt x="1847" y="3205"/>
                          <a:pt x="1646" y="2881"/>
                          <a:pt x="1406" y="2597"/>
                        </a:cubicBezTo>
                        <a:cubicBezTo>
                          <a:pt x="1263" y="2430"/>
                          <a:pt x="1120" y="2299"/>
                          <a:pt x="953" y="2180"/>
                        </a:cubicBezTo>
                        <a:cubicBezTo>
                          <a:pt x="811" y="2061"/>
                          <a:pt x="644" y="1942"/>
                          <a:pt x="608" y="1775"/>
                        </a:cubicBezTo>
                        <a:cubicBezTo>
                          <a:pt x="572" y="1608"/>
                          <a:pt x="656" y="1442"/>
                          <a:pt x="763" y="1287"/>
                        </a:cubicBezTo>
                        <a:cubicBezTo>
                          <a:pt x="870" y="1120"/>
                          <a:pt x="1001" y="918"/>
                          <a:pt x="1001" y="668"/>
                        </a:cubicBezTo>
                        <a:cubicBezTo>
                          <a:pt x="989" y="418"/>
                          <a:pt x="811" y="215"/>
                          <a:pt x="608" y="120"/>
                        </a:cubicBezTo>
                        <a:cubicBezTo>
                          <a:pt x="406" y="13"/>
                          <a:pt x="191" y="1"/>
                          <a:pt x="1" y="1"/>
                        </a:cubicBezTo>
                        <a:close/>
                        <a:moveTo>
                          <a:pt x="1952" y="3552"/>
                        </a:moveTo>
                        <a:cubicBezTo>
                          <a:pt x="1961" y="3582"/>
                          <a:pt x="1970" y="3613"/>
                          <a:pt x="1977" y="3644"/>
                        </a:cubicBezTo>
                        <a:lnTo>
                          <a:pt x="1977" y="3620"/>
                        </a:lnTo>
                        <a:cubicBezTo>
                          <a:pt x="1969" y="3597"/>
                          <a:pt x="1961" y="3575"/>
                          <a:pt x="1952" y="355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23" name="Google Shape;523;p50"/>
                  <p:cNvSpPr/>
                  <p:nvPr/>
                </p:nvSpPr>
                <p:spPr>
                  <a:xfrm>
                    <a:off x="2095500" y="1769725"/>
                    <a:ext cx="81875" cy="57450"/>
                  </a:xfrm>
                  <a:custGeom>
                    <a:avLst/>
                    <a:gdLst/>
                    <a:ahLst/>
                    <a:cxnLst/>
                    <a:rect l="l" t="t" r="r" b="b"/>
                    <a:pathLst>
                      <a:path w="3275" h="2298" extrusionOk="0">
                        <a:moveTo>
                          <a:pt x="421" y="0"/>
                        </a:moveTo>
                        <a:cubicBezTo>
                          <a:pt x="264" y="0"/>
                          <a:pt x="112" y="54"/>
                          <a:pt x="0" y="166"/>
                        </a:cubicBezTo>
                        <a:lnTo>
                          <a:pt x="12" y="178"/>
                        </a:lnTo>
                        <a:cubicBezTo>
                          <a:pt x="98" y="133"/>
                          <a:pt x="189" y="113"/>
                          <a:pt x="278" y="113"/>
                        </a:cubicBezTo>
                        <a:cubicBezTo>
                          <a:pt x="523" y="113"/>
                          <a:pt x="755" y="263"/>
                          <a:pt x="833" y="464"/>
                        </a:cubicBezTo>
                        <a:cubicBezTo>
                          <a:pt x="893" y="595"/>
                          <a:pt x="881" y="785"/>
                          <a:pt x="941" y="987"/>
                        </a:cubicBezTo>
                        <a:cubicBezTo>
                          <a:pt x="953" y="1083"/>
                          <a:pt x="1012" y="1190"/>
                          <a:pt x="1107" y="1261"/>
                        </a:cubicBezTo>
                        <a:cubicBezTo>
                          <a:pt x="1191" y="1345"/>
                          <a:pt x="1298" y="1380"/>
                          <a:pt x="1405" y="1404"/>
                        </a:cubicBezTo>
                        <a:cubicBezTo>
                          <a:pt x="1607" y="1428"/>
                          <a:pt x="1774" y="1416"/>
                          <a:pt x="1953" y="1440"/>
                        </a:cubicBezTo>
                        <a:cubicBezTo>
                          <a:pt x="2131" y="1476"/>
                          <a:pt x="2298" y="1535"/>
                          <a:pt x="2453" y="1607"/>
                        </a:cubicBezTo>
                        <a:cubicBezTo>
                          <a:pt x="2774" y="1761"/>
                          <a:pt x="3048" y="1999"/>
                          <a:pt x="3262" y="2297"/>
                        </a:cubicBezTo>
                        <a:lnTo>
                          <a:pt x="3274" y="2273"/>
                        </a:lnTo>
                        <a:cubicBezTo>
                          <a:pt x="3096" y="1964"/>
                          <a:pt x="2834" y="1678"/>
                          <a:pt x="2500" y="1499"/>
                        </a:cubicBezTo>
                        <a:cubicBezTo>
                          <a:pt x="2334" y="1404"/>
                          <a:pt x="2155" y="1345"/>
                          <a:pt x="1976" y="1297"/>
                        </a:cubicBezTo>
                        <a:cubicBezTo>
                          <a:pt x="1798" y="1249"/>
                          <a:pt x="1607" y="1249"/>
                          <a:pt x="1441" y="1226"/>
                        </a:cubicBezTo>
                        <a:cubicBezTo>
                          <a:pt x="1286" y="1178"/>
                          <a:pt x="1191" y="1071"/>
                          <a:pt x="1167" y="928"/>
                        </a:cubicBezTo>
                        <a:cubicBezTo>
                          <a:pt x="1119" y="773"/>
                          <a:pt x="1131" y="583"/>
                          <a:pt x="1048" y="368"/>
                        </a:cubicBezTo>
                        <a:cubicBezTo>
                          <a:pt x="917" y="129"/>
                          <a:pt x="664" y="0"/>
                          <a:pt x="42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24" name="Google Shape;524;p50"/>
                  <p:cNvSpPr/>
                  <p:nvPr/>
                </p:nvSpPr>
                <p:spPr>
                  <a:xfrm>
                    <a:off x="2149075" y="1678175"/>
                    <a:ext cx="87225" cy="22475"/>
                  </a:xfrm>
                  <a:custGeom>
                    <a:avLst/>
                    <a:gdLst/>
                    <a:ahLst/>
                    <a:cxnLst/>
                    <a:rect l="l" t="t" r="r" b="b"/>
                    <a:pathLst>
                      <a:path w="3489" h="899" extrusionOk="0">
                        <a:moveTo>
                          <a:pt x="3400" y="0"/>
                        </a:moveTo>
                        <a:cubicBezTo>
                          <a:pt x="3082" y="0"/>
                          <a:pt x="2814" y="225"/>
                          <a:pt x="2596" y="411"/>
                        </a:cubicBezTo>
                        <a:cubicBezTo>
                          <a:pt x="2453" y="494"/>
                          <a:pt x="2334" y="601"/>
                          <a:pt x="2191" y="649"/>
                        </a:cubicBezTo>
                        <a:cubicBezTo>
                          <a:pt x="2119" y="677"/>
                          <a:pt x="2049" y="686"/>
                          <a:pt x="1980" y="686"/>
                        </a:cubicBezTo>
                        <a:cubicBezTo>
                          <a:pt x="1901" y="686"/>
                          <a:pt x="1821" y="674"/>
                          <a:pt x="1738" y="661"/>
                        </a:cubicBezTo>
                        <a:cubicBezTo>
                          <a:pt x="1441" y="601"/>
                          <a:pt x="1167" y="375"/>
                          <a:pt x="810" y="327"/>
                        </a:cubicBezTo>
                        <a:cubicBezTo>
                          <a:pt x="769" y="322"/>
                          <a:pt x="726" y="319"/>
                          <a:pt x="682" y="319"/>
                        </a:cubicBezTo>
                        <a:cubicBezTo>
                          <a:pt x="536" y="319"/>
                          <a:pt x="384" y="352"/>
                          <a:pt x="274" y="435"/>
                        </a:cubicBezTo>
                        <a:cubicBezTo>
                          <a:pt x="119" y="542"/>
                          <a:pt x="0" y="720"/>
                          <a:pt x="36" y="899"/>
                        </a:cubicBezTo>
                        <a:lnTo>
                          <a:pt x="60" y="899"/>
                        </a:lnTo>
                        <a:cubicBezTo>
                          <a:pt x="107" y="732"/>
                          <a:pt x="226" y="649"/>
                          <a:pt x="357" y="577"/>
                        </a:cubicBezTo>
                        <a:cubicBezTo>
                          <a:pt x="434" y="550"/>
                          <a:pt x="515" y="538"/>
                          <a:pt x="597" y="538"/>
                        </a:cubicBezTo>
                        <a:cubicBezTo>
                          <a:pt x="656" y="538"/>
                          <a:pt x="715" y="544"/>
                          <a:pt x="774" y="554"/>
                        </a:cubicBezTo>
                        <a:cubicBezTo>
                          <a:pt x="1072" y="613"/>
                          <a:pt x="1369" y="780"/>
                          <a:pt x="1715" y="839"/>
                        </a:cubicBezTo>
                        <a:cubicBezTo>
                          <a:pt x="1780" y="848"/>
                          <a:pt x="1847" y="854"/>
                          <a:pt x="1914" y="854"/>
                        </a:cubicBezTo>
                        <a:cubicBezTo>
                          <a:pt x="2029" y="854"/>
                          <a:pt x="2145" y="837"/>
                          <a:pt x="2250" y="792"/>
                        </a:cubicBezTo>
                        <a:cubicBezTo>
                          <a:pt x="2405" y="720"/>
                          <a:pt x="2548" y="613"/>
                          <a:pt x="2667" y="494"/>
                        </a:cubicBezTo>
                        <a:cubicBezTo>
                          <a:pt x="2900" y="273"/>
                          <a:pt x="3132" y="29"/>
                          <a:pt x="3465" y="29"/>
                        </a:cubicBezTo>
                        <a:cubicBezTo>
                          <a:pt x="3473" y="29"/>
                          <a:pt x="3481" y="30"/>
                          <a:pt x="3489" y="30"/>
                        </a:cubicBezTo>
                        <a:lnTo>
                          <a:pt x="3489" y="6"/>
                        </a:lnTo>
                        <a:cubicBezTo>
                          <a:pt x="3459" y="2"/>
                          <a:pt x="3429" y="0"/>
                          <a:pt x="340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25" name="Google Shape;525;p50"/>
                  <p:cNvSpPr/>
                  <p:nvPr/>
                </p:nvSpPr>
                <p:spPr>
                  <a:xfrm>
                    <a:off x="2188950" y="1611625"/>
                    <a:ext cx="77125" cy="48850"/>
                  </a:xfrm>
                  <a:custGeom>
                    <a:avLst/>
                    <a:gdLst/>
                    <a:ahLst/>
                    <a:cxnLst/>
                    <a:rect l="l" t="t" r="r" b="b"/>
                    <a:pathLst>
                      <a:path w="3085" h="1954" extrusionOk="0">
                        <a:moveTo>
                          <a:pt x="3060" y="1"/>
                        </a:moveTo>
                        <a:cubicBezTo>
                          <a:pt x="2584" y="406"/>
                          <a:pt x="2108" y="811"/>
                          <a:pt x="1548" y="1025"/>
                        </a:cubicBezTo>
                        <a:cubicBezTo>
                          <a:pt x="1263" y="1144"/>
                          <a:pt x="965" y="1144"/>
                          <a:pt x="655" y="1251"/>
                        </a:cubicBezTo>
                        <a:cubicBezTo>
                          <a:pt x="346" y="1346"/>
                          <a:pt x="1" y="1608"/>
                          <a:pt x="12" y="1954"/>
                        </a:cubicBezTo>
                        <a:lnTo>
                          <a:pt x="24" y="1954"/>
                        </a:lnTo>
                        <a:cubicBezTo>
                          <a:pt x="132" y="1656"/>
                          <a:pt x="417" y="1525"/>
                          <a:pt x="703" y="1465"/>
                        </a:cubicBezTo>
                        <a:cubicBezTo>
                          <a:pt x="977" y="1406"/>
                          <a:pt x="1322" y="1346"/>
                          <a:pt x="1608" y="1192"/>
                        </a:cubicBezTo>
                        <a:cubicBezTo>
                          <a:pt x="2203" y="930"/>
                          <a:pt x="2644" y="465"/>
                          <a:pt x="3084" y="13"/>
                        </a:cubicBezTo>
                        <a:lnTo>
                          <a:pt x="30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26" name="Google Shape;526;p50"/>
                  <p:cNvSpPr/>
                  <p:nvPr/>
                </p:nvSpPr>
                <p:spPr>
                  <a:xfrm>
                    <a:off x="2238075" y="1704700"/>
                    <a:ext cx="72050" cy="28500"/>
                  </a:xfrm>
                  <a:custGeom>
                    <a:avLst/>
                    <a:gdLst/>
                    <a:ahLst/>
                    <a:cxnLst/>
                    <a:rect l="l" t="t" r="r" b="b"/>
                    <a:pathLst>
                      <a:path w="2882" h="1140" extrusionOk="0">
                        <a:moveTo>
                          <a:pt x="301" y="1"/>
                        </a:moveTo>
                        <a:cubicBezTo>
                          <a:pt x="164" y="1"/>
                          <a:pt x="28" y="66"/>
                          <a:pt x="0" y="195"/>
                        </a:cubicBezTo>
                        <a:lnTo>
                          <a:pt x="12" y="207"/>
                        </a:lnTo>
                        <a:cubicBezTo>
                          <a:pt x="68" y="163"/>
                          <a:pt x="131" y="146"/>
                          <a:pt x="193" y="146"/>
                        </a:cubicBezTo>
                        <a:cubicBezTo>
                          <a:pt x="250" y="146"/>
                          <a:pt x="306" y="161"/>
                          <a:pt x="357" y="183"/>
                        </a:cubicBezTo>
                        <a:cubicBezTo>
                          <a:pt x="453" y="243"/>
                          <a:pt x="536" y="326"/>
                          <a:pt x="607" y="445"/>
                        </a:cubicBezTo>
                        <a:cubicBezTo>
                          <a:pt x="691" y="552"/>
                          <a:pt x="786" y="683"/>
                          <a:pt x="929" y="779"/>
                        </a:cubicBezTo>
                        <a:cubicBezTo>
                          <a:pt x="1009" y="828"/>
                          <a:pt x="1102" y="849"/>
                          <a:pt x="1193" y="849"/>
                        </a:cubicBezTo>
                        <a:cubicBezTo>
                          <a:pt x="1278" y="849"/>
                          <a:pt x="1360" y="831"/>
                          <a:pt x="1429" y="802"/>
                        </a:cubicBezTo>
                        <a:cubicBezTo>
                          <a:pt x="1572" y="755"/>
                          <a:pt x="1691" y="683"/>
                          <a:pt x="1810" y="671"/>
                        </a:cubicBezTo>
                        <a:cubicBezTo>
                          <a:pt x="1825" y="670"/>
                          <a:pt x="1839" y="669"/>
                          <a:pt x="1853" y="669"/>
                        </a:cubicBezTo>
                        <a:cubicBezTo>
                          <a:pt x="1955" y="669"/>
                          <a:pt x="2049" y="707"/>
                          <a:pt x="2143" y="790"/>
                        </a:cubicBezTo>
                        <a:cubicBezTo>
                          <a:pt x="2250" y="874"/>
                          <a:pt x="2334" y="993"/>
                          <a:pt x="2465" y="1076"/>
                        </a:cubicBezTo>
                        <a:cubicBezTo>
                          <a:pt x="2528" y="1114"/>
                          <a:pt x="2609" y="1139"/>
                          <a:pt x="2689" y="1139"/>
                        </a:cubicBezTo>
                        <a:cubicBezTo>
                          <a:pt x="2758" y="1139"/>
                          <a:pt x="2826" y="1120"/>
                          <a:pt x="2881" y="1076"/>
                        </a:cubicBezTo>
                        <a:lnTo>
                          <a:pt x="2870" y="1029"/>
                        </a:lnTo>
                        <a:cubicBezTo>
                          <a:pt x="2828" y="1057"/>
                          <a:pt x="2783" y="1069"/>
                          <a:pt x="2737" y="1069"/>
                        </a:cubicBezTo>
                        <a:cubicBezTo>
                          <a:pt x="2650" y="1069"/>
                          <a:pt x="2563" y="1028"/>
                          <a:pt x="2500" y="981"/>
                        </a:cubicBezTo>
                        <a:cubicBezTo>
                          <a:pt x="2393" y="910"/>
                          <a:pt x="2322" y="790"/>
                          <a:pt x="2215" y="683"/>
                        </a:cubicBezTo>
                        <a:cubicBezTo>
                          <a:pt x="2114" y="583"/>
                          <a:pt x="1962" y="504"/>
                          <a:pt x="1816" y="504"/>
                        </a:cubicBezTo>
                        <a:cubicBezTo>
                          <a:pt x="1806" y="504"/>
                          <a:pt x="1796" y="504"/>
                          <a:pt x="1786" y="505"/>
                        </a:cubicBezTo>
                        <a:cubicBezTo>
                          <a:pt x="1619" y="517"/>
                          <a:pt x="1488" y="600"/>
                          <a:pt x="1369" y="624"/>
                        </a:cubicBezTo>
                        <a:cubicBezTo>
                          <a:pt x="1329" y="635"/>
                          <a:pt x="1292" y="640"/>
                          <a:pt x="1257" y="640"/>
                        </a:cubicBezTo>
                        <a:cubicBezTo>
                          <a:pt x="1063" y="640"/>
                          <a:pt x="937" y="484"/>
                          <a:pt x="786" y="302"/>
                        </a:cubicBezTo>
                        <a:cubicBezTo>
                          <a:pt x="691" y="195"/>
                          <a:pt x="572" y="64"/>
                          <a:pt x="417" y="17"/>
                        </a:cubicBezTo>
                        <a:cubicBezTo>
                          <a:pt x="380" y="6"/>
                          <a:pt x="340" y="1"/>
                          <a:pt x="30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27" name="Google Shape;527;p50"/>
                  <p:cNvSpPr/>
                  <p:nvPr/>
                </p:nvSpPr>
                <p:spPr>
                  <a:xfrm>
                    <a:off x="2127925" y="1597950"/>
                    <a:ext cx="58375" cy="51800"/>
                  </a:xfrm>
                  <a:custGeom>
                    <a:avLst/>
                    <a:gdLst/>
                    <a:ahLst/>
                    <a:cxnLst/>
                    <a:rect l="l" t="t" r="r" b="b"/>
                    <a:pathLst>
                      <a:path w="2335" h="2072" extrusionOk="0">
                        <a:moveTo>
                          <a:pt x="2323" y="0"/>
                        </a:moveTo>
                        <a:cubicBezTo>
                          <a:pt x="2251" y="262"/>
                          <a:pt x="2061" y="488"/>
                          <a:pt x="1846" y="619"/>
                        </a:cubicBezTo>
                        <a:cubicBezTo>
                          <a:pt x="1620" y="774"/>
                          <a:pt x="1346" y="822"/>
                          <a:pt x="1084" y="881"/>
                        </a:cubicBezTo>
                        <a:cubicBezTo>
                          <a:pt x="822" y="941"/>
                          <a:pt x="525" y="1012"/>
                          <a:pt x="298" y="1239"/>
                        </a:cubicBezTo>
                        <a:cubicBezTo>
                          <a:pt x="72" y="1453"/>
                          <a:pt x="1" y="1846"/>
                          <a:pt x="203" y="2072"/>
                        </a:cubicBezTo>
                        <a:lnTo>
                          <a:pt x="227" y="2048"/>
                        </a:lnTo>
                        <a:cubicBezTo>
                          <a:pt x="144" y="1786"/>
                          <a:pt x="275" y="1536"/>
                          <a:pt x="441" y="1381"/>
                        </a:cubicBezTo>
                        <a:cubicBezTo>
                          <a:pt x="644" y="1239"/>
                          <a:pt x="870" y="1131"/>
                          <a:pt x="1132" y="1036"/>
                        </a:cubicBezTo>
                        <a:cubicBezTo>
                          <a:pt x="1382" y="965"/>
                          <a:pt x="1668" y="893"/>
                          <a:pt x="1906" y="715"/>
                        </a:cubicBezTo>
                        <a:cubicBezTo>
                          <a:pt x="2144" y="536"/>
                          <a:pt x="2287" y="262"/>
                          <a:pt x="23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28" name="Google Shape;528;p50"/>
                  <p:cNvSpPr/>
                  <p:nvPr/>
                </p:nvSpPr>
                <p:spPr>
                  <a:xfrm>
                    <a:off x="2274375" y="1792775"/>
                    <a:ext cx="70575" cy="32450"/>
                  </a:xfrm>
                  <a:custGeom>
                    <a:avLst/>
                    <a:gdLst/>
                    <a:ahLst/>
                    <a:cxnLst/>
                    <a:rect l="l" t="t" r="r" b="b"/>
                    <a:pathLst>
                      <a:path w="2823" h="1298" extrusionOk="0">
                        <a:moveTo>
                          <a:pt x="562" y="1"/>
                        </a:moveTo>
                        <a:cubicBezTo>
                          <a:pt x="321" y="1"/>
                          <a:pt x="83" y="110"/>
                          <a:pt x="1" y="339"/>
                        </a:cubicBezTo>
                        <a:lnTo>
                          <a:pt x="24" y="363"/>
                        </a:lnTo>
                        <a:cubicBezTo>
                          <a:pt x="143" y="245"/>
                          <a:pt x="297" y="200"/>
                          <a:pt x="446" y="200"/>
                        </a:cubicBezTo>
                        <a:cubicBezTo>
                          <a:pt x="537" y="200"/>
                          <a:pt x="626" y="217"/>
                          <a:pt x="703" y="244"/>
                        </a:cubicBezTo>
                        <a:cubicBezTo>
                          <a:pt x="929" y="327"/>
                          <a:pt x="1132" y="482"/>
                          <a:pt x="1334" y="673"/>
                        </a:cubicBezTo>
                        <a:cubicBezTo>
                          <a:pt x="1525" y="851"/>
                          <a:pt x="1715" y="1077"/>
                          <a:pt x="1989" y="1197"/>
                        </a:cubicBezTo>
                        <a:cubicBezTo>
                          <a:pt x="2139" y="1265"/>
                          <a:pt x="2301" y="1298"/>
                          <a:pt x="2464" y="1298"/>
                        </a:cubicBezTo>
                        <a:cubicBezTo>
                          <a:pt x="2585" y="1298"/>
                          <a:pt x="2706" y="1280"/>
                          <a:pt x="2822" y="1244"/>
                        </a:cubicBezTo>
                        <a:lnTo>
                          <a:pt x="2822" y="1220"/>
                        </a:lnTo>
                        <a:cubicBezTo>
                          <a:pt x="2744" y="1237"/>
                          <a:pt x="2664" y="1246"/>
                          <a:pt x="2586" y="1246"/>
                        </a:cubicBezTo>
                        <a:cubicBezTo>
                          <a:pt x="2391" y="1246"/>
                          <a:pt x="2201" y="1195"/>
                          <a:pt x="2049" y="1101"/>
                        </a:cubicBezTo>
                        <a:cubicBezTo>
                          <a:pt x="1822" y="970"/>
                          <a:pt x="1644" y="756"/>
                          <a:pt x="1465" y="554"/>
                        </a:cubicBezTo>
                        <a:cubicBezTo>
                          <a:pt x="1287" y="363"/>
                          <a:pt x="1096" y="125"/>
                          <a:pt x="775" y="30"/>
                        </a:cubicBezTo>
                        <a:cubicBezTo>
                          <a:pt x="706" y="11"/>
                          <a:pt x="634" y="1"/>
                          <a:pt x="56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29" name="Google Shape;529;p50"/>
                  <p:cNvSpPr/>
                  <p:nvPr/>
                </p:nvSpPr>
                <p:spPr>
                  <a:xfrm>
                    <a:off x="2204125" y="1489300"/>
                    <a:ext cx="29500" cy="81000"/>
                  </a:xfrm>
                  <a:custGeom>
                    <a:avLst/>
                    <a:gdLst/>
                    <a:ahLst/>
                    <a:cxnLst/>
                    <a:rect l="l" t="t" r="r" b="b"/>
                    <a:pathLst>
                      <a:path w="1180" h="3240" extrusionOk="0">
                        <a:moveTo>
                          <a:pt x="906" y="1"/>
                        </a:moveTo>
                        <a:lnTo>
                          <a:pt x="882" y="24"/>
                        </a:lnTo>
                        <a:cubicBezTo>
                          <a:pt x="1096" y="239"/>
                          <a:pt x="1060" y="620"/>
                          <a:pt x="822" y="774"/>
                        </a:cubicBezTo>
                        <a:cubicBezTo>
                          <a:pt x="715" y="858"/>
                          <a:pt x="560" y="917"/>
                          <a:pt x="453" y="1036"/>
                        </a:cubicBezTo>
                        <a:cubicBezTo>
                          <a:pt x="310" y="1155"/>
                          <a:pt x="251" y="1334"/>
                          <a:pt x="251" y="1501"/>
                        </a:cubicBezTo>
                        <a:cubicBezTo>
                          <a:pt x="239" y="1822"/>
                          <a:pt x="298" y="2108"/>
                          <a:pt x="251" y="2394"/>
                        </a:cubicBezTo>
                        <a:cubicBezTo>
                          <a:pt x="227" y="2679"/>
                          <a:pt x="132" y="2953"/>
                          <a:pt x="1" y="3227"/>
                        </a:cubicBezTo>
                        <a:lnTo>
                          <a:pt x="13" y="3239"/>
                        </a:lnTo>
                        <a:cubicBezTo>
                          <a:pt x="251" y="3037"/>
                          <a:pt x="418" y="2739"/>
                          <a:pt x="477" y="2418"/>
                        </a:cubicBezTo>
                        <a:cubicBezTo>
                          <a:pt x="548" y="2096"/>
                          <a:pt x="429" y="1775"/>
                          <a:pt x="429" y="1501"/>
                        </a:cubicBezTo>
                        <a:cubicBezTo>
                          <a:pt x="429" y="1358"/>
                          <a:pt x="465" y="1227"/>
                          <a:pt x="548" y="1132"/>
                        </a:cubicBezTo>
                        <a:cubicBezTo>
                          <a:pt x="644" y="1036"/>
                          <a:pt x="775" y="953"/>
                          <a:pt x="894" y="846"/>
                        </a:cubicBezTo>
                        <a:cubicBezTo>
                          <a:pt x="1180" y="643"/>
                          <a:pt x="1168" y="191"/>
                          <a:pt x="90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30" name="Google Shape;530;p50"/>
                  <p:cNvSpPr/>
                  <p:nvPr/>
                </p:nvSpPr>
                <p:spPr>
                  <a:xfrm>
                    <a:off x="1643050" y="1660225"/>
                    <a:ext cx="89625" cy="26750"/>
                  </a:xfrm>
                  <a:custGeom>
                    <a:avLst/>
                    <a:gdLst/>
                    <a:ahLst/>
                    <a:cxnLst/>
                    <a:rect l="l" t="t" r="r" b="b"/>
                    <a:pathLst>
                      <a:path w="3585" h="1070" extrusionOk="0">
                        <a:moveTo>
                          <a:pt x="2507" y="1"/>
                        </a:moveTo>
                        <a:cubicBezTo>
                          <a:pt x="2207" y="1"/>
                          <a:pt x="1909" y="111"/>
                          <a:pt x="1679" y="283"/>
                        </a:cubicBezTo>
                        <a:cubicBezTo>
                          <a:pt x="1370" y="486"/>
                          <a:pt x="1263" y="914"/>
                          <a:pt x="953" y="926"/>
                        </a:cubicBezTo>
                        <a:cubicBezTo>
                          <a:pt x="942" y="927"/>
                          <a:pt x="931" y="928"/>
                          <a:pt x="920" y="928"/>
                        </a:cubicBezTo>
                        <a:cubicBezTo>
                          <a:pt x="785" y="928"/>
                          <a:pt x="630" y="866"/>
                          <a:pt x="465" y="855"/>
                        </a:cubicBezTo>
                        <a:cubicBezTo>
                          <a:pt x="442" y="853"/>
                          <a:pt x="418" y="852"/>
                          <a:pt x="394" y="852"/>
                        </a:cubicBezTo>
                        <a:cubicBezTo>
                          <a:pt x="240" y="852"/>
                          <a:pt x="62" y="891"/>
                          <a:pt x="1" y="1045"/>
                        </a:cubicBezTo>
                        <a:lnTo>
                          <a:pt x="12" y="1069"/>
                        </a:lnTo>
                        <a:cubicBezTo>
                          <a:pt x="75" y="952"/>
                          <a:pt x="206" y="917"/>
                          <a:pt x="334" y="917"/>
                        </a:cubicBezTo>
                        <a:cubicBezTo>
                          <a:pt x="375" y="917"/>
                          <a:pt x="415" y="921"/>
                          <a:pt x="453" y="926"/>
                        </a:cubicBezTo>
                        <a:cubicBezTo>
                          <a:pt x="596" y="962"/>
                          <a:pt x="763" y="1045"/>
                          <a:pt x="953" y="1045"/>
                        </a:cubicBezTo>
                        <a:cubicBezTo>
                          <a:pt x="968" y="1047"/>
                          <a:pt x="982" y="1048"/>
                          <a:pt x="997" y="1048"/>
                        </a:cubicBezTo>
                        <a:cubicBezTo>
                          <a:pt x="1189" y="1048"/>
                          <a:pt x="1330" y="905"/>
                          <a:pt x="1429" y="784"/>
                        </a:cubicBezTo>
                        <a:cubicBezTo>
                          <a:pt x="1548" y="629"/>
                          <a:pt x="1655" y="522"/>
                          <a:pt x="1786" y="438"/>
                        </a:cubicBezTo>
                        <a:cubicBezTo>
                          <a:pt x="2005" y="296"/>
                          <a:pt x="2253" y="237"/>
                          <a:pt x="2502" y="237"/>
                        </a:cubicBezTo>
                        <a:cubicBezTo>
                          <a:pt x="2565" y="237"/>
                          <a:pt x="2629" y="241"/>
                          <a:pt x="2691" y="248"/>
                        </a:cubicBezTo>
                        <a:cubicBezTo>
                          <a:pt x="3013" y="272"/>
                          <a:pt x="3322" y="426"/>
                          <a:pt x="3572" y="641"/>
                        </a:cubicBezTo>
                        <a:lnTo>
                          <a:pt x="3584" y="629"/>
                        </a:lnTo>
                        <a:cubicBezTo>
                          <a:pt x="3430" y="319"/>
                          <a:pt x="3096" y="93"/>
                          <a:pt x="2727" y="22"/>
                        </a:cubicBezTo>
                        <a:cubicBezTo>
                          <a:pt x="2654" y="7"/>
                          <a:pt x="2581" y="1"/>
                          <a:pt x="250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31" name="Google Shape;531;p50"/>
                  <p:cNvSpPr/>
                  <p:nvPr/>
                </p:nvSpPr>
                <p:spPr>
                  <a:xfrm>
                    <a:off x="1520725" y="1706750"/>
                    <a:ext cx="80375" cy="26950"/>
                  </a:xfrm>
                  <a:custGeom>
                    <a:avLst/>
                    <a:gdLst/>
                    <a:ahLst/>
                    <a:cxnLst/>
                    <a:rect l="l" t="t" r="r" b="b"/>
                    <a:pathLst>
                      <a:path w="3215" h="1078" extrusionOk="0">
                        <a:moveTo>
                          <a:pt x="2656" y="0"/>
                        </a:moveTo>
                        <a:cubicBezTo>
                          <a:pt x="2539" y="0"/>
                          <a:pt x="2422" y="18"/>
                          <a:pt x="2310" y="54"/>
                        </a:cubicBezTo>
                        <a:cubicBezTo>
                          <a:pt x="1988" y="125"/>
                          <a:pt x="1738" y="375"/>
                          <a:pt x="1572" y="601"/>
                        </a:cubicBezTo>
                        <a:cubicBezTo>
                          <a:pt x="1488" y="708"/>
                          <a:pt x="1381" y="780"/>
                          <a:pt x="1262" y="828"/>
                        </a:cubicBezTo>
                        <a:cubicBezTo>
                          <a:pt x="1131" y="851"/>
                          <a:pt x="1000" y="851"/>
                          <a:pt x="845" y="851"/>
                        </a:cubicBezTo>
                        <a:cubicBezTo>
                          <a:pt x="772" y="848"/>
                          <a:pt x="694" y="844"/>
                          <a:pt x="615" y="844"/>
                        </a:cubicBezTo>
                        <a:cubicBezTo>
                          <a:pt x="387" y="844"/>
                          <a:pt x="151" y="877"/>
                          <a:pt x="0" y="1054"/>
                        </a:cubicBezTo>
                        <a:lnTo>
                          <a:pt x="48" y="1078"/>
                        </a:lnTo>
                        <a:cubicBezTo>
                          <a:pt x="172" y="967"/>
                          <a:pt x="333" y="933"/>
                          <a:pt x="499" y="933"/>
                        </a:cubicBezTo>
                        <a:cubicBezTo>
                          <a:pt x="619" y="933"/>
                          <a:pt x="743" y="950"/>
                          <a:pt x="857" y="970"/>
                        </a:cubicBezTo>
                        <a:cubicBezTo>
                          <a:pt x="940" y="990"/>
                          <a:pt x="1020" y="1002"/>
                          <a:pt x="1101" y="1002"/>
                        </a:cubicBezTo>
                        <a:cubicBezTo>
                          <a:pt x="1172" y="1002"/>
                          <a:pt x="1244" y="993"/>
                          <a:pt x="1322" y="970"/>
                        </a:cubicBezTo>
                        <a:cubicBezTo>
                          <a:pt x="1488" y="923"/>
                          <a:pt x="1619" y="828"/>
                          <a:pt x="1726" y="720"/>
                        </a:cubicBezTo>
                        <a:cubicBezTo>
                          <a:pt x="1929" y="506"/>
                          <a:pt x="2143" y="351"/>
                          <a:pt x="2393" y="256"/>
                        </a:cubicBezTo>
                        <a:cubicBezTo>
                          <a:pt x="2579" y="185"/>
                          <a:pt x="2779" y="147"/>
                          <a:pt x="2991" y="147"/>
                        </a:cubicBezTo>
                        <a:cubicBezTo>
                          <a:pt x="3064" y="147"/>
                          <a:pt x="3139" y="152"/>
                          <a:pt x="3215" y="161"/>
                        </a:cubicBezTo>
                        <a:lnTo>
                          <a:pt x="3215" y="137"/>
                        </a:lnTo>
                        <a:cubicBezTo>
                          <a:pt x="3044" y="48"/>
                          <a:pt x="2850" y="0"/>
                          <a:pt x="26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32" name="Google Shape;532;p50"/>
                  <p:cNvSpPr/>
                  <p:nvPr/>
                </p:nvSpPr>
                <p:spPr>
                  <a:xfrm>
                    <a:off x="1549300" y="1752775"/>
                    <a:ext cx="88125" cy="40150"/>
                  </a:xfrm>
                  <a:custGeom>
                    <a:avLst/>
                    <a:gdLst/>
                    <a:ahLst/>
                    <a:cxnLst/>
                    <a:rect l="l" t="t" r="r" b="b"/>
                    <a:pathLst>
                      <a:path w="3525" h="1606" extrusionOk="0">
                        <a:moveTo>
                          <a:pt x="2833" y="1"/>
                        </a:moveTo>
                        <a:cubicBezTo>
                          <a:pt x="2723" y="1"/>
                          <a:pt x="2612" y="7"/>
                          <a:pt x="2500" y="22"/>
                        </a:cubicBezTo>
                        <a:cubicBezTo>
                          <a:pt x="2155" y="70"/>
                          <a:pt x="1798" y="249"/>
                          <a:pt x="1584" y="534"/>
                        </a:cubicBezTo>
                        <a:cubicBezTo>
                          <a:pt x="1465" y="665"/>
                          <a:pt x="1381" y="832"/>
                          <a:pt x="1298" y="951"/>
                        </a:cubicBezTo>
                        <a:cubicBezTo>
                          <a:pt x="1203" y="1070"/>
                          <a:pt x="1060" y="1142"/>
                          <a:pt x="905" y="1189"/>
                        </a:cubicBezTo>
                        <a:cubicBezTo>
                          <a:pt x="607" y="1296"/>
                          <a:pt x="202" y="1296"/>
                          <a:pt x="0" y="1594"/>
                        </a:cubicBezTo>
                        <a:lnTo>
                          <a:pt x="12" y="1606"/>
                        </a:lnTo>
                        <a:cubicBezTo>
                          <a:pt x="238" y="1332"/>
                          <a:pt x="607" y="1368"/>
                          <a:pt x="941" y="1284"/>
                        </a:cubicBezTo>
                        <a:cubicBezTo>
                          <a:pt x="1119" y="1249"/>
                          <a:pt x="1274" y="1165"/>
                          <a:pt x="1417" y="1034"/>
                        </a:cubicBezTo>
                        <a:cubicBezTo>
                          <a:pt x="1536" y="903"/>
                          <a:pt x="1607" y="737"/>
                          <a:pt x="1715" y="641"/>
                        </a:cubicBezTo>
                        <a:cubicBezTo>
                          <a:pt x="1929" y="415"/>
                          <a:pt x="2227" y="308"/>
                          <a:pt x="2548" y="237"/>
                        </a:cubicBezTo>
                        <a:cubicBezTo>
                          <a:pt x="2858" y="165"/>
                          <a:pt x="3179" y="141"/>
                          <a:pt x="3524" y="106"/>
                        </a:cubicBezTo>
                        <a:lnTo>
                          <a:pt x="3524" y="82"/>
                        </a:lnTo>
                        <a:cubicBezTo>
                          <a:pt x="3304" y="33"/>
                          <a:pt x="3072" y="1"/>
                          <a:pt x="283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33" name="Google Shape;533;p50"/>
                  <p:cNvSpPr/>
                  <p:nvPr/>
                </p:nvSpPr>
                <p:spPr>
                  <a:xfrm>
                    <a:off x="1532625" y="1658425"/>
                    <a:ext cx="84850" cy="18350"/>
                  </a:xfrm>
                  <a:custGeom>
                    <a:avLst/>
                    <a:gdLst/>
                    <a:ahLst/>
                    <a:cxnLst/>
                    <a:rect l="l" t="t" r="r" b="b"/>
                    <a:pathLst>
                      <a:path w="3394" h="734" extrusionOk="0">
                        <a:moveTo>
                          <a:pt x="2361" y="1"/>
                        </a:moveTo>
                        <a:cubicBezTo>
                          <a:pt x="2103" y="1"/>
                          <a:pt x="1843" y="67"/>
                          <a:pt x="1608" y="165"/>
                        </a:cubicBezTo>
                        <a:cubicBezTo>
                          <a:pt x="1298" y="284"/>
                          <a:pt x="1072" y="522"/>
                          <a:pt x="822" y="617"/>
                        </a:cubicBezTo>
                        <a:cubicBezTo>
                          <a:pt x="785" y="630"/>
                          <a:pt x="751" y="635"/>
                          <a:pt x="717" y="635"/>
                        </a:cubicBezTo>
                        <a:cubicBezTo>
                          <a:pt x="617" y="635"/>
                          <a:pt x="523" y="590"/>
                          <a:pt x="417" y="546"/>
                        </a:cubicBezTo>
                        <a:cubicBezTo>
                          <a:pt x="359" y="512"/>
                          <a:pt x="289" y="492"/>
                          <a:pt x="223" y="492"/>
                        </a:cubicBezTo>
                        <a:cubicBezTo>
                          <a:pt x="126" y="492"/>
                          <a:pt x="36" y="535"/>
                          <a:pt x="0" y="641"/>
                        </a:cubicBezTo>
                        <a:lnTo>
                          <a:pt x="12" y="665"/>
                        </a:lnTo>
                        <a:cubicBezTo>
                          <a:pt x="52" y="580"/>
                          <a:pt x="123" y="545"/>
                          <a:pt x="200" y="545"/>
                        </a:cubicBezTo>
                        <a:cubicBezTo>
                          <a:pt x="262" y="545"/>
                          <a:pt x="328" y="568"/>
                          <a:pt x="381" y="605"/>
                        </a:cubicBezTo>
                        <a:cubicBezTo>
                          <a:pt x="481" y="665"/>
                          <a:pt x="622" y="733"/>
                          <a:pt x="762" y="733"/>
                        </a:cubicBezTo>
                        <a:cubicBezTo>
                          <a:pt x="790" y="733"/>
                          <a:pt x="818" y="730"/>
                          <a:pt x="846" y="725"/>
                        </a:cubicBezTo>
                        <a:cubicBezTo>
                          <a:pt x="1012" y="689"/>
                          <a:pt x="1143" y="605"/>
                          <a:pt x="1274" y="522"/>
                        </a:cubicBezTo>
                        <a:cubicBezTo>
                          <a:pt x="1393" y="451"/>
                          <a:pt x="1536" y="391"/>
                          <a:pt x="1667" y="344"/>
                        </a:cubicBezTo>
                        <a:cubicBezTo>
                          <a:pt x="1929" y="260"/>
                          <a:pt x="2227" y="224"/>
                          <a:pt x="2513" y="224"/>
                        </a:cubicBezTo>
                        <a:cubicBezTo>
                          <a:pt x="2798" y="224"/>
                          <a:pt x="3084" y="272"/>
                          <a:pt x="3382" y="344"/>
                        </a:cubicBezTo>
                        <a:lnTo>
                          <a:pt x="3394" y="332"/>
                        </a:lnTo>
                        <a:cubicBezTo>
                          <a:pt x="3155" y="141"/>
                          <a:pt x="2846" y="34"/>
                          <a:pt x="2524" y="10"/>
                        </a:cubicBezTo>
                        <a:cubicBezTo>
                          <a:pt x="2470" y="4"/>
                          <a:pt x="2416" y="1"/>
                          <a:pt x="236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34" name="Google Shape;534;p50"/>
                  <p:cNvSpPr/>
                  <p:nvPr/>
                </p:nvSpPr>
                <p:spPr>
                  <a:xfrm>
                    <a:off x="1583825" y="1600500"/>
                    <a:ext cx="50325" cy="36175"/>
                  </a:xfrm>
                  <a:custGeom>
                    <a:avLst/>
                    <a:gdLst/>
                    <a:ahLst/>
                    <a:cxnLst/>
                    <a:rect l="l" t="t" r="r" b="b"/>
                    <a:pathLst>
                      <a:path w="2013" h="1447" extrusionOk="0">
                        <a:moveTo>
                          <a:pt x="119" y="0"/>
                        </a:moveTo>
                        <a:cubicBezTo>
                          <a:pt x="74" y="0"/>
                          <a:pt x="29" y="22"/>
                          <a:pt x="0" y="77"/>
                        </a:cubicBezTo>
                        <a:cubicBezTo>
                          <a:pt x="24" y="45"/>
                          <a:pt x="58" y="29"/>
                          <a:pt x="93" y="29"/>
                        </a:cubicBezTo>
                        <a:cubicBezTo>
                          <a:pt x="110" y="29"/>
                          <a:pt x="127" y="33"/>
                          <a:pt x="143" y="41"/>
                        </a:cubicBezTo>
                        <a:cubicBezTo>
                          <a:pt x="179" y="53"/>
                          <a:pt x="191" y="101"/>
                          <a:pt x="214" y="160"/>
                        </a:cubicBezTo>
                        <a:cubicBezTo>
                          <a:pt x="226" y="279"/>
                          <a:pt x="179" y="398"/>
                          <a:pt x="226" y="529"/>
                        </a:cubicBezTo>
                        <a:cubicBezTo>
                          <a:pt x="270" y="671"/>
                          <a:pt x="434" y="733"/>
                          <a:pt x="553" y="733"/>
                        </a:cubicBezTo>
                        <a:cubicBezTo>
                          <a:pt x="564" y="733"/>
                          <a:pt x="574" y="733"/>
                          <a:pt x="584" y="732"/>
                        </a:cubicBezTo>
                        <a:cubicBezTo>
                          <a:pt x="696" y="732"/>
                          <a:pt x="799" y="706"/>
                          <a:pt x="894" y="706"/>
                        </a:cubicBezTo>
                        <a:cubicBezTo>
                          <a:pt x="910" y="706"/>
                          <a:pt x="925" y="706"/>
                          <a:pt x="941" y="708"/>
                        </a:cubicBezTo>
                        <a:cubicBezTo>
                          <a:pt x="1167" y="732"/>
                          <a:pt x="1357" y="827"/>
                          <a:pt x="1536" y="946"/>
                        </a:cubicBezTo>
                        <a:cubicBezTo>
                          <a:pt x="1715" y="1077"/>
                          <a:pt x="1881" y="1232"/>
                          <a:pt x="2000" y="1446"/>
                        </a:cubicBezTo>
                        <a:lnTo>
                          <a:pt x="2012" y="1446"/>
                        </a:lnTo>
                        <a:cubicBezTo>
                          <a:pt x="2012" y="1184"/>
                          <a:pt x="1869" y="946"/>
                          <a:pt x="1667" y="791"/>
                        </a:cubicBezTo>
                        <a:cubicBezTo>
                          <a:pt x="1479" y="625"/>
                          <a:pt x="1229" y="552"/>
                          <a:pt x="994" y="552"/>
                        </a:cubicBezTo>
                        <a:cubicBezTo>
                          <a:pt x="976" y="552"/>
                          <a:pt x="958" y="552"/>
                          <a:pt x="941" y="553"/>
                        </a:cubicBezTo>
                        <a:cubicBezTo>
                          <a:pt x="810" y="553"/>
                          <a:pt x="691" y="577"/>
                          <a:pt x="584" y="601"/>
                        </a:cubicBezTo>
                        <a:cubicBezTo>
                          <a:pt x="562" y="603"/>
                          <a:pt x="542" y="605"/>
                          <a:pt x="522" y="605"/>
                        </a:cubicBezTo>
                        <a:cubicBezTo>
                          <a:pt x="444" y="605"/>
                          <a:pt x="384" y="582"/>
                          <a:pt x="345" y="506"/>
                        </a:cubicBezTo>
                        <a:cubicBezTo>
                          <a:pt x="322" y="410"/>
                          <a:pt x="334" y="303"/>
                          <a:pt x="298" y="160"/>
                        </a:cubicBezTo>
                        <a:cubicBezTo>
                          <a:pt x="290" y="75"/>
                          <a:pt x="202" y="0"/>
                          <a:pt x="11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35" name="Google Shape;535;p50"/>
                  <p:cNvSpPr/>
                  <p:nvPr/>
                </p:nvSpPr>
                <p:spPr>
                  <a:xfrm>
                    <a:off x="1675500" y="1587150"/>
                    <a:ext cx="77100" cy="47125"/>
                  </a:xfrm>
                  <a:custGeom>
                    <a:avLst/>
                    <a:gdLst/>
                    <a:ahLst/>
                    <a:cxnLst/>
                    <a:rect l="l" t="t" r="r" b="b"/>
                    <a:pathLst>
                      <a:path w="3084" h="1885" extrusionOk="0">
                        <a:moveTo>
                          <a:pt x="189" y="0"/>
                        </a:moveTo>
                        <a:cubicBezTo>
                          <a:pt x="121" y="0"/>
                          <a:pt x="55" y="18"/>
                          <a:pt x="0" y="63"/>
                        </a:cubicBezTo>
                        <a:lnTo>
                          <a:pt x="12" y="75"/>
                        </a:lnTo>
                        <a:cubicBezTo>
                          <a:pt x="59" y="41"/>
                          <a:pt x="110" y="27"/>
                          <a:pt x="162" y="27"/>
                        </a:cubicBezTo>
                        <a:cubicBezTo>
                          <a:pt x="256" y="27"/>
                          <a:pt x="352" y="73"/>
                          <a:pt x="429" y="135"/>
                        </a:cubicBezTo>
                        <a:cubicBezTo>
                          <a:pt x="560" y="218"/>
                          <a:pt x="643" y="361"/>
                          <a:pt x="715" y="492"/>
                        </a:cubicBezTo>
                        <a:cubicBezTo>
                          <a:pt x="786" y="623"/>
                          <a:pt x="881" y="778"/>
                          <a:pt x="1024" y="873"/>
                        </a:cubicBezTo>
                        <a:cubicBezTo>
                          <a:pt x="1179" y="980"/>
                          <a:pt x="1358" y="992"/>
                          <a:pt x="1500" y="1028"/>
                        </a:cubicBezTo>
                        <a:cubicBezTo>
                          <a:pt x="1798" y="1075"/>
                          <a:pt x="2072" y="1206"/>
                          <a:pt x="2334" y="1337"/>
                        </a:cubicBezTo>
                        <a:cubicBezTo>
                          <a:pt x="2608" y="1468"/>
                          <a:pt x="2846" y="1671"/>
                          <a:pt x="3060" y="1885"/>
                        </a:cubicBezTo>
                        <a:lnTo>
                          <a:pt x="3084" y="1873"/>
                        </a:lnTo>
                        <a:cubicBezTo>
                          <a:pt x="2941" y="1575"/>
                          <a:pt x="2703" y="1325"/>
                          <a:pt x="2441" y="1147"/>
                        </a:cubicBezTo>
                        <a:cubicBezTo>
                          <a:pt x="2155" y="944"/>
                          <a:pt x="1834" y="873"/>
                          <a:pt x="1500" y="849"/>
                        </a:cubicBezTo>
                        <a:cubicBezTo>
                          <a:pt x="1358" y="837"/>
                          <a:pt x="1203" y="837"/>
                          <a:pt x="1084" y="754"/>
                        </a:cubicBezTo>
                        <a:cubicBezTo>
                          <a:pt x="965" y="682"/>
                          <a:pt x="881" y="563"/>
                          <a:pt x="786" y="432"/>
                        </a:cubicBezTo>
                        <a:cubicBezTo>
                          <a:pt x="703" y="301"/>
                          <a:pt x="608" y="158"/>
                          <a:pt x="465" y="75"/>
                        </a:cubicBezTo>
                        <a:cubicBezTo>
                          <a:pt x="382" y="34"/>
                          <a:pt x="283" y="0"/>
                          <a:pt x="18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36" name="Google Shape;536;p50"/>
                  <p:cNvSpPr/>
                  <p:nvPr/>
                </p:nvSpPr>
                <p:spPr>
                  <a:xfrm>
                    <a:off x="1663600" y="1789600"/>
                    <a:ext cx="92000" cy="64650"/>
                  </a:xfrm>
                  <a:custGeom>
                    <a:avLst/>
                    <a:gdLst/>
                    <a:ahLst/>
                    <a:cxnLst/>
                    <a:rect l="l" t="t" r="r" b="b"/>
                    <a:pathLst>
                      <a:path w="3680" h="2586" extrusionOk="0">
                        <a:moveTo>
                          <a:pt x="3101" y="0"/>
                        </a:moveTo>
                        <a:cubicBezTo>
                          <a:pt x="2881" y="0"/>
                          <a:pt x="2659" y="51"/>
                          <a:pt x="2453" y="145"/>
                        </a:cubicBezTo>
                        <a:cubicBezTo>
                          <a:pt x="2262" y="240"/>
                          <a:pt x="2096" y="383"/>
                          <a:pt x="1965" y="550"/>
                        </a:cubicBezTo>
                        <a:cubicBezTo>
                          <a:pt x="1834" y="716"/>
                          <a:pt x="1750" y="907"/>
                          <a:pt x="1667" y="1085"/>
                        </a:cubicBezTo>
                        <a:cubicBezTo>
                          <a:pt x="1572" y="1252"/>
                          <a:pt x="1476" y="1407"/>
                          <a:pt x="1322" y="1514"/>
                        </a:cubicBezTo>
                        <a:cubicBezTo>
                          <a:pt x="1155" y="1621"/>
                          <a:pt x="976" y="1681"/>
                          <a:pt x="786" y="1740"/>
                        </a:cubicBezTo>
                        <a:cubicBezTo>
                          <a:pt x="607" y="1800"/>
                          <a:pt x="405" y="1871"/>
                          <a:pt x="250" y="2026"/>
                        </a:cubicBezTo>
                        <a:cubicBezTo>
                          <a:pt x="107" y="2157"/>
                          <a:pt x="0" y="2359"/>
                          <a:pt x="60" y="2574"/>
                        </a:cubicBezTo>
                        <a:lnTo>
                          <a:pt x="83" y="2586"/>
                        </a:lnTo>
                        <a:cubicBezTo>
                          <a:pt x="48" y="2395"/>
                          <a:pt x="167" y="2216"/>
                          <a:pt x="310" y="2097"/>
                        </a:cubicBezTo>
                        <a:cubicBezTo>
                          <a:pt x="464" y="1966"/>
                          <a:pt x="643" y="1907"/>
                          <a:pt x="833" y="1859"/>
                        </a:cubicBezTo>
                        <a:cubicBezTo>
                          <a:pt x="1024" y="1812"/>
                          <a:pt x="1238" y="1764"/>
                          <a:pt x="1417" y="1645"/>
                        </a:cubicBezTo>
                        <a:cubicBezTo>
                          <a:pt x="1607" y="1526"/>
                          <a:pt x="1726" y="1347"/>
                          <a:pt x="1834" y="1169"/>
                        </a:cubicBezTo>
                        <a:cubicBezTo>
                          <a:pt x="1929" y="990"/>
                          <a:pt x="2024" y="812"/>
                          <a:pt x="2143" y="681"/>
                        </a:cubicBezTo>
                        <a:cubicBezTo>
                          <a:pt x="2262" y="550"/>
                          <a:pt x="2405" y="431"/>
                          <a:pt x="2572" y="335"/>
                        </a:cubicBezTo>
                        <a:cubicBezTo>
                          <a:pt x="2820" y="193"/>
                          <a:pt x="3095" y="118"/>
                          <a:pt x="3381" y="118"/>
                        </a:cubicBezTo>
                        <a:cubicBezTo>
                          <a:pt x="3479" y="118"/>
                          <a:pt x="3579" y="127"/>
                          <a:pt x="3679" y="145"/>
                        </a:cubicBezTo>
                        <a:lnTo>
                          <a:pt x="3679" y="133"/>
                        </a:lnTo>
                        <a:cubicBezTo>
                          <a:pt x="3498" y="42"/>
                          <a:pt x="3300" y="0"/>
                          <a:pt x="310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37" name="Google Shape;537;p50"/>
                  <p:cNvSpPr/>
                  <p:nvPr/>
                </p:nvSpPr>
                <p:spPr>
                  <a:xfrm>
                    <a:off x="1640375" y="1843450"/>
                    <a:ext cx="80675" cy="62900"/>
                  </a:xfrm>
                  <a:custGeom>
                    <a:avLst/>
                    <a:gdLst/>
                    <a:ahLst/>
                    <a:cxnLst/>
                    <a:rect l="l" t="t" r="r" b="b"/>
                    <a:pathLst>
                      <a:path w="3227" h="2516" extrusionOk="0">
                        <a:moveTo>
                          <a:pt x="2613" y="1"/>
                        </a:moveTo>
                        <a:cubicBezTo>
                          <a:pt x="2439" y="1"/>
                          <a:pt x="2262" y="21"/>
                          <a:pt x="2084" y="74"/>
                        </a:cubicBezTo>
                        <a:cubicBezTo>
                          <a:pt x="1715" y="182"/>
                          <a:pt x="1358" y="527"/>
                          <a:pt x="1298" y="944"/>
                        </a:cubicBezTo>
                        <a:cubicBezTo>
                          <a:pt x="1262" y="1134"/>
                          <a:pt x="1286" y="1325"/>
                          <a:pt x="1239" y="1491"/>
                        </a:cubicBezTo>
                        <a:cubicBezTo>
                          <a:pt x="1191" y="1658"/>
                          <a:pt x="1072" y="1777"/>
                          <a:pt x="905" y="1860"/>
                        </a:cubicBezTo>
                        <a:cubicBezTo>
                          <a:pt x="750" y="1967"/>
                          <a:pt x="572" y="2027"/>
                          <a:pt x="405" y="2110"/>
                        </a:cubicBezTo>
                        <a:cubicBezTo>
                          <a:pt x="238" y="2206"/>
                          <a:pt x="84" y="2337"/>
                          <a:pt x="0" y="2515"/>
                        </a:cubicBezTo>
                        <a:lnTo>
                          <a:pt x="12" y="2515"/>
                        </a:lnTo>
                        <a:cubicBezTo>
                          <a:pt x="108" y="2348"/>
                          <a:pt x="274" y="2253"/>
                          <a:pt x="429" y="2170"/>
                        </a:cubicBezTo>
                        <a:cubicBezTo>
                          <a:pt x="596" y="2098"/>
                          <a:pt x="774" y="2051"/>
                          <a:pt x="953" y="1967"/>
                        </a:cubicBezTo>
                        <a:cubicBezTo>
                          <a:pt x="1131" y="1872"/>
                          <a:pt x="1298" y="1741"/>
                          <a:pt x="1370" y="1539"/>
                        </a:cubicBezTo>
                        <a:cubicBezTo>
                          <a:pt x="1441" y="1336"/>
                          <a:pt x="1429" y="1134"/>
                          <a:pt x="1477" y="967"/>
                        </a:cubicBezTo>
                        <a:cubicBezTo>
                          <a:pt x="1536" y="622"/>
                          <a:pt x="1846" y="408"/>
                          <a:pt x="2155" y="289"/>
                        </a:cubicBezTo>
                        <a:cubicBezTo>
                          <a:pt x="2477" y="170"/>
                          <a:pt x="2858" y="134"/>
                          <a:pt x="3227" y="86"/>
                        </a:cubicBezTo>
                        <a:lnTo>
                          <a:pt x="3227" y="62"/>
                        </a:lnTo>
                        <a:cubicBezTo>
                          <a:pt x="3031" y="30"/>
                          <a:pt x="2825" y="1"/>
                          <a:pt x="26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38" name="Google Shape;538;p50"/>
                  <p:cNvSpPr/>
                  <p:nvPr/>
                </p:nvSpPr>
                <p:spPr>
                  <a:xfrm>
                    <a:off x="1571325" y="1782175"/>
                    <a:ext cx="124125" cy="41125"/>
                  </a:xfrm>
                  <a:custGeom>
                    <a:avLst/>
                    <a:gdLst/>
                    <a:ahLst/>
                    <a:cxnLst/>
                    <a:rect l="l" t="t" r="r" b="b"/>
                    <a:pathLst>
                      <a:path w="4965" h="1645" extrusionOk="0">
                        <a:moveTo>
                          <a:pt x="3892" y="1"/>
                        </a:moveTo>
                        <a:cubicBezTo>
                          <a:pt x="3810" y="1"/>
                          <a:pt x="3727" y="5"/>
                          <a:pt x="3643" y="13"/>
                        </a:cubicBezTo>
                        <a:cubicBezTo>
                          <a:pt x="3405" y="25"/>
                          <a:pt x="3179" y="85"/>
                          <a:pt x="2977" y="192"/>
                        </a:cubicBezTo>
                        <a:cubicBezTo>
                          <a:pt x="2762" y="299"/>
                          <a:pt x="2584" y="418"/>
                          <a:pt x="2393" y="513"/>
                        </a:cubicBezTo>
                        <a:cubicBezTo>
                          <a:pt x="1607" y="906"/>
                          <a:pt x="798" y="1251"/>
                          <a:pt x="0" y="1621"/>
                        </a:cubicBezTo>
                        <a:lnTo>
                          <a:pt x="12" y="1644"/>
                        </a:lnTo>
                        <a:cubicBezTo>
                          <a:pt x="845" y="1335"/>
                          <a:pt x="1667" y="1037"/>
                          <a:pt x="2489" y="680"/>
                        </a:cubicBezTo>
                        <a:cubicBezTo>
                          <a:pt x="2881" y="478"/>
                          <a:pt x="3262" y="275"/>
                          <a:pt x="3679" y="239"/>
                        </a:cubicBezTo>
                        <a:cubicBezTo>
                          <a:pt x="3904" y="195"/>
                          <a:pt x="4131" y="184"/>
                          <a:pt x="4363" y="184"/>
                        </a:cubicBezTo>
                        <a:cubicBezTo>
                          <a:pt x="4561" y="184"/>
                          <a:pt x="4762" y="192"/>
                          <a:pt x="4965" y="192"/>
                        </a:cubicBezTo>
                        <a:lnTo>
                          <a:pt x="4965" y="180"/>
                        </a:lnTo>
                        <a:cubicBezTo>
                          <a:pt x="4623" y="82"/>
                          <a:pt x="4266" y="1"/>
                          <a:pt x="389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39" name="Google Shape;539;p50"/>
                  <p:cNvSpPr/>
                  <p:nvPr/>
                </p:nvSpPr>
                <p:spPr>
                  <a:xfrm>
                    <a:off x="1621925" y="1722025"/>
                    <a:ext cx="97950" cy="17050"/>
                  </a:xfrm>
                  <a:custGeom>
                    <a:avLst/>
                    <a:gdLst/>
                    <a:ahLst/>
                    <a:cxnLst/>
                    <a:rect l="l" t="t" r="r" b="b"/>
                    <a:pathLst>
                      <a:path w="3918" h="682" extrusionOk="0">
                        <a:moveTo>
                          <a:pt x="2861" y="0"/>
                        </a:moveTo>
                        <a:cubicBezTo>
                          <a:pt x="2699" y="0"/>
                          <a:pt x="2529" y="44"/>
                          <a:pt x="2370" y="97"/>
                        </a:cubicBezTo>
                        <a:cubicBezTo>
                          <a:pt x="2191" y="157"/>
                          <a:pt x="2036" y="264"/>
                          <a:pt x="1893" y="347"/>
                        </a:cubicBezTo>
                        <a:cubicBezTo>
                          <a:pt x="1738" y="443"/>
                          <a:pt x="1596" y="514"/>
                          <a:pt x="1429" y="526"/>
                        </a:cubicBezTo>
                        <a:cubicBezTo>
                          <a:pt x="1398" y="533"/>
                          <a:pt x="1367" y="537"/>
                          <a:pt x="1336" y="537"/>
                        </a:cubicBezTo>
                        <a:cubicBezTo>
                          <a:pt x="1212" y="537"/>
                          <a:pt x="1088" y="483"/>
                          <a:pt x="965" y="407"/>
                        </a:cubicBezTo>
                        <a:cubicBezTo>
                          <a:pt x="798" y="336"/>
                          <a:pt x="655" y="217"/>
                          <a:pt x="465" y="205"/>
                        </a:cubicBezTo>
                        <a:cubicBezTo>
                          <a:pt x="435" y="201"/>
                          <a:pt x="405" y="199"/>
                          <a:pt x="375" y="199"/>
                        </a:cubicBezTo>
                        <a:cubicBezTo>
                          <a:pt x="211" y="199"/>
                          <a:pt x="50" y="258"/>
                          <a:pt x="0" y="419"/>
                        </a:cubicBezTo>
                        <a:lnTo>
                          <a:pt x="12" y="419"/>
                        </a:lnTo>
                        <a:cubicBezTo>
                          <a:pt x="67" y="300"/>
                          <a:pt x="192" y="251"/>
                          <a:pt x="323" y="251"/>
                        </a:cubicBezTo>
                        <a:cubicBezTo>
                          <a:pt x="362" y="251"/>
                          <a:pt x="402" y="256"/>
                          <a:pt x="441" y="264"/>
                        </a:cubicBezTo>
                        <a:cubicBezTo>
                          <a:pt x="607" y="288"/>
                          <a:pt x="738" y="407"/>
                          <a:pt x="893" y="502"/>
                        </a:cubicBezTo>
                        <a:cubicBezTo>
                          <a:pt x="1028" y="592"/>
                          <a:pt x="1205" y="682"/>
                          <a:pt x="1394" y="682"/>
                        </a:cubicBezTo>
                        <a:cubicBezTo>
                          <a:pt x="1406" y="682"/>
                          <a:pt x="1417" y="682"/>
                          <a:pt x="1429" y="681"/>
                        </a:cubicBezTo>
                        <a:cubicBezTo>
                          <a:pt x="1619" y="681"/>
                          <a:pt x="1798" y="586"/>
                          <a:pt x="1965" y="514"/>
                        </a:cubicBezTo>
                        <a:cubicBezTo>
                          <a:pt x="2274" y="336"/>
                          <a:pt x="2572" y="228"/>
                          <a:pt x="2917" y="228"/>
                        </a:cubicBezTo>
                        <a:cubicBezTo>
                          <a:pt x="2940" y="228"/>
                          <a:pt x="2963" y="227"/>
                          <a:pt x="2986" y="227"/>
                        </a:cubicBezTo>
                        <a:cubicBezTo>
                          <a:pt x="3288" y="227"/>
                          <a:pt x="3606" y="300"/>
                          <a:pt x="3894" y="455"/>
                        </a:cubicBezTo>
                        <a:lnTo>
                          <a:pt x="3917" y="443"/>
                        </a:lnTo>
                        <a:cubicBezTo>
                          <a:pt x="3655" y="169"/>
                          <a:pt x="3286" y="26"/>
                          <a:pt x="2917" y="2"/>
                        </a:cubicBezTo>
                        <a:cubicBezTo>
                          <a:pt x="2899" y="1"/>
                          <a:pt x="2880" y="0"/>
                          <a:pt x="286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40" name="Google Shape;540;p50"/>
                  <p:cNvSpPr/>
                  <p:nvPr/>
                </p:nvSpPr>
                <p:spPr>
                  <a:xfrm>
                    <a:off x="1893075" y="1606875"/>
                    <a:ext cx="53025" cy="65500"/>
                  </a:xfrm>
                  <a:custGeom>
                    <a:avLst/>
                    <a:gdLst/>
                    <a:ahLst/>
                    <a:cxnLst/>
                    <a:rect l="l" t="t" r="r" b="b"/>
                    <a:pathLst>
                      <a:path w="2121" h="2620" extrusionOk="0">
                        <a:moveTo>
                          <a:pt x="1" y="0"/>
                        </a:moveTo>
                        <a:lnTo>
                          <a:pt x="13" y="24"/>
                        </a:lnTo>
                        <a:cubicBezTo>
                          <a:pt x="298" y="179"/>
                          <a:pt x="477" y="465"/>
                          <a:pt x="525" y="762"/>
                        </a:cubicBezTo>
                        <a:cubicBezTo>
                          <a:pt x="572" y="1060"/>
                          <a:pt x="406" y="1417"/>
                          <a:pt x="656" y="1739"/>
                        </a:cubicBezTo>
                        <a:cubicBezTo>
                          <a:pt x="787" y="1894"/>
                          <a:pt x="1013" y="1917"/>
                          <a:pt x="1168" y="1929"/>
                        </a:cubicBezTo>
                        <a:cubicBezTo>
                          <a:pt x="1322" y="1929"/>
                          <a:pt x="1441" y="1953"/>
                          <a:pt x="1560" y="2013"/>
                        </a:cubicBezTo>
                        <a:cubicBezTo>
                          <a:pt x="1656" y="2048"/>
                          <a:pt x="1739" y="2132"/>
                          <a:pt x="1799" y="2227"/>
                        </a:cubicBezTo>
                        <a:cubicBezTo>
                          <a:pt x="1882" y="2334"/>
                          <a:pt x="1906" y="2429"/>
                          <a:pt x="1906" y="2620"/>
                        </a:cubicBezTo>
                        <a:cubicBezTo>
                          <a:pt x="1977" y="2620"/>
                          <a:pt x="2072" y="2608"/>
                          <a:pt x="2120" y="2608"/>
                        </a:cubicBezTo>
                        <a:lnTo>
                          <a:pt x="2120" y="2584"/>
                        </a:lnTo>
                        <a:cubicBezTo>
                          <a:pt x="2037" y="2572"/>
                          <a:pt x="2013" y="2560"/>
                          <a:pt x="1977" y="2548"/>
                        </a:cubicBezTo>
                        <a:cubicBezTo>
                          <a:pt x="2013" y="2465"/>
                          <a:pt x="2013" y="2286"/>
                          <a:pt x="1953" y="2156"/>
                        </a:cubicBezTo>
                        <a:cubicBezTo>
                          <a:pt x="1894" y="2025"/>
                          <a:pt x="1799" y="1905"/>
                          <a:pt x="1668" y="1810"/>
                        </a:cubicBezTo>
                        <a:cubicBezTo>
                          <a:pt x="1489" y="1703"/>
                          <a:pt x="1307" y="1700"/>
                          <a:pt x="1150" y="1700"/>
                        </a:cubicBezTo>
                        <a:cubicBezTo>
                          <a:pt x="1140" y="1700"/>
                          <a:pt x="1131" y="1700"/>
                          <a:pt x="1122" y="1700"/>
                        </a:cubicBezTo>
                        <a:cubicBezTo>
                          <a:pt x="976" y="1700"/>
                          <a:pt x="853" y="1697"/>
                          <a:pt x="775" y="1608"/>
                        </a:cubicBezTo>
                        <a:cubicBezTo>
                          <a:pt x="584" y="1394"/>
                          <a:pt x="668" y="1060"/>
                          <a:pt x="608" y="727"/>
                        </a:cubicBezTo>
                        <a:cubicBezTo>
                          <a:pt x="537" y="405"/>
                          <a:pt x="298" y="120"/>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41" name="Google Shape;541;p50"/>
                  <p:cNvSpPr/>
                  <p:nvPr/>
                </p:nvSpPr>
                <p:spPr>
                  <a:xfrm>
                    <a:off x="1780275" y="1773450"/>
                    <a:ext cx="105975" cy="40925"/>
                  </a:xfrm>
                  <a:custGeom>
                    <a:avLst/>
                    <a:gdLst/>
                    <a:ahLst/>
                    <a:cxnLst/>
                    <a:rect l="l" t="t" r="r" b="b"/>
                    <a:pathLst>
                      <a:path w="4239" h="1637" extrusionOk="0">
                        <a:moveTo>
                          <a:pt x="3368" y="0"/>
                        </a:moveTo>
                        <a:cubicBezTo>
                          <a:pt x="3254" y="0"/>
                          <a:pt x="3139" y="9"/>
                          <a:pt x="3024" y="29"/>
                        </a:cubicBezTo>
                        <a:cubicBezTo>
                          <a:pt x="2822" y="76"/>
                          <a:pt x="2608" y="172"/>
                          <a:pt x="2441" y="315"/>
                        </a:cubicBezTo>
                        <a:cubicBezTo>
                          <a:pt x="2286" y="469"/>
                          <a:pt x="2167" y="624"/>
                          <a:pt x="2048" y="779"/>
                        </a:cubicBezTo>
                        <a:cubicBezTo>
                          <a:pt x="1822" y="1088"/>
                          <a:pt x="1417" y="1124"/>
                          <a:pt x="1012" y="1124"/>
                        </a:cubicBezTo>
                        <a:cubicBezTo>
                          <a:pt x="822" y="1124"/>
                          <a:pt x="619" y="1148"/>
                          <a:pt x="417" y="1219"/>
                        </a:cubicBezTo>
                        <a:cubicBezTo>
                          <a:pt x="238" y="1303"/>
                          <a:pt x="48" y="1434"/>
                          <a:pt x="0" y="1636"/>
                        </a:cubicBezTo>
                        <a:lnTo>
                          <a:pt x="36" y="1624"/>
                        </a:lnTo>
                        <a:cubicBezTo>
                          <a:pt x="96" y="1446"/>
                          <a:pt x="274" y="1327"/>
                          <a:pt x="453" y="1267"/>
                        </a:cubicBezTo>
                        <a:cubicBezTo>
                          <a:pt x="600" y="1221"/>
                          <a:pt x="748" y="1203"/>
                          <a:pt x="896" y="1203"/>
                        </a:cubicBezTo>
                        <a:cubicBezTo>
                          <a:pt x="939" y="1203"/>
                          <a:pt x="981" y="1205"/>
                          <a:pt x="1024" y="1208"/>
                        </a:cubicBezTo>
                        <a:cubicBezTo>
                          <a:pt x="1135" y="1214"/>
                          <a:pt x="1246" y="1224"/>
                          <a:pt x="1358" y="1224"/>
                        </a:cubicBezTo>
                        <a:cubicBezTo>
                          <a:pt x="1452" y="1224"/>
                          <a:pt x="1546" y="1217"/>
                          <a:pt x="1643" y="1196"/>
                        </a:cubicBezTo>
                        <a:cubicBezTo>
                          <a:pt x="1846" y="1160"/>
                          <a:pt x="2060" y="1029"/>
                          <a:pt x="2191" y="886"/>
                        </a:cubicBezTo>
                        <a:cubicBezTo>
                          <a:pt x="2322" y="731"/>
                          <a:pt x="2441" y="565"/>
                          <a:pt x="2596" y="469"/>
                        </a:cubicBezTo>
                        <a:cubicBezTo>
                          <a:pt x="2739" y="362"/>
                          <a:pt x="2905" y="291"/>
                          <a:pt x="3084" y="243"/>
                        </a:cubicBezTo>
                        <a:cubicBezTo>
                          <a:pt x="3322" y="180"/>
                          <a:pt x="3581" y="169"/>
                          <a:pt x="3844" y="169"/>
                        </a:cubicBezTo>
                        <a:cubicBezTo>
                          <a:pt x="3976" y="169"/>
                          <a:pt x="4108" y="172"/>
                          <a:pt x="4239" y="172"/>
                        </a:cubicBezTo>
                        <a:lnTo>
                          <a:pt x="4239" y="148"/>
                        </a:lnTo>
                        <a:cubicBezTo>
                          <a:pt x="3963" y="62"/>
                          <a:pt x="3668" y="0"/>
                          <a:pt x="336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42" name="Google Shape;542;p50"/>
                  <p:cNvSpPr/>
                  <p:nvPr/>
                </p:nvSpPr>
                <p:spPr>
                  <a:xfrm>
                    <a:off x="1829075" y="1811200"/>
                    <a:ext cx="64325" cy="42650"/>
                  </a:xfrm>
                  <a:custGeom>
                    <a:avLst/>
                    <a:gdLst/>
                    <a:ahLst/>
                    <a:cxnLst/>
                    <a:rect l="l" t="t" r="r" b="b"/>
                    <a:pathLst>
                      <a:path w="2573" h="1706" extrusionOk="0">
                        <a:moveTo>
                          <a:pt x="1954" y="0"/>
                        </a:moveTo>
                        <a:cubicBezTo>
                          <a:pt x="1875" y="0"/>
                          <a:pt x="1795" y="6"/>
                          <a:pt x="1715" y="19"/>
                        </a:cubicBezTo>
                        <a:cubicBezTo>
                          <a:pt x="1418" y="67"/>
                          <a:pt x="1120" y="293"/>
                          <a:pt x="1013" y="590"/>
                        </a:cubicBezTo>
                        <a:cubicBezTo>
                          <a:pt x="894" y="876"/>
                          <a:pt x="894" y="1138"/>
                          <a:pt x="715" y="1352"/>
                        </a:cubicBezTo>
                        <a:cubicBezTo>
                          <a:pt x="561" y="1540"/>
                          <a:pt x="324" y="1677"/>
                          <a:pt x="63" y="1677"/>
                        </a:cubicBezTo>
                        <a:cubicBezTo>
                          <a:pt x="43" y="1677"/>
                          <a:pt x="22" y="1676"/>
                          <a:pt x="1" y="1674"/>
                        </a:cubicBezTo>
                        <a:lnTo>
                          <a:pt x="1" y="1674"/>
                        </a:lnTo>
                        <a:lnTo>
                          <a:pt x="37" y="1698"/>
                        </a:lnTo>
                        <a:cubicBezTo>
                          <a:pt x="74" y="1703"/>
                          <a:pt x="112" y="1705"/>
                          <a:pt x="150" y="1705"/>
                        </a:cubicBezTo>
                        <a:cubicBezTo>
                          <a:pt x="391" y="1705"/>
                          <a:pt x="638" y="1609"/>
                          <a:pt x="822" y="1424"/>
                        </a:cubicBezTo>
                        <a:cubicBezTo>
                          <a:pt x="1049" y="1210"/>
                          <a:pt x="1072" y="888"/>
                          <a:pt x="1192" y="662"/>
                        </a:cubicBezTo>
                        <a:cubicBezTo>
                          <a:pt x="1299" y="448"/>
                          <a:pt x="1537" y="317"/>
                          <a:pt x="1775" y="245"/>
                        </a:cubicBezTo>
                        <a:cubicBezTo>
                          <a:pt x="2013" y="174"/>
                          <a:pt x="2299" y="174"/>
                          <a:pt x="2573" y="150"/>
                        </a:cubicBezTo>
                        <a:lnTo>
                          <a:pt x="2573" y="114"/>
                        </a:lnTo>
                        <a:cubicBezTo>
                          <a:pt x="2381" y="45"/>
                          <a:pt x="2170" y="0"/>
                          <a:pt x="19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43" name="Google Shape;543;p50"/>
                  <p:cNvSpPr/>
                  <p:nvPr/>
                </p:nvSpPr>
                <p:spPr>
                  <a:xfrm>
                    <a:off x="1821950" y="1868975"/>
                    <a:ext cx="44950" cy="60000"/>
                  </a:xfrm>
                  <a:custGeom>
                    <a:avLst/>
                    <a:gdLst/>
                    <a:ahLst/>
                    <a:cxnLst/>
                    <a:rect l="l" t="t" r="r" b="b"/>
                    <a:pathLst>
                      <a:path w="1798" h="2400" extrusionOk="0">
                        <a:moveTo>
                          <a:pt x="1654" y="0"/>
                        </a:moveTo>
                        <a:cubicBezTo>
                          <a:pt x="1418" y="0"/>
                          <a:pt x="1177" y="217"/>
                          <a:pt x="1107" y="435"/>
                        </a:cubicBezTo>
                        <a:cubicBezTo>
                          <a:pt x="988" y="708"/>
                          <a:pt x="1000" y="970"/>
                          <a:pt x="893" y="1197"/>
                        </a:cubicBezTo>
                        <a:cubicBezTo>
                          <a:pt x="810" y="1423"/>
                          <a:pt x="572" y="1518"/>
                          <a:pt x="345" y="1685"/>
                        </a:cubicBezTo>
                        <a:cubicBezTo>
                          <a:pt x="238" y="1756"/>
                          <a:pt x="143" y="1875"/>
                          <a:pt x="84" y="2006"/>
                        </a:cubicBezTo>
                        <a:cubicBezTo>
                          <a:pt x="24" y="2125"/>
                          <a:pt x="24" y="2280"/>
                          <a:pt x="95" y="2399"/>
                        </a:cubicBezTo>
                        <a:lnTo>
                          <a:pt x="119" y="2387"/>
                        </a:lnTo>
                        <a:cubicBezTo>
                          <a:pt x="0" y="2137"/>
                          <a:pt x="214" y="1899"/>
                          <a:pt x="417" y="1780"/>
                        </a:cubicBezTo>
                        <a:cubicBezTo>
                          <a:pt x="643" y="1661"/>
                          <a:pt x="929" y="1554"/>
                          <a:pt x="1072" y="1268"/>
                        </a:cubicBezTo>
                        <a:cubicBezTo>
                          <a:pt x="1227" y="1018"/>
                          <a:pt x="1250" y="732"/>
                          <a:pt x="1334" y="518"/>
                        </a:cubicBezTo>
                        <a:cubicBezTo>
                          <a:pt x="1381" y="292"/>
                          <a:pt x="1536" y="65"/>
                          <a:pt x="1798" y="54"/>
                        </a:cubicBezTo>
                        <a:lnTo>
                          <a:pt x="1798" y="30"/>
                        </a:lnTo>
                        <a:cubicBezTo>
                          <a:pt x="1751" y="9"/>
                          <a:pt x="1703" y="0"/>
                          <a:pt x="16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44" name="Google Shape;544;p50"/>
                  <p:cNvSpPr/>
                  <p:nvPr/>
                </p:nvSpPr>
                <p:spPr>
                  <a:xfrm>
                    <a:off x="1920175" y="1781825"/>
                    <a:ext cx="45850" cy="66775"/>
                  </a:xfrm>
                  <a:custGeom>
                    <a:avLst/>
                    <a:gdLst/>
                    <a:ahLst/>
                    <a:cxnLst/>
                    <a:rect l="l" t="t" r="r" b="b"/>
                    <a:pathLst>
                      <a:path w="1834" h="2671" extrusionOk="0">
                        <a:moveTo>
                          <a:pt x="1593" y="0"/>
                        </a:moveTo>
                        <a:cubicBezTo>
                          <a:pt x="1360" y="0"/>
                          <a:pt x="1117" y="127"/>
                          <a:pt x="977" y="337"/>
                        </a:cubicBezTo>
                        <a:cubicBezTo>
                          <a:pt x="869" y="492"/>
                          <a:pt x="834" y="682"/>
                          <a:pt x="857" y="825"/>
                        </a:cubicBezTo>
                        <a:cubicBezTo>
                          <a:pt x="857" y="980"/>
                          <a:pt x="869" y="1099"/>
                          <a:pt x="810" y="1218"/>
                        </a:cubicBezTo>
                        <a:cubicBezTo>
                          <a:pt x="691" y="1456"/>
                          <a:pt x="417" y="1599"/>
                          <a:pt x="215" y="1837"/>
                        </a:cubicBezTo>
                        <a:cubicBezTo>
                          <a:pt x="107" y="1956"/>
                          <a:pt x="24" y="2111"/>
                          <a:pt x="24" y="2277"/>
                        </a:cubicBezTo>
                        <a:cubicBezTo>
                          <a:pt x="0" y="2420"/>
                          <a:pt x="60" y="2599"/>
                          <a:pt x="215" y="2670"/>
                        </a:cubicBezTo>
                        <a:lnTo>
                          <a:pt x="226" y="2658"/>
                        </a:lnTo>
                        <a:cubicBezTo>
                          <a:pt x="107" y="2587"/>
                          <a:pt x="84" y="2420"/>
                          <a:pt x="95" y="2289"/>
                        </a:cubicBezTo>
                        <a:cubicBezTo>
                          <a:pt x="107" y="2135"/>
                          <a:pt x="203" y="2027"/>
                          <a:pt x="298" y="1932"/>
                        </a:cubicBezTo>
                        <a:cubicBezTo>
                          <a:pt x="512" y="1718"/>
                          <a:pt x="798" y="1599"/>
                          <a:pt x="977" y="1301"/>
                        </a:cubicBezTo>
                        <a:cubicBezTo>
                          <a:pt x="1060" y="1158"/>
                          <a:pt x="1072" y="956"/>
                          <a:pt x="1072" y="825"/>
                        </a:cubicBezTo>
                        <a:cubicBezTo>
                          <a:pt x="1096" y="682"/>
                          <a:pt x="1108" y="563"/>
                          <a:pt x="1167" y="456"/>
                        </a:cubicBezTo>
                        <a:cubicBezTo>
                          <a:pt x="1286" y="230"/>
                          <a:pt x="1536" y="75"/>
                          <a:pt x="1834" y="75"/>
                        </a:cubicBezTo>
                        <a:lnTo>
                          <a:pt x="1834" y="51"/>
                        </a:lnTo>
                        <a:cubicBezTo>
                          <a:pt x="1758" y="16"/>
                          <a:pt x="1676" y="0"/>
                          <a:pt x="159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45" name="Google Shape;545;p50"/>
                  <p:cNvSpPr/>
                  <p:nvPr/>
                </p:nvSpPr>
                <p:spPr>
                  <a:xfrm>
                    <a:off x="2034175" y="1826850"/>
                    <a:ext cx="57175" cy="44075"/>
                  </a:xfrm>
                  <a:custGeom>
                    <a:avLst/>
                    <a:gdLst/>
                    <a:ahLst/>
                    <a:cxnLst/>
                    <a:rect l="l" t="t" r="r" b="b"/>
                    <a:pathLst>
                      <a:path w="2287" h="1763" extrusionOk="0">
                        <a:moveTo>
                          <a:pt x="308" y="1"/>
                        </a:moveTo>
                        <a:cubicBezTo>
                          <a:pt x="196" y="1"/>
                          <a:pt x="88" y="27"/>
                          <a:pt x="0" y="95"/>
                        </a:cubicBezTo>
                        <a:lnTo>
                          <a:pt x="12" y="119"/>
                        </a:lnTo>
                        <a:cubicBezTo>
                          <a:pt x="46" y="115"/>
                          <a:pt x="78" y="112"/>
                          <a:pt x="110" y="112"/>
                        </a:cubicBezTo>
                        <a:cubicBezTo>
                          <a:pt x="319" y="112"/>
                          <a:pt x="504" y="207"/>
                          <a:pt x="679" y="310"/>
                        </a:cubicBezTo>
                        <a:cubicBezTo>
                          <a:pt x="881" y="441"/>
                          <a:pt x="1096" y="572"/>
                          <a:pt x="1322" y="691"/>
                        </a:cubicBezTo>
                        <a:cubicBezTo>
                          <a:pt x="1548" y="810"/>
                          <a:pt x="1774" y="929"/>
                          <a:pt x="1929" y="1107"/>
                        </a:cubicBezTo>
                        <a:cubicBezTo>
                          <a:pt x="2096" y="1286"/>
                          <a:pt x="2215" y="1512"/>
                          <a:pt x="2263" y="1762"/>
                        </a:cubicBezTo>
                        <a:lnTo>
                          <a:pt x="2286" y="1762"/>
                        </a:lnTo>
                        <a:cubicBezTo>
                          <a:pt x="2274" y="1512"/>
                          <a:pt x="2191" y="1262"/>
                          <a:pt x="2024" y="1048"/>
                        </a:cubicBezTo>
                        <a:cubicBezTo>
                          <a:pt x="1858" y="846"/>
                          <a:pt x="1631" y="691"/>
                          <a:pt x="1429" y="548"/>
                        </a:cubicBezTo>
                        <a:cubicBezTo>
                          <a:pt x="1215" y="393"/>
                          <a:pt x="1024" y="238"/>
                          <a:pt x="786" y="119"/>
                        </a:cubicBezTo>
                        <a:cubicBezTo>
                          <a:pt x="645" y="56"/>
                          <a:pt x="471" y="1"/>
                          <a:pt x="3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46" name="Google Shape;546;p50"/>
                  <p:cNvSpPr/>
                  <p:nvPr/>
                </p:nvSpPr>
                <p:spPr>
                  <a:xfrm>
                    <a:off x="2095775" y="1711550"/>
                    <a:ext cx="99150" cy="15275"/>
                  </a:xfrm>
                  <a:custGeom>
                    <a:avLst/>
                    <a:gdLst/>
                    <a:ahLst/>
                    <a:cxnLst/>
                    <a:rect l="l" t="t" r="r" b="b"/>
                    <a:pathLst>
                      <a:path w="3966" h="611" extrusionOk="0">
                        <a:moveTo>
                          <a:pt x="1110" y="0"/>
                        </a:moveTo>
                        <a:cubicBezTo>
                          <a:pt x="1070" y="0"/>
                          <a:pt x="1029" y="2"/>
                          <a:pt x="989" y="4"/>
                        </a:cubicBezTo>
                        <a:cubicBezTo>
                          <a:pt x="632" y="40"/>
                          <a:pt x="275" y="159"/>
                          <a:pt x="1" y="385"/>
                        </a:cubicBezTo>
                        <a:lnTo>
                          <a:pt x="25" y="397"/>
                        </a:lnTo>
                        <a:cubicBezTo>
                          <a:pt x="346" y="290"/>
                          <a:pt x="680" y="231"/>
                          <a:pt x="1001" y="231"/>
                        </a:cubicBezTo>
                        <a:cubicBezTo>
                          <a:pt x="1334" y="231"/>
                          <a:pt x="1656" y="278"/>
                          <a:pt x="1965" y="397"/>
                        </a:cubicBezTo>
                        <a:cubicBezTo>
                          <a:pt x="2189" y="487"/>
                          <a:pt x="2460" y="610"/>
                          <a:pt x="2732" y="610"/>
                        </a:cubicBezTo>
                        <a:cubicBezTo>
                          <a:pt x="2822" y="610"/>
                          <a:pt x="2913" y="597"/>
                          <a:pt x="3001" y="564"/>
                        </a:cubicBezTo>
                        <a:cubicBezTo>
                          <a:pt x="3180" y="505"/>
                          <a:pt x="3311" y="409"/>
                          <a:pt x="3478" y="362"/>
                        </a:cubicBezTo>
                        <a:cubicBezTo>
                          <a:pt x="3532" y="348"/>
                          <a:pt x="3591" y="340"/>
                          <a:pt x="3651" y="340"/>
                        </a:cubicBezTo>
                        <a:cubicBezTo>
                          <a:pt x="3749" y="340"/>
                          <a:pt x="3849" y="362"/>
                          <a:pt x="3930" y="421"/>
                        </a:cubicBezTo>
                        <a:lnTo>
                          <a:pt x="3966" y="397"/>
                        </a:lnTo>
                        <a:cubicBezTo>
                          <a:pt x="3866" y="306"/>
                          <a:pt x="3736" y="278"/>
                          <a:pt x="3610" y="278"/>
                        </a:cubicBezTo>
                        <a:cubicBezTo>
                          <a:pt x="3557" y="278"/>
                          <a:pt x="3504" y="283"/>
                          <a:pt x="3454" y="290"/>
                        </a:cubicBezTo>
                        <a:cubicBezTo>
                          <a:pt x="3275" y="338"/>
                          <a:pt x="3132" y="409"/>
                          <a:pt x="2966" y="457"/>
                        </a:cubicBezTo>
                        <a:cubicBezTo>
                          <a:pt x="2903" y="473"/>
                          <a:pt x="2842" y="480"/>
                          <a:pt x="2781" y="480"/>
                        </a:cubicBezTo>
                        <a:cubicBezTo>
                          <a:pt x="2528" y="480"/>
                          <a:pt x="2284" y="355"/>
                          <a:pt x="2025" y="231"/>
                        </a:cubicBezTo>
                        <a:cubicBezTo>
                          <a:pt x="1750" y="83"/>
                          <a:pt x="1429" y="0"/>
                          <a:pt x="111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47" name="Google Shape;547;p50"/>
                  <p:cNvSpPr/>
                  <p:nvPr/>
                </p:nvSpPr>
                <p:spPr>
                  <a:xfrm>
                    <a:off x="2325875" y="1633175"/>
                    <a:ext cx="86650" cy="27000"/>
                  </a:xfrm>
                  <a:custGeom>
                    <a:avLst/>
                    <a:gdLst/>
                    <a:ahLst/>
                    <a:cxnLst/>
                    <a:rect l="l" t="t" r="r" b="b"/>
                    <a:pathLst>
                      <a:path w="3466" h="1080" extrusionOk="0">
                        <a:moveTo>
                          <a:pt x="3304" y="0"/>
                        </a:moveTo>
                        <a:cubicBezTo>
                          <a:pt x="3185" y="0"/>
                          <a:pt x="3067" y="46"/>
                          <a:pt x="2977" y="103"/>
                        </a:cubicBezTo>
                        <a:cubicBezTo>
                          <a:pt x="2822" y="211"/>
                          <a:pt x="2715" y="342"/>
                          <a:pt x="2596" y="449"/>
                        </a:cubicBezTo>
                        <a:cubicBezTo>
                          <a:pt x="2450" y="603"/>
                          <a:pt x="2247" y="658"/>
                          <a:pt x="2035" y="658"/>
                        </a:cubicBezTo>
                        <a:cubicBezTo>
                          <a:pt x="1937" y="658"/>
                          <a:pt x="1837" y="646"/>
                          <a:pt x="1739" y="627"/>
                        </a:cubicBezTo>
                        <a:cubicBezTo>
                          <a:pt x="1453" y="570"/>
                          <a:pt x="1156" y="436"/>
                          <a:pt x="796" y="436"/>
                        </a:cubicBezTo>
                        <a:cubicBezTo>
                          <a:pt x="781" y="436"/>
                          <a:pt x="766" y="436"/>
                          <a:pt x="751" y="437"/>
                        </a:cubicBezTo>
                        <a:cubicBezTo>
                          <a:pt x="584" y="449"/>
                          <a:pt x="393" y="508"/>
                          <a:pt x="250" y="615"/>
                        </a:cubicBezTo>
                        <a:cubicBezTo>
                          <a:pt x="96" y="734"/>
                          <a:pt x="0" y="901"/>
                          <a:pt x="0" y="1080"/>
                        </a:cubicBezTo>
                        <a:lnTo>
                          <a:pt x="12" y="1080"/>
                        </a:lnTo>
                        <a:cubicBezTo>
                          <a:pt x="122" y="785"/>
                          <a:pt x="422" y="660"/>
                          <a:pt x="682" y="660"/>
                        </a:cubicBezTo>
                        <a:cubicBezTo>
                          <a:pt x="705" y="660"/>
                          <a:pt x="728" y="661"/>
                          <a:pt x="751" y="663"/>
                        </a:cubicBezTo>
                        <a:cubicBezTo>
                          <a:pt x="1048" y="663"/>
                          <a:pt x="1370" y="758"/>
                          <a:pt x="1703" y="806"/>
                        </a:cubicBezTo>
                        <a:cubicBezTo>
                          <a:pt x="1794" y="812"/>
                          <a:pt x="1889" y="822"/>
                          <a:pt x="1985" y="822"/>
                        </a:cubicBezTo>
                        <a:cubicBezTo>
                          <a:pt x="2065" y="822"/>
                          <a:pt x="2146" y="816"/>
                          <a:pt x="2227" y="794"/>
                        </a:cubicBezTo>
                        <a:cubicBezTo>
                          <a:pt x="2394" y="746"/>
                          <a:pt x="2560" y="663"/>
                          <a:pt x="2679" y="520"/>
                        </a:cubicBezTo>
                        <a:cubicBezTo>
                          <a:pt x="2775" y="401"/>
                          <a:pt x="2882" y="270"/>
                          <a:pt x="3001" y="163"/>
                        </a:cubicBezTo>
                        <a:cubicBezTo>
                          <a:pt x="3101" y="90"/>
                          <a:pt x="3223" y="24"/>
                          <a:pt x="3344" y="24"/>
                        </a:cubicBezTo>
                        <a:cubicBezTo>
                          <a:pt x="3380" y="24"/>
                          <a:pt x="3417" y="30"/>
                          <a:pt x="3453" y="44"/>
                        </a:cubicBezTo>
                        <a:lnTo>
                          <a:pt x="3465" y="32"/>
                        </a:lnTo>
                        <a:cubicBezTo>
                          <a:pt x="3413" y="10"/>
                          <a:pt x="3359" y="0"/>
                          <a:pt x="330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48" name="Google Shape;548;p50"/>
                  <p:cNvSpPr/>
                  <p:nvPr/>
                </p:nvSpPr>
                <p:spPr>
                  <a:xfrm>
                    <a:off x="1992500" y="1458475"/>
                    <a:ext cx="31275" cy="72225"/>
                  </a:xfrm>
                  <a:custGeom>
                    <a:avLst/>
                    <a:gdLst/>
                    <a:ahLst/>
                    <a:cxnLst/>
                    <a:rect l="l" t="t" r="r" b="b"/>
                    <a:pathLst>
                      <a:path w="1251" h="2889" extrusionOk="0">
                        <a:moveTo>
                          <a:pt x="76" y="0"/>
                        </a:moveTo>
                        <a:cubicBezTo>
                          <a:pt x="51" y="0"/>
                          <a:pt x="26" y="2"/>
                          <a:pt x="0" y="7"/>
                        </a:cubicBezTo>
                        <a:cubicBezTo>
                          <a:pt x="6" y="7"/>
                          <a:pt x="12" y="7"/>
                          <a:pt x="18" y="7"/>
                        </a:cubicBezTo>
                        <a:cubicBezTo>
                          <a:pt x="306" y="7"/>
                          <a:pt x="501" y="298"/>
                          <a:pt x="501" y="567"/>
                        </a:cubicBezTo>
                        <a:cubicBezTo>
                          <a:pt x="524" y="841"/>
                          <a:pt x="417" y="1114"/>
                          <a:pt x="358" y="1412"/>
                        </a:cubicBezTo>
                        <a:cubicBezTo>
                          <a:pt x="298" y="1722"/>
                          <a:pt x="346" y="2067"/>
                          <a:pt x="501" y="2329"/>
                        </a:cubicBezTo>
                        <a:cubicBezTo>
                          <a:pt x="667" y="2615"/>
                          <a:pt x="941" y="2817"/>
                          <a:pt x="1239" y="2889"/>
                        </a:cubicBezTo>
                        <a:lnTo>
                          <a:pt x="1251" y="2865"/>
                        </a:lnTo>
                        <a:cubicBezTo>
                          <a:pt x="1012" y="2710"/>
                          <a:pt x="834" y="2484"/>
                          <a:pt x="715" y="2246"/>
                        </a:cubicBezTo>
                        <a:cubicBezTo>
                          <a:pt x="596" y="1996"/>
                          <a:pt x="524" y="1734"/>
                          <a:pt x="548" y="1460"/>
                        </a:cubicBezTo>
                        <a:cubicBezTo>
                          <a:pt x="584" y="1174"/>
                          <a:pt x="667" y="876"/>
                          <a:pt x="620" y="567"/>
                        </a:cubicBezTo>
                        <a:cubicBezTo>
                          <a:pt x="598" y="293"/>
                          <a:pt x="355" y="0"/>
                          <a:pt x="7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49" name="Google Shape;549;p50"/>
                  <p:cNvSpPr/>
                  <p:nvPr/>
                </p:nvSpPr>
                <p:spPr>
                  <a:xfrm>
                    <a:off x="1637100" y="1439300"/>
                    <a:ext cx="28300" cy="64900"/>
                  </a:xfrm>
                  <a:custGeom>
                    <a:avLst/>
                    <a:gdLst/>
                    <a:ahLst/>
                    <a:cxnLst/>
                    <a:rect l="l" t="t" r="r" b="b"/>
                    <a:pathLst>
                      <a:path w="1132" h="2596" extrusionOk="0">
                        <a:moveTo>
                          <a:pt x="36" y="0"/>
                        </a:moveTo>
                        <a:lnTo>
                          <a:pt x="24" y="48"/>
                        </a:lnTo>
                        <a:cubicBezTo>
                          <a:pt x="143" y="96"/>
                          <a:pt x="191" y="227"/>
                          <a:pt x="191" y="346"/>
                        </a:cubicBezTo>
                        <a:cubicBezTo>
                          <a:pt x="191" y="465"/>
                          <a:pt x="167" y="584"/>
                          <a:pt x="119" y="703"/>
                        </a:cubicBezTo>
                        <a:cubicBezTo>
                          <a:pt x="72" y="822"/>
                          <a:pt x="24" y="941"/>
                          <a:pt x="12" y="1096"/>
                        </a:cubicBezTo>
                        <a:cubicBezTo>
                          <a:pt x="0" y="1227"/>
                          <a:pt x="60" y="1405"/>
                          <a:pt x="179" y="1489"/>
                        </a:cubicBezTo>
                        <a:cubicBezTo>
                          <a:pt x="298" y="1596"/>
                          <a:pt x="417" y="1655"/>
                          <a:pt x="524" y="1715"/>
                        </a:cubicBezTo>
                        <a:cubicBezTo>
                          <a:pt x="620" y="1774"/>
                          <a:pt x="703" y="1846"/>
                          <a:pt x="774" y="1941"/>
                        </a:cubicBezTo>
                        <a:cubicBezTo>
                          <a:pt x="905" y="2096"/>
                          <a:pt x="1001" y="2346"/>
                          <a:pt x="977" y="2596"/>
                        </a:cubicBezTo>
                        <a:lnTo>
                          <a:pt x="1001" y="2596"/>
                        </a:lnTo>
                        <a:cubicBezTo>
                          <a:pt x="1131" y="2358"/>
                          <a:pt x="1108" y="2024"/>
                          <a:pt x="941" y="1786"/>
                        </a:cubicBezTo>
                        <a:cubicBezTo>
                          <a:pt x="858" y="1667"/>
                          <a:pt x="727" y="1572"/>
                          <a:pt x="608" y="1500"/>
                        </a:cubicBezTo>
                        <a:cubicBezTo>
                          <a:pt x="489" y="1441"/>
                          <a:pt x="369" y="1405"/>
                          <a:pt x="286" y="1346"/>
                        </a:cubicBezTo>
                        <a:cubicBezTo>
                          <a:pt x="96" y="1227"/>
                          <a:pt x="131" y="953"/>
                          <a:pt x="215" y="715"/>
                        </a:cubicBezTo>
                        <a:cubicBezTo>
                          <a:pt x="250" y="584"/>
                          <a:pt x="274" y="453"/>
                          <a:pt x="250" y="322"/>
                        </a:cubicBezTo>
                        <a:cubicBezTo>
                          <a:pt x="239" y="203"/>
                          <a:pt x="167" y="48"/>
                          <a:pt x="3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50" name="Google Shape;550;p50"/>
                  <p:cNvSpPr/>
                  <p:nvPr/>
                </p:nvSpPr>
                <p:spPr>
                  <a:xfrm>
                    <a:off x="1545125" y="1440775"/>
                    <a:ext cx="39900" cy="73250"/>
                  </a:xfrm>
                  <a:custGeom>
                    <a:avLst/>
                    <a:gdLst/>
                    <a:ahLst/>
                    <a:cxnLst/>
                    <a:rect l="l" t="t" r="r" b="b"/>
                    <a:pathLst>
                      <a:path w="1596" h="2930" extrusionOk="0">
                        <a:moveTo>
                          <a:pt x="108" y="1"/>
                        </a:moveTo>
                        <a:cubicBezTo>
                          <a:pt x="60" y="287"/>
                          <a:pt x="0" y="584"/>
                          <a:pt x="119" y="882"/>
                        </a:cubicBezTo>
                        <a:cubicBezTo>
                          <a:pt x="227" y="1191"/>
                          <a:pt x="584" y="1311"/>
                          <a:pt x="631" y="1549"/>
                        </a:cubicBezTo>
                        <a:cubicBezTo>
                          <a:pt x="655" y="1668"/>
                          <a:pt x="643" y="1811"/>
                          <a:pt x="667" y="1965"/>
                        </a:cubicBezTo>
                        <a:cubicBezTo>
                          <a:pt x="703" y="2132"/>
                          <a:pt x="750" y="2275"/>
                          <a:pt x="834" y="2418"/>
                        </a:cubicBezTo>
                        <a:cubicBezTo>
                          <a:pt x="1012" y="2680"/>
                          <a:pt x="1286" y="2894"/>
                          <a:pt x="1584" y="2930"/>
                        </a:cubicBezTo>
                        <a:lnTo>
                          <a:pt x="1596" y="2918"/>
                        </a:lnTo>
                        <a:cubicBezTo>
                          <a:pt x="1358" y="2763"/>
                          <a:pt x="1167" y="2549"/>
                          <a:pt x="1048" y="2311"/>
                        </a:cubicBezTo>
                        <a:cubicBezTo>
                          <a:pt x="989" y="2192"/>
                          <a:pt x="941" y="2073"/>
                          <a:pt x="917" y="1942"/>
                        </a:cubicBezTo>
                        <a:cubicBezTo>
                          <a:pt x="881" y="1822"/>
                          <a:pt x="881" y="1656"/>
                          <a:pt x="822" y="1513"/>
                        </a:cubicBezTo>
                        <a:cubicBezTo>
                          <a:pt x="774" y="1346"/>
                          <a:pt x="643" y="1215"/>
                          <a:pt x="524" y="1132"/>
                        </a:cubicBezTo>
                        <a:cubicBezTo>
                          <a:pt x="405" y="1049"/>
                          <a:pt x="298" y="953"/>
                          <a:pt x="238" y="834"/>
                        </a:cubicBezTo>
                        <a:cubicBezTo>
                          <a:pt x="108" y="596"/>
                          <a:pt x="119" y="287"/>
                          <a:pt x="1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51" name="Google Shape;551;p50"/>
                  <p:cNvSpPr/>
                  <p:nvPr/>
                </p:nvSpPr>
                <p:spPr>
                  <a:xfrm>
                    <a:off x="1721325" y="1682250"/>
                    <a:ext cx="110475" cy="24975"/>
                  </a:xfrm>
                  <a:custGeom>
                    <a:avLst/>
                    <a:gdLst/>
                    <a:ahLst/>
                    <a:cxnLst/>
                    <a:rect l="l" t="t" r="r" b="b"/>
                    <a:pathLst>
                      <a:path w="4419" h="999" extrusionOk="0">
                        <a:moveTo>
                          <a:pt x="3444" y="1"/>
                        </a:moveTo>
                        <a:cubicBezTo>
                          <a:pt x="3392" y="1"/>
                          <a:pt x="3339" y="4"/>
                          <a:pt x="3287" y="10"/>
                        </a:cubicBezTo>
                        <a:cubicBezTo>
                          <a:pt x="3073" y="33"/>
                          <a:pt x="2870" y="105"/>
                          <a:pt x="2692" y="224"/>
                        </a:cubicBezTo>
                        <a:cubicBezTo>
                          <a:pt x="2501" y="343"/>
                          <a:pt x="2382" y="510"/>
                          <a:pt x="2239" y="641"/>
                        </a:cubicBezTo>
                        <a:cubicBezTo>
                          <a:pt x="2108" y="784"/>
                          <a:pt x="1965" y="855"/>
                          <a:pt x="1763" y="855"/>
                        </a:cubicBezTo>
                        <a:cubicBezTo>
                          <a:pt x="1584" y="855"/>
                          <a:pt x="1382" y="819"/>
                          <a:pt x="1191" y="807"/>
                        </a:cubicBezTo>
                        <a:lnTo>
                          <a:pt x="1" y="724"/>
                        </a:lnTo>
                        <a:lnTo>
                          <a:pt x="1" y="748"/>
                        </a:lnTo>
                        <a:lnTo>
                          <a:pt x="1168" y="926"/>
                        </a:lnTo>
                        <a:cubicBezTo>
                          <a:pt x="1370" y="938"/>
                          <a:pt x="1561" y="986"/>
                          <a:pt x="1763" y="998"/>
                        </a:cubicBezTo>
                        <a:cubicBezTo>
                          <a:pt x="1775" y="999"/>
                          <a:pt x="1787" y="999"/>
                          <a:pt x="1800" y="999"/>
                        </a:cubicBezTo>
                        <a:cubicBezTo>
                          <a:pt x="2004" y="999"/>
                          <a:pt x="2224" y="907"/>
                          <a:pt x="2358" y="784"/>
                        </a:cubicBezTo>
                        <a:cubicBezTo>
                          <a:pt x="2525" y="641"/>
                          <a:pt x="2656" y="498"/>
                          <a:pt x="2811" y="403"/>
                        </a:cubicBezTo>
                        <a:cubicBezTo>
                          <a:pt x="2954" y="319"/>
                          <a:pt x="3132" y="260"/>
                          <a:pt x="3311" y="224"/>
                        </a:cubicBezTo>
                        <a:cubicBezTo>
                          <a:pt x="3392" y="211"/>
                          <a:pt x="3472" y="205"/>
                          <a:pt x="3553" y="205"/>
                        </a:cubicBezTo>
                        <a:cubicBezTo>
                          <a:pt x="3851" y="205"/>
                          <a:pt x="4143" y="291"/>
                          <a:pt x="4406" y="450"/>
                        </a:cubicBezTo>
                        <a:lnTo>
                          <a:pt x="4418" y="438"/>
                        </a:lnTo>
                        <a:cubicBezTo>
                          <a:pt x="4178" y="147"/>
                          <a:pt x="3811" y="1"/>
                          <a:pt x="344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52" name="Google Shape;552;p50"/>
                  <p:cNvSpPr/>
                  <p:nvPr/>
                </p:nvSpPr>
                <p:spPr>
                  <a:xfrm>
                    <a:off x="1647525" y="1745375"/>
                    <a:ext cx="110450" cy="25250"/>
                  </a:xfrm>
                  <a:custGeom>
                    <a:avLst/>
                    <a:gdLst/>
                    <a:ahLst/>
                    <a:cxnLst/>
                    <a:rect l="l" t="t" r="r" b="b"/>
                    <a:pathLst>
                      <a:path w="4418" h="1010" extrusionOk="0">
                        <a:moveTo>
                          <a:pt x="3436" y="0"/>
                        </a:moveTo>
                        <a:cubicBezTo>
                          <a:pt x="3386" y="0"/>
                          <a:pt x="3336" y="3"/>
                          <a:pt x="3286" y="9"/>
                        </a:cubicBezTo>
                        <a:cubicBezTo>
                          <a:pt x="3084" y="45"/>
                          <a:pt x="2870" y="116"/>
                          <a:pt x="2691" y="235"/>
                        </a:cubicBezTo>
                        <a:cubicBezTo>
                          <a:pt x="2500" y="354"/>
                          <a:pt x="2381" y="521"/>
                          <a:pt x="2250" y="652"/>
                        </a:cubicBezTo>
                        <a:cubicBezTo>
                          <a:pt x="2119" y="783"/>
                          <a:pt x="1965" y="854"/>
                          <a:pt x="1774" y="854"/>
                        </a:cubicBezTo>
                        <a:cubicBezTo>
                          <a:pt x="1596" y="854"/>
                          <a:pt x="1381" y="830"/>
                          <a:pt x="1191" y="818"/>
                        </a:cubicBezTo>
                        <a:lnTo>
                          <a:pt x="0" y="723"/>
                        </a:lnTo>
                        <a:lnTo>
                          <a:pt x="0" y="759"/>
                        </a:lnTo>
                        <a:lnTo>
                          <a:pt x="1179" y="937"/>
                        </a:lnTo>
                        <a:cubicBezTo>
                          <a:pt x="1369" y="949"/>
                          <a:pt x="1560" y="997"/>
                          <a:pt x="1774" y="1009"/>
                        </a:cubicBezTo>
                        <a:cubicBezTo>
                          <a:pt x="1784" y="1010"/>
                          <a:pt x="1795" y="1010"/>
                          <a:pt x="1805" y="1010"/>
                        </a:cubicBezTo>
                        <a:cubicBezTo>
                          <a:pt x="2001" y="1010"/>
                          <a:pt x="2223" y="907"/>
                          <a:pt x="2369" y="783"/>
                        </a:cubicBezTo>
                        <a:cubicBezTo>
                          <a:pt x="2536" y="652"/>
                          <a:pt x="2667" y="497"/>
                          <a:pt x="2810" y="414"/>
                        </a:cubicBezTo>
                        <a:cubicBezTo>
                          <a:pt x="2965" y="318"/>
                          <a:pt x="3143" y="259"/>
                          <a:pt x="3322" y="235"/>
                        </a:cubicBezTo>
                        <a:cubicBezTo>
                          <a:pt x="3405" y="222"/>
                          <a:pt x="3489" y="215"/>
                          <a:pt x="3574" y="215"/>
                        </a:cubicBezTo>
                        <a:cubicBezTo>
                          <a:pt x="3864" y="215"/>
                          <a:pt x="4156" y="295"/>
                          <a:pt x="4405" y="461"/>
                        </a:cubicBezTo>
                        <a:lnTo>
                          <a:pt x="4417" y="437"/>
                        </a:lnTo>
                        <a:cubicBezTo>
                          <a:pt x="4187" y="154"/>
                          <a:pt x="3808" y="0"/>
                          <a:pt x="343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53" name="Google Shape;553;p50"/>
                  <p:cNvSpPr/>
                  <p:nvPr/>
                </p:nvSpPr>
                <p:spPr>
                  <a:xfrm>
                    <a:off x="1910950" y="1736150"/>
                    <a:ext cx="51800" cy="60050"/>
                  </a:xfrm>
                  <a:custGeom>
                    <a:avLst/>
                    <a:gdLst/>
                    <a:ahLst/>
                    <a:cxnLst/>
                    <a:rect l="l" t="t" r="r" b="b"/>
                    <a:pathLst>
                      <a:path w="2072" h="2402" extrusionOk="0">
                        <a:moveTo>
                          <a:pt x="1777" y="1"/>
                        </a:moveTo>
                        <a:cubicBezTo>
                          <a:pt x="1561" y="1"/>
                          <a:pt x="1335" y="110"/>
                          <a:pt x="1191" y="294"/>
                        </a:cubicBezTo>
                        <a:cubicBezTo>
                          <a:pt x="1084" y="425"/>
                          <a:pt x="1048" y="604"/>
                          <a:pt x="1048" y="771"/>
                        </a:cubicBezTo>
                        <a:cubicBezTo>
                          <a:pt x="1048" y="925"/>
                          <a:pt x="1060" y="1080"/>
                          <a:pt x="1060" y="1211"/>
                        </a:cubicBezTo>
                        <a:cubicBezTo>
                          <a:pt x="1060" y="1759"/>
                          <a:pt x="595" y="2295"/>
                          <a:pt x="0" y="2378"/>
                        </a:cubicBezTo>
                        <a:lnTo>
                          <a:pt x="0" y="2402"/>
                        </a:lnTo>
                        <a:cubicBezTo>
                          <a:pt x="595" y="2390"/>
                          <a:pt x="1179" y="1866"/>
                          <a:pt x="1238" y="1223"/>
                        </a:cubicBezTo>
                        <a:cubicBezTo>
                          <a:pt x="1262" y="914"/>
                          <a:pt x="1238" y="616"/>
                          <a:pt x="1369" y="425"/>
                        </a:cubicBezTo>
                        <a:cubicBezTo>
                          <a:pt x="1491" y="227"/>
                          <a:pt x="1735" y="89"/>
                          <a:pt x="2007" y="89"/>
                        </a:cubicBezTo>
                        <a:cubicBezTo>
                          <a:pt x="2029" y="89"/>
                          <a:pt x="2050" y="90"/>
                          <a:pt x="2072" y="92"/>
                        </a:cubicBezTo>
                        <a:lnTo>
                          <a:pt x="2072" y="80"/>
                        </a:lnTo>
                        <a:cubicBezTo>
                          <a:pt x="1983" y="26"/>
                          <a:pt x="1881" y="1"/>
                          <a:pt x="177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54" name="Google Shape;554;p50"/>
                  <p:cNvSpPr/>
                  <p:nvPr/>
                </p:nvSpPr>
                <p:spPr>
                  <a:xfrm>
                    <a:off x="1976725" y="1706375"/>
                    <a:ext cx="30975" cy="80600"/>
                  </a:xfrm>
                  <a:custGeom>
                    <a:avLst/>
                    <a:gdLst/>
                    <a:ahLst/>
                    <a:cxnLst/>
                    <a:rect l="l" t="t" r="r" b="b"/>
                    <a:pathLst>
                      <a:path w="1239" h="3224" extrusionOk="0">
                        <a:moveTo>
                          <a:pt x="564" y="0"/>
                        </a:moveTo>
                        <a:cubicBezTo>
                          <a:pt x="423" y="0"/>
                          <a:pt x="270" y="70"/>
                          <a:pt x="179" y="188"/>
                        </a:cubicBezTo>
                        <a:cubicBezTo>
                          <a:pt x="48" y="331"/>
                          <a:pt x="0" y="545"/>
                          <a:pt x="36" y="735"/>
                        </a:cubicBezTo>
                        <a:cubicBezTo>
                          <a:pt x="96" y="1128"/>
                          <a:pt x="393" y="1390"/>
                          <a:pt x="631" y="1616"/>
                        </a:cubicBezTo>
                        <a:cubicBezTo>
                          <a:pt x="870" y="1855"/>
                          <a:pt x="1096" y="2105"/>
                          <a:pt x="1120" y="2438"/>
                        </a:cubicBezTo>
                        <a:cubicBezTo>
                          <a:pt x="1132" y="2748"/>
                          <a:pt x="929" y="3093"/>
                          <a:pt x="620" y="3212"/>
                        </a:cubicBezTo>
                        <a:lnTo>
                          <a:pt x="631" y="3224"/>
                        </a:lnTo>
                        <a:cubicBezTo>
                          <a:pt x="965" y="3129"/>
                          <a:pt x="1239" y="2807"/>
                          <a:pt x="1239" y="2438"/>
                        </a:cubicBezTo>
                        <a:cubicBezTo>
                          <a:pt x="1239" y="2045"/>
                          <a:pt x="989" y="1747"/>
                          <a:pt x="762" y="1497"/>
                        </a:cubicBezTo>
                        <a:cubicBezTo>
                          <a:pt x="536" y="1247"/>
                          <a:pt x="310" y="985"/>
                          <a:pt x="250" y="688"/>
                        </a:cubicBezTo>
                        <a:cubicBezTo>
                          <a:pt x="227" y="545"/>
                          <a:pt x="239" y="414"/>
                          <a:pt x="310" y="271"/>
                        </a:cubicBezTo>
                        <a:cubicBezTo>
                          <a:pt x="393" y="140"/>
                          <a:pt x="524" y="33"/>
                          <a:pt x="691" y="33"/>
                        </a:cubicBezTo>
                        <a:lnTo>
                          <a:pt x="691" y="21"/>
                        </a:lnTo>
                        <a:cubicBezTo>
                          <a:pt x="651" y="7"/>
                          <a:pt x="608" y="0"/>
                          <a:pt x="56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55" name="Google Shape;555;p50"/>
                  <p:cNvSpPr/>
                  <p:nvPr/>
                </p:nvSpPr>
                <p:spPr>
                  <a:xfrm>
                    <a:off x="2041325" y="1695550"/>
                    <a:ext cx="64300" cy="56050"/>
                  </a:xfrm>
                  <a:custGeom>
                    <a:avLst/>
                    <a:gdLst/>
                    <a:ahLst/>
                    <a:cxnLst/>
                    <a:rect l="l" t="t" r="r" b="b"/>
                    <a:pathLst>
                      <a:path w="2572" h="2242" extrusionOk="0">
                        <a:moveTo>
                          <a:pt x="141" y="1"/>
                        </a:moveTo>
                        <a:cubicBezTo>
                          <a:pt x="93" y="1"/>
                          <a:pt x="46" y="5"/>
                          <a:pt x="0" y="13"/>
                        </a:cubicBezTo>
                        <a:lnTo>
                          <a:pt x="0" y="37"/>
                        </a:lnTo>
                        <a:cubicBezTo>
                          <a:pt x="310" y="97"/>
                          <a:pt x="560" y="287"/>
                          <a:pt x="726" y="525"/>
                        </a:cubicBezTo>
                        <a:cubicBezTo>
                          <a:pt x="905" y="764"/>
                          <a:pt x="905" y="1061"/>
                          <a:pt x="953" y="1406"/>
                        </a:cubicBezTo>
                        <a:cubicBezTo>
                          <a:pt x="976" y="1573"/>
                          <a:pt x="1036" y="1752"/>
                          <a:pt x="1155" y="1883"/>
                        </a:cubicBezTo>
                        <a:cubicBezTo>
                          <a:pt x="1274" y="2014"/>
                          <a:pt x="1417" y="2109"/>
                          <a:pt x="1584" y="2168"/>
                        </a:cubicBezTo>
                        <a:cubicBezTo>
                          <a:pt x="1758" y="2225"/>
                          <a:pt x="1933" y="2242"/>
                          <a:pt x="2105" y="2242"/>
                        </a:cubicBezTo>
                        <a:cubicBezTo>
                          <a:pt x="2263" y="2242"/>
                          <a:pt x="2419" y="2227"/>
                          <a:pt x="2572" y="2216"/>
                        </a:cubicBezTo>
                        <a:lnTo>
                          <a:pt x="2560" y="2168"/>
                        </a:lnTo>
                        <a:cubicBezTo>
                          <a:pt x="2227" y="2168"/>
                          <a:pt x="1905" y="2168"/>
                          <a:pt x="1619" y="2049"/>
                        </a:cubicBezTo>
                        <a:cubicBezTo>
                          <a:pt x="1334" y="1930"/>
                          <a:pt x="1131" y="1680"/>
                          <a:pt x="1131" y="1359"/>
                        </a:cubicBezTo>
                        <a:cubicBezTo>
                          <a:pt x="1107" y="1204"/>
                          <a:pt x="1131" y="1049"/>
                          <a:pt x="1107" y="871"/>
                        </a:cubicBezTo>
                        <a:cubicBezTo>
                          <a:pt x="1095" y="704"/>
                          <a:pt x="1036" y="514"/>
                          <a:pt x="917" y="383"/>
                        </a:cubicBezTo>
                        <a:cubicBezTo>
                          <a:pt x="723" y="148"/>
                          <a:pt x="424" y="1"/>
                          <a:pt x="14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56" name="Google Shape;556;p50"/>
                  <p:cNvSpPr/>
                  <p:nvPr/>
                </p:nvSpPr>
                <p:spPr>
                  <a:xfrm>
                    <a:off x="2055600" y="1655550"/>
                    <a:ext cx="86950" cy="18325"/>
                  </a:xfrm>
                  <a:custGeom>
                    <a:avLst/>
                    <a:gdLst/>
                    <a:ahLst/>
                    <a:cxnLst/>
                    <a:rect l="l" t="t" r="r" b="b"/>
                    <a:pathLst>
                      <a:path w="3478" h="733" extrusionOk="0">
                        <a:moveTo>
                          <a:pt x="1091" y="0"/>
                        </a:moveTo>
                        <a:cubicBezTo>
                          <a:pt x="983" y="0"/>
                          <a:pt x="876" y="14"/>
                          <a:pt x="774" y="42"/>
                        </a:cubicBezTo>
                        <a:cubicBezTo>
                          <a:pt x="441" y="149"/>
                          <a:pt x="120" y="387"/>
                          <a:pt x="1" y="720"/>
                        </a:cubicBezTo>
                        <a:lnTo>
                          <a:pt x="24" y="732"/>
                        </a:lnTo>
                        <a:cubicBezTo>
                          <a:pt x="239" y="482"/>
                          <a:pt x="524" y="328"/>
                          <a:pt x="822" y="268"/>
                        </a:cubicBezTo>
                        <a:cubicBezTo>
                          <a:pt x="925" y="247"/>
                          <a:pt x="1033" y="235"/>
                          <a:pt x="1140" y="235"/>
                        </a:cubicBezTo>
                        <a:cubicBezTo>
                          <a:pt x="1342" y="235"/>
                          <a:pt x="1544" y="278"/>
                          <a:pt x="1715" y="387"/>
                        </a:cubicBezTo>
                        <a:cubicBezTo>
                          <a:pt x="1870" y="482"/>
                          <a:pt x="2001" y="566"/>
                          <a:pt x="2168" y="637"/>
                        </a:cubicBezTo>
                        <a:cubicBezTo>
                          <a:pt x="2269" y="692"/>
                          <a:pt x="2380" y="716"/>
                          <a:pt x="2495" y="716"/>
                        </a:cubicBezTo>
                        <a:cubicBezTo>
                          <a:pt x="2556" y="716"/>
                          <a:pt x="2618" y="709"/>
                          <a:pt x="2679" y="697"/>
                        </a:cubicBezTo>
                        <a:cubicBezTo>
                          <a:pt x="3025" y="661"/>
                          <a:pt x="3334" y="423"/>
                          <a:pt x="3477" y="101"/>
                        </a:cubicBezTo>
                        <a:lnTo>
                          <a:pt x="3453" y="78"/>
                        </a:lnTo>
                        <a:cubicBezTo>
                          <a:pt x="3311" y="375"/>
                          <a:pt x="3001" y="554"/>
                          <a:pt x="2679" y="578"/>
                        </a:cubicBezTo>
                        <a:cubicBezTo>
                          <a:pt x="2537" y="578"/>
                          <a:pt x="2370" y="566"/>
                          <a:pt x="2239" y="494"/>
                        </a:cubicBezTo>
                        <a:cubicBezTo>
                          <a:pt x="2084" y="423"/>
                          <a:pt x="1965" y="316"/>
                          <a:pt x="1822" y="220"/>
                        </a:cubicBezTo>
                        <a:cubicBezTo>
                          <a:pt x="1612" y="78"/>
                          <a:pt x="1349" y="0"/>
                          <a:pt x="10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57" name="Google Shape;557;p50"/>
                  <p:cNvSpPr/>
                  <p:nvPr/>
                </p:nvSpPr>
                <p:spPr>
                  <a:xfrm>
                    <a:off x="1945475" y="1626225"/>
                    <a:ext cx="66400" cy="44675"/>
                  </a:xfrm>
                  <a:custGeom>
                    <a:avLst/>
                    <a:gdLst/>
                    <a:ahLst/>
                    <a:cxnLst/>
                    <a:rect l="l" t="t" r="r" b="b"/>
                    <a:pathLst>
                      <a:path w="2656" h="1787" extrusionOk="0">
                        <a:moveTo>
                          <a:pt x="107" y="0"/>
                        </a:moveTo>
                        <a:cubicBezTo>
                          <a:pt x="0" y="131"/>
                          <a:pt x="24" y="310"/>
                          <a:pt x="96" y="441"/>
                        </a:cubicBezTo>
                        <a:cubicBezTo>
                          <a:pt x="167" y="572"/>
                          <a:pt x="298" y="679"/>
                          <a:pt x="453" y="727"/>
                        </a:cubicBezTo>
                        <a:cubicBezTo>
                          <a:pt x="762" y="834"/>
                          <a:pt x="1072" y="786"/>
                          <a:pt x="1346" y="810"/>
                        </a:cubicBezTo>
                        <a:cubicBezTo>
                          <a:pt x="1620" y="846"/>
                          <a:pt x="1870" y="977"/>
                          <a:pt x="2084" y="1143"/>
                        </a:cubicBezTo>
                        <a:cubicBezTo>
                          <a:pt x="2310" y="1310"/>
                          <a:pt x="2501" y="1512"/>
                          <a:pt x="2643" y="1786"/>
                        </a:cubicBezTo>
                        <a:lnTo>
                          <a:pt x="2655" y="1786"/>
                        </a:lnTo>
                        <a:cubicBezTo>
                          <a:pt x="2620" y="1489"/>
                          <a:pt x="2465" y="1191"/>
                          <a:pt x="2227" y="977"/>
                        </a:cubicBezTo>
                        <a:cubicBezTo>
                          <a:pt x="1989" y="774"/>
                          <a:pt x="1667" y="667"/>
                          <a:pt x="1358" y="655"/>
                        </a:cubicBezTo>
                        <a:cubicBezTo>
                          <a:pt x="1333" y="654"/>
                          <a:pt x="1308" y="654"/>
                          <a:pt x="1284" y="654"/>
                        </a:cubicBezTo>
                        <a:cubicBezTo>
                          <a:pt x="1107" y="654"/>
                          <a:pt x="939" y="676"/>
                          <a:pt x="779" y="676"/>
                        </a:cubicBezTo>
                        <a:cubicBezTo>
                          <a:pt x="683" y="676"/>
                          <a:pt x="590" y="668"/>
                          <a:pt x="500" y="643"/>
                        </a:cubicBezTo>
                        <a:cubicBezTo>
                          <a:pt x="357" y="596"/>
                          <a:pt x="226" y="536"/>
                          <a:pt x="155" y="417"/>
                        </a:cubicBezTo>
                        <a:cubicBezTo>
                          <a:pt x="84" y="298"/>
                          <a:pt x="48" y="131"/>
                          <a:pt x="119" y="12"/>
                        </a:cubicBezTo>
                        <a:lnTo>
                          <a:pt x="10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58" name="Google Shape;558;p50"/>
                  <p:cNvSpPr/>
                  <p:nvPr/>
                </p:nvSpPr>
                <p:spPr>
                  <a:xfrm>
                    <a:off x="1856175" y="1692225"/>
                    <a:ext cx="87225" cy="16475"/>
                  </a:xfrm>
                  <a:custGeom>
                    <a:avLst/>
                    <a:gdLst/>
                    <a:ahLst/>
                    <a:cxnLst/>
                    <a:rect l="l" t="t" r="r" b="b"/>
                    <a:pathLst>
                      <a:path w="3489" h="659" extrusionOk="0">
                        <a:moveTo>
                          <a:pt x="2174" y="0"/>
                        </a:moveTo>
                        <a:cubicBezTo>
                          <a:pt x="2041" y="0"/>
                          <a:pt x="1910" y="15"/>
                          <a:pt x="1786" y="39"/>
                        </a:cubicBezTo>
                        <a:cubicBezTo>
                          <a:pt x="1489" y="87"/>
                          <a:pt x="1191" y="170"/>
                          <a:pt x="893" y="182"/>
                        </a:cubicBezTo>
                        <a:cubicBezTo>
                          <a:pt x="620" y="182"/>
                          <a:pt x="298" y="158"/>
                          <a:pt x="24" y="51"/>
                        </a:cubicBezTo>
                        <a:lnTo>
                          <a:pt x="0" y="87"/>
                        </a:lnTo>
                        <a:cubicBezTo>
                          <a:pt x="286" y="218"/>
                          <a:pt x="584" y="289"/>
                          <a:pt x="893" y="301"/>
                        </a:cubicBezTo>
                        <a:cubicBezTo>
                          <a:pt x="918" y="302"/>
                          <a:pt x="942" y="303"/>
                          <a:pt x="966" y="303"/>
                        </a:cubicBezTo>
                        <a:cubicBezTo>
                          <a:pt x="1260" y="303"/>
                          <a:pt x="1535" y="240"/>
                          <a:pt x="1810" y="218"/>
                        </a:cubicBezTo>
                        <a:cubicBezTo>
                          <a:pt x="1885" y="206"/>
                          <a:pt x="1957" y="201"/>
                          <a:pt x="2029" y="201"/>
                        </a:cubicBezTo>
                        <a:cubicBezTo>
                          <a:pt x="2245" y="201"/>
                          <a:pt x="2453" y="248"/>
                          <a:pt x="2667" y="301"/>
                        </a:cubicBezTo>
                        <a:cubicBezTo>
                          <a:pt x="2953" y="385"/>
                          <a:pt x="3203" y="504"/>
                          <a:pt x="3477" y="658"/>
                        </a:cubicBezTo>
                        <a:lnTo>
                          <a:pt x="3489" y="647"/>
                        </a:lnTo>
                        <a:cubicBezTo>
                          <a:pt x="3310" y="396"/>
                          <a:pt x="3025" y="206"/>
                          <a:pt x="2727" y="99"/>
                        </a:cubicBezTo>
                        <a:cubicBezTo>
                          <a:pt x="2553" y="29"/>
                          <a:pt x="2362" y="0"/>
                          <a:pt x="217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59" name="Google Shape;559;p50"/>
                  <p:cNvSpPr/>
                  <p:nvPr/>
                </p:nvSpPr>
                <p:spPr>
                  <a:xfrm>
                    <a:off x="1748425" y="1585150"/>
                    <a:ext cx="72050" cy="30975"/>
                  </a:xfrm>
                  <a:custGeom>
                    <a:avLst/>
                    <a:gdLst/>
                    <a:ahLst/>
                    <a:cxnLst/>
                    <a:rect l="l" t="t" r="r" b="b"/>
                    <a:pathLst>
                      <a:path w="2882" h="1239" extrusionOk="0">
                        <a:moveTo>
                          <a:pt x="0" y="0"/>
                        </a:moveTo>
                        <a:cubicBezTo>
                          <a:pt x="114" y="274"/>
                          <a:pt x="436" y="406"/>
                          <a:pt x="704" y="406"/>
                        </a:cubicBezTo>
                        <a:cubicBezTo>
                          <a:pt x="716" y="406"/>
                          <a:pt x="727" y="406"/>
                          <a:pt x="739" y="405"/>
                        </a:cubicBezTo>
                        <a:cubicBezTo>
                          <a:pt x="1036" y="405"/>
                          <a:pt x="1322" y="322"/>
                          <a:pt x="1596" y="322"/>
                        </a:cubicBezTo>
                        <a:cubicBezTo>
                          <a:pt x="1616" y="320"/>
                          <a:pt x="1636" y="319"/>
                          <a:pt x="1655" y="319"/>
                        </a:cubicBezTo>
                        <a:cubicBezTo>
                          <a:pt x="1901" y="319"/>
                          <a:pt x="2097" y="455"/>
                          <a:pt x="2263" y="631"/>
                        </a:cubicBezTo>
                        <a:cubicBezTo>
                          <a:pt x="2453" y="834"/>
                          <a:pt x="2644" y="1060"/>
                          <a:pt x="2870" y="1239"/>
                        </a:cubicBezTo>
                        <a:lnTo>
                          <a:pt x="2882" y="1227"/>
                        </a:lnTo>
                        <a:cubicBezTo>
                          <a:pt x="2751" y="953"/>
                          <a:pt x="2608" y="715"/>
                          <a:pt x="2429" y="477"/>
                        </a:cubicBezTo>
                        <a:cubicBezTo>
                          <a:pt x="2334" y="381"/>
                          <a:pt x="2203" y="262"/>
                          <a:pt x="2048" y="203"/>
                        </a:cubicBezTo>
                        <a:cubicBezTo>
                          <a:pt x="1942" y="159"/>
                          <a:pt x="1823" y="134"/>
                          <a:pt x="1710" y="134"/>
                        </a:cubicBezTo>
                        <a:cubicBezTo>
                          <a:pt x="1671" y="134"/>
                          <a:pt x="1633" y="137"/>
                          <a:pt x="1596" y="143"/>
                        </a:cubicBezTo>
                        <a:cubicBezTo>
                          <a:pt x="1274" y="167"/>
                          <a:pt x="1012" y="274"/>
                          <a:pt x="739" y="298"/>
                        </a:cubicBezTo>
                        <a:cubicBezTo>
                          <a:pt x="697" y="304"/>
                          <a:pt x="655" y="307"/>
                          <a:pt x="612" y="307"/>
                        </a:cubicBezTo>
                        <a:cubicBezTo>
                          <a:pt x="383" y="307"/>
                          <a:pt x="145" y="221"/>
                          <a:pt x="2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60" name="Google Shape;560;p50"/>
                  <p:cNvSpPr/>
                  <p:nvPr/>
                </p:nvSpPr>
                <p:spPr>
                  <a:xfrm>
                    <a:off x="2114825" y="1870300"/>
                    <a:ext cx="31000" cy="70575"/>
                  </a:xfrm>
                  <a:custGeom>
                    <a:avLst/>
                    <a:gdLst/>
                    <a:ahLst/>
                    <a:cxnLst/>
                    <a:rect l="l" t="t" r="r" b="b"/>
                    <a:pathLst>
                      <a:path w="1240" h="2823" extrusionOk="0">
                        <a:moveTo>
                          <a:pt x="346" y="1"/>
                        </a:moveTo>
                        <a:cubicBezTo>
                          <a:pt x="180" y="12"/>
                          <a:pt x="49" y="179"/>
                          <a:pt x="37" y="346"/>
                        </a:cubicBezTo>
                        <a:cubicBezTo>
                          <a:pt x="1" y="501"/>
                          <a:pt x="72" y="703"/>
                          <a:pt x="180" y="822"/>
                        </a:cubicBezTo>
                        <a:cubicBezTo>
                          <a:pt x="406" y="1072"/>
                          <a:pt x="703" y="1132"/>
                          <a:pt x="894" y="1310"/>
                        </a:cubicBezTo>
                        <a:cubicBezTo>
                          <a:pt x="1001" y="1394"/>
                          <a:pt x="1072" y="1501"/>
                          <a:pt x="1084" y="1620"/>
                        </a:cubicBezTo>
                        <a:cubicBezTo>
                          <a:pt x="1096" y="1739"/>
                          <a:pt x="1061" y="1870"/>
                          <a:pt x="1001" y="1989"/>
                        </a:cubicBezTo>
                        <a:cubicBezTo>
                          <a:pt x="930" y="2108"/>
                          <a:pt x="846" y="2251"/>
                          <a:pt x="822" y="2394"/>
                        </a:cubicBezTo>
                        <a:cubicBezTo>
                          <a:pt x="787" y="2548"/>
                          <a:pt x="811" y="2727"/>
                          <a:pt x="906" y="2822"/>
                        </a:cubicBezTo>
                        <a:cubicBezTo>
                          <a:pt x="822" y="2703"/>
                          <a:pt x="834" y="2560"/>
                          <a:pt x="882" y="2429"/>
                        </a:cubicBezTo>
                        <a:cubicBezTo>
                          <a:pt x="930" y="2287"/>
                          <a:pt x="1013" y="2191"/>
                          <a:pt x="1084" y="2048"/>
                        </a:cubicBezTo>
                        <a:cubicBezTo>
                          <a:pt x="1168" y="1917"/>
                          <a:pt x="1239" y="1775"/>
                          <a:pt x="1239" y="1608"/>
                        </a:cubicBezTo>
                        <a:cubicBezTo>
                          <a:pt x="1239" y="1441"/>
                          <a:pt x="1132" y="1274"/>
                          <a:pt x="1025" y="1179"/>
                        </a:cubicBezTo>
                        <a:cubicBezTo>
                          <a:pt x="811" y="953"/>
                          <a:pt x="525" y="834"/>
                          <a:pt x="346" y="655"/>
                        </a:cubicBezTo>
                        <a:cubicBezTo>
                          <a:pt x="239" y="560"/>
                          <a:pt x="191" y="477"/>
                          <a:pt x="180" y="346"/>
                        </a:cubicBezTo>
                        <a:cubicBezTo>
                          <a:pt x="180" y="227"/>
                          <a:pt x="215" y="72"/>
                          <a:pt x="346" y="12"/>
                        </a:cubicBezTo>
                        <a:lnTo>
                          <a:pt x="34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61" name="Google Shape;561;p50"/>
                  <p:cNvSpPr/>
                  <p:nvPr/>
                </p:nvSpPr>
                <p:spPr>
                  <a:xfrm>
                    <a:off x="1409100" y="1818975"/>
                    <a:ext cx="59850" cy="52250"/>
                  </a:xfrm>
                  <a:custGeom>
                    <a:avLst/>
                    <a:gdLst/>
                    <a:ahLst/>
                    <a:cxnLst/>
                    <a:rect l="l" t="t" r="r" b="b"/>
                    <a:pathLst>
                      <a:path w="2394" h="2090" extrusionOk="0">
                        <a:moveTo>
                          <a:pt x="2086" y="0"/>
                        </a:moveTo>
                        <a:cubicBezTo>
                          <a:pt x="1862" y="0"/>
                          <a:pt x="1623" y="117"/>
                          <a:pt x="1512" y="339"/>
                        </a:cubicBezTo>
                        <a:cubicBezTo>
                          <a:pt x="1417" y="482"/>
                          <a:pt x="1417" y="696"/>
                          <a:pt x="1441" y="839"/>
                        </a:cubicBezTo>
                        <a:cubicBezTo>
                          <a:pt x="1477" y="994"/>
                          <a:pt x="1488" y="1113"/>
                          <a:pt x="1429" y="1220"/>
                        </a:cubicBezTo>
                        <a:cubicBezTo>
                          <a:pt x="1298" y="1434"/>
                          <a:pt x="977" y="1482"/>
                          <a:pt x="679" y="1530"/>
                        </a:cubicBezTo>
                        <a:cubicBezTo>
                          <a:pt x="536" y="1565"/>
                          <a:pt x="369" y="1601"/>
                          <a:pt x="238" y="1696"/>
                        </a:cubicBezTo>
                        <a:cubicBezTo>
                          <a:pt x="95" y="1768"/>
                          <a:pt x="0" y="1923"/>
                          <a:pt x="0" y="2077"/>
                        </a:cubicBezTo>
                        <a:lnTo>
                          <a:pt x="24" y="2089"/>
                        </a:lnTo>
                        <a:cubicBezTo>
                          <a:pt x="24" y="1946"/>
                          <a:pt x="143" y="1827"/>
                          <a:pt x="262" y="1756"/>
                        </a:cubicBezTo>
                        <a:cubicBezTo>
                          <a:pt x="381" y="1673"/>
                          <a:pt x="536" y="1661"/>
                          <a:pt x="679" y="1649"/>
                        </a:cubicBezTo>
                        <a:cubicBezTo>
                          <a:pt x="977" y="1625"/>
                          <a:pt x="1346" y="1625"/>
                          <a:pt x="1572" y="1327"/>
                        </a:cubicBezTo>
                        <a:cubicBezTo>
                          <a:pt x="1691" y="1161"/>
                          <a:pt x="1679" y="946"/>
                          <a:pt x="1667" y="815"/>
                        </a:cubicBezTo>
                        <a:cubicBezTo>
                          <a:pt x="1655" y="672"/>
                          <a:pt x="1655" y="565"/>
                          <a:pt x="1715" y="446"/>
                        </a:cubicBezTo>
                        <a:cubicBezTo>
                          <a:pt x="1788" y="237"/>
                          <a:pt x="2017" y="92"/>
                          <a:pt x="2273" y="92"/>
                        </a:cubicBezTo>
                        <a:cubicBezTo>
                          <a:pt x="2309" y="92"/>
                          <a:pt x="2345" y="95"/>
                          <a:pt x="2381" y="101"/>
                        </a:cubicBezTo>
                        <a:lnTo>
                          <a:pt x="2393" y="89"/>
                        </a:lnTo>
                        <a:cubicBezTo>
                          <a:pt x="2306" y="29"/>
                          <a:pt x="2198" y="0"/>
                          <a:pt x="208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62" name="Google Shape;562;p50"/>
                  <p:cNvSpPr/>
                  <p:nvPr/>
                </p:nvSpPr>
                <p:spPr>
                  <a:xfrm>
                    <a:off x="1743075" y="1422325"/>
                    <a:ext cx="28300" cy="69375"/>
                  </a:xfrm>
                  <a:custGeom>
                    <a:avLst/>
                    <a:gdLst/>
                    <a:ahLst/>
                    <a:cxnLst/>
                    <a:rect l="l" t="t" r="r" b="b"/>
                    <a:pathLst>
                      <a:path w="1132" h="2775" extrusionOk="0">
                        <a:moveTo>
                          <a:pt x="0" y="1"/>
                        </a:moveTo>
                        <a:cubicBezTo>
                          <a:pt x="95" y="501"/>
                          <a:pt x="214" y="989"/>
                          <a:pt x="321" y="1501"/>
                        </a:cubicBezTo>
                        <a:cubicBezTo>
                          <a:pt x="357" y="1739"/>
                          <a:pt x="405" y="2013"/>
                          <a:pt x="536" y="2251"/>
                        </a:cubicBezTo>
                        <a:cubicBezTo>
                          <a:pt x="655" y="2477"/>
                          <a:pt x="869" y="2703"/>
                          <a:pt x="1119" y="2775"/>
                        </a:cubicBezTo>
                        <a:lnTo>
                          <a:pt x="1131" y="2763"/>
                        </a:lnTo>
                        <a:cubicBezTo>
                          <a:pt x="941" y="2584"/>
                          <a:pt x="822" y="2382"/>
                          <a:pt x="738" y="2156"/>
                        </a:cubicBezTo>
                        <a:cubicBezTo>
                          <a:pt x="643" y="1929"/>
                          <a:pt x="560" y="1691"/>
                          <a:pt x="476" y="1453"/>
                        </a:cubicBezTo>
                        <a:cubicBezTo>
                          <a:pt x="333" y="965"/>
                          <a:pt x="179" y="489"/>
                          <a:pt x="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63" name="Google Shape;563;p50"/>
                  <p:cNvSpPr/>
                  <p:nvPr/>
                </p:nvSpPr>
                <p:spPr>
                  <a:xfrm>
                    <a:off x="2324375" y="1503725"/>
                    <a:ext cx="60150" cy="60025"/>
                  </a:xfrm>
                  <a:custGeom>
                    <a:avLst/>
                    <a:gdLst/>
                    <a:ahLst/>
                    <a:cxnLst/>
                    <a:rect l="l" t="t" r="r" b="b"/>
                    <a:pathLst>
                      <a:path w="2406" h="2401" extrusionOk="0">
                        <a:moveTo>
                          <a:pt x="2215" y="0"/>
                        </a:moveTo>
                        <a:cubicBezTo>
                          <a:pt x="1969" y="0"/>
                          <a:pt x="1713" y="90"/>
                          <a:pt x="1525" y="269"/>
                        </a:cubicBezTo>
                        <a:cubicBezTo>
                          <a:pt x="1406" y="376"/>
                          <a:pt x="1323" y="507"/>
                          <a:pt x="1263" y="674"/>
                        </a:cubicBezTo>
                        <a:cubicBezTo>
                          <a:pt x="1215" y="817"/>
                          <a:pt x="1192" y="971"/>
                          <a:pt x="1132" y="1090"/>
                        </a:cubicBezTo>
                        <a:cubicBezTo>
                          <a:pt x="989" y="1329"/>
                          <a:pt x="691" y="1400"/>
                          <a:pt x="430" y="1567"/>
                        </a:cubicBezTo>
                        <a:cubicBezTo>
                          <a:pt x="299" y="1650"/>
                          <a:pt x="144" y="1757"/>
                          <a:pt x="72" y="1924"/>
                        </a:cubicBezTo>
                        <a:cubicBezTo>
                          <a:pt x="1" y="2067"/>
                          <a:pt x="1" y="2281"/>
                          <a:pt x="108" y="2400"/>
                        </a:cubicBezTo>
                        <a:lnTo>
                          <a:pt x="120" y="2376"/>
                        </a:lnTo>
                        <a:cubicBezTo>
                          <a:pt x="72" y="2245"/>
                          <a:pt x="132" y="2102"/>
                          <a:pt x="203" y="1995"/>
                        </a:cubicBezTo>
                        <a:cubicBezTo>
                          <a:pt x="287" y="1888"/>
                          <a:pt x="406" y="1817"/>
                          <a:pt x="537" y="1757"/>
                        </a:cubicBezTo>
                        <a:cubicBezTo>
                          <a:pt x="775" y="1638"/>
                          <a:pt x="1132" y="1507"/>
                          <a:pt x="1275" y="1162"/>
                        </a:cubicBezTo>
                        <a:cubicBezTo>
                          <a:pt x="1358" y="995"/>
                          <a:pt x="1358" y="840"/>
                          <a:pt x="1394" y="698"/>
                        </a:cubicBezTo>
                        <a:cubicBezTo>
                          <a:pt x="1442" y="567"/>
                          <a:pt x="1501" y="436"/>
                          <a:pt x="1608" y="328"/>
                        </a:cubicBezTo>
                        <a:cubicBezTo>
                          <a:pt x="1788" y="138"/>
                          <a:pt x="2044" y="13"/>
                          <a:pt x="2308" y="13"/>
                        </a:cubicBezTo>
                        <a:cubicBezTo>
                          <a:pt x="2340" y="13"/>
                          <a:pt x="2373" y="15"/>
                          <a:pt x="2406" y="19"/>
                        </a:cubicBezTo>
                        <a:cubicBezTo>
                          <a:pt x="2344" y="6"/>
                          <a:pt x="2280" y="0"/>
                          <a:pt x="22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64" name="Google Shape;564;p50"/>
                  <p:cNvSpPr/>
                  <p:nvPr/>
                </p:nvSpPr>
                <p:spPr>
                  <a:xfrm>
                    <a:off x="2013325" y="1875650"/>
                    <a:ext cx="16400" cy="57175"/>
                  </a:xfrm>
                  <a:custGeom>
                    <a:avLst/>
                    <a:gdLst/>
                    <a:ahLst/>
                    <a:cxnLst/>
                    <a:rect l="l" t="t" r="r" b="b"/>
                    <a:pathLst>
                      <a:path w="656" h="2287" extrusionOk="0">
                        <a:moveTo>
                          <a:pt x="406" y="1"/>
                        </a:moveTo>
                        <a:cubicBezTo>
                          <a:pt x="168" y="48"/>
                          <a:pt x="1" y="322"/>
                          <a:pt x="25" y="572"/>
                        </a:cubicBezTo>
                        <a:cubicBezTo>
                          <a:pt x="49" y="703"/>
                          <a:pt x="120" y="834"/>
                          <a:pt x="203" y="918"/>
                        </a:cubicBezTo>
                        <a:cubicBezTo>
                          <a:pt x="299" y="989"/>
                          <a:pt x="382" y="1049"/>
                          <a:pt x="430" y="1108"/>
                        </a:cubicBezTo>
                        <a:cubicBezTo>
                          <a:pt x="477" y="1168"/>
                          <a:pt x="465" y="1239"/>
                          <a:pt x="430" y="1346"/>
                        </a:cubicBezTo>
                        <a:lnTo>
                          <a:pt x="358" y="1656"/>
                        </a:lnTo>
                        <a:lnTo>
                          <a:pt x="203" y="2287"/>
                        </a:lnTo>
                        <a:lnTo>
                          <a:pt x="441" y="1692"/>
                        </a:lnTo>
                        <a:lnTo>
                          <a:pt x="560" y="1394"/>
                        </a:lnTo>
                        <a:cubicBezTo>
                          <a:pt x="608" y="1299"/>
                          <a:pt x="656" y="1156"/>
                          <a:pt x="584" y="1013"/>
                        </a:cubicBezTo>
                        <a:cubicBezTo>
                          <a:pt x="501" y="894"/>
                          <a:pt x="418" y="822"/>
                          <a:pt x="358" y="751"/>
                        </a:cubicBezTo>
                        <a:cubicBezTo>
                          <a:pt x="299" y="679"/>
                          <a:pt x="263" y="620"/>
                          <a:pt x="251" y="525"/>
                        </a:cubicBezTo>
                        <a:cubicBezTo>
                          <a:pt x="227" y="358"/>
                          <a:pt x="251" y="168"/>
                          <a:pt x="418" y="25"/>
                        </a:cubicBezTo>
                        <a:lnTo>
                          <a:pt x="40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65" name="Google Shape;565;p50"/>
                  <p:cNvSpPr/>
                  <p:nvPr/>
                </p:nvSpPr>
                <p:spPr>
                  <a:xfrm>
                    <a:off x="2174375" y="1799675"/>
                    <a:ext cx="45550" cy="46850"/>
                  </a:xfrm>
                  <a:custGeom>
                    <a:avLst/>
                    <a:gdLst/>
                    <a:ahLst/>
                    <a:cxnLst/>
                    <a:rect l="l" t="t" r="r" b="b"/>
                    <a:pathLst>
                      <a:path w="1822" h="1874" extrusionOk="0">
                        <a:moveTo>
                          <a:pt x="123" y="1"/>
                        </a:moveTo>
                        <a:cubicBezTo>
                          <a:pt x="82" y="1"/>
                          <a:pt x="41" y="5"/>
                          <a:pt x="0" y="16"/>
                        </a:cubicBezTo>
                        <a:lnTo>
                          <a:pt x="0" y="39"/>
                        </a:lnTo>
                        <a:cubicBezTo>
                          <a:pt x="203" y="111"/>
                          <a:pt x="357" y="242"/>
                          <a:pt x="500" y="397"/>
                        </a:cubicBezTo>
                        <a:lnTo>
                          <a:pt x="965" y="861"/>
                        </a:lnTo>
                        <a:lnTo>
                          <a:pt x="1417" y="1337"/>
                        </a:lnTo>
                        <a:lnTo>
                          <a:pt x="1798" y="1873"/>
                        </a:lnTo>
                        <a:lnTo>
                          <a:pt x="1822" y="1849"/>
                        </a:lnTo>
                        <a:lnTo>
                          <a:pt x="1488" y="1254"/>
                        </a:lnTo>
                        <a:cubicBezTo>
                          <a:pt x="1357" y="1075"/>
                          <a:pt x="1215" y="885"/>
                          <a:pt x="1084" y="718"/>
                        </a:cubicBezTo>
                        <a:cubicBezTo>
                          <a:pt x="953" y="563"/>
                          <a:pt x="834" y="361"/>
                          <a:pt x="655" y="218"/>
                        </a:cubicBezTo>
                        <a:cubicBezTo>
                          <a:pt x="517" y="109"/>
                          <a:pt x="321" y="1"/>
                          <a:pt x="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66" name="Google Shape;566;p50"/>
                  <p:cNvSpPr/>
                  <p:nvPr/>
                </p:nvSpPr>
                <p:spPr>
                  <a:xfrm>
                    <a:off x="1752875" y="1758175"/>
                    <a:ext cx="63150" cy="26075"/>
                  </a:xfrm>
                  <a:custGeom>
                    <a:avLst/>
                    <a:gdLst/>
                    <a:ahLst/>
                    <a:cxnLst/>
                    <a:rect l="l" t="t" r="r" b="b"/>
                    <a:pathLst>
                      <a:path w="2526" h="1043" extrusionOk="0">
                        <a:moveTo>
                          <a:pt x="2012" y="1"/>
                        </a:moveTo>
                        <a:cubicBezTo>
                          <a:pt x="1965" y="1"/>
                          <a:pt x="1918" y="7"/>
                          <a:pt x="1870" y="21"/>
                        </a:cubicBezTo>
                        <a:cubicBezTo>
                          <a:pt x="1727" y="44"/>
                          <a:pt x="1573" y="164"/>
                          <a:pt x="1513" y="306"/>
                        </a:cubicBezTo>
                        <a:cubicBezTo>
                          <a:pt x="1453" y="437"/>
                          <a:pt x="1430" y="568"/>
                          <a:pt x="1370" y="676"/>
                        </a:cubicBezTo>
                        <a:cubicBezTo>
                          <a:pt x="1295" y="854"/>
                          <a:pt x="1124" y="914"/>
                          <a:pt x="933" y="914"/>
                        </a:cubicBezTo>
                        <a:cubicBezTo>
                          <a:pt x="881" y="914"/>
                          <a:pt x="828" y="909"/>
                          <a:pt x="775" y="902"/>
                        </a:cubicBezTo>
                        <a:cubicBezTo>
                          <a:pt x="662" y="885"/>
                          <a:pt x="528" y="860"/>
                          <a:pt x="396" y="860"/>
                        </a:cubicBezTo>
                        <a:cubicBezTo>
                          <a:pt x="250" y="860"/>
                          <a:pt x="107" y="891"/>
                          <a:pt x="1" y="997"/>
                        </a:cubicBezTo>
                        <a:lnTo>
                          <a:pt x="13" y="1021"/>
                        </a:lnTo>
                        <a:cubicBezTo>
                          <a:pt x="105" y="944"/>
                          <a:pt x="206" y="918"/>
                          <a:pt x="312" y="918"/>
                        </a:cubicBezTo>
                        <a:cubicBezTo>
                          <a:pt x="451" y="918"/>
                          <a:pt x="597" y="963"/>
                          <a:pt x="739" y="997"/>
                        </a:cubicBezTo>
                        <a:cubicBezTo>
                          <a:pt x="842" y="1023"/>
                          <a:pt x="939" y="1042"/>
                          <a:pt x="1038" y="1042"/>
                        </a:cubicBezTo>
                        <a:cubicBezTo>
                          <a:pt x="1077" y="1042"/>
                          <a:pt x="1116" y="1039"/>
                          <a:pt x="1156" y="1033"/>
                        </a:cubicBezTo>
                        <a:cubicBezTo>
                          <a:pt x="1311" y="997"/>
                          <a:pt x="1442" y="878"/>
                          <a:pt x="1513" y="759"/>
                        </a:cubicBezTo>
                        <a:cubicBezTo>
                          <a:pt x="1668" y="497"/>
                          <a:pt x="1739" y="283"/>
                          <a:pt x="1942" y="223"/>
                        </a:cubicBezTo>
                        <a:cubicBezTo>
                          <a:pt x="1987" y="202"/>
                          <a:pt x="2037" y="192"/>
                          <a:pt x="2089" y="192"/>
                        </a:cubicBezTo>
                        <a:cubicBezTo>
                          <a:pt x="2244" y="192"/>
                          <a:pt x="2415" y="283"/>
                          <a:pt x="2513" y="461"/>
                        </a:cubicBezTo>
                        <a:lnTo>
                          <a:pt x="2525" y="461"/>
                        </a:lnTo>
                        <a:cubicBezTo>
                          <a:pt x="2525" y="227"/>
                          <a:pt x="2289" y="1"/>
                          <a:pt x="20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67" name="Google Shape;567;p50"/>
                  <p:cNvSpPr/>
                  <p:nvPr/>
                </p:nvSpPr>
                <p:spPr>
                  <a:xfrm>
                    <a:off x="1418325" y="1755000"/>
                    <a:ext cx="57775" cy="31725"/>
                  </a:xfrm>
                  <a:custGeom>
                    <a:avLst/>
                    <a:gdLst/>
                    <a:ahLst/>
                    <a:cxnLst/>
                    <a:rect l="l" t="t" r="r" b="b"/>
                    <a:pathLst>
                      <a:path w="2311" h="1269" extrusionOk="0">
                        <a:moveTo>
                          <a:pt x="1743" y="1"/>
                        </a:moveTo>
                        <a:cubicBezTo>
                          <a:pt x="1681" y="1"/>
                          <a:pt x="1620" y="10"/>
                          <a:pt x="1560" y="29"/>
                        </a:cubicBezTo>
                        <a:cubicBezTo>
                          <a:pt x="1393" y="76"/>
                          <a:pt x="1274" y="195"/>
                          <a:pt x="1203" y="326"/>
                        </a:cubicBezTo>
                        <a:cubicBezTo>
                          <a:pt x="1143" y="457"/>
                          <a:pt x="1096" y="588"/>
                          <a:pt x="1060" y="707"/>
                        </a:cubicBezTo>
                        <a:cubicBezTo>
                          <a:pt x="977" y="945"/>
                          <a:pt x="798" y="1148"/>
                          <a:pt x="548" y="1148"/>
                        </a:cubicBezTo>
                        <a:cubicBezTo>
                          <a:pt x="542" y="1148"/>
                          <a:pt x="535" y="1148"/>
                          <a:pt x="529" y="1148"/>
                        </a:cubicBezTo>
                        <a:cubicBezTo>
                          <a:pt x="297" y="1148"/>
                          <a:pt x="70" y="939"/>
                          <a:pt x="24" y="695"/>
                        </a:cubicBezTo>
                        <a:lnTo>
                          <a:pt x="0" y="707"/>
                        </a:lnTo>
                        <a:cubicBezTo>
                          <a:pt x="12" y="981"/>
                          <a:pt x="250" y="1243"/>
                          <a:pt x="548" y="1267"/>
                        </a:cubicBezTo>
                        <a:cubicBezTo>
                          <a:pt x="564" y="1268"/>
                          <a:pt x="579" y="1269"/>
                          <a:pt x="595" y="1269"/>
                        </a:cubicBezTo>
                        <a:cubicBezTo>
                          <a:pt x="732" y="1269"/>
                          <a:pt x="858" y="1223"/>
                          <a:pt x="965" y="1148"/>
                        </a:cubicBezTo>
                        <a:cubicBezTo>
                          <a:pt x="1084" y="1053"/>
                          <a:pt x="1155" y="922"/>
                          <a:pt x="1215" y="803"/>
                        </a:cubicBezTo>
                        <a:cubicBezTo>
                          <a:pt x="1334" y="552"/>
                          <a:pt x="1441" y="326"/>
                          <a:pt x="1631" y="255"/>
                        </a:cubicBezTo>
                        <a:cubicBezTo>
                          <a:pt x="1703" y="221"/>
                          <a:pt x="1783" y="204"/>
                          <a:pt x="1865" y="204"/>
                        </a:cubicBezTo>
                        <a:cubicBezTo>
                          <a:pt x="2015" y="204"/>
                          <a:pt x="2171" y="262"/>
                          <a:pt x="2286" y="386"/>
                        </a:cubicBezTo>
                        <a:lnTo>
                          <a:pt x="2310" y="374"/>
                        </a:lnTo>
                        <a:cubicBezTo>
                          <a:pt x="2234" y="145"/>
                          <a:pt x="1990" y="1"/>
                          <a:pt x="17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grpSp>
        <p:grpSp>
          <p:nvGrpSpPr>
            <p:cNvPr id="568" name="Google Shape;568;p50"/>
            <p:cNvGrpSpPr/>
            <p:nvPr/>
          </p:nvGrpSpPr>
          <p:grpSpPr>
            <a:xfrm>
              <a:off x="7788053" y="220372"/>
              <a:ext cx="1425396" cy="985489"/>
              <a:chOff x="1134103" y="-90128"/>
              <a:chExt cx="1425396" cy="985489"/>
            </a:xfrm>
          </p:grpSpPr>
          <p:grpSp>
            <p:nvGrpSpPr>
              <p:cNvPr id="569" name="Google Shape;569;p50"/>
              <p:cNvGrpSpPr/>
              <p:nvPr/>
            </p:nvGrpSpPr>
            <p:grpSpPr>
              <a:xfrm rot="9502352">
                <a:off x="1916609" y="358591"/>
                <a:ext cx="629948" cy="190557"/>
                <a:chOff x="617700" y="1511175"/>
                <a:chExt cx="780175" cy="236000"/>
              </a:xfrm>
            </p:grpSpPr>
            <p:sp>
              <p:nvSpPr>
                <p:cNvPr id="570" name="Google Shape;570;p50"/>
                <p:cNvSpPr/>
                <p:nvPr/>
              </p:nvSpPr>
              <p:spPr>
                <a:xfrm>
                  <a:off x="1274075" y="1562925"/>
                  <a:ext cx="123800" cy="127150"/>
                </a:xfrm>
                <a:custGeom>
                  <a:avLst/>
                  <a:gdLst/>
                  <a:ahLst/>
                  <a:cxnLst/>
                  <a:rect l="l" t="t" r="r" b="b"/>
                  <a:pathLst>
                    <a:path w="4952" h="5086" extrusionOk="0">
                      <a:moveTo>
                        <a:pt x="4684" y="4220"/>
                      </a:moveTo>
                      <a:cubicBezTo>
                        <a:pt x="4889" y="4515"/>
                        <a:pt x="4951" y="4845"/>
                        <a:pt x="4889" y="5086"/>
                      </a:cubicBezTo>
                      <a:cubicBezTo>
                        <a:pt x="3774" y="3212"/>
                        <a:pt x="2186" y="1633"/>
                        <a:pt x="312" y="527"/>
                      </a:cubicBezTo>
                      <a:cubicBezTo>
                        <a:pt x="304" y="384"/>
                        <a:pt x="170" y="170"/>
                        <a:pt x="0" y="1"/>
                      </a:cubicBezTo>
                      <a:cubicBezTo>
                        <a:pt x="1865" y="1009"/>
                        <a:pt x="3479" y="2472"/>
                        <a:pt x="4684" y="422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71" name="Google Shape;571;p50"/>
                <p:cNvSpPr/>
                <p:nvPr/>
              </p:nvSpPr>
              <p:spPr>
                <a:xfrm>
                  <a:off x="1276750" y="1576075"/>
                  <a:ext cx="119550" cy="122250"/>
                </a:xfrm>
                <a:custGeom>
                  <a:avLst/>
                  <a:gdLst/>
                  <a:ahLst/>
                  <a:cxnLst/>
                  <a:rect l="l" t="t" r="r" b="b"/>
                  <a:pathLst>
                    <a:path w="4782" h="4890" extrusionOk="0">
                      <a:moveTo>
                        <a:pt x="4782" y="4560"/>
                      </a:moveTo>
                      <a:cubicBezTo>
                        <a:pt x="4746" y="4711"/>
                        <a:pt x="4666" y="4827"/>
                        <a:pt x="4541" y="4890"/>
                      </a:cubicBezTo>
                      <a:cubicBezTo>
                        <a:pt x="3480" y="3043"/>
                        <a:pt x="1927" y="1473"/>
                        <a:pt x="107" y="367"/>
                      </a:cubicBezTo>
                      <a:cubicBezTo>
                        <a:pt x="0" y="295"/>
                        <a:pt x="36" y="170"/>
                        <a:pt x="205" y="1"/>
                      </a:cubicBezTo>
                      <a:cubicBezTo>
                        <a:pt x="2079" y="1107"/>
                        <a:pt x="3667" y="2686"/>
                        <a:pt x="4782" y="456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72" name="Google Shape;572;p50"/>
                <p:cNvSpPr/>
                <p:nvPr/>
              </p:nvSpPr>
              <p:spPr>
                <a:xfrm>
                  <a:off x="1279425" y="1585225"/>
                  <a:ext cx="110875" cy="113100"/>
                </a:xfrm>
                <a:custGeom>
                  <a:avLst/>
                  <a:gdLst/>
                  <a:ahLst/>
                  <a:cxnLst/>
                  <a:rect l="l" t="t" r="r" b="b"/>
                  <a:pathLst>
                    <a:path w="4435" h="4524" extrusionOk="0">
                      <a:moveTo>
                        <a:pt x="4434" y="4524"/>
                      </a:moveTo>
                      <a:lnTo>
                        <a:pt x="4434" y="4524"/>
                      </a:lnTo>
                      <a:cubicBezTo>
                        <a:pt x="3373" y="2677"/>
                        <a:pt x="1820" y="1107"/>
                        <a:pt x="0" y="1"/>
                      </a:cubicBezTo>
                      <a:lnTo>
                        <a:pt x="0" y="1"/>
                      </a:lnTo>
                      <a:cubicBezTo>
                        <a:pt x="1820" y="1107"/>
                        <a:pt x="3373" y="2677"/>
                        <a:pt x="4434" y="452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73" name="Google Shape;573;p50"/>
                <p:cNvSpPr/>
                <p:nvPr/>
              </p:nvSpPr>
              <p:spPr>
                <a:xfrm>
                  <a:off x="1272275" y="1585225"/>
                  <a:ext cx="118025" cy="115100"/>
                </a:xfrm>
                <a:custGeom>
                  <a:avLst/>
                  <a:gdLst/>
                  <a:ahLst/>
                  <a:cxnLst/>
                  <a:rect l="l" t="t" r="r" b="b"/>
                  <a:pathLst>
                    <a:path w="4721" h="4604" extrusionOk="0">
                      <a:moveTo>
                        <a:pt x="4720" y="4524"/>
                      </a:moveTo>
                      <a:cubicBezTo>
                        <a:pt x="4604" y="4595"/>
                        <a:pt x="4461" y="4604"/>
                        <a:pt x="4319" y="4577"/>
                      </a:cubicBezTo>
                      <a:cubicBezTo>
                        <a:pt x="3275" y="2811"/>
                        <a:pt x="1767" y="1321"/>
                        <a:pt x="1" y="268"/>
                      </a:cubicBezTo>
                      <a:cubicBezTo>
                        <a:pt x="99" y="215"/>
                        <a:pt x="215" y="126"/>
                        <a:pt x="286" y="1"/>
                      </a:cubicBezTo>
                      <a:cubicBezTo>
                        <a:pt x="2106" y="1107"/>
                        <a:pt x="3659" y="2677"/>
                        <a:pt x="4720" y="452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74" name="Google Shape;574;p50"/>
                <p:cNvSpPr/>
                <p:nvPr/>
              </p:nvSpPr>
              <p:spPr>
                <a:xfrm>
                  <a:off x="1258000" y="1591925"/>
                  <a:ext cx="122250" cy="107750"/>
                </a:xfrm>
                <a:custGeom>
                  <a:avLst/>
                  <a:gdLst/>
                  <a:ahLst/>
                  <a:cxnLst/>
                  <a:rect l="l" t="t" r="r" b="b"/>
                  <a:pathLst>
                    <a:path w="4890" h="4310" extrusionOk="0">
                      <a:moveTo>
                        <a:pt x="4890" y="4309"/>
                      </a:moveTo>
                      <a:cubicBezTo>
                        <a:pt x="4649" y="4256"/>
                        <a:pt x="4408" y="4077"/>
                        <a:pt x="4221" y="3819"/>
                      </a:cubicBezTo>
                      <a:cubicBezTo>
                        <a:pt x="3141" y="2248"/>
                        <a:pt x="1678" y="928"/>
                        <a:pt x="1" y="18"/>
                      </a:cubicBezTo>
                      <a:cubicBezTo>
                        <a:pt x="144" y="63"/>
                        <a:pt x="411" y="98"/>
                        <a:pt x="572" y="0"/>
                      </a:cubicBezTo>
                      <a:cubicBezTo>
                        <a:pt x="2338" y="1053"/>
                        <a:pt x="3846" y="2543"/>
                        <a:pt x="4890" y="430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75" name="Google Shape;575;p50"/>
                <p:cNvSpPr/>
                <p:nvPr/>
              </p:nvSpPr>
              <p:spPr>
                <a:xfrm>
                  <a:off x="1006450" y="1511175"/>
                  <a:ext cx="275450" cy="64925"/>
                </a:xfrm>
                <a:custGeom>
                  <a:avLst/>
                  <a:gdLst/>
                  <a:ahLst/>
                  <a:cxnLst/>
                  <a:rect l="l" t="t" r="r" b="b"/>
                  <a:pathLst>
                    <a:path w="11018" h="2597" extrusionOk="0">
                      <a:moveTo>
                        <a:pt x="10705" y="2071"/>
                      </a:moveTo>
                      <a:cubicBezTo>
                        <a:pt x="10875" y="2240"/>
                        <a:pt x="11009" y="2454"/>
                        <a:pt x="11017" y="2597"/>
                      </a:cubicBezTo>
                      <a:cubicBezTo>
                        <a:pt x="7752" y="652"/>
                        <a:pt x="3684" y="251"/>
                        <a:pt x="98" y="1491"/>
                      </a:cubicBezTo>
                      <a:cubicBezTo>
                        <a:pt x="71" y="1402"/>
                        <a:pt x="36" y="1303"/>
                        <a:pt x="0" y="1214"/>
                      </a:cubicBezTo>
                      <a:cubicBezTo>
                        <a:pt x="3488" y="1"/>
                        <a:pt x="7458" y="313"/>
                        <a:pt x="10705" y="207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76" name="Google Shape;576;p50"/>
                <p:cNvSpPr/>
                <p:nvPr/>
              </p:nvSpPr>
              <p:spPr>
                <a:xfrm>
                  <a:off x="1224550" y="1550650"/>
                  <a:ext cx="57350" cy="34600"/>
                </a:xfrm>
                <a:custGeom>
                  <a:avLst/>
                  <a:gdLst/>
                  <a:ahLst/>
                  <a:cxnLst/>
                  <a:rect l="l" t="t" r="r" b="b"/>
                  <a:pathLst>
                    <a:path w="2294" h="1384" extrusionOk="0">
                      <a:moveTo>
                        <a:pt x="2293" y="1018"/>
                      </a:moveTo>
                      <a:cubicBezTo>
                        <a:pt x="2124" y="1187"/>
                        <a:pt x="2088" y="1312"/>
                        <a:pt x="2195" y="1384"/>
                      </a:cubicBezTo>
                      <a:cubicBezTo>
                        <a:pt x="1526" y="982"/>
                        <a:pt x="813" y="634"/>
                        <a:pt x="81" y="367"/>
                      </a:cubicBezTo>
                      <a:cubicBezTo>
                        <a:pt x="1" y="286"/>
                        <a:pt x="19" y="162"/>
                        <a:pt x="161" y="1"/>
                      </a:cubicBezTo>
                      <a:cubicBezTo>
                        <a:pt x="902" y="269"/>
                        <a:pt x="1615" y="608"/>
                        <a:pt x="2293" y="101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77" name="Google Shape;577;p50"/>
                <p:cNvSpPr/>
                <p:nvPr/>
              </p:nvSpPr>
              <p:spPr>
                <a:xfrm>
                  <a:off x="1008900" y="1523900"/>
                  <a:ext cx="219700" cy="35925"/>
                </a:xfrm>
                <a:custGeom>
                  <a:avLst/>
                  <a:gdLst/>
                  <a:ahLst/>
                  <a:cxnLst/>
                  <a:rect l="l" t="t" r="r" b="b"/>
                  <a:pathLst>
                    <a:path w="8788" h="1437" extrusionOk="0">
                      <a:moveTo>
                        <a:pt x="8787" y="1071"/>
                      </a:moveTo>
                      <a:cubicBezTo>
                        <a:pt x="8645" y="1232"/>
                        <a:pt x="8627" y="1356"/>
                        <a:pt x="8707" y="1437"/>
                      </a:cubicBezTo>
                      <a:cubicBezTo>
                        <a:pt x="5977" y="411"/>
                        <a:pt x="2882" y="375"/>
                        <a:pt x="125" y="1339"/>
                      </a:cubicBezTo>
                      <a:cubicBezTo>
                        <a:pt x="89" y="1223"/>
                        <a:pt x="45" y="1107"/>
                        <a:pt x="0" y="982"/>
                      </a:cubicBezTo>
                      <a:cubicBezTo>
                        <a:pt x="2846" y="0"/>
                        <a:pt x="5986" y="45"/>
                        <a:pt x="8787" y="107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78" name="Google Shape;578;p50"/>
                <p:cNvSpPr/>
                <p:nvPr/>
              </p:nvSpPr>
              <p:spPr>
                <a:xfrm>
                  <a:off x="1222100" y="1559800"/>
                  <a:ext cx="57350" cy="32150"/>
                </a:xfrm>
                <a:custGeom>
                  <a:avLst/>
                  <a:gdLst/>
                  <a:ahLst/>
                  <a:cxnLst/>
                  <a:rect l="l" t="t" r="r" b="b"/>
                  <a:pathLst>
                    <a:path w="2294" h="1286" extrusionOk="0">
                      <a:moveTo>
                        <a:pt x="2293" y="1018"/>
                      </a:moveTo>
                      <a:cubicBezTo>
                        <a:pt x="2222" y="1143"/>
                        <a:pt x="2106" y="1232"/>
                        <a:pt x="2008" y="1285"/>
                      </a:cubicBezTo>
                      <a:cubicBezTo>
                        <a:pt x="1366" y="902"/>
                        <a:pt x="696" y="589"/>
                        <a:pt x="1" y="331"/>
                      </a:cubicBezTo>
                      <a:cubicBezTo>
                        <a:pt x="54" y="250"/>
                        <a:pt x="134" y="135"/>
                        <a:pt x="179" y="1"/>
                      </a:cubicBezTo>
                      <a:cubicBezTo>
                        <a:pt x="911" y="268"/>
                        <a:pt x="1624" y="616"/>
                        <a:pt x="2293" y="101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79" name="Google Shape;579;p50"/>
                <p:cNvSpPr/>
                <p:nvPr/>
              </p:nvSpPr>
              <p:spPr>
                <a:xfrm>
                  <a:off x="1012025" y="1533275"/>
                  <a:ext cx="214575" cy="34800"/>
                </a:xfrm>
                <a:custGeom>
                  <a:avLst/>
                  <a:gdLst/>
                  <a:ahLst/>
                  <a:cxnLst/>
                  <a:rect l="l" t="t" r="r" b="b"/>
                  <a:pathLst>
                    <a:path w="8583" h="1392" extrusionOk="0">
                      <a:moveTo>
                        <a:pt x="8582" y="1062"/>
                      </a:moveTo>
                      <a:cubicBezTo>
                        <a:pt x="8537" y="1196"/>
                        <a:pt x="8457" y="1311"/>
                        <a:pt x="8404" y="1392"/>
                      </a:cubicBezTo>
                      <a:cubicBezTo>
                        <a:pt x="5763" y="428"/>
                        <a:pt x="2801" y="384"/>
                        <a:pt x="125" y="1311"/>
                      </a:cubicBezTo>
                      <a:cubicBezTo>
                        <a:pt x="80" y="1196"/>
                        <a:pt x="45" y="1080"/>
                        <a:pt x="0" y="964"/>
                      </a:cubicBezTo>
                      <a:cubicBezTo>
                        <a:pt x="2757" y="0"/>
                        <a:pt x="5852" y="36"/>
                        <a:pt x="8582" y="1062"/>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80" name="Google Shape;580;p50"/>
                <p:cNvSpPr/>
                <p:nvPr/>
              </p:nvSpPr>
              <p:spPr>
                <a:xfrm>
                  <a:off x="1015125" y="1536825"/>
                  <a:ext cx="257175" cy="57575"/>
                </a:xfrm>
                <a:custGeom>
                  <a:avLst/>
                  <a:gdLst/>
                  <a:ahLst/>
                  <a:cxnLst/>
                  <a:rect l="l" t="t" r="r" b="b"/>
                  <a:pathLst>
                    <a:path w="10287" h="2303" extrusionOk="0">
                      <a:moveTo>
                        <a:pt x="10287" y="2204"/>
                      </a:moveTo>
                      <a:cubicBezTo>
                        <a:pt x="10126" y="2302"/>
                        <a:pt x="9859" y="2267"/>
                        <a:pt x="9716" y="2222"/>
                      </a:cubicBezTo>
                      <a:cubicBezTo>
                        <a:pt x="6799" y="643"/>
                        <a:pt x="3230" y="367"/>
                        <a:pt x="99" y="1455"/>
                      </a:cubicBezTo>
                      <a:cubicBezTo>
                        <a:pt x="63" y="1357"/>
                        <a:pt x="28" y="1268"/>
                        <a:pt x="1" y="1169"/>
                      </a:cubicBezTo>
                      <a:cubicBezTo>
                        <a:pt x="3382" y="1"/>
                        <a:pt x="7218" y="376"/>
                        <a:pt x="10287" y="220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81" name="Google Shape;581;p50"/>
                <p:cNvSpPr/>
                <p:nvPr/>
              </p:nvSpPr>
              <p:spPr>
                <a:xfrm>
                  <a:off x="720750" y="1541525"/>
                  <a:ext cx="288175" cy="135175"/>
                </a:xfrm>
                <a:custGeom>
                  <a:avLst/>
                  <a:gdLst/>
                  <a:ahLst/>
                  <a:cxnLst/>
                  <a:rect l="l" t="t" r="r" b="b"/>
                  <a:pathLst>
                    <a:path w="11527" h="5407" extrusionOk="0">
                      <a:moveTo>
                        <a:pt x="11428" y="0"/>
                      </a:moveTo>
                      <a:cubicBezTo>
                        <a:pt x="11464" y="89"/>
                        <a:pt x="11499" y="188"/>
                        <a:pt x="11526" y="277"/>
                      </a:cubicBezTo>
                      <a:cubicBezTo>
                        <a:pt x="7476" y="1695"/>
                        <a:pt x="4354" y="4666"/>
                        <a:pt x="27" y="5406"/>
                      </a:cubicBezTo>
                      <a:cubicBezTo>
                        <a:pt x="0" y="5344"/>
                        <a:pt x="161" y="5157"/>
                        <a:pt x="482" y="5023"/>
                      </a:cubicBezTo>
                      <a:cubicBezTo>
                        <a:pt x="4568" y="4363"/>
                        <a:pt x="7610" y="1347"/>
                        <a:pt x="11428"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82" name="Google Shape;582;p50"/>
                <p:cNvSpPr/>
                <p:nvPr/>
              </p:nvSpPr>
              <p:spPr>
                <a:xfrm>
                  <a:off x="812400" y="1548425"/>
                  <a:ext cx="199650" cy="109975"/>
                </a:xfrm>
                <a:custGeom>
                  <a:avLst/>
                  <a:gdLst/>
                  <a:ahLst/>
                  <a:cxnLst/>
                  <a:rect l="l" t="t" r="r" b="b"/>
                  <a:pathLst>
                    <a:path w="7986" h="4399" extrusionOk="0">
                      <a:moveTo>
                        <a:pt x="7860" y="1"/>
                      </a:moveTo>
                      <a:cubicBezTo>
                        <a:pt x="7905" y="126"/>
                        <a:pt x="7949" y="242"/>
                        <a:pt x="7985" y="358"/>
                      </a:cubicBezTo>
                      <a:cubicBezTo>
                        <a:pt x="5211" y="1321"/>
                        <a:pt x="2891" y="3194"/>
                        <a:pt x="242" y="4399"/>
                      </a:cubicBezTo>
                      <a:cubicBezTo>
                        <a:pt x="143" y="4274"/>
                        <a:pt x="63" y="4122"/>
                        <a:pt x="1" y="3962"/>
                      </a:cubicBezTo>
                      <a:cubicBezTo>
                        <a:pt x="2650" y="2748"/>
                        <a:pt x="5032" y="991"/>
                        <a:pt x="7860"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83" name="Google Shape;583;p50"/>
                <p:cNvSpPr/>
                <p:nvPr/>
              </p:nvSpPr>
              <p:spPr>
                <a:xfrm>
                  <a:off x="761550" y="1647450"/>
                  <a:ext cx="56900" cy="29700"/>
                </a:xfrm>
                <a:custGeom>
                  <a:avLst/>
                  <a:gdLst/>
                  <a:ahLst/>
                  <a:cxnLst/>
                  <a:rect l="l" t="t" r="r" b="b"/>
                  <a:pathLst>
                    <a:path w="2276" h="1188" extrusionOk="0">
                      <a:moveTo>
                        <a:pt x="2035" y="1"/>
                      </a:moveTo>
                      <a:cubicBezTo>
                        <a:pt x="2097" y="161"/>
                        <a:pt x="2177" y="313"/>
                        <a:pt x="2276" y="438"/>
                      </a:cubicBezTo>
                      <a:cubicBezTo>
                        <a:pt x="1606" y="750"/>
                        <a:pt x="920" y="1000"/>
                        <a:pt x="215" y="1187"/>
                      </a:cubicBezTo>
                      <a:cubicBezTo>
                        <a:pt x="126" y="1071"/>
                        <a:pt x="54" y="937"/>
                        <a:pt x="1" y="786"/>
                      </a:cubicBezTo>
                      <a:cubicBezTo>
                        <a:pt x="705" y="563"/>
                        <a:pt x="1375" y="295"/>
                        <a:pt x="2035"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84" name="Google Shape;584;p50"/>
                <p:cNvSpPr/>
                <p:nvPr/>
              </p:nvSpPr>
              <p:spPr>
                <a:xfrm>
                  <a:off x="721400" y="1667075"/>
                  <a:ext cx="45525" cy="17875"/>
                </a:xfrm>
                <a:custGeom>
                  <a:avLst/>
                  <a:gdLst/>
                  <a:ahLst/>
                  <a:cxnLst/>
                  <a:rect l="l" t="t" r="r" b="b"/>
                  <a:pathLst>
                    <a:path w="1821" h="715" extrusionOk="0">
                      <a:moveTo>
                        <a:pt x="1607" y="1"/>
                      </a:moveTo>
                      <a:cubicBezTo>
                        <a:pt x="1660" y="152"/>
                        <a:pt x="1732" y="286"/>
                        <a:pt x="1821" y="402"/>
                      </a:cubicBezTo>
                      <a:cubicBezTo>
                        <a:pt x="1303" y="545"/>
                        <a:pt x="768" y="634"/>
                        <a:pt x="242" y="714"/>
                      </a:cubicBezTo>
                      <a:cubicBezTo>
                        <a:pt x="135" y="634"/>
                        <a:pt x="54" y="518"/>
                        <a:pt x="1" y="384"/>
                      </a:cubicBezTo>
                      <a:cubicBezTo>
                        <a:pt x="554" y="286"/>
                        <a:pt x="1089" y="152"/>
                        <a:pt x="1607"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85" name="Google Shape;585;p50"/>
                <p:cNvSpPr/>
                <p:nvPr/>
              </p:nvSpPr>
              <p:spPr>
                <a:xfrm>
                  <a:off x="818425" y="1557350"/>
                  <a:ext cx="196725" cy="106400"/>
                </a:xfrm>
                <a:custGeom>
                  <a:avLst/>
                  <a:gdLst/>
                  <a:ahLst/>
                  <a:cxnLst/>
                  <a:rect l="l" t="t" r="r" b="b"/>
                  <a:pathLst>
                    <a:path w="7869" h="4256" extrusionOk="0">
                      <a:moveTo>
                        <a:pt x="7744" y="1"/>
                      </a:moveTo>
                      <a:cubicBezTo>
                        <a:pt x="7789" y="117"/>
                        <a:pt x="7824" y="233"/>
                        <a:pt x="7869" y="348"/>
                      </a:cubicBezTo>
                      <a:cubicBezTo>
                        <a:pt x="5166" y="1285"/>
                        <a:pt x="2864" y="3043"/>
                        <a:pt x="313" y="4256"/>
                      </a:cubicBezTo>
                      <a:cubicBezTo>
                        <a:pt x="215" y="4202"/>
                        <a:pt x="108" y="4131"/>
                        <a:pt x="1" y="4042"/>
                      </a:cubicBezTo>
                      <a:cubicBezTo>
                        <a:pt x="2650" y="2837"/>
                        <a:pt x="4970" y="964"/>
                        <a:pt x="7744"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86" name="Google Shape;586;p50"/>
                <p:cNvSpPr/>
                <p:nvPr/>
              </p:nvSpPr>
              <p:spPr>
                <a:xfrm>
                  <a:off x="766900" y="1658375"/>
                  <a:ext cx="59350" cy="24775"/>
                </a:xfrm>
                <a:custGeom>
                  <a:avLst/>
                  <a:gdLst/>
                  <a:ahLst/>
                  <a:cxnLst/>
                  <a:rect l="l" t="t" r="r" b="b"/>
                  <a:pathLst>
                    <a:path w="2374" h="991" extrusionOk="0">
                      <a:moveTo>
                        <a:pt x="2062" y="1"/>
                      </a:moveTo>
                      <a:cubicBezTo>
                        <a:pt x="2169" y="90"/>
                        <a:pt x="2276" y="161"/>
                        <a:pt x="2374" y="215"/>
                      </a:cubicBezTo>
                      <a:cubicBezTo>
                        <a:pt x="1749" y="509"/>
                        <a:pt x="1098" y="777"/>
                        <a:pt x="429" y="991"/>
                      </a:cubicBezTo>
                      <a:cubicBezTo>
                        <a:pt x="286" y="937"/>
                        <a:pt x="144" y="857"/>
                        <a:pt x="1" y="750"/>
                      </a:cubicBezTo>
                      <a:cubicBezTo>
                        <a:pt x="706" y="563"/>
                        <a:pt x="1392" y="313"/>
                        <a:pt x="206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87" name="Google Shape;587;p50"/>
                <p:cNvSpPr/>
                <p:nvPr/>
              </p:nvSpPr>
              <p:spPr>
                <a:xfrm>
                  <a:off x="727425" y="1677125"/>
                  <a:ext cx="50225" cy="15400"/>
                </a:xfrm>
                <a:custGeom>
                  <a:avLst/>
                  <a:gdLst/>
                  <a:ahLst/>
                  <a:cxnLst/>
                  <a:rect l="l" t="t" r="r" b="b"/>
                  <a:pathLst>
                    <a:path w="2009" h="616" extrusionOk="0">
                      <a:moveTo>
                        <a:pt x="1580" y="0"/>
                      </a:moveTo>
                      <a:cubicBezTo>
                        <a:pt x="1723" y="107"/>
                        <a:pt x="1865" y="187"/>
                        <a:pt x="2008" y="241"/>
                      </a:cubicBezTo>
                      <a:cubicBezTo>
                        <a:pt x="1508" y="402"/>
                        <a:pt x="1000" y="526"/>
                        <a:pt x="474" y="616"/>
                      </a:cubicBezTo>
                      <a:cubicBezTo>
                        <a:pt x="313" y="544"/>
                        <a:pt x="161" y="446"/>
                        <a:pt x="1" y="312"/>
                      </a:cubicBezTo>
                      <a:cubicBezTo>
                        <a:pt x="527" y="232"/>
                        <a:pt x="1062" y="143"/>
                        <a:pt x="1580"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88" name="Google Shape;588;p50"/>
                <p:cNvSpPr/>
                <p:nvPr/>
              </p:nvSpPr>
              <p:spPr>
                <a:xfrm>
                  <a:off x="739250" y="1566050"/>
                  <a:ext cx="278375" cy="130725"/>
                </a:xfrm>
                <a:custGeom>
                  <a:avLst/>
                  <a:gdLst/>
                  <a:ahLst/>
                  <a:cxnLst/>
                  <a:rect l="l" t="t" r="r" b="b"/>
                  <a:pathLst>
                    <a:path w="11135" h="5229" extrusionOk="0">
                      <a:moveTo>
                        <a:pt x="11036" y="0"/>
                      </a:moveTo>
                      <a:cubicBezTo>
                        <a:pt x="11063" y="99"/>
                        <a:pt x="11098" y="188"/>
                        <a:pt x="11134" y="286"/>
                      </a:cubicBezTo>
                      <a:cubicBezTo>
                        <a:pt x="7468" y="1553"/>
                        <a:pt x="4559" y="4399"/>
                        <a:pt x="714" y="5228"/>
                      </a:cubicBezTo>
                      <a:cubicBezTo>
                        <a:pt x="438" y="5228"/>
                        <a:pt x="233" y="5157"/>
                        <a:pt x="1" y="5059"/>
                      </a:cubicBezTo>
                      <a:cubicBezTo>
                        <a:pt x="4122" y="4363"/>
                        <a:pt x="7173" y="1339"/>
                        <a:pt x="11036"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89" name="Google Shape;589;p50"/>
                <p:cNvSpPr/>
                <p:nvPr/>
              </p:nvSpPr>
              <p:spPr>
                <a:xfrm>
                  <a:off x="617700" y="1667075"/>
                  <a:ext cx="115100" cy="72300"/>
                </a:xfrm>
                <a:custGeom>
                  <a:avLst/>
                  <a:gdLst/>
                  <a:ahLst/>
                  <a:cxnLst/>
                  <a:rect l="l" t="t" r="r" b="b"/>
                  <a:pathLst>
                    <a:path w="4604" h="2892" extrusionOk="0">
                      <a:moveTo>
                        <a:pt x="4604" y="1"/>
                      </a:moveTo>
                      <a:cubicBezTo>
                        <a:pt x="4283" y="135"/>
                        <a:pt x="4122" y="322"/>
                        <a:pt x="4149" y="384"/>
                      </a:cubicBezTo>
                      <a:cubicBezTo>
                        <a:pt x="2606" y="643"/>
                        <a:pt x="679" y="1223"/>
                        <a:pt x="108" y="2891"/>
                      </a:cubicBezTo>
                      <a:cubicBezTo>
                        <a:pt x="1" y="2650"/>
                        <a:pt x="54" y="2231"/>
                        <a:pt x="322" y="1901"/>
                      </a:cubicBezTo>
                      <a:cubicBezTo>
                        <a:pt x="1366" y="572"/>
                        <a:pt x="3034" y="259"/>
                        <a:pt x="4604"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90" name="Google Shape;590;p50"/>
                <p:cNvSpPr/>
                <p:nvPr/>
              </p:nvSpPr>
              <p:spPr>
                <a:xfrm>
                  <a:off x="708025" y="1676675"/>
                  <a:ext cx="19425" cy="10725"/>
                </a:xfrm>
                <a:custGeom>
                  <a:avLst/>
                  <a:gdLst/>
                  <a:ahLst/>
                  <a:cxnLst/>
                  <a:rect l="l" t="t" r="r" b="b"/>
                  <a:pathLst>
                    <a:path w="777" h="429" extrusionOk="0">
                      <a:moveTo>
                        <a:pt x="536" y="0"/>
                      </a:moveTo>
                      <a:cubicBezTo>
                        <a:pt x="589" y="134"/>
                        <a:pt x="670" y="250"/>
                        <a:pt x="777" y="330"/>
                      </a:cubicBezTo>
                      <a:cubicBezTo>
                        <a:pt x="589" y="366"/>
                        <a:pt x="393" y="393"/>
                        <a:pt x="215" y="429"/>
                      </a:cubicBezTo>
                      <a:cubicBezTo>
                        <a:pt x="108" y="348"/>
                        <a:pt x="36" y="241"/>
                        <a:pt x="1" y="98"/>
                      </a:cubicBezTo>
                      <a:cubicBezTo>
                        <a:pt x="179" y="63"/>
                        <a:pt x="357" y="27"/>
                        <a:pt x="536"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91" name="Google Shape;591;p50"/>
                <p:cNvSpPr/>
                <p:nvPr/>
              </p:nvSpPr>
              <p:spPr>
                <a:xfrm>
                  <a:off x="713375" y="1684925"/>
                  <a:ext cx="14075" cy="2475"/>
                </a:xfrm>
                <a:custGeom>
                  <a:avLst/>
                  <a:gdLst/>
                  <a:ahLst/>
                  <a:cxnLst/>
                  <a:rect l="l" t="t" r="r" b="b"/>
                  <a:pathLst>
                    <a:path w="563" h="99" extrusionOk="0">
                      <a:moveTo>
                        <a:pt x="563" y="0"/>
                      </a:moveTo>
                      <a:lnTo>
                        <a:pt x="563" y="0"/>
                      </a:lnTo>
                      <a:cubicBezTo>
                        <a:pt x="375" y="36"/>
                        <a:pt x="179" y="63"/>
                        <a:pt x="1" y="99"/>
                      </a:cubicBezTo>
                      <a:lnTo>
                        <a:pt x="1" y="99"/>
                      </a:lnTo>
                      <a:cubicBezTo>
                        <a:pt x="179" y="63"/>
                        <a:pt x="375" y="36"/>
                        <a:pt x="563"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92" name="Google Shape;592;p50"/>
                <p:cNvSpPr/>
                <p:nvPr/>
              </p:nvSpPr>
              <p:spPr>
                <a:xfrm>
                  <a:off x="656075" y="1679125"/>
                  <a:ext cx="57325" cy="25900"/>
                </a:xfrm>
                <a:custGeom>
                  <a:avLst/>
                  <a:gdLst/>
                  <a:ahLst/>
                  <a:cxnLst/>
                  <a:rect l="l" t="t" r="r" b="b"/>
                  <a:pathLst>
                    <a:path w="2293" h="1036" extrusionOk="0">
                      <a:moveTo>
                        <a:pt x="2079" y="0"/>
                      </a:moveTo>
                      <a:cubicBezTo>
                        <a:pt x="2114" y="143"/>
                        <a:pt x="2186" y="250"/>
                        <a:pt x="2293" y="331"/>
                      </a:cubicBezTo>
                      <a:cubicBezTo>
                        <a:pt x="1570" y="464"/>
                        <a:pt x="856" y="652"/>
                        <a:pt x="232" y="1035"/>
                      </a:cubicBezTo>
                      <a:cubicBezTo>
                        <a:pt x="125" y="982"/>
                        <a:pt x="45" y="893"/>
                        <a:pt x="0" y="750"/>
                      </a:cubicBezTo>
                      <a:cubicBezTo>
                        <a:pt x="633" y="384"/>
                        <a:pt x="1374" y="152"/>
                        <a:pt x="2079"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93" name="Google Shape;593;p50"/>
                <p:cNvSpPr/>
                <p:nvPr/>
              </p:nvSpPr>
              <p:spPr>
                <a:xfrm>
                  <a:off x="661850" y="1687375"/>
                  <a:ext cx="51550" cy="17650"/>
                </a:xfrm>
                <a:custGeom>
                  <a:avLst/>
                  <a:gdLst/>
                  <a:ahLst/>
                  <a:cxnLst/>
                  <a:rect l="l" t="t" r="r" b="b"/>
                  <a:pathLst>
                    <a:path w="2062" h="706" extrusionOk="0">
                      <a:moveTo>
                        <a:pt x="2062" y="1"/>
                      </a:moveTo>
                      <a:lnTo>
                        <a:pt x="2062" y="1"/>
                      </a:lnTo>
                      <a:cubicBezTo>
                        <a:pt x="1339" y="134"/>
                        <a:pt x="625" y="322"/>
                        <a:pt x="1" y="705"/>
                      </a:cubicBezTo>
                      <a:lnTo>
                        <a:pt x="1" y="705"/>
                      </a:lnTo>
                      <a:cubicBezTo>
                        <a:pt x="625" y="322"/>
                        <a:pt x="1339" y="134"/>
                        <a:pt x="206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94" name="Google Shape;594;p50"/>
                <p:cNvSpPr/>
                <p:nvPr/>
              </p:nvSpPr>
              <p:spPr>
                <a:xfrm>
                  <a:off x="620375" y="1697850"/>
                  <a:ext cx="41500" cy="48425"/>
                </a:xfrm>
                <a:custGeom>
                  <a:avLst/>
                  <a:gdLst/>
                  <a:ahLst/>
                  <a:cxnLst/>
                  <a:rect l="l" t="t" r="r" b="b"/>
                  <a:pathLst>
                    <a:path w="1660" h="1937" extrusionOk="0">
                      <a:moveTo>
                        <a:pt x="1428" y="1"/>
                      </a:moveTo>
                      <a:cubicBezTo>
                        <a:pt x="1473" y="144"/>
                        <a:pt x="1553" y="233"/>
                        <a:pt x="1660" y="286"/>
                      </a:cubicBezTo>
                      <a:cubicBezTo>
                        <a:pt x="1036" y="652"/>
                        <a:pt x="491" y="1223"/>
                        <a:pt x="304" y="1937"/>
                      </a:cubicBezTo>
                      <a:cubicBezTo>
                        <a:pt x="179" y="1901"/>
                        <a:pt x="72" y="1812"/>
                        <a:pt x="1" y="1660"/>
                      </a:cubicBezTo>
                      <a:cubicBezTo>
                        <a:pt x="259" y="911"/>
                        <a:pt x="786" y="384"/>
                        <a:pt x="1428"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95" name="Google Shape;595;p50"/>
                <p:cNvSpPr/>
                <p:nvPr/>
              </p:nvSpPr>
              <p:spPr>
                <a:xfrm>
                  <a:off x="627950" y="1705000"/>
                  <a:ext cx="33925" cy="41275"/>
                </a:xfrm>
                <a:custGeom>
                  <a:avLst/>
                  <a:gdLst/>
                  <a:ahLst/>
                  <a:cxnLst/>
                  <a:rect l="l" t="t" r="r" b="b"/>
                  <a:pathLst>
                    <a:path w="1357" h="1651" extrusionOk="0">
                      <a:moveTo>
                        <a:pt x="1357" y="0"/>
                      </a:moveTo>
                      <a:lnTo>
                        <a:pt x="1357" y="0"/>
                      </a:lnTo>
                      <a:cubicBezTo>
                        <a:pt x="733" y="366"/>
                        <a:pt x="188" y="937"/>
                        <a:pt x="1" y="1651"/>
                      </a:cubicBezTo>
                      <a:lnTo>
                        <a:pt x="1" y="1651"/>
                      </a:lnTo>
                      <a:cubicBezTo>
                        <a:pt x="188" y="937"/>
                        <a:pt x="733" y="366"/>
                        <a:pt x="135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96" name="Google Shape;596;p50"/>
                <p:cNvSpPr/>
                <p:nvPr/>
              </p:nvSpPr>
              <p:spPr>
                <a:xfrm>
                  <a:off x="713375" y="1684925"/>
                  <a:ext cx="25900" cy="9600"/>
                </a:xfrm>
                <a:custGeom>
                  <a:avLst/>
                  <a:gdLst/>
                  <a:ahLst/>
                  <a:cxnLst/>
                  <a:rect l="l" t="t" r="r" b="b"/>
                  <a:pathLst>
                    <a:path w="1036" h="384" extrusionOk="0">
                      <a:moveTo>
                        <a:pt x="563" y="0"/>
                      </a:moveTo>
                      <a:cubicBezTo>
                        <a:pt x="723" y="134"/>
                        <a:pt x="875" y="232"/>
                        <a:pt x="1036" y="304"/>
                      </a:cubicBezTo>
                      <a:cubicBezTo>
                        <a:pt x="875" y="330"/>
                        <a:pt x="706" y="357"/>
                        <a:pt x="536" y="384"/>
                      </a:cubicBezTo>
                      <a:cubicBezTo>
                        <a:pt x="358" y="322"/>
                        <a:pt x="179" y="232"/>
                        <a:pt x="1" y="99"/>
                      </a:cubicBezTo>
                      <a:cubicBezTo>
                        <a:pt x="179" y="63"/>
                        <a:pt x="375" y="36"/>
                        <a:pt x="563"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97" name="Google Shape;597;p50"/>
                <p:cNvSpPr/>
                <p:nvPr/>
              </p:nvSpPr>
              <p:spPr>
                <a:xfrm>
                  <a:off x="661850" y="1687375"/>
                  <a:ext cx="64950" cy="21200"/>
                </a:xfrm>
                <a:custGeom>
                  <a:avLst/>
                  <a:gdLst/>
                  <a:ahLst/>
                  <a:cxnLst/>
                  <a:rect l="l" t="t" r="r" b="b"/>
                  <a:pathLst>
                    <a:path w="2598" h="848" extrusionOk="0">
                      <a:moveTo>
                        <a:pt x="2062" y="1"/>
                      </a:moveTo>
                      <a:cubicBezTo>
                        <a:pt x="2240" y="134"/>
                        <a:pt x="2419" y="224"/>
                        <a:pt x="2597" y="286"/>
                      </a:cubicBezTo>
                      <a:cubicBezTo>
                        <a:pt x="1928" y="402"/>
                        <a:pt x="1170" y="554"/>
                        <a:pt x="509" y="848"/>
                      </a:cubicBezTo>
                      <a:cubicBezTo>
                        <a:pt x="349" y="830"/>
                        <a:pt x="170" y="794"/>
                        <a:pt x="1" y="705"/>
                      </a:cubicBezTo>
                      <a:cubicBezTo>
                        <a:pt x="625" y="322"/>
                        <a:pt x="1339" y="134"/>
                        <a:pt x="206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98" name="Google Shape;598;p50"/>
                <p:cNvSpPr/>
                <p:nvPr/>
              </p:nvSpPr>
              <p:spPr>
                <a:xfrm>
                  <a:off x="627950" y="1705000"/>
                  <a:ext cx="46650" cy="42175"/>
                </a:xfrm>
                <a:custGeom>
                  <a:avLst/>
                  <a:gdLst/>
                  <a:ahLst/>
                  <a:cxnLst/>
                  <a:rect l="l" t="t" r="r" b="b"/>
                  <a:pathLst>
                    <a:path w="1866" h="1687" extrusionOk="0">
                      <a:moveTo>
                        <a:pt x="1357" y="0"/>
                      </a:moveTo>
                      <a:cubicBezTo>
                        <a:pt x="1526" y="89"/>
                        <a:pt x="1705" y="125"/>
                        <a:pt x="1865" y="143"/>
                      </a:cubicBezTo>
                      <a:cubicBezTo>
                        <a:pt x="1205" y="446"/>
                        <a:pt x="643" y="901"/>
                        <a:pt x="402" y="1615"/>
                      </a:cubicBezTo>
                      <a:cubicBezTo>
                        <a:pt x="278" y="1660"/>
                        <a:pt x="135" y="1686"/>
                        <a:pt x="1" y="1651"/>
                      </a:cubicBezTo>
                      <a:cubicBezTo>
                        <a:pt x="188" y="937"/>
                        <a:pt x="733" y="366"/>
                        <a:pt x="135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99" name="Google Shape;599;p50"/>
                <p:cNvSpPr/>
                <p:nvPr/>
              </p:nvSpPr>
              <p:spPr>
                <a:xfrm>
                  <a:off x="638000" y="1692500"/>
                  <a:ext cx="119125" cy="52875"/>
                </a:xfrm>
                <a:custGeom>
                  <a:avLst/>
                  <a:gdLst/>
                  <a:ahLst/>
                  <a:cxnLst/>
                  <a:rect l="l" t="t" r="r" b="b"/>
                  <a:pathLst>
                    <a:path w="4765" h="2115" extrusionOk="0">
                      <a:moveTo>
                        <a:pt x="4051" y="1"/>
                      </a:moveTo>
                      <a:cubicBezTo>
                        <a:pt x="4283" y="99"/>
                        <a:pt x="4488" y="170"/>
                        <a:pt x="4764" y="170"/>
                      </a:cubicBezTo>
                      <a:cubicBezTo>
                        <a:pt x="3355" y="473"/>
                        <a:pt x="1535" y="456"/>
                        <a:pt x="562" y="1705"/>
                      </a:cubicBezTo>
                      <a:cubicBezTo>
                        <a:pt x="411" y="1901"/>
                        <a:pt x="223" y="2035"/>
                        <a:pt x="0" y="2115"/>
                      </a:cubicBezTo>
                      <a:cubicBezTo>
                        <a:pt x="545" y="509"/>
                        <a:pt x="2659" y="233"/>
                        <a:pt x="4051"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600" name="Google Shape;600;p50"/>
              <p:cNvGrpSpPr/>
              <p:nvPr/>
            </p:nvGrpSpPr>
            <p:grpSpPr>
              <a:xfrm rot="4506090">
                <a:off x="1915471" y="11586"/>
                <a:ext cx="323987" cy="390258"/>
                <a:chOff x="1633575" y="1032350"/>
                <a:chExt cx="401250" cy="483325"/>
              </a:xfrm>
            </p:grpSpPr>
            <p:sp>
              <p:nvSpPr>
                <p:cNvPr id="601" name="Google Shape;601;p50"/>
                <p:cNvSpPr/>
                <p:nvPr/>
              </p:nvSpPr>
              <p:spPr>
                <a:xfrm>
                  <a:off x="1633575" y="1044400"/>
                  <a:ext cx="70300" cy="70050"/>
                </a:xfrm>
                <a:custGeom>
                  <a:avLst/>
                  <a:gdLst/>
                  <a:ahLst/>
                  <a:cxnLst/>
                  <a:rect l="l" t="t" r="r" b="b"/>
                  <a:pathLst>
                    <a:path w="2812" h="2802" extrusionOk="0">
                      <a:moveTo>
                        <a:pt x="286" y="723"/>
                      </a:moveTo>
                      <a:cubicBezTo>
                        <a:pt x="81" y="509"/>
                        <a:pt x="1" y="232"/>
                        <a:pt x="46" y="0"/>
                      </a:cubicBezTo>
                      <a:cubicBezTo>
                        <a:pt x="777" y="883"/>
                        <a:pt x="1634" y="1651"/>
                        <a:pt x="2579" y="2302"/>
                      </a:cubicBezTo>
                      <a:cubicBezTo>
                        <a:pt x="2543" y="2471"/>
                        <a:pt x="2651" y="2641"/>
                        <a:pt x="2811" y="2801"/>
                      </a:cubicBezTo>
                      <a:cubicBezTo>
                        <a:pt x="1883" y="2222"/>
                        <a:pt x="1036" y="1526"/>
                        <a:pt x="286" y="723"/>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02" name="Google Shape;602;p50"/>
                <p:cNvSpPr/>
                <p:nvPr/>
              </p:nvSpPr>
              <p:spPr>
                <a:xfrm>
                  <a:off x="1634700" y="1035925"/>
                  <a:ext cx="68275" cy="66025"/>
                </a:xfrm>
                <a:custGeom>
                  <a:avLst/>
                  <a:gdLst/>
                  <a:ahLst/>
                  <a:cxnLst/>
                  <a:rect l="l" t="t" r="r" b="b"/>
                  <a:pathLst>
                    <a:path w="2731" h="2641" extrusionOk="0">
                      <a:moveTo>
                        <a:pt x="1" y="339"/>
                      </a:moveTo>
                      <a:cubicBezTo>
                        <a:pt x="27" y="205"/>
                        <a:pt x="90" y="89"/>
                        <a:pt x="197" y="0"/>
                      </a:cubicBezTo>
                      <a:cubicBezTo>
                        <a:pt x="928" y="883"/>
                        <a:pt x="1785" y="1668"/>
                        <a:pt x="2730" y="2320"/>
                      </a:cubicBezTo>
                      <a:cubicBezTo>
                        <a:pt x="2632" y="2400"/>
                        <a:pt x="2570" y="2507"/>
                        <a:pt x="2534" y="2641"/>
                      </a:cubicBezTo>
                      <a:cubicBezTo>
                        <a:pt x="1589" y="1990"/>
                        <a:pt x="732" y="1222"/>
                        <a:pt x="1" y="33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03" name="Google Shape;603;p50"/>
                <p:cNvSpPr/>
                <p:nvPr/>
              </p:nvSpPr>
              <p:spPr>
                <a:xfrm>
                  <a:off x="1639600" y="1035925"/>
                  <a:ext cx="63375" cy="58000"/>
                </a:xfrm>
                <a:custGeom>
                  <a:avLst/>
                  <a:gdLst/>
                  <a:ahLst/>
                  <a:cxnLst/>
                  <a:rect l="l" t="t" r="r" b="b"/>
                  <a:pathLst>
                    <a:path w="2535" h="2320" extrusionOk="0">
                      <a:moveTo>
                        <a:pt x="1" y="0"/>
                      </a:moveTo>
                      <a:lnTo>
                        <a:pt x="1" y="0"/>
                      </a:lnTo>
                      <a:cubicBezTo>
                        <a:pt x="732" y="883"/>
                        <a:pt x="1589" y="1668"/>
                        <a:pt x="2534" y="2320"/>
                      </a:cubicBezTo>
                      <a:lnTo>
                        <a:pt x="2534" y="2320"/>
                      </a:lnTo>
                      <a:cubicBezTo>
                        <a:pt x="1589" y="1668"/>
                        <a:pt x="732" y="883"/>
                        <a:pt x="1"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04" name="Google Shape;604;p50"/>
                <p:cNvSpPr/>
                <p:nvPr/>
              </p:nvSpPr>
              <p:spPr>
                <a:xfrm>
                  <a:off x="1639600" y="1032575"/>
                  <a:ext cx="72525" cy="61350"/>
                </a:xfrm>
                <a:custGeom>
                  <a:avLst/>
                  <a:gdLst/>
                  <a:ahLst/>
                  <a:cxnLst/>
                  <a:rect l="l" t="t" r="r" b="b"/>
                  <a:pathLst>
                    <a:path w="2901" h="2454" extrusionOk="0">
                      <a:moveTo>
                        <a:pt x="1" y="134"/>
                      </a:moveTo>
                      <a:cubicBezTo>
                        <a:pt x="108" y="45"/>
                        <a:pt x="242" y="0"/>
                        <a:pt x="376" y="0"/>
                      </a:cubicBezTo>
                      <a:cubicBezTo>
                        <a:pt x="1098" y="866"/>
                        <a:pt x="1955" y="1624"/>
                        <a:pt x="2900" y="2249"/>
                      </a:cubicBezTo>
                      <a:cubicBezTo>
                        <a:pt x="2766" y="2284"/>
                        <a:pt x="2641" y="2347"/>
                        <a:pt x="2534" y="2454"/>
                      </a:cubicBezTo>
                      <a:cubicBezTo>
                        <a:pt x="1589" y="1802"/>
                        <a:pt x="732" y="1017"/>
                        <a:pt x="1" y="13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05" name="Google Shape;605;p50"/>
                <p:cNvSpPr/>
                <p:nvPr/>
              </p:nvSpPr>
              <p:spPr>
                <a:xfrm>
                  <a:off x="1648975" y="1032350"/>
                  <a:ext cx="78975" cy="57575"/>
                </a:xfrm>
                <a:custGeom>
                  <a:avLst/>
                  <a:gdLst/>
                  <a:ahLst/>
                  <a:cxnLst/>
                  <a:rect l="l" t="t" r="r" b="b"/>
                  <a:pathLst>
                    <a:path w="3159" h="2303" extrusionOk="0">
                      <a:moveTo>
                        <a:pt x="1" y="9"/>
                      </a:moveTo>
                      <a:cubicBezTo>
                        <a:pt x="232" y="1"/>
                        <a:pt x="464" y="99"/>
                        <a:pt x="652" y="286"/>
                      </a:cubicBezTo>
                      <a:cubicBezTo>
                        <a:pt x="1383" y="1071"/>
                        <a:pt x="2231" y="1749"/>
                        <a:pt x="3159" y="2302"/>
                      </a:cubicBezTo>
                      <a:cubicBezTo>
                        <a:pt x="2989" y="2213"/>
                        <a:pt x="2730" y="2204"/>
                        <a:pt x="2525" y="2258"/>
                      </a:cubicBezTo>
                      <a:cubicBezTo>
                        <a:pt x="1580" y="1633"/>
                        <a:pt x="723" y="875"/>
                        <a:pt x="1" y="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06" name="Google Shape;606;p50"/>
                <p:cNvSpPr/>
                <p:nvPr/>
              </p:nvSpPr>
              <p:spPr>
                <a:xfrm>
                  <a:off x="1697150" y="1101925"/>
                  <a:ext cx="134075" cy="59575"/>
                </a:xfrm>
                <a:custGeom>
                  <a:avLst/>
                  <a:gdLst/>
                  <a:ahLst/>
                  <a:cxnLst/>
                  <a:rect l="l" t="t" r="r" b="b"/>
                  <a:pathLst>
                    <a:path w="5363" h="2383" extrusionOk="0">
                      <a:moveTo>
                        <a:pt x="268" y="500"/>
                      </a:moveTo>
                      <a:cubicBezTo>
                        <a:pt x="108" y="340"/>
                        <a:pt x="0" y="170"/>
                        <a:pt x="36" y="1"/>
                      </a:cubicBezTo>
                      <a:cubicBezTo>
                        <a:pt x="1615" y="1080"/>
                        <a:pt x="3506" y="1446"/>
                        <a:pt x="5362" y="1848"/>
                      </a:cubicBezTo>
                      <a:cubicBezTo>
                        <a:pt x="5291" y="2026"/>
                        <a:pt x="5291" y="2204"/>
                        <a:pt x="5309" y="2383"/>
                      </a:cubicBezTo>
                      <a:cubicBezTo>
                        <a:pt x="3515" y="2035"/>
                        <a:pt x="1820" y="1482"/>
                        <a:pt x="268" y="50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07" name="Google Shape;607;p50"/>
                <p:cNvSpPr/>
                <p:nvPr/>
              </p:nvSpPr>
              <p:spPr>
                <a:xfrm>
                  <a:off x="1829400" y="1148100"/>
                  <a:ext cx="126700" cy="53550"/>
                </a:xfrm>
                <a:custGeom>
                  <a:avLst/>
                  <a:gdLst/>
                  <a:ahLst/>
                  <a:cxnLst/>
                  <a:rect l="l" t="t" r="r" b="b"/>
                  <a:pathLst>
                    <a:path w="5068" h="2142" extrusionOk="0">
                      <a:moveTo>
                        <a:pt x="19" y="536"/>
                      </a:moveTo>
                      <a:cubicBezTo>
                        <a:pt x="1" y="357"/>
                        <a:pt x="1" y="179"/>
                        <a:pt x="72" y="1"/>
                      </a:cubicBezTo>
                      <a:cubicBezTo>
                        <a:pt x="1874" y="384"/>
                        <a:pt x="3640" y="794"/>
                        <a:pt x="5068" y="1910"/>
                      </a:cubicBezTo>
                      <a:cubicBezTo>
                        <a:pt x="5005" y="1990"/>
                        <a:pt x="4943" y="2061"/>
                        <a:pt x="4880" y="2142"/>
                      </a:cubicBezTo>
                      <a:cubicBezTo>
                        <a:pt x="3507" y="1071"/>
                        <a:pt x="1678" y="857"/>
                        <a:pt x="19" y="536"/>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08" name="Google Shape;608;p50"/>
                <p:cNvSpPr/>
                <p:nvPr/>
              </p:nvSpPr>
              <p:spPr>
                <a:xfrm>
                  <a:off x="1698050" y="1093900"/>
                  <a:ext cx="91225" cy="44200"/>
                </a:xfrm>
                <a:custGeom>
                  <a:avLst/>
                  <a:gdLst/>
                  <a:ahLst/>
                  <a:cxnLst/>
                  <a:rect l="l" t="t" r="r" b="b"/>
                  <a:pathLst>
                    <a:path w="3649" h="1768" extrusionOk="0">
                      <a:moveTo>
                        <a:pt x="0" y="322"/>
                      </a:moveTo>
                      <a:cubicBezTo>
                        <a:pt x="36" y="188"/>
                        <a:pt x="98" y="81"/>
                        <a:pt x="196" y="1"/>
                      </a:cubicBezTo>
                      <a:cubicBezTo>
                        <a:pt x="1249" y="723"/>
                        <a:pt x="2418" y="1285"/>
                        <a:pt x="3649" y="1642"/>
                      </a:cubicBezTo>
                      <a:cubicBezTo>
                        <a:pt x="3595" y="1669"/>
                        <a:pt x="3560" y="1714"/>
                        <a:pt x="3542" y="1767"/>
                      </a:cubicBezTo>
                      <a:cubicBezTo>
                        <a:pt x="2293" y="1455"/>
                        <a:pt x="1080" y="1053"/>
                        <a:pt x="0" y="322"/>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09" name="Google Shape;609;p50"/>
                <p:cNvSpPr/>
                <p:nvPr/>
              </p:nvSpPr>
              <p:spPr>
                <a:xfrm>
                  <a:off x="1786575" y="1134950"/>
                  <a:ext cx="91700" cy="23425"/>
                </a:xfrm>
                <a:custGeom>
                  <a:avLst/>
                  <a:gdLst/>
                  <a:ahLst/>
                  <a:cxnLst/>
                  <a:rect l="l" t="t" r="r" b="b"/>
                  <a:pathLst>
                    <a:path w="3668" h="937" extrusionOk="0">
                      <a:moveTo>
                        <a:pt x="1" y="125"/>
                      </a:moveTo>
                      <a:cubicBezTo>
                        <a:pt x="19" y="72"/>
                        <a:pt x="54" y="27"/>
                        <a:pt x="108" y="0"/>
                      </a:cubicBezTo>
                      <a:cubicBezTo>
                        <a:pt x="1277" y="339"/>
                        <a:pt x="2481" y="500"/>
                        <a:pt x="3667" y="758"/>
                      </a:cubicBezTo>
                      <a:cubicBezTo>
                        <a:pt x="3623" y="812"/>
                        <a:pt x="3587" y="874"/>
                        <a:pt x="3551" y="937"/>
                      </a:cubicBezTo>
                      <a:cubicBezTo>
                        <a:pt x="2401" y="625"/>
                        <a:pt x="1187" y="419"/>
                        <a:pt x="1" y="12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10" name="Google Shape;610;p50"/>
                <p:cNvSpPr/>
                <p:nvPr/>
              </p:nvSpPr>
              <p:spPr>
                <a:xfrm>
                  <a:off x="1875350" y="1153900"/>
                  <a:ext cx="86325" cy="41950"/>
                </a:xfrm>
                <a:custGeom>
                  <a:avLst/>
                  <a:gdLst/>
                  <a:ahLst/>
                  <a:cxnLst/>
                  <a:rect l="l" t="t" r="r" b="b"/>
                  <a:pathLst>
                    <a:path w="3453" h="1678" extrusionOk="0">
                      <a:moveTo>
                        <a:pt x="0" y="179"/>
                      </a:moveTo>
                      <a:cubicBezTo>
                        <a:pt x="36" y="116"/>
                        <a:pt x="72" y="54"/>
                        <a:pt x="116" y="0"/>
                      </a:cubicBezTo>
                      <a:cubicBezTo>
                        <a:pt x="1303" y="250"/>
                        <a:pt x="2489" y="634"/>
                        <a:pt x="3453" y="1383"/>
                      </a:cubicBezTo>
                      <a:cubicBezTo>
                        <a:pt x="3381" y="1481"/>
                        <a:pt x="3301" y="1579"/>
                        <a:pt x="3230" y="1678"/>
                      </a:cubicBezTo>
                      <a:cubicBezTo>
                        <a:pt x="2275" y="928"/>
                        <a:pt x="1169" y="500"/>
                        <a:pt x="0" y="17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11" name="Google Shape;611;p50"/>
                <p:cNvSpPr/>
                <p:nvPr/>
              </p:nvSpPr>
              <p:spPr>
                <a:xfrm>
                  <a:off x="1702950" y="1088775"/>
                  <a:ext cx="96825" cy="46200"/>
                </a:xfrm>
                <a:custGeom>
                  <a:avLst/>
                  <a:gdLst/>
                  <a:ahLst/>
                  <a:cxnLst/>
                  <a:rect l="l" t="t" r="r" b="b"/>
                  <a:pathLst>
                    <a:path w="3873" h="1848" extrusionOk="0">
                      <a:moveTo>
                        <a:pt x="0" y="206"/>
                      </a:moveTo>
                      <a:cubicBezTo>
                        <a:pt x="107" y="99"/>
                        <a:pt x="232" y="36"/>
                        <a:pt x="366" y="1"/>
                      </a:cubicBezTo>
                      <a:cubicBezTo>
                        <a:pt x="1437" y="714"/>
                        <a:pt x="2632" y="1098"/>
                        <a:pt x="3872" y="1401"/>
                      </a:cubicBezTo>
                      <a:cubicBezTo>
                        <a:pt x="3729" y="1535"/>
                        <a:pt x="3578" y="1678"/>
                        <a:pt x="3453" y="1847"/>
                      </a:cubicBezTo>
                      <a:cubicBezTo>
                        <a:pt x="2222" y="1490"/>
                        <a:pt x="1053" y="928"/>
                        <a:pt x="0" y="206"/>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12" name="Google Shape;612;p50"/>
                <p:cNvSpPr/>
                <p:nvPr/>
              </p:nvSpPr>
              <p:spPr>
                <a:xfrm>
                  <a:off x="1789250" y="1123800"/>
                  <a:ext cx="98175" cy="30125"/>
                </a:xfrm>
                <a:custGeom>
                  <a:avLst/>
                  <a:gdLst/>
                  <a:ahLst/>
                  <a:cxnLst/>
                  <a:rect l="l" t="t" r="r" b="b"/>
                  <a:pathLst>
                    <a:path w="3927" h="1205" extrusionOk="0">
                      <a:moveTo>
                        <a:pt x="1" y="446"/>
                      </a:moveTo>
                      <a:cubicBezTo>
                        <a:pt x="126" y="277"/>
                        <a:pt x="277" y="134"/>
                        <a:pt x="420" y="0"/>
                      </a:cubicBezTo>
                      <a:cubicBezTo>
                        <a:pt x="1589" y="286"/>
                        <a:pt x="2784" y="482"/>
                        <a:pt x="3926" y="803"/>
                      </a:cubicBezTo>
                      <a:cubicBezTo>
                        <a:pt x="3801" y="928"/>
                        <a:pt x="3676" y="1062"/>
                        <a:pt x="3560" y="1204"/>
                      </a:cubicBezTo>
                      <a:cubicBezTo>
                        <a:pt x="2374" y="946"/>
                        <a:pt x="1170" y="785"/>
                        <a:pt x="1" y="446"/>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13" name="Google Shape;613;p50"/>
                <p:cNvSpPr/>
                <p:nvPr/>
              </p:nvSpPr>
              <p:spPr>
                <a:xfrm>
                  <a:off x="1878250" y="1143875"/>
                  <a:ext cx="89225" cy="44625"/>
                </a:xfrm>
                <a:custGeom>
                  <a:avLst/>
                  <a:gdLst/>
                  <a:ahLst/>
                  <a:cxnLst/>
                  <a:rect l="l" t="t" r="r" b="b"/>
                  <a:pathLst>
                    <a:path w="3569" h="1785" extrusionOk="0">
                      <a:moveTo>
                        <a:pt x="0" y="401"/>
                      </a:moveTo>
                      <a:cubicBezTo>
                        <a:pt x="116" y="259"/>
                        <a:pt x="241" y="125"/>
                        <a:pt x="366" y="0"/>
                      </a:cubicBezTo>
                      <a:cubicBezTo>
                        <a:pt x="1517" y="312"/>
                        <a:pt x="2614" y="749"/>
                        <a:pt x="3569" y="1490"/>
                      </a:cubicBezTo>
                      <a:cubicBezTo>
                        <a:pt x="3488" y="1588"/>
                        <a:pt x="3417" y="1686"/>
                        <a:pt x="3337" y="1784"/>
                      </a:cubicBezTo>
                      <a:cubicBezTo>
                        <a:pt x="2373" y="1035"/>
                        <a:pt x="1187" y="651"/>
                        <a:pt x="0" y="40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14" name="Google Shape;614;p50"/>
                <p:cNvSpPr/>
                <p:nvPr/>
              </p:nvSpPr>
              <p:spPr>
                <a:xfrm>
                  <a:off x="1712100" y="1087450"/>
                  <a:ext cx="140525" cy="45950"/>
                </a:xfrm>
                <a:custGeom>
                  <a:avLst/>
                  <a:gdLst/>
                  <a:ahLst/>
                  <a:cxnLst/>
                  <a:rect l="l" t="t" r="r" b="b"/>
                  <a:pathLst>
                    <a:path w="5621" h="1838" extrusionOk="0">
                      <a:moveTo>
                        <a:pt x="0" y="54"/>
                      </a:moveTo>
                      <a:cubicBezTo>
                        <a:pt x="205" y="0"/>
                        <a:pt x="464" y="9"/>
                        <a:pt x="634" y="98"/>
                      </a:cubicBezTo>
                      <a:cubicBezTo>
                        <a:pt x="2186" y="1026"/>
                        <a:pt x="3863" y="1436"/>
                        <a:pt x="5620" y="1766"/>
                      </a:cubicBezTo>
                      <a:cubicBezTo>
                        <a:pt x="5513" y="1749"/>
                        <a:pt x="5362" y="1784"/>
                        <a:pt x="5237" y="1838"/>
                      </a:cubicBezTo>
                      <a:cubicBezTo>
                        <a:pt x="3417" y="1445"/>
                        <a:pt x="1570" y="1097"/>
                        <a:pt x="0" y="5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15" name="Google Shape;615;p50"/>
                <p:cNvSpPr/>
                <p:nvPr/>
              </p:nvSpPr>
              <p:spPr>
                <a:xfrm>
                  <a:off x="1843000" y="1131150"/>
                  <a:ext cx="128950" cy="49975"/>
                </a:xfrm>
                <a:custGeom>
                  <a:avLst/>
                  <a:gdLst/>
                  <a:ahLst/>
                  <a:cxnLst/>
                  <a:rect l="l" t="t" r="r" b="b"/>
                  <a:pathLst>
                    <a:path w="5158" h="1999" extrusionOk="0">
                      <a:moveTo>
                        <a:pt x="1" y="90"/>
                      </a:moveTo>
                      <a:cubicBezTo>
                        <a:pt x="126" y="36"/>
                        <a:pt x="277" y="1"/>
                        <a:pt x="384" y="18"/>
                      </a:cubicBezTo>
                      <a:cubicBezTo>
                        <a:pt x="2053" y="340"/>
                        <a:pt x="3783" y="696"/>
                        <a:pt x="5157" y="1758"/>
                      </a:cubicBezTo>
                      <a:cubicBezTo>
                        <a:pt x="5095" y="1838"/>
                        <a:pt x="5041" y="1919"/>
                        <a:pt x="4979" y="1999"/>
                      </a:cubicBezTo>
                      <a:cubicBezTo>
                        <a:pt x="3543" y="884"/>
                        <a:pt x="1785" y="464"/>
                        <a:pt x="1" y="9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16" name="Google Shape;616;p50"/>
                <p:cNvSpPr/>
                <p:nvPr/>
              </p:nvSpPr>
              <p:spPr>
                <a:xfrm>
                  <a:off x="1951400" y="1195825"/>
                  <a:ext cx="59800" cy="145675"/>
                </a:xfrm>
                <a:custGeom>
                  <a:avLst/>
                  <a:gdLst/>
                  <a:ahLst/>
                  <a:cxnLst/>
                  <a:rect l="l" t="t" r="r" b="b"/>
                  <a:pathLst>
                    <a:path w="2392" h="5827" extrusionOk="0">
                      <a:moveTo>
                        <a:pt x="0" y="233"/>
                      </a:moveTo>
                      <a:cubicBezTo>
                        <a:pt x="63" y="152"/>
                        <a:pt x="125" y="81"/>
                        <a:pt x="188" y="1"/>
                      </a:cubicBezTo>
                      <a:cubicBezTo>
                        <a:pt x="2391" y="1678"/>
                        <a:pt x="2365" y="3774"/>
                        <a:pt x="1553" y="5781"/>
                      </a:cubicBezTo>
                      <a:cubicBezTo>
                        <a:pt x="1535" y="5826"/>
                        <a:pt x="1508" y="5790"/>
                        <a:pt x="1562" y="5692"/>
                      </a:cubicBezTo>
                      <a:cubicBezTo>
                        <a:pt x="2231" y="3810"/>
                        <a:pt x="1579" y="1437"/>
                        <a:pt x="0" y="233"/>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17" name="Google Shape;617;p50"/>
                <p:cNvSpPr/>
                <p:nvPr/>
              </p:nvSpPr>
              <p:spPr>
                <a:xfrm>
                  <a:off x="1944700" y="1338125"/>
                  <a:ext cx="45750" cy="74950"/>
                </a:xfrm>
                <a:custGeom>
                  <a:avLst/>
                  <a:gdLst/>
                  <a:ahLst/>
                  <a:cxnLst/>
                  <a:rect l="l" t="t" r="r" b="b"/>
                  <a:pathLst>
                    <a:path w="1830" h="2998" extrusionOk="0">
                      <a:moveTo>
                        <a:pt x="1830" y="0"/>
                      </a:moveTo>
                      <a:cubicBezTo>
                        <a:pt x="1776" y="98"/>
                        <a:pt x="1803" y="134"/>
                        <a:pt x="1821" y="89"/>
                      </a:cubicBezTo>
                      <a:cubicBezTo>
                        <a:pt x="1410" y="1106"/>
                        <a:pt x="804" y="2097"/>
                        <a:pt x="179" y="2998"/>
                      </a:cubicBezTo>
                      <a:cubicBezTo>
                        <a:pt x="99" y="2998"/>
                        <a:pt x="1" y="2882"/>
                        <a:pt x="45" y="2677"/>
                      </a:cubicBezTo>
                      <a:cubicBezTo>
                        <a:pt x="777" y="1713"/>
                        <a:pt x="1535" y="937"/>
                        <a:pt x="1830"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18" name="Google Shape;618;p50"/>
                <p:cNvSpPr/>
                <p:nvPr/>
              </p:nvSpPr>
              <p:spPr>
                <a:xfrm>
                  <a:off x="1941800" y="1405025"/>
                  <a:ext cx="7400" cy="12300"/>
                </a:xfrm>
                <a:custGeom>
                  <a:avLst/>
                  <a:gdLst/>
                  <a:ahLst/>
                  <a:cxnLst/>
                  <a:rect l="l" t="t" r="r" b="b"/>
                  <a:pathLst>
                    <a:path w="296" h="492" extrusionOk="0">
                      <a:moveTo>
                        <a:pt x="161" y="1"/>
                      </a:moveTo>
                      <a:cubicBezTo>
                        <a:pt x="117" y="206"/>
                        <a:pt x="215" y="322"/>
                        <a:pt x="295" y="322"/>
                      </a:cubicBezTo>
                      <a:cubicBezTo>
                        <a:pt x="251" y="375"/>
                        <a:pt x="215" y="429"/>
                        <a:pt x="179" y="482"/>
                      </a:cubicBezTo>
                      <a:cubicBezTo>
                        <a:pt x="99" y="491"/>
                        <a:pt x="1" y="366"/>
                        <a:pt x="37" y="152"/>
                      </a:cubicBezTo>
                      <a:cubicBezTo>
                        <a:pt x="81" y="99"/>
                        <a:pt x="117" y="45"/>
                        <a:pt x="161"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19" name="Google Shape;619;p50"/>
                <p:cNvSpPr/>
                <p:nvPr/>
              </p:nvSpPr>
              <p:spPr>
                <a:xfrm>
                  <a:off x="1956075" y="1188475"/>
                  <a:ext cx="70950" cy="167950"/>
                </a:xfrm>
                <a:custGeom>
                  <a:avLst/>
                  <a:gdLst/>
                  <a:ahLst/>
                  <a:cxnLst/>
                  <a:rect l="l" t="t" r="r" b="b"/>
                  <a:pathLst>
                    <a:path w="2838" h="6718" extrusionOk="0">
                      <a:moveTo>
                        <a:pt x="1" y="295"/>
                      </a:moveTo>
                      <a:cubicBezTo>
                        <a:pt x="72" y="196"/>
                        <a:pt x="152" y="98"/>
                        <a:pt x="224" y="0"/>
                      </a:cubicBezTo>
                      <a:cubicBezTo>
                        <a:pt x="2169" y="1499"/>
                        <a:pt x="2838" y="4354"/>
                        <a:pt x="1865" y="6584"/>
                      </a:cubicBezTo>
                      <a:cubicBezTo>
                        <a:pt x="1607" y="6646"/>
                        <a:pt x="1348" y="6691"/>
                        <a:pt x="1080" y="6718"/>
                      </a:cubicBezTo>
                      <a:cubicBezTo>
                        <a:pt x="2142" y="4532"/>
                        <a:pt x="2436" y="2159"/>
                        <a:pt x="1" y="29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20" name="Google Shape;620;p50"/>
                <p:cNvSpPr/>
                <p:nvPr/>
              </p:nvSpPr>
              <p:spPr>
                <a:xfrm>
                  <a:off x="1946275" y="1353050"/>
                  <a:ext cx="56450" cy="64050"/>
                </a:xfrm>
                <a:custGeom>
                  <a:avLst/>
                  <a:gdLst/>
                  <a:ahLst/>
                  <a:cxnLst/>
                  <a:rect l="l" t="t" r="r" b="b"/>
                  <a:pathLst>
                    <a:path w="2258" h="2562" extrusionOk="0">
                      <a:moveTo>
                        <a:pt x="1472" y="135"/>
                      </a:moveTo>
                      <a:cubicBezTo>
                        <a:pt x="1740" y="108"/>
                        <a:pt x="1999" y="63"/>
                        <a:pt x="2257" y="1"/>
                      </a:cubicBezTo>
                      <a:cubicBezTo>
                        <a:pt x="1847" y="929"/>
                        <a:pt x="1133" y="1669"/>
                        <a:pt x="527" y="2463"/>
                      </a:cubicBezTo>
                      <a:cubicBezTo>
                        <a:pt x="357" y="2526"/>
                        <a:pt x="179" y="2561"/>
                        <a:pt x="0" y="2561"/>
                      </a:cubicBezTo>
                      <a:cubicBezTo>
                        <a:pt x="527" y="1803"/>
                        <a:pt x="1062" y="982"/>
                        <a:pt x="1472" y="13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21" name="Google Shape;621;p50"/>
                <p:cNvSpPr/>
                <p:nvPr/>
              </p:nvSpPr>
              <p:spPr>
                <a:xfrm>
                  <a:off x="1961650" y="1181100"/>
                  <a:ext cx="70075" cy="171975"/>
                </a:xfrm>
                <a:custGeom>
                  <a:avLst/>
                  <a:gdLst/>
                  <a:ahLst/>
                  <a:cxnLst/>
                  <a:rect l="l" t="t" r="r" b="b"/>
                  <a:pathLst>
                    <a:path w="2803" h="6879" extrusionOk="0">
                      <a:moveTo>
                        <a:pt x="1" y="295"/>
                      </a:moveTo>
                      <a:cubicBezTo>
                        <a:pt x="81" y="197"/>
                        <a:pt x="152" y="99"/>
                        <a:pt x="233" y="1"/>
                      </a:cubicBezTo>
                      <a:cubicBezTo>
                        <a:pt x="2552" y="1776"/>
                        <a:pt x="2802" y="4345"/>
                        <a:pt x="1937" y="6683"/>
                      </a:cubicBezTo>
                      <a:cubicBezTo>
                        <a:pt x="1856" y="6772"/>
                        <a:pt x="1749" y="6799"/>
                        <a:pt x="1642" y="6879"/>
                      </a:cubicBezTo>
                      <a:cubicBezTo>
                        <a:pt x="2615" y="4649"/>
                        <a:pt x="1946" y="1794"/>
                        <a:pt x="1" y="29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22" name="Google Shape;622;p50"/>
                <p:cNvSpPr/>
                <p:nvPr/>
              </p:nvSpPr>
              <p:spPr>
                <a:xfrm>
                  <a:off x="1959425" y="1348150"/>
                  <a:ext cx="50650" cy="66500"/>
                </a:xfrm>
                <a:custGeom>
                  <a:avLst/>
                  <a:gdLst/>
                  <a:ahLst/>
                  <a:cxnLst/>
                  <a:rect l="l" t="t" r="r" b="b"/>
                  <a:pathLst>
                    <a:path w="2026" h="2660" extrusionOk="0">
                      <a:moveTo>
                        <a:pt x="1731" y="197"/>
                      </a:moveTo>
                      <a:cubicBezTo>
                        <a:pt x="1838" y="117"/>
                        <a:pt x="1945" y="90"/>
                        <a:pt x="2026" y="1"/>
                      </a:cubicBezTo>
                      <a:cubicBezTo>
                        <a:pt x="1687" y="902"/>
                        <a:pt x="1178" y="1776"/>
                        <a:pt x="563" y="2552"/>
                      </a:cubicBezTo>
                      <a:cubicBezTo>
                        <a:pt x="402" y="2623"/>
                        <a:pt x="206" y="2606"/>
                        <a:pt x="1" y="2659"/>
                      </a:cubicBezTo>
                      <a:cubicBezTo>
                        <a:pt x="607" y="1865"/>
                        <a:pt x="1321" y="1125"/>
                        <a:pt x="1731" y="197"/>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23" name="Google Shape;623;p50"/>
                <p:cNvSpPr/>
                <p:nvPr/>
              </p:nvSpPr>
              <p:spPr>
                <a:xfrm>
                  <a:off x="1967450" y="1175075"/>
                  <a:ext cx="62025" cy="114450"/>
                </a:xfrm>
                <a:custGeom>
                  <a:avLst/>
                  <a:gdLst/>
                  <a:ahLst/>
                  <a:cxnLst/>
                  <a:rect l="l" t="t" r="r" b="b"/>
                  <a:pathLst>
                    <a:path w="2481" h="4578" extrusionOk="0">
                      <a:moveTo>
                        <a:pt x="1" y="242"/>
                      </a:moveTo>
                      <a:cubicBezTo>
                        <a:pt x="63" y="162"/>
                        <a:pt x="117" y="81"/>
                        <a:pt x="179" y="1"/>
                      </a:cubicBezTo>
                      <a:cubicBezTo>
                        <a:pt x="1482" y="1000"/>
                        <a:pt x="2293" y="2579"/>
                        <a:pt x="2481" y="4194"/>
                      </a:cubicBezTo>
                      <a:cubicBezTo>
                        <a:pt x="2401" y="4328"/>
                        <a:pt x="2293" y="4453"/>
                        <a:pt x="2160" y="4577"/>
                      </a:cubicBezTo>
                      <a:cubicBezTo>
                        <a:pt x="2178" y="2981"/>
                        <a:pt x="1553" y="1428"/>
                        <a:pt x="1" y="242"/>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24" name="Google Shape;624;p50"/>
                <p:cNvSpPr/>
                <p:nvPr/>
              </p:nvSpPr>
              <p:spPr>
                <a:xfrm>
                  <a:off x="1973475" y="1279900"/>
                  <a:ext cx="61350" cy="132075"/>
                </a:xfrm>
                <a:custGeom>
                  <a:avLst/>
                  <a:gdLst/>
                  <a:ahLst/>
                  <a:cxnLst/>
                  <a:rect l="l" t="t" r="r" b="b"/>
                  <a:pathLst>
                    <a:path w="2454" h="5283" extrusionOk="0">
                      <a:moveTo>
                        <a:pt x="1919" y="384"/>
                      </a:moveTo>
                      <a:cubicBezTo>
                        <a:pt x="2052" y="260"/>
                        <a:pt x="2160" y="135"/>
                        <a:pt x="2240" y="1"/>
                      </a:cubicBezTo>
                      <a:cubicBezTo>
                        <a:pt x="2454" y="1830"/>
                        <a:pt x="1838" y="3453"/>
                        <a:pt x="714" y="4872"/>
                      </a:cubicBezTo>
                      <a:cubicBezTo>
                        <a:pt x="527" y="5006"/>
                        <a:pt x="286" y="5148"/>
                        <a:pt x="1" y="5282"/>
                      </a:cubicBezTo>
                      <a:cubicBezTo>
                        <a:pt x="1143" y="3855"/>
                        <a:pt x="1901" y="2097"/>
                        <a:pt x="1919" y="38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25" name="Google Shape;625;p50"/>
                <p:cNvSpPr/>
                <p:nvPr/>
              </p:nvSpPr>
              <p:spPr>
                <a:xfrm>
                  <a:off x="1910575" y="1408825"/>
                  <a:ext cx="35725" cy="106175"/>
                </a:xfrm>
                <a:custGeom>
                  <a:avLst/>
                  <a:gdLst/>
                  <a:ahLst/>
                  <a:cxnLst/>
                  <a:rect l="l" t="t" r="r" b="b"/>
                  <a:pathLst>
                    <a:path w="1429" h="4247" extrusionOk="0">
                      <a:moveTo>
                        <a:pt x="1286" y="0"/>
                      </a:moveTo>
                      <a:cubicBezTo>
                        <a:pt x="1250" y="214"/>
                        <a:pt x="1348" y="339"/>
                        <a:pt x="1428" y="330"/>
                      </a:cubicBezTo>
                      <a:cubicBezTo>
                        <a:pt x="679" y="1392"/>
                        <a:pt x="117" y="3033"/>
                        <a:pt x="902" y="4247"/>
                      </a:cubicBezTo>
                      <a:cubicBezTo>
                        <a:pt x="661" y="4202"/>
                        <a:pt x="385" y="3943"/>
                        <a:pt x="304" y="3586"/>
                      </a:cubicBezTo>
                      <a:cubicBezTo>
                        <a:pt x="1" y="2195"/>
                        <a:pt x="608" y="928"/>
                        <a:pt x="1286"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26" name="Google Shape;626;p50"/>
                <p:cNvSpPr/>
                <p:nvPr/>
              </p:nvSpPr>
              <p:spPr>
                <a:xfrm>
                  <a:off x="1938475" y="1414625"/>
                  <a:ext cx="20975" cy="14950"/>
                </a:xfrm>
                <a:custGeom>
                  <a:avLst/>
                  <a:gdLst/>
                  <a:ahLst/>
                  <a:cxnLst/>
                  <a:rect l="l" t="t" r="r" b="b"/>
                  <a:pathLst>
                    <a:path w="839" h="598" extrusionOk="0">
                      <a:moveTo>
                        <a:pt x="312" y="98"/>
                      </a:moveTo>
                      <a:cubicBezTo>
                        <a:pt x="491" y="98"/>
                        <a:pt x="669" y="63"/>
                        <a:pt x="839" y="0"/>
                      </a:cubicBezTo>
                      <a:cubicBezTo>
                        <a:pt x="714" y="170"/>
                        <a:pt x="589" y="339"/>
                        <a:pt x="482" y="509"/>
                      </a:cubicBezTo>
                      <a:cubicBezTo>
                        <a:pt x="330" y="571"/>
                        <a:pt x="170" y="598"/>
                        <a:pt x="0" y="589"/>
                      </a:cubicBezTo>
                      <a:cubicBezTo>
                        <a:pt x="98" y="410"/>
                        <a:pt x="205" y="250"/>
                        <a:pt x="312" y="9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27" name="Google Shape;627;p50"/>
                <p:cNvSpPr/>
                <p:nvPr/>
              </p:nvSpPr>
              <p:spPr>
                <a:xfrm>
                  <a:off x="1950500" y="1414625"/>
                  <a:ext cx="8950" cy="12725"/>
                </a:xfrm>
                <a:custGeom>
                  <a:avLst/>
                  <a:gdLst/>
                  <a:ahLst/>
                  <a:cxnLst/>
                  <a:rect l="l" t="t" r="r" b="b"/>
                  <a:pathLst>
                    <a:path w="358" h="509" extrusionOk="0">
                      <a:moveTo>
                        <a:pt x="358" y="0"/>
                      </a:moveTo>
                      <a:lnTo>
                        <a:pt x="358" y="0"/>
                      </a:lnTo>
                      <a:cubicBezTo>
                        <a:pt x="233" y="170"/>
                        <a:pt x="108" y="339"/>
                        <a:pt x="1" y="509"/>
                      </a:cubicBezTo>
                      <a:lnTo>
                        <a:pt x="1" y="509"/>
                      </a:lnTo>
                      <a:cubicBezTo>
                        <a:pt x="108" y="339"/>
                        <a:pt x="233" y="170"/>
                        <a:pt x="358"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28" name="Google Shape;628;p50"/>
                <p:cNvSpPr/>
                <p:nvPr/>
              </p:nvSpPr>
              <p:spPr>
                <a:xfrm>
                  <a:off x="1924200" y="1427325"/>
                  <a:ext cx="26325" cy="44625"/>
                </a:xfrm>
                <a:custGeom>
                  <a:avLst/>
                  <a:gdLst/>
                  <a:ahLst/>
                  <a:cxnLst/>
                  <a:rect l="l" t="t" r="r" b="b"/>
                  <a:pathLst>
                    <a:path w="1053" h="1785" extrusionOk="0">
                      <a:moveTo>
                        <a:pt x="571" y="81"/>
                      </a:moveTo>
                      <a:cubicBezTo>
                        <a:pt x="741" y="90"/>
                        <a:pt x="901" y="63"/>
                        <a:pt x="1053" y="1"/>
                      </a:cubicBezTo>
                      <a:cubicBezTo>
                        <a:pt x="714" y="509"/>
                        <a:pt x="464" y="1080"/>
                        <a:pt x="375" y="1678"/>
                      </a:cubicBezTo>
                      <a:cubicBezTo>
                        <a:pt x="268" y="1758"/>
                        <a:pt x="143" y="1785"/>
                        <a:pt x="0" y="1776"/>
                      </a:cubicBezTo>
                      <a:cubicBezTo>
                        <a:pt x="71" y="1178"/>
                        <a:pt x="286" y="589"/>
                        <a:pt x="571" y="8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29" name="Google Shape;629;p50"/>
                <p:cNvSpPr/>
                <p:nvPr/>
              </p:nvSpPr>
              <p:spPr>
                <a:xfrm>
                  <a:off x="1933550" y="1427325"/>
                  <a:ext cx="16975" cy="41950"/>
                </a:xfrm>
                <a:custGeom>
                  <a:avLst/>
                  <a:gdLst/>
                  <a:ahLst/>
                  <a:cxnLst/>
                  <a:rect l="l" t="t" r="r" b="b"/>
                  <a:pathLst>
                    <a:path w="679" h="1678" extrusionOk="0">
                      <a:moveTo>
                        <a:pt x="679" y="1"/>
                      </a:moveTo>
                      <a:lnTo>
                        <a:pt x="679" y="1"/>
                      </a:lnTo>
                      <a:cubicBezTo>
                        <a:pt x="340" y="509"/>
                        <a:pt x="90" y="1080"/>
                        <a:pt x="10" y="1678"/>
                      </a:cubicBezTo>
                      <a:lnTo>
                        <a:pt x="1" y="1678"/>
                      </a:lnTo>
                      <a:cubicBezTo>
                        <a:pt x="90" y="1080"/>
                        <a:pt x="340" y="509"/>
                        <a:pt x="679"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30" name="Google Shape;630;p50"/>
                <p:cNvSpPr/>
                <p:nvPr/>
              </p:nvSpPr>
              <p:spPr>
                <a:xfrm>
                  <a:off x="1922400" y="1469250"/>
                  <a:ext cx="20550" cy="46425"/>
                </a:xfrm>
                <a:custGeom>
                  <a:avLst/>
                  <a:gdLst/>
                  <a:ahLst/>
                  <a:cxnLst/>
                  <a:rect l="l" t="t" r="r" b="b"/>
                  <a:pathLst>
                    <a:path w="822" h="1857" extrusionOk="0">
                      <a:moveTo>
                        <a:pt x="72" y="99"/>
                      </a:moveTo>
                      <a:cubicBezTo>
                        <a:pt x="215" y="108"/>
                        <a:pt x="340" y="81"/>
                        <a:pt x="447" y="1"/>
                      </a:cubicBezTo>
                      <a:cubicBezTo>
                        <a:pt x="358" y="598"/>
                        <a:pt x="447" y="1250"/>
                        <a:pt x="821" y="1740"/>
                      </a:cubicBezTo>
                      <a:cubicBezTo>
                        <a:pt x="706" y="1821"/>
                        <a:pt x="572" y="1856"/>
                        <a:pt x="429" y="1830"/>
                      </a:cubicBezTo>
                      <a:cubicBezTo>
                        <a:pt x="90" y="1303"/>
                        <a:pt x="1" y="697"/>
                        <a:pt x="72" y="9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31" name="Google Shape;631;p50"/>
                <p:cNvSpPr/>
                <p:nvPr/>
              </p:nvSpPr>
              <p:spPr>
                <a:xfrm>
                  <a:off x="1931325" y="1469250"/>
                  <a:ext cx="11625" cy="43525"/>
                </a:xfrm>
                <a:custGeom>
                  <a:avLst/>
                  <a:gdLst/>
                  <a:ahLst/>
                  <a:cxnLst/>
                  <a:rect l="l" t="t" r="r" b="b"/>
                  <a:pathLst>
                    <a:path w="465" h="1741" extrusionOk="0">
                      <a:moveTo>
                        <a:pt x="90" y="1"/>
                      </a:moveTo>
                      <a:lnTo>
                        <a:pt x="99" y="1"/>
                      </a:lnTo>
                      <a:cubicBezTo>
                        <a:pt x="1" y="598"/>
                        <a:pt x="90" y="1250"/>
                        <a:pt x="464" y="1740"/>
                      </a:cubicBezTo>
                      <a:lnTo>
                        <a:pt x="464" y="1740"/>
                      </a:lnTo>
                      <a:cubicBezTo>
                        <a:pt x="90" y="1250"/>
                        <a:pt x="1" y="598"/>
                        <a:pt x="90"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32" name="Google Shape;632;p50"/>
                <p:cNvSpPr/>
                <p:nvPr/>
              </p:nvSpPr>
              <p:spPr>
                <a:xfrm>
                  <a:off x="1950500" y="1411950"/>
                  <a:ext cx="23000" cy="15400"/>
                </a:xfrm>
                <a:custGeom>
                  <a:avLst/>
                  <a:gdLst/>
                  <a:ahLst/>
                  <a:cxnLst/>
                  <a:rect l="l" t="t" r="r" b="b"/>
                  <a:pathLst>
                    <a:path w="920" h="616" extrusionOk="0">
                      <a:moveTo>
                        <a:pt x="358" y="107"/>
                      </a:moveTo>
                      <a:cubicBezTo>
                        <a:pt x="563" y="54"/>
                        <a:pt x="759" y="71"/>
                        <a:pt x="920" y="0"/>
                      </a:cubicBezTo>
                      <a:cubicBezTo>
                        <a:pt x="813" y="125"/>
                        <a:pt x="697" y="277"/>
                        <a:pt x="590" y="428"/>
                      </a:cubicBezTo>
                      <a:cubicBezTo>
                        <a:pt x="420" y="526"/>
                        <a:pt x="215" y="544"/>
                        <a:pt x="1" y="616"/>
                      </a:cubicBezTo>
                      <a:cubicBezTo>
                        <a:pt x="108" y="446"/>
                        <a:pt x="233" y="277"/>
                        <a:pt x="358" y="107"/>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33" name="Google Shape;633;p50"/>
                <p:cNvSpPr/>
                <p:nvPr/>
              </p:nvSpPr>
              <p:spPr>
                <a:xfrm>
                  <a:off x="1933775" y="1422650"/>
                  <a:ext cx="31475" cy="46625"/>
                </a:xfrm>
                <a:custGeom>
                  <a:avLst/>
                  <a:gdLst/>
                  <a:ahLst/>
                  <a:cxnLst/>
                  <a:rect l="l" t="t" r="r" b="b"/>
                  <a:pathLst>
                    <a:path w="1259" h="1865" extrusionOk="0">
                      <a:moveTo>
                        <a:pt x="670" y="188"/>
                      </a:moveTo>
                      <a:cubicBezTo>
                        <a:pt x="884" y="116"/>
                        <a:pt x="1089" y="98"/>
                        <a:pt x="1259" y="0"/>
                      </a:cubicBezTo>
                      <a:cubicBezTo>
                        <a:pt x="928" y="464"/>
                        <a:pt x="589" y="1026"/>
                        <a:pt x="429" y="1588"/>
                      </a:cubicBezTo>
                      <a:cubicBezTo>
                        <a:pt x="313" y="1704"/>
                        <a:pt x="161" y="1784"/>
                        <a:pt x="1" y="1865"/>
                      </a:cubicBezTo>
                      <a:cubicBezTo>
                        <a:pt x="81" y="1267"/>
                        <a:pt x="331" y="696"/>
                        <a:pt x="670" y="18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34" name="Google Shape;634;p50"/>
                <p:cNvSpPr/>
                <p:nvPr/>
              </p:nvSpPr>
              <p:spPr>
                <a:xfrm>
                  <a:off x="1931325" y="1462350"/>
                  <a:ext cx="17425" cy="50425"/>
                </a:xfrm>
                <a:custGeom>
                  <a:avLst/>
                  <a:gdLst/>
                  <a:ahLst/>
                  <a:cxnLst/>
                  <a:rect l="l" t="t" r="r" b="b"/>
                  <a:pathLst>
                    <a:path w="697" h="2017" extrusionOk="0">
                      <a:moveTo>
                        <a:pt x="99" y="277"/>
                      </a:moveTo>
                      <a:cubicBezTo>
                        <a:pt x="259" y="196"/>
                        <a:pt x="411" y="116"/>
                        <a:pt x="527" y="0"/>
                      </a:cubicBezTo>
                      <a:cubicBezTo>
                        <a:pt x="357" y="580"/>
                        <a:pt x="357" y="1178"/>
                        <a:pt x="696" y="1704"/>
                      </a:cubicBezTo>
                      <a:cubicBezTo>
                        <a:pt x="652" y="1820"/>
                        <a:pt x="572" y="1936"/>
                        <a:pt x="464" y="2016"/>
                      </a:cubicBezTo>
                      <a:cubicBezTo>
                        <a:pt x="90" y="1526"/>
                        <a:pt x="1" y="874"/>
                        <a:pt x="99" y="277"/>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35" name="Google Shape;635;p50"/>
                <p:cNvSpPr/>
                <p:nvPr/>
              </p:nvSpPr>
              <p:spPr>
                <a:xfrm>
                  <a:off x="1928875" y="1401675"/>
                  <a:ext cx="62475" cy="103300"/>
                </a:xfrm>
                <a:custGeom>
                  <a:avLst/>
                  <a:gdLst/>
                  <a:ahLst/>
                  <a:cxnLst/>
                  <a:rect l="l" t="t" r="r" b="b"/>
                  <a:pathLst>
                    <a:path w="2499" h="4132" extrusionOk="0">
                      <a:moveTo>
                        <a:pt x="1785" y="411"/>
                      </a:moveTo>
                      <a:cubicBezTo>
                        <a:pt x="2070" y="277"/>
                        <a:pt x="2311" y="135"/>
                        <a:pt x="2498" y="1"/>
                      </a:cubicBezTo>
                      <a:cubicBezTo>
                        <a:pt x="1731" y="964"/>
                        <a:pt x="536" y="2186"/>
                        <a:pt x="875" y="3560"/>
                      </a:cubicBezTo>
                      <a:cubicBezTo>
                        <a:pt x="919" y="3748"/>
                        <a:pt x="884" y="3935"/>
                        <a:pt x="794" y="4131"/>
                      </a:cubicBezTo>
                      <a:cubicBezTo>
                        <a:pt x="0" y="2918"/>
                        <a:pt x="1044" y="1330"/>
                        <a:pt x="1785" y="41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636" name="Google Shape;636;p50"/>
              <p:cNvGrpSpPr/>
              <p:nvPr/>
            </p:nvGrpSpPr>
            <p:grpSpPr>
              <a:xfrm>
                <a:off x="1634546" y="-90128"/>
                <a:ext cx="394920" cy="411471"/>
                <a:chOff x="1293475" y="1857325"/>
                <a:chExt cx="489125" cy="509625"/>
              </a:xfrm>
            </p:grpSpPr>
            <p:sp>
              <p:nvSpPr>
                <p:cNvPr id="637" name="Google Shape;637;p50"/>
                <p:cNvSpPr/>
                <p:nvPr/>
              </p:nvSpPr>
              <p:spPr>
                <a:xfrm>
                  <a:off x="1700275" y="1860675"/>
                  <a:ext cx="56900" cy="139625"/>
                </a:xfrm>
                <a:custGeom>
                  <a:avLst/>
                  <a:gdLst/>
                  <a:ahLst/>
                  <a:cxnLst/>
                  <a:rect l="l" t="t" r="r" b="b"/>
                  <a:pathLst>
                    <a:path w="2276" h="5585" extrusionOk="0">
                      <a:moveTo>
                        <a:pt x="1918" y="651"/>
                      </a:moveTo>
                      <a:cubicBezTo>
                        <a:pt x="1954" y="375"/>
                        <a:pt x="2088" y="134"/>
                        <a:pt x="2275" y="0"/>
                      </a:cubicBezTo>
                      <a:cubicBezTo>
                        <a:pt x="2168" y="1918"/>
                        <a:pt x="1535" y="3800"/>
                        <a:pt x="482" y="5406"/>
                      </a:cubicBezTo>
                      <a:cubicBezTo>
                        <a:pt x="304" y="5388"/>
                        <a:pt x="99" y="5513"/>
                        <a:pt x="0" y="5585"/>
                      </a:cubicBezTo>
                      <a:cubicBezTo>
                        <a:pt x="1035" y="4139"/>
                        <a:pt x="1704" y="2418"/>
                        <a:pt x="1918" y="65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38" name="Google Shape;638;p50"/>
                <p:cNvSpPr/>
                <p:nvPr/>
              </p:nvSpPr>
              <p:spPr>
                <a:xfrm>
                  <a:off x="1712325" y="1857325"/>
                  <a:ext cx="54425" cy="144550"/>
                </a:xfrm>
                <a:custGeom>
                  <a:avLst/>
                  <a:gdLst/>
                  <a:ahLst/>
                  <a:cxnLst/>
                  <a:rect l="l" t="t" r="r" b="b"/>
                  <a:pathLst>
                    <a:path w="2177" h="5782" extrusionOk="0">
                      <a:moveTo>
                        <a:pt x="1793" y="134"/>
                      </a:moveTo>
                      <a:cubicBezTo>
                        <a:pt x="1909" y="54"/>
                        <a:pt x="2034" y="0"/>
                        <a:pt x="2177" y="9"/>
                      </a:cubicBezTo>
                      <a:cubicBezTo>
                        <a:pt x="2088" y="2016"/>
                        <a:pt x="1445" y="3988"/>
                        <a:pt x="366" y="5674"/>
                      </a:cubicBezTo>
                      <a:cubicBezTo>
                        <a:pt x="295" y="5781"/>
                        <a:pt x="170" y="5736"/>
                        <a:pt x="0" y="5540"/>
                      </a:cubicBezTo>
                      <a:cubicBezTo>
                        <a:pt x="1053" y="3934"/>
                        <a:pt x="1686" y="2052"/>
                        <a:pt x="1793" y="13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39" name="Google Shape;639;p50"/>
                <p:cNvSpPr/>
                <p:nvPr/>
              </p:nvSpPr>
              <p:spPr>
                <a:xfrm>
                  <a:off x="1721450" y="1857550"/>
                  <a:ext cx="45300" cy="141650"/>
                </a:xfrm>
                <a:custGeom>
                  <a:avLst/>
                  <a:gdLst/>
                  <a:ahLst/>
                  <a:cxnLst/>
                  <a:rect l="l" t="t" r="r" b="b"/>
                  <a:pathLst>
                    <a:path w="1812" h="5666" extrusionOk="0">
                      <a:moveTo>
                        <a:pt x="1812" y="0"/>
                      </a:moveTo>
                      <a:lnTo>
                        <a:pt x="1812" y="0"/>
                      </a:lnTo>
                      <a:cubicBezTo>
                        <a:pt x="1723" y="2007"/>
                        <a:pt x="1080" y="3979"/>
                        <a:pt x="1" y="5665"/>
                      </a:cubicBezTo>
                      <a:lnTo>
                        <a:pt x="1" y="5665"/>
                      </a:lnTo>
                      <a:cubicBezTo>
                        <a:pt x="1080" y="3979"/>
                        <a:pt x="1723" y="2007"/>
                        <a:pt x="1812"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40" name="Google Shape;640;p50"/>
                <p:cNvSpPr/>
                <p:nvPr/>
              </p:nvSpPr>
              <p:spPr>
                <a:xfrm>
                  <a:off x="1721450" y="1857550"/>
                  <a:ext cx="54450" cy="148550"/>
                </a:xfrm>
                <a:custGeom>
                  <a:avLst/>
                  <a:gdLst/>
                  <a:ahLst/>
                  <a:cxnLst/>
                  <a:rect l="l" t="t" r="r" b="b"/>
                  <a:pathLst>
                    <a:path w="2178" h="5942" extrusionOk="0">
                      <a:moveTo>
                        <a:pt x="1812" y="0"/>
                      </a:moveTo>
                      <a:cubicBezTo>
                        <a:pt x="1946" y="9"/>
                        <a:pt x="2071" y="63"/>
                        <a:pt x="2178" y="161"/>
                      </a:cubicBezTo>
                      <a:cubicBezTo>
                        <a:pt x="2053" y="2213"/>
                        <a:pt x="1384" y="4220"/>
                        <a:pt x="260" y="5942"/>
                      </a:cubicBezTo>
                      <a:cubicBezTo>
                        <a:pt x="197" y="5817"/>
                        <a:pt x="90" y="5727"/>
                        <a:pt x="1" y="5665"/>
                      </a:cubicBezTo>
                      <a:cubicBezTo>
                        <a:pt x="1080" y="3979"/>
                        <a:pt x="1723" y="2007"/>
                        <a:pt x="1812"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41" name="Google Shape;641;p50"/>
                <p:cNvSpPr/>
                <p:nvPr/>
              </p:nvSpPr>
              <p:spPr>
                <a:xfrm>
                  <a:off x="1727700" y="1861550"/>
                  <a:ext cx="54900" cy="158150"/>
                </a:xfrm>
                <a:custGeom>
                  <a:avLst/>
                  <a:gdLst/>
                  <a:ahLst/>
                  <a:cxnLst/>
                  <a:rect l="l" t="t" r="r" b="b"/>
                  <a:pathLst>
                    <a:path w="2196" h="6326" extrusionOk="0">
                      <a:moveTo>
                        <a:pt x="1928" y="1"/>
                      </a:moveTo>
                      <a:cubicBezTo>
                        <a:pt x="2097" y="170"/>
                        <a:pt x="2195" y="465"/>
                        <a:pt x="2151" y="777"/>
                      </a:cubicBezTo>
                      <a:cubicBezTo>
                        <a:pt x="1910" y="2766"/>
                        <a:pt x="1160" y="4693"/>
                        <a:pt x="1" y="6326"/>
                      </a:cubicBezTo>
                      <a:cubicBezTo>
                        <a:pt x="63" y="6121"/>
                        <a:pt x="72" y="5898"/>
                        <a:pt x="10" y="5782"/>
                      </a:cubicBezTo>
                      <a:cubicBezTo>
                        <a:pt x="1134" y="4060"/>
                        <a:pt x="1803" y="2053"/>
                        <a:pt x="1928"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42" name="Google Shape;642;p50"/>
                <p:cNvSpPr/>
                <p:nvPr/>
              </p:nvSpPr>
              <p:spPr>
                <a:xfrm>
                  <a:off x="1675950" y="1995375"/>
                  <a:ext cx="36400" cy="34375"/>
                </a:xfrm>
                <a:custGeom>
                  <a:avLst/>
                  <a:gdLst/>
                  <a:ahLst/>
                  <a:cxnLst/>
                  <a:rect l="l" t="t" r="r" b="b"/>
                  <a:pathLst>
                    <a:path w="1456" h="1375" extrusionOk="0">
                      <a:moveTo>
                        <a:pt x="973" y="197"/>
                      </a:moveTo>
                      <a:cubicBezTo>
                        <a:pt x="1072" y="125"/>
                        <a:pt x="1277" y="0"/>
                        <a:pt x="1455" y="18"/>
                      </a:cubicBezTo>
                      <a:cubicBezTo>
                        <a:pt x="1152" y="491"/>
                        <a:pt x="813" y="928"/>
                        <a:pt x="438" y="1339"/>
                      </a:cubicBezTo>
                      <a:cubicBezTo>
                        <a:pt x="278" y="1276"/>
                        <a:pt x="99" y="1347"/>
                        <a:pt x="1" y="1374"/>
                      </a:cubicBezTo>
                      <a:cubicBezTo>
                        <a:pt x="349" y="1008"/>
                        <a:pt x="679" y="616"/>
                        <a:pt x="973" y="197"/>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43" name="Google Shape;643;p50"/>
                <p:cNvSpPr/>
                <p:nvPr/>
              </p:nvSpPr>
              <p:spPr>
                <a:xfrm>
                  <a:off x="1525200" y="2027275"/>
                  <a:ext cx="161725" cy="88550"/>
                </a:xfrm>
                <a:custGeom>
                  <a:avLst/>
                  <a:gdLst/>
                  <a:ahLst/>
                  <a:cxnLst/>
                  <a:rect l="l" t="t" r="r" b="b"/>
                  <a:pathLst>
                    <a:path w="6469" h="3542" extrusionOk="0">
                      <a:moveTo>
                        <a:pt x="6031" y="98"/>
                      </a:moveTo>
                      <a:cubicBezTo>
                        <a:pt x="6129" y="71"/>
                        <a:pt x="6308" y="0"/>
                        <a:pt x="6468" y="63"/>
                      </a:cubicBezTo>
                      <a:cubicBezTo>
                        <a:pt x="4800" y="1900"/>
                        <a:pt x="2507" y="3149"/>
                        <a:pt x="54" y="3542"/>
                      </a:cubicBezTo>
                      <a:cubicBezTo>
                        <a:pt x="36" y="3444"/>
                        <a:pt x="18" y="3345"/>
                        <a:pt x="0" y="3247"/>
                      </a:cubicBezTo>
                      <a:cubicBezTo>
                        <a:pt x="2284" y="2882"/>
                        <a:pt x="4425" y="1758"/>
                        <a:pt x="6031" y="9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44" name="Google Shape;644;p50"/>
                <p:cNvSpPr/>
                <p:nvPr/>
              </p:nvSpPr>
              <p:spPr>
                <a:xfrm>
                  <a:off x="1686900" y="1995825"/>
                  <a:ext cx="34575" cy="39050"/>
                </a:xfrm>
                <a:custGeom>
                  <a:avLst/>
                  <a:gdLst/>
                  <a:ahLst/>
                  <a:cxnLst/>
                  <a:rect l="l" t="t" r="r" b="b"/>
                  <a:pathLst>
                    <a:path w="1383" h="1562" extrusionOk="0">
                      <a:moveTo>
                        <a:pt x="1017" y="0"/>
                      </a:moveTo>
                      <a:cubicBezTo>
                        <a:pt x="1187" y="196"/>
                        <a:pt x="1312" y="241"/>
                        <a:pt x="1383" y="134"/>
                      </a:cubicBezTo>
                      <a:cubicBezTo>
                        <a:pt x="1071" y="616"/>
                        <a:pt x="723" y="1071"/>
                        <a:pt x="339" y="1499"/>
                      </a:cubicBezTo>
                      <a:cubicBezTo>
                        <a:pt x="268" y="1561"/>
                        <a:pt x="152" y="1499"/>
                        <a:pt x="0" y="1321"/>
                      </a:cubicBezTo>
                      <a:cubicBezTo>
                        <a:pt x="375" y="910"/>
                        <a:pt x="714" y="473"/>
                        <a:pt x="101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45" name="Google Shape;645;p50"/>
                <p:cNvSpPr/>
                <p:nvPr/>
              </p:nvSpPr>
              <p:spPr>
                <a:xfrm>
                  <a:off x="1526525" y="2028825"/>
                  <a:ext cx="168875" cy="96150"/>
                </a:xfrm>
                <a:custGeom>
                  <a:avLst/>
                  <a:gdLst/>
                  <a:ahLst/>
                  <a:cxnLst/>
                  <a:rect l="l" t="t" r="r" b="b"/>
                  <a:pathLst>
                    <a:path w="6755" h="3846" extrusionOk="0">
                      <a:moveTo>
                        <a:pt x="6415" y="1"/>
                      </a:moveTo>
                      <a:cubicBezTo>
                        <a:pt x="6567" y="179"/>
                        <a:pt x="6683" y="241"/>
                        <a:pt x="6754" y="179"/>
                      </a:cubicBezTo>
                      <a:cubicBezTo>
                        <a:pt x="5023" y="2115"/>
                        <a:pt x="2633" y="3435"/>
                        <a:pt x="63" y="3845"/>
                      </a:cubicBezTo>
                      <a:cubicBezTo>
                        <a:pt x="37" y="3730"/>
                        <a:pt x="19" y="3605"/>
                        <a:pt x="1" y="3480"/>
                      </a:cubicBezTo>
                      <a:cubicBezTo>
                        <a:pt x="2454" y="3087"/>
                        <a:pt x="4747" y="1838"/>
                        <a:pt x="6415"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46" name="Google Shape;646;p50"/>
                <p:cNvSpPr/>
                <p:nvPr/>
              </p:nvSpPr>
              <p:spPr>
                <a:xfrm>
                  <a:off x="1528100" y="1999175"/>
                  <a:ext cx="199850" cy="134950"/>
                </a:xfrm>
                <a:custGeom>
                  <a:avLst/>
                  <a:gdLst/>
                  <a:ahLst/>
                  <a:cxnLst/>
                  <a:rect l="l" t="t" r="r" b="b"/>
                  <a:pathLst>
                    <a:path w="7994" h="5398" extrusionOk="0">
                      <a:moveTo>
                        <a:pt x="7735" y="0"/>
                      </a:moveTo>
                      <a:cubicBezTo>
                        <a:pt x="7824" y="62"/>
                        <a:pt x="7931" y="152"/>
                        <a:pt x="7994" y="277"/>
                      </a:cubicBezTo>
                      <a:cubicBezTo>
                        <a:pt x="6218" y="2998"/>
                        <a:pt x="3274" y="4889"/>
                        <a:pt x="63" y="5397"/>
                      </a:cubicBezTo>
                      <a:cubicBezTo>
                        <a:pt x="45" y="5281"/>
                        <a:pt x="18" y="5156"/>
                        <a:pt x="0" y="5031"/>
                      </a:cubicBezTo>
                      <a:cubicBezTo>
                        <a:pt x="3141" y="4532"/>
                        <a:pt x="6004" y="2676"/>
                        <a:pt x="7735"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47" name="Google Shape;647;p50"/>
                <p:cNvSpPr/>
                <p:nvPr/>
              </p:nvSpPr>
              <p:spPr>
                <a:xfrm>
                  <a:off x="1529650" y="2006075"/>
                  <a:ext cx="199875" cy="135400"/>
                </a:xfrm>
                <a:custGeom>
                  <a:avLst/>
                  <a:gdLst/>
                  <a:ahLst/>
                  <a:cxnLst/>
                  <a:rect l="l" t="t" r="r" b="b"/>
                  <a:pathLst>
                    <a:path w="7995" h="5416" extrusionOk="0">
                      <a:moveTo>
                        <a:pt x="7932" y="1"/>
                      </a:moveTo>
                      <a:cubicBezTo>
                        <a:pt x="7994" y="117"/>
                        <a:pt x="7985" y="340"/>
                        <a:pt x="7923" y="545"/>
                      </a:cubicBezTo>
                      <a:cubicBezTo>
                        <a:pt x="6076" y="3132"/>
                        <a:pt x="3186" y="4916"/>
                        <a:pt x="54" y="5416"/>
                      </a:cubicBezTo>
                      <a:cubicBezTo>
                        <a:pt x="36" y="5318"/>
                        <a:pt x="19" y="5219"/>
                        <a:pt x="1" y="5121"/>
                      </a:cubicBezTo>
                      <a:cubicBezTo>
                        <a:pt x="3212" y="4613"/>
                        <a:pt x="6156" y="2722"/>
                        <a:pt x="793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48" name="Google Shape;648;p50"/>
                <p:cNvSpPr/>
                <p:nvPr/>
              </p:nvSpPr>
              <p:spPr>
                <a:xfrm>
                  <a:off x="1382025" y="2108450"/>
                  <a:ext cx="144525" cy="42850"/>
                </a:xfrm>
                <a:custGeom>
                  <a:avLst/>
                  <a:gdLst/>
                  <a:ahLst/>
                  <a:cxnLst/>
                  <a:rect l="l" t="t" r="r" b="b"/>
                  <a:pathLst>
                    <a:path w="5781" h="1714" extrusionOk="0">
                      <a:moveTo>
                        <a:pt x="5727" y="0"/>
                      </a:moveTo>
                      <a:cubicBezTo>
                        <a:pt x="5745" y="98"/>
                        <a:pt x="5763" y="197"/>
                        <a:pt x="5781" y="295"/>
                      </a:cubicBezTo>
                      <a:cubicBezTo>
                        <a:pt x="3899" y="625"/>
                        <a:pt x="1775" y="892"/>
                        <a:pt x="80" y="1713"/>
                      </a:cubicBezTo>
                      <a:cubicBezTo>
                        <a:pt x="45" y="1633"/>
                        <a:pt x="9" y="1472"/>
                        <a:pt x="0" y="1267"/>
                      </a:cubicBezTo>
                      <a:cubicBezTo>
                        <a:pt x="1784" y="366"/>
                        <a:pt x="3800" y="339"/>
                        <a:pt x="572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49" name="Google Shape;649;p50"/>
                <p:cNvSpPr/>
                <p:nvPr/>
              </p:nvSpPr>
              <p:spPr>
                <a:xfrm>
                  <a:off x="1301500" y="2140125"/>
                  <a:ext cx="82550" cy="117550"/>
                </a:xfrm>
                <a:custGeom>
                  <a:avLst/>
                  <a:gdLst/>
                  <a:ahLst/>
                  <a:cxnLst/>
                  <a:rect l="l" t="t" r="r" b="b"/>
                  <a:pathLst>
                    <a:path w="3302" h="4702" extrusionOk="0">
                      <a:moveTo>
                        <a:pt x="3221" y="0"/>
                      </a:moveTo>
                      <a:cubicBezTo>
                        <a:pt x="3230" y="205"/>
                        <a:pt x="3266" y="366"/>
                        <a:pt x="3301" y="446"/>
                      </a:cubicBezTo>
                      <a:cubicBezTo>
                        <a:pt x="1704" y="1213"/>
                        <a:pt x="491" y="2462"/>
                        <a:pt x="215" y="4701"/>
                      </a:cubicBezTo>
                      <a:cubicBezTo>
                        <a:pt x="125" y="4657"/>
                        <a:pt x="45" y="4452"/>
                        <a:pt x="1" y="4157"/>
                      </a:cubicBezTo>
                      <a:cubicBezTo>
                        <a:pt x="375" y="2364"/>
                        <a:pt x="1588" y="821"/>
                        <a:pt x="3221"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50" name="Google Shape;650;p50"/>
                <p:cNvSpPr/>
                <p:nvPr/>
              </p:nvSpPr>
              <p:spPr>
                <a:xfrm>
                  <a:off x="1427725" y="2115800"/>
                  <a:ext cx="100400" cy="24575"/>
                </a:xfrm>
                <a:custGeom>
                  <a:avLst/>
                  <a:gdLst/>
                  <a:ahLst/>
                  <a:cxnLst/>
                  <a:rect l="l" t="t" r="r" b="b"/>
                  <a:pathLst>
                    <a:path w="4016" h="983" extrusionOk="0">
                      <a:moveTo>
                        <a:pt x="3953" y="1"/>
                      </a:moveTo>
                      <a:cubicBezTo>
                        <a:pt x="3971" y="126"/>
                        <a:pt x="3989" y="251"/>
                        <a:pt x="4015" y="366"/>
                      </a:cubicBezTo>
                      <a:cubicBezTo>
                        <a:pt x="2740" y="590"/>
                        <a:pt x="1446" y="670"/>
                        <a:pt x="179" y="973"/>
                      </a:cubicBezTo>
                      <a:cubicBezTo>
                        <a:pt x="170" y="982"/>
                        <a:pt x="108" y="920"/>
                        <a:pt x="1" y="777"/>
                      </a:cubicBezTo>
                      <a:cubicBezTo>
                        <a:pt x="1294" y="420"/>
                        <a:pt x="2677" y="224"/>
                        <a:pt x="3953"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51" name="Google Shape;651;p50"/>
                <p:cNvSpPr/>
                <p:nvPr/>
              </p:nvSpPr>
              <p:spPr>
                <a:xfrm>
                  <a:off x="1342750" y="2135200"/>
                  <a:ext cx="89475" cy="52675"/>
                </a:xfrm>
                <a:custGeom>
                  <a:avLst/>
                  <a:gdLst/>
                  <a:ahLst/>
                  <a:cxnLst/>
                  <a:rect l="l" t="t" r="r" b="b"/>
                  <a:pathLst>
                    <a:path w="3579" h="2107" extrusionOk="0">
                      <a:moveTo>
                        <a:pt x="3400" y="1"/>
                      </a:moveTo>
                      <a:cubicBezTo>
                        <a:pt x="3507" y="144"/>
                        <a:pt x="3569" y="206"/>
                        <a:pt x="3578" y="197"/>
                      </a:cubicBezTo>
                      <a:cubicBezTo>
                        <a:pt x="2329" y="474"/>
                        <a:pt x="1098" y="1054"/>
                        <a:pt x="242" y="2044"/>
                      </a:cubicBezTo>
                      <a:cubicBezTo>
                        <a:pt x="251" y="2106"/>
                        <a:pt x="170" y="2017"/>
                        <a:pt x="1" y="1785"/>
                      </a:cubicBezTo>
                      <a:cubicBezTo>
                        <a:pt x="884" y="893"/>
                        <a:pt x="2097" y="367"/>
                        <a:pt x="3400"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52" name="Google Shape;652;p50"/>
                <p:cNvSpPr/>
                <p:nvPr/>
              </p:nvSpPr>
              <p:spPr>
                <a:xfrm>
                  <a:off x="1306850" y="2179825"/>
                  <a:ext cx="42175" cy="84325"/>
                </a:xfrm>
                <a:custGeom>
                  <a:avLst/>
                  <a:gdLst/>
                  <a:ahLst/>
                  <a:cxnLst/>
                  <a:rect l="l" t="t" r="r" b="b"/>
                  <a:pathLst>
                    <a:path w="1687" h="3373" extrusionOk="0">
                      <a:moveTo>
                        <a:pt x="1437" y="0"/>
                      </a:moveTo>
                      <a:cubicBezTo>
                        <a:pt x="1606" y="232"/>
                        <a:pt x="1687" y="321"/>
                        <a:pt x="1678" y="259"/>
                      </a:cubicBezTo>
                      <a:cubicBezTo>
                        <a:pt x="964" y="1071"/>
                        <a:pt x="491" y="2105"/>
                        <a:pt x="366" y="3185"/>
                      </a:cubicBezTo>
                      <a:cubicBezTo>
                        <a:pt x="375" y="3372"/>
                        <a:pt x="250" y="3345"/>
                        <a:pt x="1" y="3113"/>
                      </a:cubicBezTo>
                      <a:cubicBezTo>
                        <a:pt x="170" y="1740"/>
                        <a:pt x="688" y="741"/>
                        <a:pt x="143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53" name="Google Shape;653;p50"/>
                <p:cNvSpPr/>
                <p:nvPr/>
              </p:nvSpPr>
              <p:spPr>
                <a:xfrm>
                  <a:off x="1432200" y="2124950"/>
                  <a:ext cx="97475" cy="24775"/>
                </a:xfrm>
                <a:custGeom>
                  <a:avLst/>
                  <a:gdLst/>
                  <a:ahLst/>
                  <a:cxnLst/>
                  <a:rect l="l" t="t" r="r" b="b"/>
                  <a:pathLst>
                    <a:path w="3899" h="991" extrusionOk="0">
                      <a:moveTo>
                        <a:pt x="3836" y="0"/>
                      </a:moveTo>
                      <a:cubicBezTo>
                        <a:pt x="3854" y="125"/>
                        <a:pt x="3881" y="250"/>
                        <a:pt x="3899" y="366"/>
                      </a:cubicBezTo>
                      <a:cubicBezTo>
                        <a:pt x="2757" y="571"/>
                        <a:pt x="1499" y="714"/>
                        <a:pt x="313" y="991"/>
                      </a:cubicBezTo>
                      <a:cubicBezTo>
                        <a:pt x="214" y="884"/>
                        <a:pt x="116" y="750"/>
                        <a:pt x="0" y="607"/>
                      </a:cubicBezTo>
                      <a:cubicBezTo>
                        <a:pt x="1267" y="304"/>
                        <a:pt x="2561" y="224"/>
                        <a:pt x="3836"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54" name="Google Shape;654;p50"/>
                <p:cNvSpPr/>
                <p:nvPr/>
              </p:nvSpPr>
              <p:spPr>
                <a:xfrm>
                  <a:off x="1348775" y="2140125"/>
                  <a:ext cx="91250" cy="47750"/>
                </a:xfrm>
                <a:custGeom>
                  <a:avLst/>
                  <a:gdLst/>
                  <a:ahLst/>
                  <a:cxnLst/>
                  <a:rect l="l" t="t" r="r" b="b"/>
                  <a:pathLst>
                    <a:path w="3650" h="1910" extrusionOk="0">
                      <a:moveTo>
                        <a:pt x="3337" y="0"/>
                      </a:moveTo>
                      <a:cubicBezTo>
                        <a:pt x="3453" y="143"/>
                        <a:pt x="3551" y="277"/>
                        <a:pt x="3650" y="384"/>
                      </a:cubicBezTo>
                      <a:cubicBezTo>
                        <a:pt x="2454" y="678"/>
                        <a:pt x="1330" y="1106"/>
                        <a:pt x="491" y="1874"/>
                      </a:cubicBezTo>
                      <a:cubicBezTo>
                        <a:pt x="340" y="1909"/>
                        <a:pt x="179" y="1874"/>
                        <a:pt x="1" y="1847"/>
                      </a:cubicBezTo>
                      <a:cubicBezTo>
                        <a:pt x="857" y="857"/>
                        <a:pt x="2088" y="277"/>
                        <a:pt x="333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55" name="Google Shape;655;p50"/>
                <p:cNvSpPr/>
                <p:nvPr/>
              </p:nvSpPr>
              <p:spPr>
                <a:xfrm>
                  <a:off x="1316000" y="2186275"/>
                  <a:ext cx="45075" cy="73175"/>
                </a:xfrm>
                <a:custGeom>
                  <a:avLst/>
                  <a:gdLst/>
                  <a:ahLst/>
                  <a:cxnLst/>
                  <a:rect l="l" t="t" r="r" b="b"/>
                  <a:pathLst>
                    <a:path w="1803" h="2927" extrusionOk="0">
                      <a:moveTo>
                        <a:pt x="1312" y="1"/>
                      </a:moveTo>
                      <a:cubicBezTo>
                        <a:pt x="1490" y="28"/>
                        <a:pt x="1651" y="63"/>
                        <a:pt x="1802" y="28"/>
                      </a:cubicBezTo>
                      <a:cubicBezTo>
                        <a:pt x="1098" y="670"/>
                        <a:pt x="589" y="1553"/>
                        <a:pt x="393" y="2793"/>
                      </a:cubicBezTo>
                      <a:cubicBezTo>
                        <a:pt x="277" y="2900"/>
                        <a:pt x="152" y="2918"/>
                        <a:pt x="0" y="2927"/>
                      </a:cubicBezTo>
                      <a:cubicBezTo>
                        <a:pt x="125" y="1847"/>
                        <a:pt x="598" y="813"/>
                        <a:pt x="131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56" name="Google Shape;656;p50"/>
                <p:cNvSpPr/>
                <p:nvPr/>
              </p:nvSpPr>
              <p:spPr>
                <a:xfrm>
                  <a:off x="1397400" y="2134100"/>
                  <a:ext cx="133625" cy="31250"/>
                </a:xfrm>
                <a:custGeom>
                  <a:avLst/>
                  <a:gdLst/>
                  <a:ahLst/>
                  <a:cxnLst/>
                  <a:rect l="l" t="t" r="r" b="b"/>
                  <a:pathLst>
                    <a:path w="5345" h="1250" extrusionOk="0">
                      <a:moveTo>
                        <a:pt x="5291" y="0"/>
                      </a:moveTo>
                      <a:cubicBezTo>
                        <a:pt x="5309" y="98"/>
                        <a:pt x="5326" y="197"/>
                        <a:pt x="5344" y="295"/>
                      </a:cubicBezTo>
                      <a:cubicBezTo>
                        <a:pt x="3703" y="580"/>
                        <a:pt x="1963" y="607"/>
                        <a:pt x="411" y="1240"/>
                      </a:cubicBezTo>
                      <a:cubicBezTo>
                        <a:pt x="313" y="1249"/>
                        <a:pt x="152" y="1205"/>
                        <a:pt x="1" y="1187"/>
                      </a:cubicBezTo>
                      <a:cubicBezTo>
                        <a:pt x="1589" y="482"/>
                        <a:pt x="3569" y="304"/>
                        <a:pt x="5291"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57" name="Google Shape;657;p50"/>
                <p:cNvSpPr/>
                <p:nvPr/>
              </p:nvSpPr>
              <p:spPr>
                <a:xfrm>
                  <a:off x="1325800" y="2163750"/>
                  <a:ext cx="81875" cy="92375"/>
                </a:xfrm>
                <a:custGeom>
                  <a:avLst/>
                  <a:gdLst/>
                  <a:ahLst/>
                  <a:cxnLst/>
                  <a:rect l="l" t="t" r="r" b="b"/>
                  <a:pathLst>
                    <a:path w="3275" h="3695" extrusionOk="0">
                      <a:moveTo>
                        <a:pt x="2865" y="1"/>
                      </a:moveTo>
                      <a:cubicBezTo>
                        <a:pt x="3016" y="19"/>
                        <a:pt x="3177" y="63"/>
                        <a:pt x="3275" y="54"/>
                      </a:cubicBezTo>
                      <a:cubicBezTo>
                        <a:pt x="1883" y="625"/>
                        <a:pt x="804" y="1776"/>
                        <a:pt x="402" y="3239"/>
                      </a:cubicBezTo>
                      <a:cubicBezTo>
                        <a:pt x="340" y="3444"/>
                        <a:pt x="170" y="3542"/>
                        <a:pt x="1" y="3694"/>
                      </a:cubicBezTo>
                      <a:cubicBezTo>
                        <a:pt x="313" y="1714"/>
                        <a:pt x="1428" y="643"/>
                        <a:pt x="2865"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58" name="Google Shape;658;p50"/>
                <p:cNvSpPr/>
                <p:nvPr/>
              </p:nvSpPr>
              <p:spPr>
                <a:xfrm>
                  <a:off x="1293475" y="2244050"/>
                  <a:ext cx="46200" cy="122675"/>
                </a:xfrm>
                <a:custGeom>
                  <a:avLst/>
                  <a:gdLst/>
                  <a:ahLst/>
                  <a:cxnLst/>
                  <a:rect l="l" t="t" r="r" b="b"/>
                  <a:pathLst>
                    <a:path w="1848" h="4907" extrusionOk="0">
                      <a:moveTo>
                        <a:pt x="322" y="0"/>
                      </a:moveTo>
                      <a:cubicBezTo>
                        <a:pt x="366" y="295"/>
                        <a:pt x="446" y="500"/>
                        <a:pt x="536" y="544"/>
                      </a:cubicBezTo>
                      <a:cubicBezTo>
                        <a:pt x="348" y="2088"/>
                        <a:pt x="839" y="3720"/>
                        <a:pt x="1847" y="4907"/>
                      </a:cubicBezTo>
                      <a:cubicBezTo>
                        <a:pt x="1597" y="4907"/>
                        <a:pt x="1321" y="4737"/>
                        <a:pt x="1142" y="4452"/>
                      </a:cubicBezTo>
                      <a:cubicBezTo>
                        <a:pt x="313" y="3140"/>
                        <a:pt x="0" y="1517"/>
                        <a:pt x="322"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59" name="Google Shape;659;p50"/>
                <p:cNvSpPr/>
                <p:nvPr/>
              </p:nvSpPr>
              <p:spPr>
                <a:xfrm>
                  <a:off x="1305950" y="2257650"/>
                  <a:ext cx="10300" cy="21425"/>
                </a:xfrm>
                <a:custGeom>
                  <a:avLst/>
                  <a:gdLst/>
                  <a:ahLst/>
                  <a:cxnLst/>
                  <a:rect l="l" t="t" r="r" b="b"/>
                  <a:pathLst>
                    <a:path w="412" h="857" extrusionOk="0">
                      <a:moveTo>
                        <a:pt x="37" y="0"/>
                      </a:moveTo>
                      <a:cubicBezTo>
                        <a:pt x="286" y="232"/>
                        <a:pt x="411" y="259"/>
                        <a:pt x="402" y="72"/>
                      </a:cubicBezTo>
                      <a:cubicBezTo>
                        <a:pt x="376" y="277"/>
                        <a:pt x="367" y="482"/>
                        <a:pt x="376" y="687"/>
                      </a:cubicBezTo>
                      <a:cubicBezTo>
                        <a:pt x="358" y="857"/>
                        <a:pt x="233" y="839"/>
                        <a:pt x="1" y="634"/>
                      </a:cubicBezTo>
                      <a:cubicBezTo>
                        <a:pt x="1" y="420"/>
                        <a:pt x="10" y="206"/>
                        <a:pt x="3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60" name="Google Shape;660;p50"/>
                <p:cNvSpPr/>
                <p:nvPr/>
              </p:nvSpPr>
              <p:spPr>
                <a:xfrm>
                  <a:off x="1315100" y="2259425"/>
                  <a:ext cx="925" cy="15425"/>
                </a:xfrm>
                <a:custGeom>
                  <a:avLst/>
                  <a:gdLst/>
                  <a:ahLst/>
                  <a:cxnLst/>
                  <a:rect l="l" t="t" r="r" b="b"/>
                  <a:pathLst>
                    <a:path w="37" h="617" extrusionOk="0">
                      <a:moveTo>
                        <a:pt x="36" y="1"/>
                      </a:moveTo>
                      <a:lnTo>
                        <a:pt x="36" y="1"/>
                      </a:lnTo>
                      <a:cubicBezTo>
                        <a:pt x="10" y="206"/>
                        <a:pt x="1" y="411"/>
                        <a:pt x="10" y="616"/>
                      </a:cubicBezTo>
                      <a:lnTo>
                        <a:pt x="10" y="616"/>
                      </a:lnTo>
                      <a:cubicBezTo>
                        <a:pt x="1" y="411"/>
                        <a:pt x="10" y="206"/>
                        <a:pt x="36"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61" name="Google Shape;661;p50"/>
                <p:cNvSpPr/>
                <p:nvPr/>
              </p:nvSpPr>
              <p:spPr>
                <a:xfrm>
                  <a:off x="1305750" y="2273475"/>
                  <a:ext cx="43275" cy="93475"/>
                </a:xfrm>
                <a:custGeom>
                  <a:avLst/>
                  <a:gdLst/>
                  <a:ahLst/>
                  <a:cxnLst/>
                  <a:rect l="l" t="t" r="r" b="b"/>
                  <a:pathLst>
                    <a:path w="1731" h="3739" extrusionOk="0">
                      <a:moveTo>
                        <a:pt x="9" y="1"/>
                      </a:moveTo>
                      <a:cubicBezTo>
                        <a:pt x="241" y="206"/>
                        <a:pt x="366" y="224"/>
                        <a:pt x="384" y="54"/>
                      </a:cubicBezTo>
                      <a:cubicBezTo>
                        <a:pt x="384" y="1348"/>
                        <a:pt x="874" y="2633"/>
                        <a:pt x="1731" y="3605"/>
                      </a:cubicBezTo>
                      <a:cubicBezTo>
                        <a:pt x="1633" y="3694"/>
                        <a:pt x="1499" y="3739"/>
                        <a:pt x="1356" y="3730"/>
                      </a:cubicBezTo>
                      <a:cubicBezTo>
                        <a:pt x="482" y="2704"/>
                        <a:pt x="0" y="1348"/>
                        <a:pt x="9"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62" name="Google Shape;662;p50"/>
                <p:cNvSpPr/>
                <p:nvPr/>
              </p:nvSpPr>
              <p:spPr>
                <a:xfrm>
                  <a:off x="1315325" y="2274825"/>
                  <a:ext cx="33700" cy="88775"/>
                </a:xfrm>
                <a:custGeom>
                  <a:avLst/>
                  <a:gdLst/>
                  <a:ahLst/>
                  <a:cxnLst/>
                  <a:rect l="l" t="t" r="r" b="b"/>
                  <a:pathLst>
                    <a:path w="1348" h="3551" extrusionOk="0">
                      <a:moveTo>
                        <a:pt x="1" y="0"/>
                      </a:moveTo>
                      <a:lnTo>
                        <a:pt x="1" y="0"/>
                      </a:lnTo>
                      <a:cubicBezTo>
                        <a:pt x="1" y="1294"/>
                        <a:pt x="491" y="2579"/>
                        <a:pt x="1348" y="3551"/>
                      </a:cubicBezTo>
                      <a:lnTo>
                        <a:pt x="1348" y="3551"/>
                      </a:lnTo>
                      <a:cubicBezTo>
                        <a:pt x="491" y="2579"/>
                        <a:pt x="1" y="1294"/>
                        <a:pt x="1"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63" name="Google Shape;663;p50"/>
                <p:cNvSpPr/>
                <p:nvPr/>
              </p:nvSpPr>
              <p:spPr>
                <a:xfrm>
                  <a:off x="1315100" y="2256100"/>
                  <a:ext cx="10725" cy="18750"/>
                </a:xfrm>
                <a:custGeom>
                  <a:avLst/>
                  <a:gdLst/>
                  <a:ahLst/>
                  <a:cxnLst/>
                  <a:rect l="l" t="t" r="r" b="b"/>
                  <a:pathLst>
                    <a:path w="429" h="750" extrusionOk="0">
                      <a:moveTo>
                        <a:pt x="36" y="134"/>
                      </a:moveTo>
                      <a:cubicBezTo>
                        <a:pt x="188" y="125"/>
                        <a:pt x="313" y="107"/>
                        <a:pt x="429" y="0"/>
                      </a:cubicBezTo>
                      <a:cubicBezTo>
                        <a:pt x="402" y="187"/>
                        <a:pt x="384" y="384"/>
                        <a:pt x="375" y="571"/>
                      </a:cubicBezTo>
                      <a:cubicBezTo>
                        <a:pt x="268" y="687"/>
                        <a:pt x="152" y="723"/>
                        <a:pt x="10" y="749"/>
                      </a:cubicBezTo>
                      <a:cubicBezTo>
                        <a:pt x="1" y="544"/>
                        <a:pt x="10" y="339"/>
                        <a:pt x="36" y="13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64" name="Google Shape;664;p50"/>
                <p:cNvSpPr/>
                <p:nvPr/>
              </p:nvSpPr>
              <p:spPr>
                <a:xfrm>
                  <a:off x="1315325" y="2270350"/>
                  <a:ext cx="38600" cy="93250"/>
                </a:xfrm>
                <a:custGeom>
                  <a:avLst/>
                  <a:gdLst/>
                  <a:ahLst/>
                  <a:cxnLst/>
                  <a:rect l="l" t="t" r="r" b="b"/>
                  <a:pathLst>
                    <a:path w="1544" h="3730" extrusionOk="0">
                      <a:moveTo>
                        <a:pt x="1" y="179"/>
                      </a:moveTo>
                      <a:cubicBezTo>
                        <a:pt x="143" y="153"/>
                        <a:pt x="259" y="117"/>
                        <a:pt x="366" y="1"/>
                      </a:cubicBezTo>
                      <a:cubicBezTo>
                        <a:pt x="331" y="1214"/>
                        <a:pt x="750" y="2454"/>
                        <a:pt x="1544" y="3382"/>
                      </a:cubicBezTo>
                      <a:cubicBezTo>
                        <a:pt x="1517" y="3516"/>
                        <a:pt x="1455" y="3641"/>
                        <a:pt x="1348" y="3730"/>
                      </a:cubicBezTo>
                      <a:cubicBezTo>
                        <a:pt x="491" y="2758"/>
                        <a:pt x="1" y="1473"/>
                        <a:pt x="1" y="17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65" name="Google Shape;665;p50"/>
                <p:cNvSpPr/>
                <p:nvPr/>
              </p:nvSpPr>
              <p:spPr>
                <a:xfrm>
                  <a:off x="1320450" y="2244725"/>
                  <a:ext cx="34375" cy="110200"/>
                </a:xfrm>
                <a:custGeom>
                  <a:avLst/>
                  <a:gdLst/>
                  <a:ahLst/>
                  <a:cxnLst/>
                  <a:rect l="l" t="t" r="r" b="b"/>
                  <a:pathLst>
                    <a:path w="1375" h="4408" extrusionOk="0">
                      <a:moveTo>
                        <a:pt x="215" y="455"/>
                      </a:moveTo>
                      <a:cubicBezTo>
                        <a:pt x="384" y="303"/>
                        <a:pt x="554" y="205"/>
                        <a:pt x="616" y="0"/>
                      </a:cubicBezTo>
                      <a:cubicBezTo>
                        <a:pt x="277" y="1249"/>
                        <a:pt x="509" y="2623"/>
                        <a:pt x="1196" y="3711"/>
                      </a:cubicBezTo>
                      <a:cubicBezTo>
                        <a:pt x="1339" y="3925"/>
                        <a:pt x="1375" y="4184"/>
                        <a:pt x="1339" y="4407"/>
                      </a:cubicBezTo>
                      <a:cubicBezTo>
                        <a:pt x="429" y="3328"/>
                        <a:pt x="1" y="1847"/>
                        <a:pt x="215" y="45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666" name="Google Shape;666;p50"/>
              <p:cNvGrpSpPr/>
              <p:nvPr/>
            </p:nvGrpSpPr>
            <p:grpSpPr>
              <a:xfrm rot="-7022165">
                <a:off x="1423766" y="49438"/>
                <a:ext cx="418652" cy="906770"/>
                <a:chOff x="444138" y="405363"/>
                <a:chExt cx="538175" cy="1165650"/>
              </a:xfrm>
            </p:grpSpPr>
            <p:sp>
              <p:nvSpPr>
                <p:cNvPr id="667" name="Google Shape;667;p50"/>
                <p:cNvSpPr/>
                <p:nvPr/>
              </p:nvSpPr>
              <p:spPr>
                <a:xfrm>
                  <a:off x="521425" y="457050"/>
                  <a:ext cx="411900" cy="1062300"/>
                </a:xfrm>
                <a:prstGeom prst="roundRect">
                  <a:avLst>
                    <a:gd name="adj" fmla="val 50000"/>
                  </a:avLst>
                </a:prstGeom>
                <a:gradFill>
                  <a:gsLst>
                    <a:gs pos="0">
                      <a:schemeClr val="accent4"/>
                    </a:gs>
                    <a:gs pos="100000">
                      <a:schemeClr val="accent5"/>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nvGrpSpPr>
                <p:cNvPr id="668" name="Google Shape;668;p50"/>
                <p:cNvGrpSpPr/>
                <p:nvPr/>
              </p:nvGrpSpPr>
              <p:grpSpPr>
                <a:xfrm rot="-5400000">
                  <a:off x="130400" y="719100"/>
                  <a:ext cx="1165650" cy="538175"/>
                  <a:chOff x="1300750" y="1411025"/>
                  <a:chExt cx="1165650" cy="538175"/>
                </a:xfrm>
              </p:grpSpPr>
              <p:sp>
                <p:nvSpPr>
                  <p:cNvPr id="669" name="Google Shape;669;p50"/>
                  <p:cNvSpPr/>
                  <p:nvPr/>
                </p:nvSpPr>
                <p:spPr>
                  <a:xfrm>
                    <a:off x="2071975" y="1448225"/>
                    <a:ext cx="19375" cy="81875"/>
                  </a:xfrm>
                  <a:custGeom>
                    <a:avLst/>
                    <a:gdLst/>
                    <a:ahLst/>
                    <a:cxnLst/>
                    <a:rect l="l" t="t" r="r" b="b"/>
                    <a:pathLst>
                      <a:path w="775" h="3275" extrusionOk="0">
                        <a:moveTo>
                          <a:pt x="524" y="0"/>
                        </a:moveTo>
                        <a:lnTo>
                          <a:pt x="512" y="12"/>
                        </a:lnTo>
                        <a:cubicBezTo>
                          <a:pt x="667" y="251"/>
                          <a:pt x="691" y="548"/>
                          <a:pt x="643" y="822"/>
                        </a:cubicBezTo>
                        <a:cubicBezTo>
                          <a:pt x="584" y="1108"/>
                          <a:pt x="465" y="1358"/>
                          <a:pt x="334" y="1608"/>
                        </a:cubicBezTo>
                        <a:cubicBezTo>
                          <a:pt x="215" y="1870"/>
                          <a:pt x="48" y="2132"/>
                          <a:pt x="36" y="2441"/>
                        </a:cubicBezTo>
                        <a:cubicBezTo>
                          <a:pt x="0" y="2739"/>
                          <a:pt x="96" y="3096"/>
                          <a:pt x="346" y="3275"/>
                        </a:cubicBezTo>
                        <a:lnTo>
                          <a:pt x="358" y="3263"/>
                        </a:lnTo>
                        <a:cubicBezTo>
                          <a:pt x="227" y="3013"/>
                          <a:pt x="215" y="2739"/>
                          <a:pt x="262" y="2477"/>
                        </a:cubicBezTo>
                        <a:cubicBezTo>
                          <a:pt x="298" y="2215"/>
                          <a:pt x="393" y="1953"/>
                          <a:pt x="500" y="1679"/>
                        </a:cubicBezTo>
                        <a:cubicBezTo>
                          <a:pt x="596" y="1417"/>
                          <a:pt x="715" y="1132"/>
                          <a:pt x="751" y="834"/>
                        </a:cubicBezTo>
                        <a:cubicBezTo>
                          <a:pt x="774" y="536"/>
                          <a:pt x="727" y="227"/>
                          <a:pt x="52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70" name="Google Shape;670;p50"/>
                  <p:cNvSpPr/>
                  <p:nvPr/>
                </p:nvSpPr>
                <p:spPr>
                  <a:xfrm>
                    <a:off x="2401475" y="1701800"/>
                    <a:ext cx="64925" cy="8975"/>
                  </a:xfrm>
                  <a:custGeom>
                    <a:avLst/>
                    <a:gdLst/>
                    <a:ahLst/>
                    <a:cxnLst/>
                    <a:rect l="l" t="t" r="r" b="b"/>
                    <a:pathLst>
                      <a:path w="2597" h="359" extrusionOk="0">
                        <a:moveTo>
                          <a:pt x="790" y="0"/>
                        </a:moveTo>
                        <a:cubicBezTo>
                          <a:pt x="731" y="0"/>
                          <a:pt x="671" y="4"/>
                          <a:pt x="608" y="13"/>
                        </a:cubicBezTo>
                        <a:cubicBezTo>
                          <a:pt x="382" y="25"/>
                          <a:pt x="108" y="133"/>
                          <a:pt x="1" y="335"/>
                        </a:cubicBezTo>
                        <a:lnTo>
                          <a:pt x="13" y="359"/>
                        </a:lnTo>
                        <a:cubicBezTo>
                          <a:pt x="215" y="252"/>
                          <a:pt x="417" y="240"/>
                          <a:pt x="620" y="240"/>
                        </a:cubicBezTo>
                        <a:cubicBezTo>
                          <a:pt x="834" y="240"/>
                          <a:pt x="1048" y="216"/>
                          <a:pt x="1275" y="216"/>
                        </a:cubicBezTo>
                        <a:lnTo>
                          <a:pt x="1929" y="216"/>
                        </a:lnTo>
                        <a:lnTo>
                          <a:pt x="2584" y="299"/>
                        </a:lnTo>
                        <a:lnTo>
                          <a:pt x="2596" y="275"/>
                        </a:lnTo>
                        <a:lnTo>
                          <a:pt x="1941" y="121"/>
                        </a:lnTo>
                        <a:cubicBezTo>
                          <a:pt x="1727" y="85"/>
                          <a:pt x="1501" y="61"/>
                          <a:pt x="1275" y="37"/>
                        </a:cubicBezTo>
                        <a:cubicBezTo>
                          <a:pt x="1108" y="29"/>
                          <a:pt x="955" y="0"/>
                          <a:pt x="79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71" name="Google Shape;671;p50"/>
                  <p:cNvSpPr/>
                  <p:nvPr/>
                </p:nvSpPr>
                <p:spPr>
                  <a:xfrm>
                    <a:off x="1333200" y="1728800"/>
                    <a:ext cx="77100" cy="33775"/>
                  </a:xfrm>
                  <a:custGeom>
                    <a:avLst/>
                    <a:gdLst/>
                    <a:ahLst/>
                    <a:cxnLst/>
                    <a:rect l="l" t="t" r="r" b="b"/>
                    <a:pathLst>
                      <a:path w="3084" h="1351" extrusionOk="0">
                        <a:moveTo>
                          <a:pt x="2290" y="1"/>
                        </a:moveTo>
                        <a:cubicBezTo>
                          <a:pt x="2261" y="1"/>
                          <a:pt x="2232" y="2"/>
                          <a:pt x="2203" y="5"/>
                        </a:cubicBezTo>
                        <a:cubicBezTo>
                          <a:pt x="2024" y="17"/>
                          <a:pt x="1846" y="112"/>
                          <a:pt x="1738" y="267"/>
                        </a:cubicBezTo>
                        <a:cubicBezTo>
                          <a:pt x="1643" y="422"/>
                          <a:pt x="1619" y="565"/>
                          <a:pt x="1548" y="684"/>
                        </a:cubicBezTo>
                        <a:cubicBezTo>
                          <a:pt x="1417" y="910"/>
                          <a:pt x="1095" y="958"/>
                          <a:pt x="798" y="969"/>
                        </a:cubicBezTo>
                        <a:cubicBezTo>
                          <a:pt x="524" y="981"/>
                          <a:pt x="143" y="1041"/>
                          <a:pt x="0" y="1339"/>
                        </a:cubicBezTo>
                        <a:lnTo>
                          <a:pt x="0" y="1350"/>
                        </a:lnTo>
                        <a:cubicBezTo>
                          <a:pt x="155" y="1089"/>
                          <a:pt x="500" y="1077"/>
                          <a:pt x="786" y="1077"/>
                        </a:cubicBezTo>
                        <a:cubicBezTo>
                          <a:pt x="929" y="1077"/>
                          <a:pt x="1084" y="1077"/>
                          <a:pt x="1250" y="1041"/>
                        </a:cubicBezTo>
                        <a:cubicBezTo>
                          <a:pt x="1405" y="1017"/>
                          <a:pt x="1572" y="922"/>
                          <a:pt x="1679" y="779"/>
                        </a:cubicBezTo>
                        <a:cubicBezTo>
                          <a:pt x="1786" y="624"/>
                          <a:pt x="1846" y="493"/>
                          <a:pt x="1917" y="386"/>
                        </a:cubicBezTo>
                        <a:cubicBezTo>
                          <a:pt x="1988" y="279"/>
                          <a:pt x="2096" y="243"/>
                          <a:pt x="2227" y="207"/>
                        </a:cubicBezTo>
                        <a:cubicBezTo>
                          <a:pt x="2275" y="196"/>
                          <a:pt x="2325" y="192"/>
                          <a:pt x="2375" y="192"/>
                        </a:cubicBezTo>
                        <a:cubicBezTo>
                          <a:pt x="2598" y="192"/>
                          <a:pt x="2837" y="287"/>
                          <a:pt x="3060" y="374"/>
                        </a:cubicBezTo>
                        <a:lnTo>
                          <a:pt x="3084" y="362"/>
                        </a:lnTo>
                        <a:cubicBezTo>
                          <a:pt x="2876" y="176"/>
                          <a:pt x="2608" y="1"/>
                          <a:pt x="229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72" name="Google Shape;672;p50"/>
                  <p:cNvSpPr/>
                  <p:nvPr/>
                </p:nvSpPr>
                <p:spPr>
                  <a:xfrm>
                    <a:off x="1689475" y="1874475"/>
                    <a:ext cx="38425" cy="55375"/>
                  </a:xfrm>
                  <a:custGeom>
                    <a:avLst/>
                    <a:gdLst/>
                    <a:ahLst/>
                    <a:cxnLst/>
                    <a:rect l="l" t="t" r="r" b="b"/>
                    <a:pathLst>
                      <a:path w="1537" h="2215" extrusionOk="0">
                        <a:moveTo>
                          <a:pt x="358" y="0"/>
                        </a:moveTo>
                        <a:cubicBezTo>
                          <a:pt x="96" y="131"/>
                          <a:pt x="1" y="500"/>
                          <a:pt x="144" y="786"/>
                        </a:cubicBezTo>
                        <a:cubicBezTo>
                          <a:pt x="215" y="929"/>
                          <a:pt x="358" y="1048"/>
                          <a:pt x="501" y="1096"/>
                        </a:cubicBezTo>
                        <a:cubicBezTo>
                          <a:pt x="632" y="1143"/>
                          <a:pt x="775" y="1155"/>
                          <a:pt x="894" y="1191"/>
                        </a:cubicBezTo>
                        <a:cubicBezTo>
                          <a:pt x="1156" y="1227"/>
                          <a:pt x="1358" y="1369"/>
                          <a:pt x="1406" y="1619"/>
                        </a:cubicBezTo>
                        <a:cubicBezTo>
                          <a:pt x="1465" y="1858"/>
                          <a:pt x="1299" y="2120"/>
                          <a:pt x="1049" y="2203"/>
                        </a:cubicBezTo>
                        <a:lnTo>
                          <a:pt x="1049" y="2215"/>
                        </a:lnTo>
                        <a:cubicBezTo>
                          <a:pt x="1311" y="2167"/>
                          <a:pt x="1537" y="1881"/>
                          <a:pt x="1513" y="1584"/>
                        </a:cubicBezTo>
                        <a:cubicBezTo>
                          <a:pt x="1489" y="1453"/>
                          <a:pt x="1418" y="1310"/>
                          <a:pt x="1311" y="1203"/>
                        </a:cubicBezTo>
                        <a:cubicBezTo>
                          <a:pt x="1192" y="1096"/>
                          <a:pt x="1061" y="1048"/>
                          <a:pt x="930" y="1012"/>
                        </a:cubicBezTo>
                        <a:cubicBezTo>
                          <a:pt x="680" y="929"/>
                          <a:pt x="441" y="857"/>
                          <a:pt x="334" y="679"/>
                        </a:cubicBezTo>
                        <a:cubicBezTo>
                          <a:pt x="227" y="500"/>
                          <a:pt x="215" y="215"/>
                          <a:pt x="382" y="12"/>
                        </a:cubicBezTo>
                        <a:lnTo>
                          <a:pt x="358"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73" name="Google Shape;673;p50"/>
                  <p:cNvSpPr/>
                  <p:nvPr/>
                </p:nvSpPr>
                <p:spPr>
                  <a:xfrm>
                    <a:off x="2301475" y="1828325"/>
                    <a:ext cx="53300" cy="45275"/>
                  </a:xfrm>
                  <a:custGeom>
                    <a:avLst/>
                    <a:gdLst/>
                    <a:ahLst/>
                    <a:cxnLst/>
                    <a:rect l="l" t="t" r="r" b="b"/>
                    <a:pathLst>
                      <a:path w="2132" h="1811" extrusionOk="0">
                        <a:moveTo>
                          <a:pt x="262" y="1"/>
                        </a:moveTo>
                        <a:cubicBezTo>
                          <a:pt x="24" y="156"/>
                          <a:pt x="0" y="596"/>
                          <a:pt x="262" y="798"/>
                        </a:cubicBezTo>
                        <a:cubicBezTo>
                          <a:pt x="361" y="887"/>
                          <a:pt x="501" y="935"/>
                          <a:pt x="628" y="935"/>
                        </a:cubicBezTo>
                        <a:cubicBezTo>
                          <a:pt x="653" y="935"/>
                          <a:pt x="678" y="933"/>
                          <a:pt x="703" y="929"/>
                        </a:cubicBezTo>
                        <a:cubicBezTo>
                          <a:pt x="857" y="918"/>
                          <a:pt x="976" y="870"/>
                          <a:pt x="1096" y="858"/>
                        </a:cubicBezTo>
                        <a:cubicBezTo>
                          <a:pt x="1122" y="853"/>
                          <a:pt x="1147" y="850"/>
                          <a:pt x="1172" y="850"/>
                        </a:cubicBezTo>
                        <a:cubicBezTo>
                          <a:pt x="1372" y="850"/>
                          <a:pt x="1524" y="1015"/>
                          <a:pt x="1619" y="1227"/>
                        </a:cubicBezTo>
                        <a:cubicBezTo>
                          <a:pt x="1715" y="1453"/>
                          <a:pt x="1858" y="1763"/>
                          <a:pt x="2131" y="1810"/>
                        </a:cubicBezTo>
                        <a:lnTo>
                          <a:pt x="2119" y="1751"/>
                        </a:lnTo>
                        <a:cubicBezTo>
                          <a:pt x="1869" y="1680"/>
                          <a:pt x="1786" y="1394"/>
                          <a:pt x="1703" y="1156"/>
                        </a:cubicBezTo>
                        <a:cubicBezTo>
                          <a:pt x="1655" y="1037"/>
                          <a:pt x="1596" y="906"/>
                          <a:pt x="1488" y="798"/>
                        </a:cubicBezTo>
                        <a:cubicBezTo>
                          <a:pt x="1405" y="704"/>
                          <a:pt x="1257" y="665"/>
                          <a:pt x="1125" y="665"/>
                        </a:cubicBezTo>
                        <a:cubicBezTo>
                          <a:pt x="1107" y="665"/>
                          <a:pt x="1089" y="666"/>
                          <a:pt x="1072" y="667"/>
                        </a:cubicBezTo>
                        <a:cubicBezTo>
                          <a:pt x="917" y="680"/>
                          <a:pt x="785" y="702"/>
                          <a:pt x="671" y="702"/>
                        </a:cubicBezTo>
                        <a:cubicBezTo>
                          <a:pt x="565" y="702"/>
                          <a:pt x="473" y="683"/>
                          <a:pt x="393" y="620"/>
                        </a:cubicBezTo>
                        <a:cubicBezTo>
                          <a:pt x="226" y="501"/>
                          <a:pt x="155" y="251"/>
                          <a:pt x="274" y="13"/>
                        </a:cubicBezTo>
                        <a:lnTo>
                          <a:pt x="262"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74" name="Google Shape;674;p50"/>
                  <p:cNvSpPr/>
                  <p:nvPr/>
                </p:nvSpPr>
                <p:spPr>
                  <a:xfrm>
                    <a:off x="2377975" y="1771175"/>
                    <a:ext cx="73525" cy="37825"/>
                  </a:xfrm>
                  <a:custGeom>
                    <a:avLst/>
                    <a:gdLst/>
                    <a:ahLst/>
                    <a:cxnLst/>
                    <a:rect l="l" t="t" r="r" b="b"/>
                    <a:pathLst>
                      <a:path w="2941" h="1513" extrusionOk="0">
                        <a:moveTo>
                          <a:pt x="0" y="1"/>
                        </a:moveTo>
                        <a:cubicBezTo>
                          <a:pt x="12" y="334"/>
                          <a:pt x="250" y="620"/>
                          <a:pt x="548" y="751"/>
                        </a:cubicBezTo>
                        <a:cubicBezTo>
                          <a:pt x="663" y="795"/>
                          <a:pt x="790" y="819"/>
                          <a:pt x="912" y="819"/>
                        </a:cubicBezTo>
                        <a:cubicBezTo>
                          <a:pt x="954" y="819"/>
                          <a:pt x="996" y="817"/>
                          <a:pt x="1036" y="810"/>
                        </a:cubicBezTo>
                        <a:cubicBezTo>
                          <a:pt x="1214" y="798"/>
                          <a:pt x="1357" y="703"/>
                          <a:pt x="1488" y="679"/>
                        </a:cubicBezTo>
                        <a:cubicBezTo>
                          <a:pt x="1541" y="658"/>
                          <a:pt x="1592" y="648"/>
                          <a:pt x="1642" y="648"/>
                        </a:cubicBezTo>
                        <a:cubicBezTo>
                          <a:pt x="1841" y="648"/>
                          <a:pt x="2024" y="801"/>
                          <a:pt x="2215" y="953"/>
                        </a:cubicBezTo>
                        <a:lnTo>
                          <a:pt x="2929" y="1513"/>
                        </a:lnTo>
                        <a:lnTo>
                          <a:pt x="2941" y="1489"/>
                        </a:lnTo>
                        <a:lnTo>
                          <a:pt x="2286" y="882"/>
                        </a:lnTo>
                        <a:cubicBezTo>
                          <a:pt x="2167" y="775"/>
                          <a:pt x="2072" y="679"/>
                          <a:pt x="1929" y="584"/>
                        </a:cubicBezTo>
                        <a:cubicBezTo>
                          <a:pt x="1838" y="526"/>
                          <a:pt x="1713" y="491"/>
                          <a:pt x="1593" y="491"/>
                        </a:cubicBezTo>
                        <a:cubicBezTo>
                          <a:pt x="1540" y="491"/>
                          <a:pt x="1488" y="498"/>
                          <a:pt x="1441" y="513"/>
                        </a:cubicBezTo>
                        <a:cubicBezTo>
                          <a:pt x="1274" y="537"/>
                          <a:pt x="1143" y="596"/>
                          <a:pt x="1012" y="596"/>
                        </a:cubicBezTo>
                        <a:cubicBezTo>
                          <a:pt x="881" y="596"/>
                          <a:pt x="738" y="584"/>
                          <a:pt x="619" y="537"/>
                        </a:cubicBezTo>
                        <a:cubicBezTo>
                          <a:pt x="369" y="453"/>
                          <a:pt x="143" y="275"/>
                          <a:pt x="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75" name="Google Shape;675;p50"/>
                  <p:cNvSpPr/>
                  <p:nvPr/>
                </p:nvSpPr>
                <p:spPr>
                  <a:xfrm>
                    <a:off x="2158300" y="1860475"/>
                    <a:ext cx="30975" cy="83975"/>
                  </a:xfrm>
                  <a:custGeom>
                    <a:avLst/>
                    <a:gdLst/>
                    <a:ahLst/>
                    <a:cxnLst/>
                    <a:rect l="l" t="t" r="r" b="b"/>
                    <a:pathLst>
                      <a:path w="1239" h="3359" extrusionOk="0">
                        <a:moveTo>
                          <a:pt x="286" y="1"/>
                        </a:moveTo>
                        <a:cubicBezTo>
                          <a:pt x="107" y="36"/>
                          <a:pt x="0" y="239"/>
                          <a:pt x="0" y="417"/>
                        </a:cubicBezTo>
                        <a:cubicBezTo>
                          <a:pt x="0" y="608"/>
                          <a:pt x="107" y="786"/>
                          <a:pt x="226" y="905"/>
                        </a:cubicBezTo>
                        <a:cubicBezTo>
                          <a:pt x="476" y="1167"/>
                          <a:pt x="798" y="1275"/>
                          <a:pt x="941" y="1525"/>
                        </a:cubicBezTo>
                        <a:cubicBezTo>
                          <a:pt x="1108" y="1763"/>
                          <a:pt x="929" y="2072"/>
                          <a:pt x="929" y="2418"/>
                        </a:cubicBezTo>
                        <a:cubicBezTo>
                          <a:pt x="917" y="2763"/>
                          <a:pt x="1012" y="3084"/>
                          <a:pt x="1215" y="3358"/>
                        </a:cubicBezTo>
                        <a:lnTo>
                          <a:pt x="1238" y="3322"/>
                        </a:lnTo>
                        <a:cubicBezTo>
                          <a:pt x="1072" y="3061"/>
                          <a:pt x="1012" y="2727"/>
                          <a:pt x="1048" y="2418"/>
                        </a:cubicBezTo>
                        <a:cubicBezTo>
                          <a:pt x="1060" y="2263"/>
                          <a:pt x="1108" y="2120"/>
                          <a:pt x="1155" y="1953"/>
                        </a:cubicBezTo>
                        <a:cubicBezTo>
                          <a:pt x="1191" y="1810"/>
                          <a:pt x="1191" y="1596"/>
                          <a:pt x="1108" y="1429"/>
                        </a:cubicBezTo>
                        <a:cubicBezTo>
                          <a:pt x="929" y="1108"/>
                          <a:pt x="596" y="941"/>
                          <a:pt x="393" y="751"/>
                        </a:cubicBezTo>
                        <a:cubicBezTo>
                          <a:pt x="274" y="644"/>
                          <a:pt x="203" y="536"/>
                          <a:pt x="167" y="405"/>
                        </a:cubicBezTo>
                        <a:cubicBezTo>
                          <a:pt x="155" y="274"/>
                          <a:pt x="167" y="108"/>
                          <a:pt x="298" y="13"/>
                        </a:cubicBezTo>
                        <a:lnTo>
                          <a:pt x="28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76" name="Google Shape;676;p50"/>
                  <p:cNvSpPr/>
                  <p:nvPr/>
                </p:nvSpPr>
                <p:spPr>
                  <a:xfrm>
                    <a:off x="1574600" y="1856050"/>
                    <a:ext cx="29475" cy="78275"/>
                  </a:xfrm>
                  <a:custGeom>
                    <a:avLst/>
                    <a:gdLst/>
                    <a:ahLst/>
                    <a:cxnLst/>
                    <a:rect l="l" t="t" r="r" b="b"/>
                    <a:pathLst>
                      <a:path w="1179" h="3131" extrusionOk="0">
                        <a:moveTo>
                          <a:pt x="990" y="1"/>
                        </a:moveTo>
                        <a:cubicBezTo>
                          <a:pt x="851" y="1"/>
                          <a:pt x="692" y="62"/>
                          <a:pt x="595" y="178"/>
                        </a:cubicBezTo>
                        <a:cubicBezTo>
                          <a:pt x="464" y="332"/>
                          <a:pt x="429" y="535"/>
                          <a:pt x="488" y="737"/>
                        </a:cubicBezTo>
                        <a:cubicBezTo>
                          <a:pt x="572" y="928"/>
                          <a:pt x="714" y="1047"/>
                          <a:pt x="810" y="1154"/>
                        </a:cubicBezTo>
                        <a:cubicBezTo>
                          <a:pt x="905" y="1249"/>
                          <a:pt x="953" y="1368"/>
                          <a:pt x="893" y="1487"/>
                        </a:cubicBezTo>
                        <a:cubicBezTo>
                          <a:pt x="786" y="1749"/>
                          <a:pt x="369" y="1844"/>
                          <a:pt x="214" y="2166"/>
                        </a:cubicBezTo>
                        <a:cubicBezTo>
                          <a:pt x="36" y="2440"/>
                          <a:pt x="0" y="2821"/>
                          <a:pt x="119" y="3130"/>
                        </a:cubicBezTo>
                        <a:lnTo>
                          <a:pt x="131" y="3130"/>
                        </a:lnTo>
                        <a:cubicBezTo>
                          <a:pt x="48" y="2821"/>
                          <a:pt x="119" y="2476"/>
                          <a:pt x="298" y="2225"/>
                        </a:cubicBezTo>
                        <a:cubicBezTo>
                          <a:pt x="405" y="2083"/>
                          <a:pt x="512" y="1999"/>
                          <a:pt x="655" y="1928"/>
                        </a:cubicBezTo>
                        <a:cubicBezTo>
                          <a:pt x="810" y="1833"/>
                          <a:pt x="964" y="1749"/>
                          <a:pt x="1060" y="1571"/>
                        </a:cubicBezTo>
                        <a:cubicBezTo>
                          <a:pt x="1179" y="1392"/>
                          <a:pt x="1107" y="1118"/>
                          <a:pt x="976" y="999"/>
                        </a:cubicBezTo>
                        <a:cubicBezTo>
                          <a:pt x="869" y="868"/>
                          <a:pt x="750" y="761"/>
                          <a:pt x="703" y="642"/>
                        </a:cubicBezTo>
                        <a:cubicBezTo>
                          <a:pt x="583" y="416"/>
                          <a:pt x="750" y="82"/>
                          <a:pt x="1084" y="35"/>
                        </a:cubicBezTo>
                        <a:lnTo>
                          <a:pt x="1084" y="11"/>
                        </a:lnTo>
                        <a:cubicBezTo>
                          <a:pt x="1054" y="4"/>
                          <a:pt x="1023" y="1"/>
                          <a:pt x="99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77" name="Google Shape;677;p50"/>
                  <p:cNvSpPr/>
                  <p:nvPr/>
                </p:nvSpPr>
                <p:spPr>
                  <a:xfrm>
                    <a:off x="1424275" y="1476500"/>
                    <a:ext cx="55675" cy="57175"/>
                  </a:xfrm>
                  <a:custGeom>
                    <a:avLst/>
                    <a:gdLst/>
                    <a:ahLst/>
                    <a:cxnLst/>
                    <a:rect l="l" t="t" r="r" b="b"/>
                    <a:pathLst>
                      <a:path w="2227" h="2287" extrusionOk="0">
                        <a:moveTo>
                          <a:pt x="0" y="1"/>
                        </a:moveTo>
                        <a:cubicBezTo>
                          <a:pt x="286" y="36"/>
                          <a:pt x="596" y="120"/>
                          <a:pt x="679" y="382"/>
                        </a:cubicBezTo>
                        <a:cubicBezTo>
                          <a:pt x="727" y="501"/>
                          <a:pt x="679" y="644"/>
                          <a:pt x="727" y="810"/>
                        </a:cubicBezTo>
                        <a:cubicBezTo>
                          <a:pt x="786" y="977"/>
                          <a:pt x="941" y="1096"/>
                          <a:pt x="1072" y="1155"/>
                        </a:cubicBezTo>
                        <a:cubicBezTo>
                          <a:pt x="1358" y="1286"/>
                          <a:pt x="1560" y="1406"/>
                          <a:pt x="1763" y="1596"/>
                        </a:cubicBezTo>
                        <a:cubicBezTo>
                          <a:pt x="1953" y="1775"/>
                          <a:pt x="2096" y="2013"/>
                          <a:pt x="2203" y="2287"/>
                        </a:cubicBezTo>
                        <a:lnTo>
                          <a:pt x="2215" y="2287"/>
                        </a:lnTo>
                        <a:cubicBezTo>
                          <a:pt x="2227" y="1989"/>
                          <a:pt x="2096" y="1691"/>
                          <a:pt x="1905" y="1453"/>
                        </a:cubicBezTo>
                        <a:cubicBezTo>
                          <a:pt x="1715" y="1215"/>
                          <a:pt x="1382" y="1096"/>
                          <a:pt x="1132" y="1001"/>
                        </a:cubicBezTo>
                        <a:cubicBezTo>
                          <a:pt x="1012" y="953"/>
                          <a:pt x="905" y="882"/>
                          <a:pt x="858" y="774"/>
                        </a:cubicBezTo>
                        <a:cubicBezTo>
                          <a:pt x="822" y="679"/>
                          <a:pt x="846" y="513"/>
                          <a:pt x="786" y="358"/>
                        </a:cubicBezTo>
                        <a:cubicBezTo>
                          <a:pt x="643" y="48"/>
                          <a:pt x="286" y="1"/>
                          <a:pt x="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78" name="Google Shape;678;p50"/>
                  <p:cNvSpPr/>
                  <p:nvPr/>
                </p:nvSpPr>
                <p:spPr>
                  <a:xfrm>
                    <a:off x="1812425" y="1411025"/>
                    <a:ext cx="45250" cy="93775"/>
                  </a:xfrm>
                  <a:custGeom>
                    <a:avLst/>
                    <a:gdLst/>
                    <a:ahLst/>
                    <a:cxnLst/>
                    <a:rect l="l" t="t" r="r" b="b"/>
                    <a:pathLst>
                      <a:path w="1810" h="3751" extrusionOk="0">
                        <a:moveTo>
                          <a:pt x="1310" y="0"/>
                        </a:moveTo>
                        <a:lnTo>
                          <a:pt x="1310" y="0"/>
                        </a:lnTo>
                        <a:cubicBezTo>
                          <a:pt x="1393" y="369"/>
                          <a:pt x="1238" y="786"/>
                          <a:pt x="917" y="988"/>
                        </a:cubicBezTo>
                        <a:cubicBezTo>
                          <a:pt x="846" y="1024"/>
                          <a:pt x="750" y="1072"/>
                          <a:pt x="679" y="1179"/>
                        </a:cubicBezTo>
                        <a:cubicBezTo>
                          <a:pt x="607" y="1262"/>
                          <a:pt x="607" y="1417"/>
                          <a:pt x="667" y="1524"/>
                        </a:cubicBezTo>
                        <a:cubicBezTo>
                          <a:pt x="786" y="1727"/>
                          <a:pt x="1012" y="1786"/>
                          <a:pt x="1155" y="1881"/>
                        </a:cubicBezTo>
                        <a:cubicBezTo>
                          <a:pt x="1453" y="2048"/>
                          <a:pt x="1512" y="2477"/>
                          <a:pt x="1346" y="2739"/>
                        </a:cubicBezTo>
                        <a:cubicBezTo>
                          <a:pt x="1274" y="2882"/>
                          <a:pt x="1096" y="3001"/>
                          <a:pt x="988" y="3191"/>
                        </a:cubicBezTo>
                        <a:cubicBezTo>
                          <a:pt x="941" y="3298"/>
                          <a:pt x="917" y="3417"/>
                          <a:pt x="941" y="3513"/>
                        </a:cubicBezTo>
                        <a:cubicBezTo>
                          <a:pt x="953" y="3620"/>
                          <a:pt x="1024" y="3739"/>
                          <a:pt x="1131" y="3751"/>
                        </a:cubicBezTo>
                        <a:lnTo>
                          <a:pt x="1143" y="3739"/>
                        </a:lnTo>
                        <a:cubicBezTo>
                          <a:pt x="976" y="3632"/>
                          <a:pt x="1036" y="3417"/>
                          <a:pt x="1131" y="3298"/>
                        </a:cubicBezTo>
                        <a:cubicBezTo>
                          <a:pt x="1238" y="3155"/>
                          <a:pt x="1417" y="3072"/>
                          <a:pt x="1548" y="2893"/>
                        </a:cubicBezTo>
                        <a:cubicBezTo>
                          <a:pt x="1810" y="2501"/>
                          <a:pt x="1655" y="1941"/>
                          <a:pt x="1250" y="1750"/>
                        </a:cubicBezTo>
                        <a:cubicBezTo>
                          <a:pt x="0" y="1465"/>
                          <a:pt x="1750" y="869"/>
                          <a:pt x="1322" y="24"/>
                        </a:cubicBezTo>
                        <a:lnTo>
                          <a:pt x="131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79" name="Google Shape;679;p50"/>
                  <p:cNvSpPr/>
                  <p:nvPr/>
                </p:nvSpPr>
                <p:spPr>
                  <a:xfrm>
                    <a:off x="2273775" y="1467475"/>
                    <a:ext cx="66125" cy="77525"/>
                  </a:xfrm>
                  <a:custGeom>
                    <a:avLst/>
                    <a:gdLst/>
                    <a:ahLst/>
                    <a:cxnLst/>
                    <a:rect l="l" t="t" r="r" b="b"/>
                    <a:pathLst>
                      <a:path w="2645" h="3101" extrusionOk="0">
                        <a:moveTo>
                          <a:pt x="2405" y="1"/>
                        </a:moveTo>
                        <a:cubicBezTo>
                          <a:pt x="2288" y="1"/>
                          <a:pt x="2166" y="48"/>
                          <a:pt x="2084" y="123"/>
                        </a:cubicBezTo>
                        <a:cubicBezTo>
                          <a:pt x="1918" y="266"/>
                          <a:pt x="1858" y="469"/>
                          <a:pt x="1834" y="659"/>
                        </a:cubicBezTo>
                        <a:cubicBezTo>
                          <a:pt x="1787" y="1052"/>
                          <a:pt x="1858" y="1469"/>
                          <a:pt x="1632" y="1731"/>
                        </a:cubicBezTo>
                        <a:cubicBezTo>
                          <a:pt x="1537" y="1874"/>
                          <a:pt x="1382" y="1897"/>
                          <a:pt x="1191" y="1897"/>
                        </a:cubicBezTo>
                        <a:cubicBezTo>
                          <a:pt x="1001" y="1897"/>
                          <a:pt x="763" y="1933"/>
                          <a:pt x="584" y="2052"/>
                        </a:cubicBezTo>
                        <a:cubicBezTo>
                          <a:pt x="227" y="2267"/>
                          <a:pt x="1" y="2719"/>
                          <a:pt x="108" y="3100"/>
                        </a:cubicBezTo>
                        <a:lnTo>
                          <a:pt x="132" y="3100"/>
                        </a:lnTo>
                        <a:cubicBezTo>
                          <a:pt x="168" y="2719"/>
                          <a:pt x="406" y="2409"/>
                          <a:pt x="703" y="2243"/>
                        </a:cubicBezTo>
                        <a:cubicBezTo>
                          <a:pt x="858" y="2148"/>
                          <a:pt x="1013" y="2124"/>
                          <a:pt x="1203" y="2124"/>
                        </a:cubicBezTo>
                        <a:cubicBezTo>
                          <a:pt x="1394" y="2124"/>
                          <a:pt x="1668" y="2028"/>
                          <a:pt x="1787" y="1838"/>
                        </a:cubicBezTo>
                        <a:cubicBezTo>
                          <a:pt x="2049" y="1457"/>
                          <a:pt x="1918" y="1016"/>
                          <a:pt x="1953" y="659"/>
                        </a:cubicBezTo>
                        <a:cubicBezTo>
                          <a:pt x="1965" y="469"/>
                          <a:pt x="2013" y="290"/>
                          <a:pt x="2144" y="159"/>
                        </a:cubicBezTo>
                        <a:cubicBezTo>
                          <a:pt x="2227" y="83"/>
                          <a:pt x="2339" y="32"/>
                          <a:pt x="2453" y="32"/>
                        </a:cubicBezTo>
                        <a:cubicBezTo>
                          <a:pt x="2518" y="32"/>
                          <a:pt x="2583" y="49"/>
                          <a:pt x="2644" y="88"/>
                        </a:cubicBezTo>
                        <a:cubicBezTo>
                          <a:pt x="2578" y="27"/>
                          <a:pt x="2493" y="1"/>
                          <a:pt x="240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80" name="Google Shape;680;p50"/>
                  <p:cNvSpPr/>
                  <p:nvPr/>
                </p:nvSpPr>
                <p:spPr>
                  <a:xfrm>
                    <a:off x="2152925" y="1455075"/>
                    <a:ext cx="21775" cy="62825"/>
                  </a:xfrm>
                  <a:custGeom>
                    <a:avLst/>
                    <a:gdLst/>
                    <a:ahLst/>
                    <a:cxnLst/>
                    <a:rect l="l" t="t" r="r" b="b"/>
                    <a:pathLst>
                      <a:path w="871" h="2513" extrusionOk="0">
                        <a:moveTo>
                          <a:pt x="846" y="0"/>
                        </a:moveTo>
                        <a:cubicBezTo>
                          <a:pt x="715" y="0"/>
                          <a:pt x="596" y="107"/>
                          <a:pt x="549" y="227"/>
                        </a:cubicBezTo>
                        <a:cubicBezTo>
                          <a:pt x="489" y="346"/>
                          <a:pt x="501" y="488"/>
                          <a:pt x="537" y="608"/>
                        </a:cubicBezTo>
                        <a:cubicBezTo>
                          <a:pt x="608" y="858"/>
                          <a:pt x="715" y="1096"/>
                          <a:pt x="632" y="1298"/>
                        </a:cubicBezTo>
                        <a:cubicBezTo>
                          <a:pt x="561" y="1489"/>
                          <a:pt x="334" y="1596"/>
                          <a:pt x="156" y="1798"/>
                        </a:cubicBezTo>
                        <a:cubicBezTo>
                          <a:pt x="72" y="1905"/>
                          <a:pt x="1" y="2048"/>
                          <a:pt x="13" y="2203"/>
                        </a:cubicBezTo>
                        <a:cubicBezTo>
                          <a:pt x="25" y="2346"/>
                          <a:pt x="120" y="2501"/>
                          <a:pt x="263" y="2513"/>
                        </a:cubicBezTo>
                        <a:lnTo>
                          <a:pt x="263" y="2501"/>
                        </a:lnTo>
                        <a:cubicBezTo>
                          <a:pt x="156" y="2441"/>
                          <a:pt x="144" y="2322"/>
                          <a:pt x="156" y="2215"/>
                        </a:cubicBezTo>
                        <a:cubicBezTo>
                          <a:pt x="180" y="2132"/>
                          <a:pt x="239" y="2036"/>
                          <a:pt x="310" y="1965"/>
                        </a:cubicBezTo>
                        <a:cubicBezTo>
                          <a:pt x="453" y="1810"/>
                          <a:pt x="715" y="1667"/>
                          <a:pt x="799" y="1370"/>
                        </a:cubicBezTo>
                        <a:cubicBezTo>
                          <a:pt x="870" y="1072"/>
                          <a:pt x="715" y="834"/>
                          <a:pt x="632" y="608"/>
                        </a:cubicBezTo>
                        <a:cubicBezTo>
                          <a:pt x="584" y="488"/>
                          <a:pt x="572" y="369"/>
                          <a:pt x="608" y="262"/>
                        </a:cubicBezTo>
                        <a:cubicBezTo>
                          <a:pt x="632" y="167"/>
                          <a:pt x="727" y="60"/>
                          <a:pt x="846" y="48"/>
                        </a:cubicBezTo>
                        <a:lnTo>
                          <a:pt x="846"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81" name="Google Shape;681;p50"/>
                  <p:cNvSpPr/>
                  <p:nvPr/>
                </p:nvSpPr>
                <p:spPr>
                  <a:xfrm>
                    <a:off x="1609125" y="1467575"/>
                    <a:ext cx="30375" cy="66700"/>
                  </a:xfrm>
                  <a:custGeom>
                    <a:avLst/>
                    <a:gdLst/>
                    <a:ahLst/>
                    <a:cxnLst/>
                    <a:rect l="l" t="t" r="r" b="b"/>
                    <a:pathLst>
                      <a:path w="1215" h="2668" extrusionOk="0">
                        <a:moveTo>
                          <a:pt x="0" y="0"/>
                        </a:moveTo>
                        <a:cubicBezTo>
                          <a:pt x="24" y="500"/>
                          <a:pt x="119" y="1001"/>
                          <a:pt x="322" y="1465"/>
                        </a:cubicBezTo>
                        <a:cubicBezTo>
                          <a:pt x="405" y="1691"/>
                          <a:pt x="512" y="1929"/>
                          <a:pt x="655" y="2132"/>
                        </a:cubicBezTo>
                        <a:cubicBezTo>
                          <a:pt x="810" y="2346"/>
                          <a:pt x="988" y="2525"/>
                          <a:pt x="1191" y="2667"/>
                        </a:cubicBezTo>
                        <a:lnTo>
                          <a:pt x="1215" y="2655"/>
                        </a:lnTo>
                        <a:cubicBezTo>
                          <a:pt x="1096" y="2429"/>
                          <a:pt x="953" y="2227"/>
                          <a:pt x="834" y="2013"/>
                        </a:cubicBezTo>
                        <a:cubicBezTo>
                          <a:pt x="715" y="1810"/>
                          <a:pt x="572" y="1608"/>
                          <a:pt x="465" y="1393"/>
                        </a:cubicBezTo>
                        <a:cubicBezTo>
                          <a:pt x="238" y="953"/>
                          <a:pt x="95" y="500"/>
                          <a:pt x="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82" name="Google Shape;682;p50"/>
                  <p:cNvSpPr/>
                  <p:nvPr/>
                </p:nvSpPr>
                <p:spPr>
                  <a:xfrm>
                    <a:off x="2102025" y="1468475"/>
                    <a:ext cx="35150" cy="51500"/>
                  </a:xfrm>
                  <a:custGeom>
                    <a:avLst/>
                    <a:gdLst/>
                    <a:ahLst/>
                    <a:cxnLst/>
                    <a:rect l="l" t="t" r="r" b="b"/>
                    <a:pathLst>
                      <a:path w="1406" h="2060" extrusionOk="0">
                        <a:moveTo>
                          <a:pt x="1406" y="0"/>
                        </a:moveTo>
                        <a:lnTo>
                          <a:pt x="1394" y="24"/>
                        </a:lnTo>
                        <a:cubicBezTo>
                          <a:pt x="1346" y="238"/>
                          <a:pt x="1215" y="429"/>
                          <a:pt x="1049" y="560"/>
                        </a:cubicBezTo>
                        <a:cubicBezTo>
                          <a:pt x="870" y="703"/>
                          <a:pt x="680" y="726"/>
                          <a:pt x="441" y="798"/>
                        </a:cubicBezTo>
                        <a:cubicBezTo>
                          <a:pt x="180" y="869"/>
                          <a:pt x="1" y="1155"/>
                          <a:pt x="25" y="1405"/>
                        </a:cubicBezTo>
                        <a:cubicBezTo>
                          <a:pt x="37" y="1667"/>
                          <a:pt x="156" y="1893"/>
                          <a:pt x="287" y="2060"/>
                        </a:cubicBezTo>
                        <a:lnTo>
                          <a:pt x="299" y="2048"/>
                        </a:lnTo>
                        <a:cubicBezTo>
                          <a:pt x="275" y="1822"/>
                          <a:pt x="215" y="1607"/>
                          <a:pt x="251" y="1405"/>
                        </a:cubicBezTo>
                        <a:cubicBezTo>
                          <a:pt x="275" y="1215"/>
                          <a:pt x="334" y="1036"/>
                          <a:pt x="513" y="953"/>
                        </a:cubicBezTo>
                        <a:cubicBezTo>
                          <a:pt x="692" y="857"/>
                          <a:pt x="965" y="798"/>
                          <a:pt x="1120" y="619"/>
                        </a:cubicBezTo>
                        <a:cubicBezTo>
                          <a:pt x="1287" y="441"/>
                          <a:pt x="1394" y="226"/>
                          <a:pt x="140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83" name="Google Shape;683;p50"/>
                  <p:cNvSpPr/>
                  <p:nvPr/>
                </p:nvSpPr>
                <p:spPr>
                  <a:xfrm>
                    <a:off x="1405525" y="1513125"/>
                    <a:ext cx="38125" cy="33050"/>
                  </a:xfrm>
                  <a:custGeom>
                    <a:avLst/>
                    <a:gdLst/>
                    <a:ahLst/>
                    <a:cxnLst/>
                    <a:rect l="l" t="t" r="r" b="b"/>
                    <a:pathLst>
                      <a:path w="1525" h="1322" extrusionOk="0">
                        <a:moveTo>
                          <a:pt x="12" y="0"/>
                        </a:moveTo>
                        <a:lnTo>
                          <a:pt x="0" y="36"/>
                        </a:lnTo>
                        <a:cubicBezTo>
                          <a:pt x="96" y="60"/>
                          <a:pt x="143" y="143"/>
                          <a:pt x="155" y="238"/>
                        </a:cubicBezTo>
                        <a:cubicBezTo>
                          <a:pt x="167" y="322"/>
                          <a:pt x="155" y="417"/>
                          <a:pt x="167" y="512"/>
                        </a:cubicBezTo>
                        <a:cubicBezTo>
                          <a:pt x="179" y="619"/>
                          <a:pt x="238" y="738"/>
                          <a:pt x="334" y="798"/>
                        </a:cubicBezTo>
                        <a:cubicBezTo>
                          <a:pt x="417" y="869"/>
                          <a:pt x="524" y="905"/>
                          <a:pt x="631" y="917"/>
                        </a:cubicBezTo>
                        <a:cubicBezTo>
                          <a:pt x="834" y="953"/>
                          <a:pt x="1036" y="929"/>
                          <a:pt x="1167" y="976"/>
                        </a:cubicBezTo>
                        <a:cubicBezTo>
                          <a:pt x="1286" y="1000"/>
                          <a:pt x="1429" y="1131"/>
                          <a:pt x="1370" y="1310"/>
                        </a:cubicBezTo>
                        <a:lnTo>
                          <a:pt x="1393" y="1322"/>
                        </a:lnTo>
                        <a:cubicBezTo>
                          <a:pt x="1501" y="1262"/>
                          <a:pt x="1524" y="1107"/>
                          <a:pt x="1477" y="1012"/>
                        </a:cubicBezTo>
                        <a:cubicBezTo>
                          <a:pt x="1453" y="905"/>
                          <a:pt x="1346" y="798"/>
                          <a:pt x="1239" y="762"/>
                        </a:cubicBezTo>
                        <a:cubicBezTo>
                          <a:pt x="1138" y="720"/>
                          <a:pt x="1042" y="708"/>
                          <a:pt x="952" y="708"/>
                        </a:cubicBezTo>
                        <a:cubicBezTo>
                          <a:pt x="839" y="708"/>
                          <a:pt x="736" y="726"/>
                          <a:pt x="643" y="726"/>
                        </a:cubicBezTo>
                        <a:cubicBezTo>
                          <a:pt x="465" y="726"/>
                          <a:pt x="298" y="655"/>
                          <a:pt x="274" y="488"/>
                        </a:cubicBezTo>
                        <a:cubicBezTo>
                          <a:pt x="238" y="405"/>
                          <a:pt x="238" y="310"/>
                          <a:pt x="215" y="202"/>
                        </a:cubicBezTo>
                        <a:cubicBezTo>
                          <a:pt x="191" y="107"/>
                          <a:pt x="107" y="12"/>
                          <a:pt x="1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84" name="Google Shape;684;p50"/>
                  <p:cNvSpPr/>
                  <p:nvPr/>
                </p:nvSpPr>
                <p:spPr>
                  <a:xfrm>
                    <a:off x="1372475" y="1798525"/>
                    <a:ext cx="57475" cy="35600"/>
                  </a:xfrm>
                  <a:custGeom>
                    <a:avLst/>
                    <a:gdLst/>
                    <a:ahLst/>
                    <a:cxnLst/>
                    <a:rect l="l" t="t" r="r" b="b"/>
                    <a:pathLst>
                      <a:path w="2299" h="1424" extrusionOk="0">
                        <a:moveTo>
                          <a:pt x="2032" y="1"/>
                        </a:moveTo>
                        <a:cubicBezTo>
                          <a:pt x="1997" y="1"/>
                          <a:pt x="1962" y="5"/>
                          <a:pt x="1930" y="14"/>
                        </a:cubicBezTo>
                        <a:cubicBezTo>
                          <a:pt x="1775" y="62"/>
                          <a:pt x="1668" y="157"/>
                          <a:pt x="1596" y="276"/>
                        </a:cubicBezTo>
                        <a:cubicBezTo>
                          <a:pt x="1453" y="514"/>
                          <a:pt x="1453" y="752"/>
                          <a:pt x="1310" y="931"/>
                        </a:cubicBezTo>
                        <a:cubicBezTo>
                          <a:pt x="1048" y="1300"/>
                          <a:pt x="513" y="1383"/>
                          <a:pt x="36" y="1395"/>
                        </a:cubicBezTo>
                        <a:lnTo>
                          <a:pt x="1" y="1395"/>
                        </a:lnTo>
                        <a:lnTo>
                          <a:pt x="1" y="1407"/>
                        </a:lnTo>
                        <a:cubicBezTo>
                          <a:pt x="137" y="1414"/>
                          <a:pt x="271" y="1424"/>
                          <a:pt x="406" y="1424"/>
                        </a:cubicBezTo>
                        <a:cubicBezTo>
                          <a:pt x="518" y="1424"/>
                          <a:pt x="632" y="1417"/>
                          <a:pt x="751" y="1395"/>
                        </a:cubicBezTo>
                        <a:cubicBezTo>
                          <a:pt x="1001" y="1348"/>
                          <a:pt x="1251" y="1252"/>
                          <a:pt x="1429" y="1038"/>
                        </a:cubicBezTo>
                        <a:cubicBezTo>
                          <a:pt x="1620" y="836"/>
                          <a:pt x="1680" y="562"/>
                          <a:pt x="1775" y="383"/>
                        </a:cubicBezTo>
                        <a:cubicBezTo>
                          <a:pt x="1822" y="300"/>
                          <a:pt x="1882" y="205"/>
                          <a:pt x="1965" y="157"/>
                        </a:cubicBezTo>
                        <a:cubicBezTo>
                          <a:pt x="2024" y="135"/>
                          <a:pt x="2091" y="113"/>
                          <a:pt x="2159" y="113"/>
                        </a:cubicBezTo>
                        <a:cubicBezTo>
                          <a:pt x="2202" y="113"/>
                          <a:pt x="2245" y="122"/>
                          <a:pt x="2287" y="145"/>
                        </a:cubicBezTo>
                        <a:lnTo>
                          <a:pt x="2299" y="133"/>
                        </a:lnTo>
                        <a:cubicBezTo>
                          <a:pt x="2254" y="43"/>
                          <a:pt x="2141" y="1"/>
                          <a:pt x="203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85" name="Google Shape;685;p50"/>
                  <p:cNvSpPr/>
                  <p:nvPr/>
                </p:nvSpPr>
                <p:spPr>
                  <a:xfrm>
                    <a:off x="1560600" y="1850050"/>
                    <a:ext cx="11325" cy="50350"/>
                  </a:xfrm>
                  <a:custGeom>
                    <a:avLst/>
                    <a:gdLst/>
                    <a:ahLst/>
                    <a:cxnLst/>
                    <a:rect l="l" t="t" r="r" b="b"/>
                    <a:pathLst>
                      <a:path w="453" h="2014" extrusionOk="0">
                        <a:moveTo>
                          <a:pt x="393" y="1"/>
                        </a:moveTo>
                        <a:cubicBezTo>
                          <a:pt x="203" y="84"/>
                          <a:pt x="84" y="263"/>
                          <a:pt x="36" y="465"/>
                        </a:cubicBezTo>
                        <a:cubicBezTo>
                          <a:pt x="0" y="680"/>
                          <a:pt x="96" y="882"/>
                          <a:pt x="179" y="1037"/>
                        </a:cubicBezTo>
                        <a:cubicBezTo>
                          <a:pt x="310" y="1346"/>
                          <a:pt x="251" y="1727"/>
                          <a:pt x="12" y="2001"/>
                        </a:cubicBezTo>
                        <a:lnTo>
                          <a:pt x="24" y="2013"/>
                        </a:lnTo>
                        <a:cubicBezTo>
                          <a:pt x="322" y="1775"/>
                          <a:pt x="453" y="1358"/>
                          <a:pt x="334" y="977"/>
                        </a:cubicBezTo>
                        <a:cubicBezTo>
                          <a:pt x="274" y="799"/>
                          <a:pt x="251" y="644"/>
                          <a:pt x="262" y="501"/>
                        </a:cubicBezTo>
                        <a:cubicBezTo>
                          <a:pt x="274" y="334"/>
                          <a:pt x="322" y="179"/>
                          <a:pt x="417" y="25"/>
                        </a:cubicBezTo>
                        <a:lnTo>
                          <a:pt x="393"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86" name="Google Shape;686;p50"/>
                  <p:cNvSpPr/>
                  <p:nvPr/>
                </p:nvSpPr>
                <p:spPr>
                  <a:xfrm>
                    <a:off x="1878200" y="1867625"/>
                    <a:ext cx="30075" cy="71750"/>
                  </a:xfrm>
                  <a:custGeom>
                    <a:avLst/>
                    <a:gdLst/>
                    <a:ahLst/>
                    <a:cxnLst/>
                    <a:rect l="l" t="t" r="r" b="b"/>
                    <a:pathLst>
                      <a:path w="1203" h="2870" extrusionOk="0">
                        <a:moveTo>
                          <a:pt x="12" y="0"/>
                        </a:moveTo>
                        <a:lnTo>
                          <a:pt x="0" y="12"/>
                        </a:lnTo>
                        <a:cubicBezTo>
                          <a:pt x="227" y="227"/>
                          <a:pt x="441" y="381"/>
                          <a:pt x="620" y="596"/>
                        </a:cubicBezTo>
                        <a:cubicBezTo>
                          <a:pt x="798" y="786"/>
                          <a:pt x="953" y="1024"/>
                          <a:pt x="977" y="1274"/>
                        </a:cubicBezTo>
                        <a:cubicBezTo>
                          <a:pt x="1001" y="1548"/>
                          <a:pt x="893" y="1810"/>
                          <a:pt x="846" y="2108"/>
                        </a:cubicBezTo>
                        <a:cubicBezTo>
                          <a:pt x="822" y="2263"/>
                          <a:pt x="834" y="2429"/>
                          <a:pt x="893" y="2560"/>
                        </a:cubicBezTo>
                        <a:cubicBezTo>
                          <a:pt x="953" y="2703"/>
                          <a:pt x="1060" y="2822"/>
                          <a:pt x="1203" y="2870"/>
                        </a:cubicBezTo>
                        <a:lnTo>
                          <a:pt x="1203" y="2822"/>
                        </a:lnTo>
                        <a:cubicBezTo>
                          <a:pt x="941" y="2703"/>
                          <a:pt x="893" y="2370"/>
                          <a:pt x="953" y="2108"/>
                        </a:cubicBezTo>
                        <a:cubicBezTo>
                          <a:pt x="1001" y="1846"/>
                          <a:pt x="1143" y="1596"/>
                          <a:pt x="1143" y="1262"/>
                        </a:cubicBezTo>
                        <a:cubicBezTo>
                          <a:pt x="1143" y="941"/>
                          <a:pt x="1001" y="643"/>
                          <a:pt x="774" y="429"/>
                        </a:cubicBezTo>
                        <a:cubicBezTo>
                          <a:pt x="548" y="238"/>
                          <a:pt x="286" y="108"/>
                          <a:pt x="1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87" name="Google Shape;687;p50"/>
                  <p:cNvSpPr/>
                  <p:nvPr/>
                </p:nvSpPr>
                <p:spPr>
                  <a:xfrm>
                    <a:off x="2063925" y="1868575"/>
                    <a:ext cx="19375" cy="49075"/>
                  </a:xfrm>
                  <a:custGeom>
                    <a:avLst/>
                    <a:gdLst/>
                    <a:ahLst/>
                    <a:cxnLst/>
                    <a:rect l="l" t="t" r="r" b="b"/>
                    <a:pathLst>
                      <a:path w="775" h="1963" extrusionOk="0">
                        <a:moveTo>
                          <a:pt x="471" y="0"/>
                        </a:moveTo>
                        <a:cubicBezTo>
                          <a:pt x="398" y="0"/>
                          <a:pt x="316" y="32"/>
                          <a:pt x="251" y="81"/>
                        </a:cubicBezTo>
                        <a:cubicBezTo>
                          <a:pt x="168" y="153"/>
                          <a:pt x="108" y="260"/>
                          <a:pt x="72" y="367"/>
                        </a:cubicBezTo>
                        <a:cubicBezTo>
                          <a:pt x="1" y="605"/>
                          <a:pt x="132" y="832"/>
                          <a:pt x="239" y="974"/>
                        </a:cubicBezTo>
                        <a:cubicBezTo>
                          <a:pt x="346" y="1141"/>
                          <a:pt x="477" y="1272"/>
                          <a:pt x="561" y="1439"/>
                        </a:cubicBezTo>
                        <a:cubicBezTo>
                          <a:pt x="644" y="1605"/>
                          <a:pt x="703" y="1784"/>
                          <a:pt x="644" y="1963"/>
                        </a:cubicBezTo>
                        <a:lnTo>
                          <a:pt x="668" y="1939"/>
                        </a:lnTo>
                        <a:cubicBezTo>
                          <a:pt x="775" y="1760"/>
                          <a:pt x="739" y="1546"/>
                          <a:pt x="668" y="1367"/>
                        </a:cubicBezTo>
                        <a:cubicBezTo>
                          <a:pt x="608" y="1165"/>
                          <a:pt x="489" y="1022"/>
                          <a:pt x="406" y="855"/>
                        </a:cubicBezTo>
                        <a:cubicBezTo>
                          <a:pt x="311" y="689"/>
                          <a:pt x="287" y="534"/>
                          <a:pt x="299" y="391"/>
                        </a:cubicBezTo>
                        <a:cubicBezTo>
                          <a:pt x="311" y="248"/>
                          <a:pt x="370" y="81"/>
                          <a:pt x="561" y="34"/>
                        </a:cubicBezTo>
                        <a:lnTo>
                          <a:pt x="561" y="22"/>
                        </a:lnTo>
                        <a:cubicBezTo>
                          <a:pt x="534" y="7"/>
                          <a:pt x="504" y="0"/>
                          <a:pt x="47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88" name="Google Shape;688;p50"/>
                  <p:cNvSpPr/>
                  <p:nvPr/>
                </p:nvSpPr>
                <p:spPr>
                  <a:xfrm>
                    <a:off x="2025250" y="1617900"/>
                    <a:ext cx="16975" cy="48825"/>
                  </a:xfrm>
                  <a:custGeom>
                    <a:avLst/>
                    <a:gdLst/>
                    <a:ahLst/>
                    <a:cxnLst/>
                    <a:rect l="l" t="t" r="r" b="b"/>
                    <a:pathLst>
                      <a:path w="679" h="1953" extrusionOk="0">
                        <a:moveTo>
                          <a:pt x="322" y="0"/>
                        </a:moveTo>
                        <a:cubicBezTo>
                          <a:pt x="95" y="286"/>
                          <a:pt x="0" y="691"/>
                          <a:pt x="36" y="1060"/>
                        </a:cubicBezTo>
                        <a:cubicBezTo>
                          <a:pt x="60" y="1238"/>
                          <a:pt x="83" y="1441"/>
                          <a:pt x="203" y="1607"/>
                        </a:cubicBezTo>
                        <a:cubicBezTo>
                          <a:pt x="322" y="1762"/>
                          <a:pt x="476" y="1905"/>
                          <a:pt x="667" y="1953"/>
                        </a:cubicBezTo>
                        <a:lnTo>
                          <a:pt x="679" y="1929"/>
                        </a:lnTo>
                        <a:cubicBezTo>
                          <a:pt x="607" y="1750"/>
                          <a:pt x="536" y="1595"/>
                          <a:pt x="476" y="1453"/>
                        </a:cubicBezTo>
                        <a:cubicBezTo>
                          <a:pt x="417" y="1298"/>
                          <a:pt x="322" y="1167"/>
                          <a:pt x="286" y="1000"/>
                        </a:cubicBezTo>
                        <a:cubicBezTo>
                          <a:pt x="203" y="691"/>
                          <a:pt x="203" y="333"/>
                          <a:pt x="35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89" name="Google Shape;689;p50"/>
                  <p:cNvSpPr/>
                  <p:nvPr/>
                </p:nvSpPr>
                <p:spPr>
                  <a:xfrm>
                    <a:off x="2332425" y="1803100"/>
                    <a:ext cx="67000" cy="21425"/>
                  </a:xfrm>
                  <a:custGeom>
                    <a:avLst/>
                    <a:gdLst/>
                    <a:ahLst/>
                    <a:cxnLst/>
                    <a:rect l="l" t="t" r="r" b="b"/>
                    <a:pathLst>
                      <a:path w="2680" h="857" extrusionOk="0">
                        <a:moveTo>
                          <a:pt x="350" y="0"/>
                        </a:moveTo>
                        <a:cubicBezTo>
                          <a:pt x="227" y="0"/>
                          <a:pt x="107" y="25"/>
                          <a:pt x="0" y="81"/>
                        </a:cubicBezTo>
                        <a:lnTo>
                          <a:pt x="0" y="93"/>
                        </a:lnTo>
                        <a:cubicBezTo>
                          <a:pt x="239" y="93"/>
                          <a:pt x="453" y="176"/>
                          <a:pt x="655" y="272"/>
                        </a:cubicBezTo>
                        <a:cubicBezTo>
                          <a:pt x="870" y="379"/>
                          <a:pt x="1072" y="498"/>
                          <a:pt x="1286" y="605"/>
                        </a:cubicBezTo>
                        <a:cubicBezTo>
                          <a:pt x="1489" y="724"/>
                          <a:pt x="1727" y="819"/>
                          <a:pt x="1977" y="855"/>
                        </a:cubicBezTo>
                        <a:cubicBezTo>
                          <a:pt x="2002" y="856"/>
                          <a:pt x="2026" y="857"/>
                          <a:pt x="2051" y="857"/>
                        </a:cubicBezTo>
                        <a:cubicBezTo>
                          <a:pt x="2288" y="857"/>
                          <a:pt x="2518" y="802"/>
                          <a:pt x="2679" y="641"/>
                        </a:cubicBezTo>
                        <a:lnTo>
                          <a:pt x="2667" y="641"/>
                        </a:lnTo>
                        <a:cubicBezTo>
                          <a:pt x="2540" y="736"/>
                          <a:pt x="2382" y="773"/>
                          <a:pt x="2226" y="773"/>
                        </a:cubicBezTo>
                        <a:cubicBezTo>
                          <a:pt x="2149" y="773"/>
                          <a:pt x="2072" y="764"/>
                          <a:pt x="2001" y="748"/>
                        </a:cubicBezTo>
                        <a:cubicBezTo>
                          <a:pt x="1774" y="700"/>
                          <a:pt x="1560" y="581"/>
                          <a:pt x="1370" y="450"/>
                        </a:cubicBezTo>
                        <a:cubicBezTo>
                          <a:pt x="1179" y="331"/>
                          <a:pt x="989" y="176"/>
                          <a:pt x="750" y="81"/>
                        </a:cubicBezTo>
                        <a:cubicBezTo>
                          <a:pt x="625" y="31"/>
                          <a:pt x="486" y="0"/>
                          <a:pt x="35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90" name="Google Shape;690;p50"/>
                  <p:cNvSpPr/>
                  <p:nvPr/>
                </p:nvSpPr>
                <p:spPr>
                  <a:xfrm>
                    <a:off x="2381525" y="1747375"/>
                    <a:ext cx="50625" cy="11750"/>
                  </a:xfrm>
                  <a:custGeom>
                    <a:avLst/>
                    <a:gdLst/>
                    <a:ahLst/>
                    <a:cxnLst/>
                    <a:rect l="l" t="t" r="r" b="b"/>
                    <a:pathLst>
                      <a:path w="2025" h="470" extrusionOk="0">
                        <a:moveTo>
                          <a:pt x="513" y="0"/>
                        </a:moveTo>
                        <a:cubicBezTo>
                          <a:pt x="299" y="0"/>
                          <a:pt x="49" y="107"/>
                          <a:pt x="1" y="322"/>
                        </a:cubicBezTo>
                        <a:lnTo>
                          <a:pt x="25" y="334"/>
                        </a:lnTo>
                        <a:cubicBezTo>
                          <a:pt x="133" y="243"/>
                          <a:pt x="256" y="221"/>
                          <a:pt x="381" y="221"/>
                        </a:cubicBezTo>
                        <a:cubicBezTo>
                          <a:pt x="421" y="221"/>
                          <a:pt x="461" y="224"/>
                          <a:pt x="501" y="226"/>
                        </a:cubicBezTo>
                        <a:cubicBezTo>
                          <a:pt x="656" y="262"/>
                          <a:pt x="822" y="298"/>
                          <a:pt x="1001" y="357"/>
                        </a:cubicBezTo>
                        <a:cubicBezTo>
                          <a:pt x="1155" y="409"/>
                          <a:pt x="1319" y="469"/>
                          <a:pt x="1499" y="469"/>
                        </a:cubicBezTo>
                        <a:cubicBezTo>
                          <a:pt x="1527" y="469"/>
                          <a:pt x="1555" y="468"/>
                          <a:pt x="1584" y="465"/>
                        </a:cubicBezTo>
                        <a:cubicBezTo>
                          <a:pt x="1775" y="453"/>
                          <a:pt x="1989" y="334"/>
                          <a:pt x="2025" y="143"/>
                        </a:cubicBezTo>
                        <a:lnTo>
                          <a:pt x="2001" y="119"/>
                        </a:lnTo>
                        <a:cubicBezTo>
                          <a:pt x="1918" y="298"/>
                          <a:pt x="1727" y="357"/>
                          <a:pt x="1561" y="357"/>
                        </a:cubicBezTo>
                        <a:cubicBezTo>
                          <a:pt x="1406" y="357"/>
                          <a:pt x="1239" y="274"/>
                          <a:pt x="1072" y="203"/>
                        </a:cubicBezTo>
                        <a:cubicBezTo>
                          <a:pt x="918" y="107"/>
                          <a:pt x="739" y="0"/>
                          <a:pt x="51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91" name="Google Shape;691;p50"/>
                  <p:cNvSpPr/>
                  <p:nvPr/>
                </p:nvSpPr>
                <p:spPr>
                  <a:xfrm>
                    <a:off x="2394325" y="1654800"/>
                    <a:ext cx="55700" cy="20850"/>
                  </a:xfrm>
                  <a:custGeom>
                    <a:avLst/>
                    <a:gdLst/>
                    <a:ahLst/>
                    <a:cxnLst/>
                    <a:rect l="l" t="t" r="r" b="b"/>
                    <a:pathLst>
                      <a:path w="2228" h="834" extrusionOk="0">
                        <a:moveTo>
                          <a:pt x="2073" y="0"/>
                        </a:moveTo>
                        <a:lnTo>
                          <a:pt x="2049" y="36"/>
                        </a:lnTo>
                        <a:cubicBezTo>
                          <a:pt x="2168" y="239"/>
                          <a:pt x="1977" y="477"/>
                          <a:pt x="1787" y="489"/>
                        </a:cubicBezTo>
                        <a:cubicBezTo>
                          <a:pt x="1755" y="494"/>
                          <a:pt x="1723" y="496"/>
                          <a:pt x="1692" y="496"/>
                        </a:cubicBezTo>
                        <a:cubicBezTo>
                          <a:pt x="1512" y="496"/>
                          <a:pt x="1338" y="417"/>
                          <a:pt x="1156" y="346"/>
                        </a:cubicBezTo>
                        <a:cubicBezTo>
                          <a:pt x="1031" y="276"/>
                          <a:pt x="867" y="216"/>
                          <a:pt x="697" y="216"/>
                        </a:cubicBezTo>
                        <a:cubicBezTo>
                          <a:pt x="608" y="216"/>
                          <a:pt x="516" y="233"/>
                          <a:pt x="430" y="274"/>
                        </a:cubicBezTo>
                        <a:cubicBezTo>
                          <a:pt x="191" y="358"/>
                          <a:pt x="13" y="596"/>
                          <a:pt x="1" y="834"/>
                        </a:cubicBezTo>
                        <a:lnTo>
                          <a:pt x="13" y="834"/>
                        </a:lnTo>
                        <a:cubicBezTo>
                          <a:pt x="144" y="643"/>
                          <a:pt x="310" y="524"/>
                          <a:pt x="501" y="465"/>
                        </a:cubicBezTo>
                        <a:cubicBezTo>
                          <a:pt x="578" y="439"/>
                          <a:pt x="660" y="427"/>
                          <a:pt x="745" y="427"/>
                        </a:cubicBezTo>
                        <a:cubicBezTo>
                          <a:pt x="857" y="427"/>
                          <a:pt x="975" y="448"/>
                          <a:pt x="1096" y="489"/>
                        </a:cubicBezTo>
                        <a:cubicBezTo>
                          <a:pt x="1255" y="550"/>
                          <a:pt x="1428" y="606"/>
                          <a:pt x="1608" y="606"/>
                        </a:cubicBezTo>
                        <a:cubicBezTo>
                          <a:pt x="1671" y="606"/>
                          <a:pt x="1734" y="599"/>
                          <a:pt x="1799" y="584"/>
                        </a:cubicBezTo>
                        <a:cubicBezTo>
                          <a:pt x="2049" y="524"/>
                          <a:pt x="2227" y="215"/>
                          <a:pt x="207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92" name="Google Shape;692;p50"/>
                  <p:cNvSpPr/>
                  <p:nvPr/>
                </p:nvSpPr>
                <p:spPr>
                  <a:xfrm>
                    <a:off x="2335400" y="1561925"/>
                    <a:ext cx="63125" cy="33375"/>
                  </a:xfrm>
                  <a:custGeom>
                    <a:avLst/>
                    <a:gdLst/>
                    <a:ahLst/>
                    <a:cxnLst/>
                    <a:rect l="l" t="t" r="r" b="b"/>
                    <a:pathLst>
                      <a:path w="2525" h="1335" extrusionOk="0">
                        <a:moveTo>
                          <a:pt x="2489" y="1"/>
                        </a:moveTo>
                        <a:cubicBezTo>
                          <a:pt x="2370" y="251"/>
                          <a:pt x="2191" y="501"/>
                          <a:pt x="1905" y="501"/>
                        </a:cubicBezTo>
                        <a:cubicBezTo>
                          <a:pt x="1894" y="502"/>
                          <a:pt x="1883" y="503"/>
                          <a:pt x="1872" y="503"/>
                        </a:cubicBezTo>
                        <a:cubicBezTo>
                          <a:pt x="1630" y="503"/>
                          <a:pt x="1470" y="140"/>
                          <a:pt x="1060" y="60"/>
                        </a:cubicBezTo>
                        <a:cubicBezTo>
                          <a:pt x="994" y="46"/>
                          <a:pt x="927" y="39"/>
                          <a:pt x="862" y="39"/>
                        </a:cubicBezTo>
                        <a:cubicBezTo>
                          <a:pt x="553" y="39"/>
                          <a:pt x="273" y="193"/>
                          <a:pt x="155" y="429"/>
                        </a:cubicBezTo>
                        <a:cubicBezTo>
                          <a:pt x="0" y="715"/>
                          <a:pt x="0" y="1025"/>
                          <a:pt x="48" y="1322"/>
                        </a:cubicBezTo>
                        <a:lnTo>
                          <a:pt x="84" y="1334"/>
                        </a:lnTo>
                        <a:cubicBezTo>
                          <a:pt x="203" y="1084"/>
                          <a:pt x="286" y="810"/>
                          <a:pt x="441" y="620"/>
                        </a:cubicBezTo>
                        <a:cubicBezTo>
                          <a:pt x="567" y="448"/>
                          <a:pt x="781" y="310"/>
                          <a:pt x="1019" y="310"/>
                        </a:cubicBezTo>
                        <a:cubicBezTo>
                          <a:pt x="1029" y="310"/>
                          <a:pt x="1038" y="310"/>
                          <a:pt x="1048" y="310"/>
                        </a:cubicBezTo>
                        <a:cubicBezTo>
                          <a:pt x="1179" y="322"/>
                          <a:pt x="1286" y="382"/>
                          <a:pt x="1417" y="489"/>
                        </a:cubicBezTo>
                        <a:cubicBezTo>
                          <a:pt x="1536" y="586"/>
                          <a:pt x="1713" y="683"/>
                          <a:pt x="1886" y="683"/>
                        </a:cubicBezTo>
                        <a:cubicBezTo>
                          <a:pt x="1905" y="683"/>
                          <a:pt x="1923" y="682"/>
                          <a:pt x="1941" y="679"/>
                        </a:cubicBezTo>
                        <a:cubicBezTo>
                          <a:pt x="2322" y="632"/>
                          <a:pt x="2441" y="310"/>
                          <a:pt x="2525" y="60"/>
                        </a:cubicBezTo>
                        <a:lnTo>
                          <a:pt x="248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93" name="Google Shape;693;p50"/>
                  <p:cNvSpPr/>
                  <p:nvPr/>
                </p:nvSpPr>
                <p:spPr>
                  <a:xfrm>
                    <a:off x="1943375" y="1470550"/>
                    <a:ext cx="26825" cy="50325"/>
                  </a:xfrm>
                  <a:custGeom>
                    <a:avLst/>
                    <a:gdLst/>
                    <a:ahLst/>
                    <a:cxnLst/>
                    <a:rect l="l" t="t" r="r" b="b"/>
                    <a:pathLst>
                      <a:path w="1073" h="2013" extrusionOk="0">
                        <a:moveTo>
                          <a:pt x="108" y="0"/>
                        </a:moveTo>
                        <a:cubicBezTo>
                          <a:pt x="1" y="84"/>
                          <a:pt x="13" y="227"/>
                          <a:pt x="72" y="334"/>
                        </a:cubicBezTo>
                        <a:cubicBezTo>
                          <a:pt x="144" y="441"/>
                          <a:pt x="263" y="501"/>
                          <a:pt x="370" y="524"/>
                        </a:cubicBezTo>
                        <a:cubicBezTo>
                          <a:pt x="584" y="584"/>
                          <a:pt x="787" y="691"/>
                          <a:pt x="763" y="858"/>
                        </a:cubicBezTo>
                        <a:cubicBezTo>
                          <a:pt x="739" y="1012"/>
                          <a:pt x="525" y="1215"/>
                          <a:pt x="561" y="1513"/>
                        </a:cubicBezTo>
                        <a:cubicBezTo>
                          <a:pt x="608" y="1763"/>
                          <a:pt x="822" y="2001"/>
                          <a:pt x="1061" y="2013"/>
                        </a:cubicBezTo>
                        <a:lnTo>
                          <a:pt x="1072" y="2001"/>
                        </a:lnTo>
                        <a:cubicBezTo>
                          <a:pt x="894" y="1870"/>
                          <a:pt x="799" y="1667"/>
                          <a:pt x="799" y="1489"/>
                        </a:cubicBezTo>
                        <a:cubicBezTo>
                          <a:pt x="787" y="1310"/>
                          <a:pt x="918" y="1155"/>
                          <a:pt x="953" y="870"/>
                        </a:cubicBezTo>
                        <a:cubicBezTo>
                          <a:pt x="953" y="715"/>
                          <a:pt x="858" y="584"/>
                          <a:pt x="739" y="524"/>
                        </a:cubicBezTo>
                        <a:cubicBezTo>
                          <a:pt x="620" y="465"/>
                          <a:pt x="501" y="441"/>
                          <a:pt x="406" y="417"/>
                        </a:cubicBezTo>
                        <a:cubicBezTo>
                          <a:pt x="299" y="393"/>
                          <a:pt x="191" y="358"/>
                          <a:pt x="132" y="286"/>
                        </a:cubicBezTo>
                        <a:cubicBezTo>
                          <a:pt x="72" y="227"/>
                          <a:pt x="49" y="96"/>
                          <a:pt x="120" y="24"/>
                        </a:cubicBezTo>
                        <a:lnTo>
                          <a:pt x="108"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94" name="Google Shape;694;p50"/>
                  <p:cNvSpPr/>
                  <p:nvPr/>
                </p:nvSpPr>
                <p:spPr>
                  <a:xfrm>
                    <a:off x="1778775" y="1443450"/>
                    <a:ext cx="38125" cy="61050"/>
                  </a:xfrm>
                  <a:custGeom>
                    <a:avLst/>
                    <a:gdLst/>
                    <a:ahLst/>
                    <a:cxnLst/>
                    <a:rect l="l" t="t" r="r" b="b"/>
                    <a:pathLst>
                      <a:path w="1525" h="2442" extrusionOk="0">
                        <a:moveTo>
                          <a:pt x="1" y="1"/>
                        </a:moveTo>
                        <a:lnTo>
                          <a:pt x="1" y="1"/>
                        </a:lnTo>
                        <a:cubicBezTo>
                          <a:pt x="25" y="287"/>
                          <a:pt x="215" y="525"/>
                          <a:pt x="417" y="692"/>
                        </a:cubicBezTo>
                        <a:cubicBezTo>
                          <a:pt x="632" y="870"/>
                          <a:pt x="870" y="989"/>
                          <a:pt x="1037" y="1180"/>
                        </a:cubicBezTo>
                        <a:cubicBezTo>
                          <a:pt x="1191" y="1358"/>
                          <a:pt x="1239" y="1620"/>
                          <a:pt x="1168" y="1799"/>
                        </a:cubicBezTo>
                        <a:cubicBezTo>
                          <a:pt x="1132" y="1906"/>
                          <a:pt x="1049" y="1954"/>
                          <a:pt x="929" y="2037"/>
                        </a:cubicBezTo>
                        <a:cubicBezTo>
                          <a:pt x="810" y="2120"/>
                          <a:pt x="703" y="2335"/>
                          <a:pt x="858" y="2442"/>
                        </a:cubicBezTo>
                        <a:lnTo>
                          <a:pt x="870" y="2430"/>
                        </a:lnTo>
                        <a:cubicBezTo>
                          <a:pt x="834" y="2382"/>
                          <a:pt x="858" y="2323"/>
                          <a:pt x="882" y="2275"/>
                        </a:cubicBezTo>
                        <a:cubicBezTo>
                          <a:pt x="918" y="2239"/>
                          <a:pt x="953" y="2216"/>
                          <a:pt x="1013" y="2192"/>
                        </a:cubicBezTo>
                        <a:cubicBezTo>
                          <a:pt x="1120" y="2156"/>
                          <a:pt x="1299" y="2085"/>
                          <a:pt x="1370" y="1918"/>
                        </a:cubicBezTo>
                        <a:cubicBezTo>
                          <a:pt x="1525" y="1620"/>
                          <a:pt x="1370" y="1287"/>
                          <a:pt x="1168" y="1084"/>
                        </a:cubicBezTo>
                        <a:cubicBezTo>
                          <a:pt x="953" y="882"/>
                          <a:pt x="703" y="775"/>
                          <a:pt x="501" y="632"/>
                        </a:cubicBezTo>
                        <a:cubicBezTo>
                          <a:pt x="287" y="477"/>
                          <a:pt x="84" y="299"/>
                          <a:pt x="36" y="37"/>
                        </a:cubicBezTo>
                        <a:lnTo>
                          <a:pt x="1"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95" name="Google Shape;695;p50"/>
                  <p:cNvSpPr/>
                  <p:nvPr/>
                </p:nvSpPr>
                <p:spPr>
                  <a:xfrm>
                    <a:off x="1506425" y="1474125"/>
                    <a:ext cx="19975" cy="58950"/>
                  </a:xfrm>
                  <a:custGeom>
                    <a:avLst/>
                    <a:gdLst/>
                    <a:ahLst/>
                    <a:cxnLst/>
                    <a:rect l="l" t="t" r="r" b="b"/>
                    <a:pathLst>
                      <a:path w="799" h="2358" extrusionOk="0">
                        <a:moveTo>
                          <a:pt x="1" y="0"/>
                        </a:moveTo>
                        <a:cubicBezTo>
                          <a:pt x="155" y="405"/>
                          <a:pt x="96" y="846"/>
                          <a:pt x="108" y="1274"/>
                        </a:cubicBezTo>
                        <a:cubicBezTo>
                          <a:pt x="108" y="1501"/>
                          <a:pt x="120" y="1739"/>
                          <a:pt x="239" y="1941"/>
                        </a:cubicBezTo>
                        <a:cubicBezTo>
                          <a:pt x="346" y="2143"/>
                          <a:pt x="536" y="2334"/>
                          <a:pt x="774" y="2358"/>
                        </a:cubicBezTo>
                        <a:lnTo>
                          <a:pt x="798" y="2346"/>
                        </a:lnTo>
                        <a:cubicBezTo>
                          <a:pt x="620" y="2215"/>
                          <a:pt x="524" y="2036"/>
                          <a:pt x="453" y="1858"/>
                        </a:cubicBezTo>
                        <a:cubicBezTo>
                          <a:pt x="382" y="1679"/>
                          <a:pt x="322" y="1489"/>
                          <a:pt x="286" y="1274"/>
                        </a:cubicBezTo>
                        <a:cubicBezTo>
                          <a:pt x="239" y="869"/>
                          <a:pt x="239" y="393"/>
                          <a:pt x="36" y="12"/>
                        </a:cubicBezTo>
                        <a:lnTo>
                          <a:pt x="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96" name="Google Shape;696;p50"/>
                  <p:cNvSpPr/>
                  <p:nvPr/>
                </p:nvSpPr>
                <p:spPr>
                  <a:xfrm>
                    <a:off x="1995475" y="1546150"/>
                    <a:ext cx="24125" cy="66400"/>
                  </a:xfrm>
                  <a:custGeom>
                    <a:avLst/>
                    <a:gdLst/>
                    <a:ahLst/>
                    <a:cxnLst/>
                    <a:rect l="l" t="t" r="r" b="b"/>
                    <a:pathLst>
                      <a:path w="965" h="2656" extrusionOk="0">
                        <a:moveTo>
                          <a:pt x="215" y="1"/>
                        </a:moveTo>
                        <a:lnTo>
                          <a:pt x="215" y="1"/>
                        </a:lnTo>
                        <a:cubicBezTo>
                          <a:pt x="143" y="132"/>
                          <a:pt x="179" y="298"/>
                          <a:pt x="239" y="417"/>
                        </a:cubicBezTo>
                        <a:cubicBezTo>
                          <a:pt x="298" y="536"/>
                          <a:pt x="370" y="655"/>
                          <a:pt x="417" y="775"/>
                        </a:cubicBezTo>
                        <a:cubicBezTo>
                          <a:pt x="465" y="894"/>
                          <a:pt x="489" y="1013"/>
                          <a:pt x="441" y="1096"/>
                        </a:cubicBezTo>
                        <a:cubicBezTo>
                          <a:pt x="417" y="1191"/>
                          <a:pt x="322" y="1287"/>
                          <a:pt x="215" y="1382"/>
                        </a:cubicBezTo>
                        <a:cubicBezTo>
                          <a:pt x="120" y="1489"/>
                          <a:pt x="1" y="1656"/>
                          <a:pt x="1" y="1834"/>
                        </a:cubicBezTo>
                        <a:cubicBezTo>
                          <a:pt x="1" y="2013"/>
                          <a:pt x="60" y="2168"/>
                          <a:pt x="167" y="2287"/>
                        </a:cubicBezTo>
                        <a:cubicBezTo>
                          <a:pt x="382" y="2549"/>
                          <a:pt x="679" y="2620"/>
                          <a:pt x="953" y="2656"/>
                        </a:cubicBezTo>
                        <a:lnTo>
                          <a:pt x="965" y="2620"/>
                        </a:lnTo>
                        <a:cubicBezTo>
                          <a:pt x="763" y="2441"/>
                          <a:pt x="524" y="2310"/>
                          <a:pt x="417" y="2120"/>
                        </a:cubicBezTo>
                        <a:cubicBezTo>
                          <a:pt x="310" y="1918"/>
                          <a:pt x="251" y="1739"/>
                          <a:pt x="417" y="1548"/>
                        </a:cubicBezTo>
                        <a:cubicBezTo>
                          <a:pt x="489" y="1465"/>
                          <a:pt x="608" y="1334"/>
                          <a:pt x="655" y="1179"/>
                        </a:cubicBezTo>
                        <a:cubicBezTo>
                          <a:pt x="703" y="1013"/>
                          <a:pt x="643" y="846"/>
                          <a:pt x="560" y="727"/>
                        </a:cubicBezTo>
                        <a:cubicBezTo>
                          <a:pt x="429" y="489"/>
                          <a:pt x="191" y="298"/>
                          <a:pt x="262" y="36"/>
                        </a:cubicBezTo>
                        <a:lnTo>
                          <a:pt x="21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97" name="Google Shape;697;p50"/>
                  <p:cNvSpPr/>
                  <p:nvPr/>
                </p:nvSpPr>
                <p:spPr>
                  <a:xfrm>
                    <a:off x="1714775" y="1511925"/>
                    <a:ext cx="24450" cy="66400"/>
                  </a:xfrm>
                  <a:custGeom>
                    <a:avLst/>
                    <a:gdLst/>
                    <a:ahLst/>
                    <a:cxnLst/>
                    <a:rect l="l" t="t" r="r" b="b"/>
                    <a:pathLst>
                      <a:path w="978" h="2656" extrusionOk="0">
                        <a:moveTo>
                          <a:pt x="227" y="0"/>
                        </a:moveTo>
                        <a:lnTo>
                          <a:pt x="227" y="0"/>
                        </a:lnTo>
                        <a:cubicBezTo>
                          <a:pt x="156" y="131"/>
                          <a:pt x="180" y="298"/>
                          <a:pt x="239" y="417"/>
                        </a:cubicBezTo>
                        <a:cubicBezTo>
                          <a:pt x="299" y="536"/>
                          <a:pt x="370" y="655"/>
                          <a:pt x="418" y="774"/>
                        </a:cubicBezTo>
                        <a:cubicBezTo>
                          <a:pt x="465" y="893"/>
                          <a:pt x="489" y="1012"/>
                          <a:pt x="453" y="1108"/>
                        </a:cubicBezTo>
                        <a:cubicBezTo>
                          <a:pt x="418" y="1191"/>
                          <a:pt x="334" y="1286"/>
                          <a:pt x="227" y="1382"/>
                        </a:cubicBezTo>
                        <a:cubicBezTo>
                          <a:pt x="120" y="1489"/>
                          <a:pt x="1" y="1655"/>
                          <a:pt x="1" y="1834"/>
                        </a:cubicBezTo>
                        <a:cubicBezTo>
                          <a:pt x="1" y="2013"/>
                          <a:pt x="60" y="2167"/>
                          <a:pt x="168" y="2298"/>
                        </a:cubicBezTo>
                        <a:cubicBezTo>
                          <a:pt x="394" y="2548"/>
                          <a:pt x="691" y="2620"/>
                          <a:pt x="953" y="2656"/>
                        </a:cubicBezTo>
                        <a:lnTo>
                          <a:pt x="977" y="2620"/>
                        </a:lnTo>
                        <a:cubicBezTo>
                          <a:pt x="763" y="2441"/>
                          <a:pt x="525" y="2310"/>
                          <a:pt x="418" y="2120"/>
                        </a:cubicBezTo>
                        <a:cubicBezTo>
                          <a:pt x="322" y="1917"/>
                          <a:pt x="263" y="1739"/>
                          <a:pt x="418" y="1548"/>
                        </a:cubicBezTo>
                        <a:cubicBezTo>
                          <a:pt x="501" y="1465"/>
                          <a:pt x="620" y="1346"/>
                          <a:pt x="656" y="1179"/>
                        </a:cubicBezTo>
                        <a:cubicBezTo>
                          <a:pt x="703" y="1012"/>
                          <a:pt x="644" y="846"/>
                          <a:pt x="572" y="727"/>
                        </a:cubicBezTo>
                        <a:cubicBezTo>
                          <a:pt x="441" y="489"/>
                          <a:pt x="203" y="298"/>
                          <a:pt x="275" y="36"/>
                        </a:cubicBezTo>
                        <a:lnTo>
                          <a:pt x="22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98" name="Google Shape;698;p50"/>
                  <p:cNvSpPr/>
                  <p:nvPr/>
                </p:nvSpPr>
                <p:spPr>
                  <a:xfrm>
                    <a:off x="2199375" y="1596150"/>
                    <a:ext cx="43775" cy="29875"/>
                  </a:xfrm>
                  <a:custGeom>
                    <a:avLst/>
                    <a:gdLst/>
                    <a:ahLst/>
                    <a:cxnLst/>
                    <a:rect l="l" t="t" r="r" b="b"/>
                    <a:pathLst>
                      <a:path w="1751" h="1195" extrusionOk="0">
                        <a:moveTo>
                          <a:pt x="1703" y="1"/>
                        </a:moveTo>
                        <a:cubicBezTo>
                          <a:pt x="1691" y="191"/>
                          <a:pt x="1500" y="299"/>
                          <a:pt x="1322" y="310"/>
                        </a:cubicBezTo>
                        <a:cubicBezTo>
                          <a:pt x="1301" y="312"/>
                          <a:pt x="1280" y="312"/>
                          <a:pt x="1259" y="312"/>
                        </a:cubicBezTo>
                        <a:cubicBezTo>
                          <a:pt x="1150" y="312"/>
                          <a:pt x="1036" y="297"/>
                          <a:pt x="915" y="297"/>
                        </a:cubicBezTo>
                        <a:cubicBezTo>
                          <a:pt x="858" y="297"/>
                          <a:pt x="799" y="300"/>
                          <a:pt x="738" y="310"/>
                        </a:cubicBezTo>
                        <a:cubicBezTo>
                          <a:pt x="631" y="322"/>
                          <a:pt x="536" y="358"/>
                          <a:pt x="429" y="429"/>
                        </a:cubicBezTo>
                        <a:cubicBezTo>
                          <a:pt x="322" y="501"/>
                          <a:pt x="262" y="620"/>
                          <a:pt x="238" y="715"/>
                        </a:cubicBezTo>
                        <a:cubicBezTo>
                          <a:pt x="179" y="906"/>
                          <a:pt x="179" y="1084"/>
                          <a:pt x="0" y="1168"/>
                        </a:cubicBezTo>
                        <a:lnTo>
                          <a:pt x="0" y="1191"/>
                        </a:lnTo>
                        <a:cubicBezTo>
                          <a:pt x="15" y="1194"/>
                          <a:pt x="29" y="1195"/>
                          <a:pt x="42" y="1195"/>
                        </a:cubicBezTo>
                        <a:cubicBezTo>
                          <a:pt x="255" y="1195"/>
                          <a:pt x="385" y="944"/>
                          <a:pt x="441" y="799"/>
                        </a:cubicBezTo>
                        <a:cubicBezTo>
                          <a:pt x="512" y="620"/>
                          <a:pt x="596" y="537"/>
                          <a:pt x="774" y="489"/>
                        </a:cubicBezTo>
                        <a:cubicBezTo>
                          <a:pt x="929" y="441"/>
                          <a:pt x="1131" y="453"/>
                          <a:pt x="1334" y="418"/>
                        </a:cubicBezTo>
                        <a:cubicBezTo>
                          <a:pt x="1548" y="370"/>
                          <a:pt x="1751" y="203"/>
                          <a:pt x="17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99" name="Google Shape;699;p50"/>
                  <p:cNvSpPr/>
                  <p:nvPr/>
                </p:nvSpPr>
                <p:spPr>
                  <a:xfrm>
                    <a:off x="2276750" y="1577700"/>
                    <a:ext cx="43800" cy="29925"/>
                  </a:xfrm>
                  <a:custGeom>
                    <a:avLst/>
                    <a:gdLst/>
                    <a:ahLst/>
                    <a:cxnLst/>
                    <a:rect l="l" t="t" r="r" b="b"/>
                    <a:pathLst>
                      <a:path w="1752" h="1197" extrusionOk="0">
                        <a:moveTo>
                          <a:pt x="1727" y="1"/>
                        </a:moveTo>
                        <a:cubicBezTo>
                          <a:pt x="1715" y="203"/>
                          <a:pt x="1513" y="298"/>
                          <a:pt x="1334" y="322"/>
                        </a:cubicBezTo>
                        <a:cubicBezTo>
                          <a:pt x="1314" y="324"/>
                          <a:pt x="1293" y="324"/>
                          <a:pt x="1272" y="324"/>
                        </a:cubicBezTo>
                        <a:cubicBezTo>
                          <a:pt x="1163" y="324"/>
                          <a:pt x="1049" y="309"/>
                          <a:pt x="932" y="309"/>
                        </a:cubicBezTo>
                        <a:cubicBezTo>
                          <a:pt x="876" y="309"/>
                          <a:pt x="820" y="312"/>
                          <a:pt x="763" y="322"/>
                        </a:cubicBezTo>
                        <a:cubicBezTo>
                          <a:pt x="656" y="334"/>
                          <a:pt x="549" y="358"/>
                          <a:pt x="441" y="441"/>
                        </a:cubicBezTo>
                        <a:cubicBezTo>
                          <a:pt x="346" y="513"/>
                          <a:pt x="287" y="632"/>
                          <a:pt x="251" y="715"/>
                        </a:cubicBezTo>
                        <a:cubicBezTo>
                          <a:pt x="180" y="917"/>
                          <a:pt x="180" y="1096"/>
                          <a:pt x="1" y="1179"/>
                        </a:cubicBezTo>
                        <a:lnTo>
                          <a:pt x="1" y="1191"/>
                        </a:lnTo>
                        <a:cubicBezTo>
                          <a:pt x="19" y="1195"/>
                          <a:pt x="36" y="1197"/>
                          <a:pt x="53" y="1197"/>
                        </a:cubicBezTo>
                        <a:cubicBezTo>
                          <a:pt x="260" y="1197"/>
                          <a:pt x="386" y="942"/>
                          <a:pt x="441" y="810"/>
                        </a:cubicBezTo>
                        <a:cubicBezTo>
                          <a:pt x="525" y="632"/>
                          <a:pt x="596" y="536"/>
                          <a:pt x="775" y="501"/>
                        </a:cubicBezTo>
                        <a:cubicBezTo>
                          <a:pt x="930" y="453"/>
                          <a:pt x="1132" y="465"/>
                          <a:pt x="1334" y="417"/>
                        </a:cubicBezTo>
                        <a:cubicBezTo>
                          <a:pt x="1549" y="382"/>
                          <a:pt x="1751" y="215"/>
                          <a:pt x="17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00" name="Google Shape;700;p50"/>
                  <p:cNvSpPr/>
                  <p:nvPr/>
                </p:nvSpPr>
                <p:spPr>
                  <a:xfrm>
                    <a:off x="1752000" y="1648000"/>
                    <a:ext cx="66400" cy="20650"/>
                  </a:xfrm>
                  <a:custGeom>
                    <a:avLst/>
                    <a:gdLst/>
                    <a:ahLst/>
                    <a:cxnLst/>
                    <a:rect l="l" t="t" r="r" b="b"/>
                    <a:pathLst>
                      <a:path w="2656" h="826" extrusionOk="0">
                        <a:moveTo>
                          <a:pt x="392" y="1"/>
                        </a:moveTo>
                        <a:cubicBezTo>
                          <a:pt x="242" y="1"/>
                          <a:pt x="95" y="51"/>
                          <a:pt x="0" y="165"/>
                        </a:cubicBezTo>
                        <a:lnTo>
                          <a:pt x="24" y="201"/>
                        </a:lnTo>
                        <a:cubicBezTo>
                          <a:pt x="103" y="128"/>
                          <a:pt x="197" y="98"/>
                          <a:pt x="294" y="98"/>
                        </a:cubicBezTo>
                        <a:cubicBezTo>
                          <a:pt x="417" y="98"/>
                          <a:pt x="543" y="146"/>
                          <a:pt x="643" y="213"/>
                        </a:cubicBezTo>
                        <a:cubicBezTo>
                          <a:pt x="834" y="332"/>
                          <a:pt x="988" y="522"/>
                          <a:pt x="1215" y="677"/>
                        </a:cubicBezTo>
                        <a:cubicBezTo>
                          <a:pt x="1334" y="749"/>
                          <a:pt x="1453" y="808"/>
                          <a:pt x="1608" y="820"/>
                        </a:cubicBezTo>
                        <a:cubicBezTo>
                          <a:pt x="1633" y="824"/>
                          <a:pt x="1658" y="825"/>
                          <a:pt x="1682" y="825"/>
                        </a:cubicBezTo>
                        <a:cubicBezTo>
                          <a:pt x="1820" y="825"/>
                          <a:pt x="1943" y="772"/>
                          <a:pt x="2024" y="701"/>
                        </a:cubicBezTo>
                        <a:cubicBezTo>
                          <a:pt x="2222" y="576"/>
                          <a:pt x="2365" y="442"/>
                          <a:pt x="2557" y="442"/>
                        </a:cubicBezTo>
                        <a:cubicBezTo>
                          <a:pt x="2585" y="442"/>
                          <a:pt x="2613" y="445"/>
                          <a:pt x="2643" y="451"/>
                        </a:cubicBezTo>
                        <a:lnTo>
                          <a:pt x="2655" y="427"/>
                        </a:lnTo>
                        <a:cubicBezTo>
                          <a:pt x="2571" y="334"/>
                          <a:pt x="2464" y="301"/>
                          <a:pt x="2353" y="301"/>
                        </a:cubicBezTo>
                        <a:cubicBezTo>
                          <a:pt x="2181" y="301"/>
                          <a:pt x="2002" y="381"/>
                          <a:pt x="1893" y="439"/>
                        </a:cubicBezTo>
                        <a:cubicBezTo>
                          <a:pt x="1788" y="499"/>
                          <a:pt x="1693" y="532"/>
                          <a:pt x="1593" y="532"/>
                        </a:cubicBezTo>
                        <a:cubicBezTo>
                          <a:pt x="1513" y="532"/>
                          <a:pt x="1429" y="511"/>
                          <a:pt x="1334" y="463"/>
                        </a:cubicBezTo>
                        <a:cubicBezTo>
                          <a:pt x="1131" y="380"/>
                          <a:pt x="953" y="201"/>
                          <a:pt x="715" y="82"/>
                        </a:cubicBezTo>
                        <a:cubicBezTo>
                          <a:pt x="622" y="30"/>
                          <a:pt x="506" y="1"/>
                          <a:pt x="39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01" name="Google Shape;701;p50"/>
                  <p:cNvSpPr/>
                  <p:nvPr/>
                </p:nvSpPr>
                <p:spPr>
                  <a:xfrm>
                    <a:off x="2278850" y="1672750"/>
                    <a:ext cx="77400" cy="22400"/>
                  </a:xfrm>
                  <a:custGeom>
                    <a:avLst/>
                    <a:gdLst/>
                    <a:ahLst/>
                    <a:cxnLst/>
                    <a:rect l="l" t="t" r="r" b="b"/>
                    <a:pathLst>
                      <a:path w="3096" h="896" extrusionOk="0">
                        <a:moveTo>
                          <a:pt x="643" y="0"/>
                        </a:moveTo>
                        <a:cubicBezTo>
                          <a:pt x="429" y="0"/>
                          <a:pt x="211" y="33"/>
                          <a:pt x="0" y="116"/>
                        </a:cubicBezTo>
                        <a:lnTo>
                          <a:pt x="0" y="128"/>
                        </a:lnTo>
                        <a:cubicBezTo>
                          <a:pt x="286" y="152"/>
                          <a:pt x="548" y="163"/>
                          <a:pt x="810" y="223"/>
                        </a:cubicBezTo>
                        <a:cubicBezTo>
                          <a:pt x="1072" y="283"/>
                          <a:pt x="1334" y="342"/>
                          <a:pt x="1572" y="449"/>
                        </a:cubicBezTo>
                        <a:cubicBezTo>
                          <a:pt x="1822" y="544"/>
                          <a:pt x="2012" y="723"/>
                          <a:pt x="2274" y="842"/>
                        </a:cubicBezTo>
                        <a:cubicBezTo>
                          <a:pt x="2377" y="878"/>
                          <a:pt x="2486" y="895"/>
                          <a:pt x="2593" y="895"/>
                        </a:cubicBezTo>
                        <a:cubicBezTo>
                          <a:pt x="2771" y="895"/>
                          <a:pt x="2947" y="848"/>
                          <a:pt x="3096" y="759"/>
                        </a:cubicBezTo>
                        <a:lnTo>
                          <a:pt x="3072" y="759"/>
                        </a:lnTo>
                        <a:cubicBezTo>
                          <a:pt x="2953" y="818"/>
                          <a:pt x="2819" y="848"/>
                          <a:pt x="2687" y="848"/>
                        </a:cubicBezTo>
                        <a:cubicBezTo>
                          <a:pt x="2554" y="848"/>
                          <a:pt x="2423" y="818"/>
                          <a:pt x="2310" y="759"/>
                        </a:cubicBezTo>
                        <a:cubicBezTo>
                          <a:pt x="2084" y="640"/>
                          <a:pt x="1893" y="425"/>
                          <a:pt x="1643" y="294"/>
                        </a:cubicBezTo>
                        <a:cubicBezTo>
                          <a:pt x="1393" y="152"/>
                          <a:pt x="1119" y="44"/>
                          <a:pt x="834" y="9"/>
                        </a:cubicBezTo>
                        <a:cubicBezTo>
                          <a:pt x="771" y="3"/>
                          <a:pt x="707" y="0"/>
                          <a:pt x="6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02" name="Google Shape;702;p50"/>
                  <p:cNvSpPr/>
                  <p:nvPr/>
                </p:nvSpPr>
                <p:spPr>
                  <a:xfrm>
                    <a:off x="2168425" y="1740550"/>
                    <a:ext cx="62825" cy="38000"/>
                  </a:xfrm>
                  <a:custGeom>
                    <a:avLst/>
                    <a:gdLst/>
                    <a:ahLst/>
                    <a:cxnLst/>
                    <a:rect l="l" t="t" r="r" b="b"/>
                    <a:pathLst>
                      <a:path w="2513" h="1520" extrusionOk="0">
                        <a:moveTo>
                          <a:pt x="150" y="1"/>
                        </a:moveTo>
                        <a:cubicBezTo>
                          <a:pt x="100" y="1"/>
                          <a:pt x="49" y="4"/>
                          <a:pt x="0" y="11"/>
                        </a:cubicBezTo>
                        <a:lnTo>
                          <a:pt x="0" y="23"/>
                        </a:lnTo>
                        <a:cubicBezTo>
                          <a:pt x="238" y="107"/>
                          <a:pt x="464" y="214"/>
                          <a:pt x="667" y="333"/>
                        </a:cubicBezTo>
                        <a:cubicBezTo>
                          <a:pt x="881" y="452"/>
                          <a:pt x="1084" y="571"/>
                          <a:pt x="1262" y="749"/>
                        </a:cubicBezTo>
                        <a:cubicBezTo>
                          <a:pt x="1465" y="916"/>
                          <a:pt x="1560" y="1154"/>
                          <a:pt x="1774" y="1333"/>
                        </a:cubicBezTo>
                        <a:cubicBezTo>
                          <a:pt x="1917" y="1459"/>
                          <a:pt x="2101" y="1520"/>
                          <a:pt x="2284" y="1520"/>
                        </a:cubicBezTo>
                        <a:cubicBezTo>
                          <a:pt x="2361" y="1520"/>
                          <a:pt x="2438" y="1509"/>
                          <a:pt x="2512" y="1488"/>
                        </a:cubicBezTo>
                        <a:lnTo>
                          <a:pt x="2488" y="1464"/>
                        </a:lnTo>
                        <a:cubicBezTo>
                          <a:pt x="2438" y="1473"/>
                          <a:pt x="2387" y="1478"/>
                          <a:pt x="2336" y="1478"/>
                        </a:cubicBezTo>
                        <a:cubicBezTo>
                          <a:pt x="2137" y="1478"/>
                          <a:pt x="1945" y="1404"/>
                          <a:pt x="1822" y="1261"/>
                        </a:cubicBezTo>
                        <a:cubicBezTo>
                          <a:pt x="1655" y="1095"/>
                          <a:pt x="1548" y="833"/>
                          <a:pt x="1369" y="630"/>
                        </a:cubicBezTo>
                        <a:cubicBezTo>
                          <a:pt x="1203" y="428"/>
                          <a:pt x="1000" y="249"/>
                          <a:pt x="762" y="142"/>
                        </a:cubicBezTo>
                        <a:cubicBezTo>
                          <a:pt x="571" y="56"/>
                          <a:pt x="357" y="1"/>
                          <a:pt x="15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03" name="Google Shape;703;p50"/>
                  <p:cNvSpPr/>
                  <p:nvPr/>
                </p:nvSpPr>
                <p:spPr>
                  <a:xfrm>
                    <a:off x="2294625" y="1746500"/>
                    <a:ext cx="50925" cy="19650"/>
                  </a:xfrm>
                  <a:custGeom>
                    <a:avLst/>
                    <a:gdLst/>
                    <a:ahLst/>
                    <a:cxnLst/>
                    <a:rect l="l" t="t" r="r" b="b"/>
                    <a:pathLst>
                      <a:path w="2037" h="786" extrusionOk="0">
                        <a:moveTo>
                          <a:pt x="382" y="0"/>
                        </a:moveTo>
                        <a:cubicBezTo>
                          <a:pt x="250" y="0"/>
                          <a:pt x="114" y="37"/>
                          <a:pt x="0" y="119"/>
                        </a:cubicBezTo>
                        <a:lnTo>
                          <a:pt x="12" y="130"/>
                        </a:lnTo>
                        <a:cubicBezTo>
                          <a:pt x="191" y="130"/>
                          <a:pt x="346" y="178"/>
                          <a:pt x="500" y="238"/>
                        </a:cubicBezTo>
                        <a:lnTo>
                          <a:pt x="1000" y="416"/>
                        </a:lnTo>
                        <a:cubicBezTo>
                          <a:pt x="1334" y="547"/>
                          <a:pt x="1679" y="666"/>
                          <a:pt x="2024" y="785"/>
                        </a:cubicBezTo>
                        <a:lnTo>
                          <a:pt x="2036" y="750"/>
                        </a:lnTo>
                        <a:cubicBezTo>
                          <a:pt x="1703" y="571"/>
                          <a:pt x="1393" y="416"/>
                          <a:pt x="1072" y="250"/>
                        </a:cubicBezTo>
                        <a:cubicBezTo>
                          <a:pt x="905" y="178"/>
                          <a:pt x="750" y="71"/>
                          <a:pt x="560" y="23"/>
                        </a:cubicBezTo>
                        <a:cubicBezTo>
                          <a:pt x="503" y="8"/>
                          <a:pt x="443" y="0"/>
                          <a:pt x="38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04" name="Google Shape;704;p50"/>
                  <p:cNvSpPr/>
                  <p:nvPr/>
                </p:nvSpPr>
                <p:spPr>
                  <a:xfrm>
                    <a:off x="2237175" y="1791425"/>
                    <a:ext cx="44075" cy="31575"/>
                  </a:xfrm>
                  <a:custGeom>
                    <a:avLst/>
                    <a:gdLst/>
                    <a:ahLst/>
                    <a:cxnLst/>
                    <a:rect l="l" t="t" r="r" b="b"/>
                    <a:pathLst>
                      <a:path w="1763" h="1263" extrusionOk="0">
                        <a:moveTo>
                          <a:pt x="227" y="0"/>
                        </a:moveTo>
                        <a:lnTo>
                          <a:pt x="227" y="0"/>
                        </a:lnTo>
                        <a:cubicBezTo>
                          <a:pt x="36" y="108"/>
                          <a:pt x="0" y="441"/>
                          <a:pt x="239" y="608"/>
                        </a:cubicBezTo>
                        <a:cubicBezTo>
                          <a:pt x="336" y="661"/>
                          <a:pt x="431" y="677"/>
                          <a:pt x="521" y="677"/>
                        </a:cubicBezTo>
                        <a:cubicBezTo>
                          <a:pt x="653" y="677"/>
                          <a:pt x="776" y="643"/>
                          <a:pt x="881" y="643"/>
                        </a:cubicBezTo>
                        <a:cubicBezTo>
                          <a:pt x="899" y="642"/>
                          <a:pt x="917" y="641"/>
                          <a:pt x="934" y="641"/>
                        </a:cubicBezTo>
                        <a:cubicBezTo>
                          <a:pt x="1256" y="641"/>
                          <a:pt x="1528" y="934"/>
                          <a:pt x="1739" y="1219"/>
                        </a:cubicBezTo>
                        <a:lnTo>
                          <a:pt x="1739" y="1219"/>
                        </a:lnTo>
                        <a:cubicBezTo>
                          <a:pt x="1652" y="1055"/>
                          <a:pt x="1560" y="894"/>
                          <a:pt x="1429" y="762"/>
                        </a:cubicBezTo>
                        <a:cubicBezTo>
                          <a:pt x="1298" y="608"/>
                          <a:pt x="1096" y="477"/>
                          <a:pt x="870" y="477"/>
                        </a:cubicBezTo>
                        <a:cubicBezTo>
                          <a:pt x="808" y="477"/>
                          <a:pt x="749" y="478"/>
                          <a:pt x="693" y="478"/>
                        </a:cubicBezTo>
                        <a:cubicBezTo>
                          <a:pt x="552" y="478"/>
                          <a:pt x="431" y="472"/>
                          <a:pt x="346" y="429"/>
                        </a:cubicBezTo>
                        <a:cubicBezTo>
                          <a:pt x="239" y="381"/>
                          <a:pt x="155" y="191"/>
                          <a:pt x="239" y="12"/>
                        </a:cubicBezTo>
                        <a:lnTo>
                          <a:pt x="227" y="0"/>
                        </a:lnTo>
                        <a:close/>
                        <a:moveTo>
                          <a:pt x="1739" y="1219"/>
                        </a:moveTo>
                        <a:cubicBezTo>
                          <a:pt x="1747" y="1234"/>
                          <a:pt x="1755" y="1248"/>
                          <a:pt x="1763" y="1262"/>
                        </a:cubicBezTo>
                        <a:lnTo>
                          <a:pt x="1763" y="1251"/>
                        </a:lnTo>
                        <a:cubicBezTo>
                          <a:pt x="1755" y="1240"/>
                          <a:pt x="1747" y="1230"/>
                          <a:pt x="1739" y="1219"/>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05" name="Google Shape;705;p50"/>
                  <p:cNvSpPr/>
                  <p:nvPr/>
                </p:nvSpPr>
                <p:spPr>
                  <a:xfrm>
                    <a:off x="2036250" y="1520850"/>
                    <a:ext cx="18475" cy="65275"/>
                  </a:xfrm>
                  <a:custGeom>
                    <a:avLst/>
                    <a:gdLst/>
                    <a:ahLst/>
                    <a:cxnLst/>
                    <a:rect l="l" t="t" r="r" b="b"/>
                    <a:pathLst>
                      <a:path w="739" h="2611" extrusionOk="0">
                        <a:moveTo>
                          <a:pt x="572" y="1"/>
                        </a:moveTo>
                        <a:cubicBezTo>
                          <a:pt x="417" y="215"/>
                          <a:pt x="275" y="417"/>
                          <a:pt x="179" y="667"/>
                        </a:cubicBezTo>
                        <a:cubicBezTo>
                          <a:pt x="96" y="929"/>
                          <a:pt x="60" y="1239"/>
                          <a:pt x="179" y="1501"/>
                        </a:cubicBezTo>
                        <a:cubicBezTo>
                          <a:pt x="298" y="1775"/>
                          <a:pt x="417" y="2001"/>
                          <a:pt x="417" y="2156"/>
                        </a:cubicBezTo>
                        <a:cubicBezTo>
                          <a:pt x="441" y="2306"/>
                          <a:pt x="284" y="2501"/>
                          <a:pt x="45" y="2501"/>
                        </a:cubicBezTo>
                        <a:cubicBezTo>
                          <a:pt x="39" y="2501"/>
                          <a:pt x="32" y="2501"/>
                          <a:pt x="24" y="2501"/>
                        </a:cubicBezTo>
                        <a:lnTo>
                          <a:pt x="1" y="2537"/>
                        </a:lnTo>
                        <a:cubicBezTo>
                          <a:pt x="64" y="2587"/>
                          <a:pt x="143" y="2611"/>
                          <a:pt x="225" y="2611"/>
                        </a:cubicBezTo>
                        <a:cubicBezTo>
                          <a:pt x="434" y="2611"/>
                          <a:pt x="660" y="2456"/>
                          <a:pt x="703" y="2191"/>
                        </a:cubicBezTo>
                        <a:cubicBezTo>
                          <a:pt x="739" y="1822"/>
                          <a:pt x="501" y="1608"/>
                          <a:pt x="394" y="1406"/>
                        </a:cubicBezTo>
                        <a:cubicBezTo>
                          <a:pt x="155" y="989"/>
                          <a:pt x="382" y="453"/>
                          <a:pt x="596" y="13"/>
                        </a:cubicBezTo>
                        <a:lnTo>
                          <a:pt x="572"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06" name="Google Shape;706;p50"/>
                  <p:cNvSpPr/>
                  <p:nvPr/>
                </p:nvSpPr>
                <p:spPr>
                  <a:xfrm>
                    <a:off x="2121975" y="1833300"/>
                    <a:ext cx="24425" cy="34950"/>
                  </a:xfrm>
                  <a:custGeom>
                    <a:avLst/>
                    <a:gdLst/>
                    <a:ahLst/>
                    <a:cxnLst/>
                    <a:rect l="l" t="t" r="r" b="b"/>
                    <a:pathLst>
                      <a:path w="977" h="1398" extrusionOk="0">
                        <a:moveTo>
                          <a:pt x="285" y="1"/>
                        </a:moveTo>
                        <a:cubicBezTo>
                          <a:pt x="223" y="1"/>
                          <a:pt x="158" y="25"/>
                          <a:pt x="120" y="64"/>
                        </a:cubicBezTo>
                        <a:cubicBezTo>
                          <a:pt x="13" y="135"/>
                          <a:pt x="1" y="302"/>
                          <a:pt x="60" y="409"/>
                        </a:cubicBezTo>
                        <a:cubicBezTo>
                          <a:pt x="155" y="623"/>
                          <a:pt x="394" y="671"/>
                          <a:pt x="548" y="719"/>
                        </a:cubicBezTo>
                        <a:cubicBezTo>
                          <a:pt x="715" y="766"/>
                          <a:pt x="858" y="849"/>
                          <a:pt x="870" y="992"/>
                        </a:cubicBezTo>
                        <a:cubicBezTo>
                          <a:pt x="906" y="1135"/>
                          <a:pt x="739" y="1266"/>
                          <a:pt x="608" y="1361"/>
                        </a:cubicBezTo>
                        <a:lnTo>
                          <a:pt x="608" y="1397"/>
                        </a:lnTo>
                        <a:cubicBezTo>
                          <a:pt x="751" y="1326"/>
                          <a:pt x="965" y="1242"/>
                          <a:pt x="977" y="1004"/>
                        </a:cubicBezTo>
                        <a:cubicBezTo>
                          <a:pt x="977" y="778"/>
                          <a:pt x="775" y="647"/>
                          <a:pt x="608" y="576"/>
                        </a:cubicBezTo>
                        <a:cubicBezTo>
                          <a:pt x="441" y="492"/>
                          <a:pt x="310" y="421"/>
                          <a:pt x="251" y="314"/>
                        </a:cubicBezTo>
                        <a:cubicBezTo>
                          <a:pt x="215" y="254"/>
                          <a:pt x="203" y="230"/>
                          <a:pt x="239" y="171"/>
                        </a:cubicBezTo>
                        <a:cubicBezTo>
                          <a:pt x="259" y="121"/>
                          <a:pt x="296" y="70"/>
                          <a:pt x="357" y="70"/>
                        </a:cubicBezTo>
                        <a:cubicBezTo>
                          <a:pt x="369" y="70"/>
                          <a:pt x="381" y="72"/>
                          <a:pt x="394" y="76"/>
                        </a:cubicBezTo>
                        <a:lnTo>
                          <a:pt x="417" y="64"/>
                        </a:lnTo>
                        <a:cubicBezTo>
                          <a:pt x="390" y="19"/>
                          <a:pt x="339" y="1"/>
                          <a:pt x="28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07" name="Google Shape;707;p50"/>
                  <p:cNvSpPr/>
                  <p:nvPr/>
                </p:nvSpPr>
                <p:spPr>
                  <a:xfrm>
                    <a:off x="1964225" y="1857575"/>
                    <a:ext cx="30075" cy="46975"/>
                  </a:xfrm>
                  <a:custGeom>
                    <a:avLst/>
                    <a:gdLst/>
                    <a:ahLst/>
                    <a:cxnLst/>
                    <a:rect l="l" t="t" r="r" b="b"/>
                    <a:pathLst>
                      <a:path w="1203" h="1879" extrusionOk="0">
                        <a:moveTo>
                          <a:pt x="587" y="1"/>
                        </a:moveTo>
                        <a:cubicBezTo>
                          <a:pt x="398" y="1"/>
                          <a:pt x="201" y="104"/>
                          <a:pt x="119" y="307"/>
                        </a:cubicBezTo>
                        <a:cubicBezTo>
                          <a:pt x="0" y="593"/>
                          <a:pt x="179" y="938"/>
                          <a:pt x="453" y="1021"/>
                        </a:cubicBezTo>
                        <a:cubicBezTo>
                          <a:pt x="703" y="1117"/>
                          <a:pt x="965" y="1069"/>
                          <a:pt x="1072" y="1272"/>
                        </a:cubicBezTo>
                        <a:cubicBezTo>
                          <a:pt x="1155" y="1462"/>
                          <a:pt x="1024" y="1700"/>
                          <a:pt x="858" y="1879"/>
                        </a:cubicBezTo>
                        <a:lnTo>
                          <a:pt x="870" y="1879"/>
                        </a:lnTo>
                        <a:cubicBezTo>
                          <a:pt x="965" y="1783"/>
                          <a:pt x="1048" y="1700"/>
                          <a:pt x="1108" y="1593"/>
                        </a:cubicBezTo>
                        <a:cubicBezTo>
                          <a:pt x="1167" y="1486"/>
                          <a:pt x="1203" y="1343"/>
                          <a:pt x="1155" y="1200"/>
                        </a:cubicBezTo>
                        <a:cubicBezTo>
                          <a:pt x="1108" y="1069"/>
                          <a:pt x="965" y="986"/>
                          <a:pt x="846" y="950"/>
                        </a:cubicBezTo>
                        <a:cubicBezTo>
                          <a:pt x="727" y="926"/>
                          <a:pt x="608" y="891"/>
                          <a:pt x="512" y="843"/>
                        </a:cubicBezTo>
                        <a:cubicBezTo>
                          <a:pt x="334" y="760"/>
                          <a:pt x="274" y="533"/>
                          <a:pt x="322" y="367"/>
                        </a:cubicBezTo>
                        <a:cubicBezTo>
                          <a:pt x="365" y="227"/>
                          <a:pt x="533" y="88"/>
                          <a:pt x="741" y="88"/>
                        </a:cubicBezTo>
                        <a:cubicBezTo>
                          <a:pt x="763" y="88"/>
                          <a:pt x="786" y="89"/>
                          <a:pt x="810" y="93"/>
                        </a:cubicBezTo>
                        <a:lnTo>
                          <a:pt x="834" y="69"/>
                        </a:lnTo>
                        <a:cubicBezTo>
                          <a:pt x="762" y="23"/>
                          <a:pt x="675" y="1"/>
                          <a:pt x="58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08" name="Google Shape;708;p50"/>
                  <p:cNvSpPr/>
                  <p:nvPr/>
                </p:nvSpPr>
                <p:spPr>
                  <a:xfrm>
                    <a:off x="1801100" y="1860925"/>
                    <a:ext cx="25325" cy="38275"/>
                  </a:xfrm>
                  <a:custGeom>
                    <a:avLst/>
                    <a:gdLst/>
                    <a:ahLst/>
                    <a:cxnLst/>
                    <a:rect l="l" t="t" r="r" b="b"/>
                    <a:pathLst>
                      <a:path w="1013" h="1531" extrusionOk="0">
                        <a:moveTo>
                          <a:pt x="382" y="1"/>
                        </a:moveTo>
                        <a:cubicBezTo>
                          <a:pt x="272" y="1"/>
                          <a:pt x="144" y="57"/>
                          <a:pt x="84" y="197"/>
                        </a:cubicBezTo>
                        <a:cubicBezTo>
                          <a:pt x="1" y="364"/>
                          <a:pt x="108" y="518"/>
                          <a:pt x="215" y="602"/>
                        </a:cubicBezTo>
                        <a:cubicBezTo>
                          <a:pt x="322" y="685"/>
                          <a:pt x="453" y="697"/>
                          <a:pt x="537" y="733"/>
                        </a:cubicBezTo>
                        <a:cubicBezTo>
                          <a:pt x="739" y="768"/>
                          <a:pt x="882" y="887"/>
                          <a:pt x="894" y="1090"/>
                        </a:cubicBezTo>
                        <a:cubicBezTo>
                          <a:pt x="918" y="1268"/>
                          <a:pt x="763" y="1471"/>
                          <a:pt x="560" y="1507"/>
                        </a:cubicBezTo>
                        <a:lnTo>
                          <a:pt x="572" y="1530"/>
                        </a:lnTo>
                        <a:cubicBezTo>
                          <a:pt x="798" y="1519"/>
                          <a:pt x="1013" y="1340"/>
                          <a:pt x="1013" y="1090"/>
                        </a:cubicBezTo>
                        <a:cubicBezTo>
                          <a:pt x="1013" y="971"/>
                          <a:pt x="977" y="840"/>
                          <a:pt x="894" y="745"/>
                        </a:cubicBezTo>
                        <a:cubicBezTo>
                          <a:pt x="822" y="637"/>
                          <a:pt x="703" y="578"/>
                          <a:pt x="596" y="554"/>
                        </a:cubicBezTo>
                        <a:cubicBezTo>
                          <a:pt x="501" y="506"/>
                          <a:pt x="417" y="483"/>
                          <a:pt x="358" y="423"/>
                        </a:cubicBezTo>
                        <a:cubicBezTo>
                          <a:pt x="298" y="364"/>
                          <a:pt x="275" y="316"/>
                          <a:pt x="286" y="268"/>
                        </a:cubicBezTo>
                        <a:cubicBezTo>
                          <a:pt x="286" y="221"/>
                          <a:pt x="358" y="161"/>
                          <a:pt x="441" y="149"/>
                        </a:cubicBezTo>
                        <a:cubicBezTo>
                          <a:pt x="466" y="146"/>
                          <a:pt x="492" y="144"/>
                          <a:pt x="520" y="144"/>
                        </a:cubicBezTo>
                        <a:cubicBezTo>
                          <a:pt x="587" y="144"/>
                          <a:pt x="663" y="153"/>
                          <a:pt x="739" y="161"/>
                        </a:cubicBezTo>
                        <a:lnTo>
                          <a:pt x="751" y="149"/>
                        </a:lnTo>
                        <a:cubicBezTo>
                          <a:pt x="656" y="78"/>
                          <a:pt x="572" y="18"/>
                          <a:pt x="441" y="6"/>
                        </a:cubicBezTo>
                        <a:cubicBezTo>
                          <a:pt x="422" y="3"/>
                          <a:pt x="402" y="1"/>
                          <a:pt x="38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09" name="Google Shape;709;p50"/>
                  <p:cNvSpPr/>
                  <p:nvPr/>
                </p:nvSpPr>
                <p:spPr>
                  <a:xfrm>
                    <a:off x="1469225" y="1840275"/>
                    <a:ext cx="39300" cy="33700"/>
                  </a:xfrm>
                  <a:custGeom>
                    <a:avLst/>
                    <a:gdLst/>
                    <a:ahLst/>
                    <a:cxnLst/>
                    <a:rect l="l" t="t" r="r" b="b"/>
                    <a:pathLst>
                      <a:path w="1572" h="1348" extrusionOk="0">
                        <a:moveTo>
                          <a:pt x="1286" y="0"/>
                        </a:moveTo>
                        <a:cubicBezTo>
                          <a:pt x="1178" y="0"/>
                          <a:pt x="1068" y="33"/>
                          <a:pt x="977" y="94"/>
                        </a:cubicBezTo>
                        <a:cubicBezTo>
                          <a:pt x="881" y="154"/>
                          <a:pt x="810" y="249"/>
                          <a:pt x="762" y="344"/>
                        </a:cubicBezTo>
                        <a:cubicBezTo>
                          <a:pt x="715" y="451"/>
                          <a:pt x="715" y="559"/>
                          <a:pt x="703" y="642"/>
                        </a:cubicBezTo>
                        <a:cubicBezTo>
                          <a:pt x="679" y="987"/>
                          <a:pt x="393" y="1285"/>
                          <a:pt x="24" y="1332"/>
                        </a:cubicBezTo>
                        <a:lnTo>
                          <a:pt x="0" y="1344"/>
                        </a:lnTo>
                        <a:cubicBezTo>
                          <a:pt x="22" y="1346"/>
                          <a:pt x="43" y="1347"/>
                          <a:pt x="64" y="1347"/>
                        </a:cubicBezTo>
                        <a:cubicBezTo>
                          <a:pt x="434" y="1347"/>
                          <a:pt x="779" y="1060"/>
                          <a:pt x="869" y="678"/>
                        </a:cubicBezTo>
                        <a:cubicBezTo>
                          <a:pt x="905" y="487"/>
                          <a:pt x="965" y="380"/>
                          <a:pt x="1084" y="273"/>
                        </a:cubicBezTo>
                        <a:cubicBezTo>
                          <a:pt x="1203" y="178"/>
                          <a:pt x="1358" y="118"/>
                          <a:pt x="1548" y="118"/>
                        </a:cubicBezTo>
                        <a:lnTo>
                          <a:pt x="1572" y="94"/>
                        </a:lnTo>
                        <a:cubicBezTo>
                          <a:pt x="1491" y="30"/>
                          <a:pt x="1389" y="0"/>
                          <a:pt x="128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10" name="Google Shape;710;p50"/>
                  <p:cNvSpPr/>
                  <p:nvPr/>
                </p:nvSpPr>
                <p:spPr>
                  <a:xfrm>
                    <a:off x="1300750" y="1677600"/>
                    <a:ext cx="62225" cy="20725"/>
                  </a:xfrm>
                  <a:custGeom>
                    <a:avLst/>
                    <a:gdLst/>
                    <a:ahLst/>
                    <a:cxnLst/>
                    <a:rect l="l" t="t" r="r" b="b"/>
                    <a:pathLst>
                      <a:path w="2489" h="829" extrusionOk="0">
                        <a:moveTo>
                          <a:pt x="1610" y="0"/>
                        </a:moveTo>
                        <a:cubicBezTo>
                          <a:pt x="1450" y="0"/>
                          <a:pt x="1290" y="34"/>
                          <a:pt x="1143" y="100"/>
                        </a:cubicBezTo>
                        <a:cubicBezTo>
                          <a:pt x="905" y="196"/>
                          <a:pt x="703" y="386"/>
                          <a:pt x="572" y="565"/>
                        </a:cubicBezTo>
                        <a:cubicBezTo>
                          <a:pt x="488" y="648"/>
                          <a:pt x="405" y="731"/>
                          <a:pt x="298" y="755"/>
                        </a:cubicBezTo>
                        <a:cubicBezTo>
                          <a:pt x="267" y="766"/>
                          <a:pt x="233" y="771"/>
                          <a:pt x="201" y="771"/>
                        </a:cubicBezTo>
                        <a:cubicBezTo>
                          <a:pt x="121" y="771"/>
                          <a:pt x="42" y="739"/>
                          <a:pt x="0" y="672"/>
                        </a:cubicBezTo>
                        <a:lnTo>
                          <a:pt x="0" y="684"/>
                        </a:lnTo>
                        <a:cubicBezTo>
                          <a:pt x="42" y="789"/>
                          <a:pt x="167" y="829"/>
                          <a:pt x="278" y="829"/>
                        </a:cubicBezTo>
                        <a:cubicBezTo>
                          <a:pt x="293" y="829"/>
                          <a:pt x="308" y="828"/>
                          <a:pt x="322" y="827"/>
                        </a:cubicBezTo>
                        <a:cubicBezTo>
                          <a:pt x="465" y="815"/>
                          <a:pt x="560" y="720"/>
                          <a:pt x="655" y="648"/>
                        </a:cubicBezTo>
                        <a:cubicBezTo>
                          <a:pt x="834" y="470"/>
                          <a:pt x="1000" y="339"/>
                          <a:pt x="1215" y="279"/>
                        </a:cubicBezTo>
                        <a:cubicBezTo>
                          <a:pt x="1322" y="243"/>
                          <a:pt x="1432" y="228"/>
                          <a:pt x="1541" y="228"/>
                        </a:cubicBezTo>
                        <a:cubicBezTo>
                          <a:pt x="1649" y="228"/>
                          <a:pt x="1756" y="243"/>
                          <a:pt x="1858" y="267"/>
                        </a:cubicBezTo>
                        <a:cubicBezTo>
                          <a:pt x="2072" y="291"/>
                          <a:pt x="2274" y="398"/>
                          <a:pt x="2477" y="529"/>
                        </a:cubicBezTo>
                        <a:lnTo>
                          <a:pt x="2489" y="517"/>
                        </a:lnTo>
                        <a:cubicBezTo>
                          <a:pt x="2370" y="291"/>
                          <a:pt x="2155" y="112"/>
                          <a:pt x="1905" y="41"/>
                        </a:cubicBezTo>
                        <a:cubicBezTo>
                          <a:pt x="1809" y="13"/>
                          <a:pt x="1710" y="0"/>
                          <a:pt x="161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11" name="Google Shape;711;p50"/>
                  <p:cNvSpPr/>
                  <p:nvPr/>
                </p:nvSpPr>
                <p:spPr>
                  <a:xfrm>
                    <a:off x="1327825" y="1595025"/>
                    <a:ext cx="60750" cy="25275"/>
                  </a:xfrm>
                  <a:custGeom>
                    <a:avLst/>
                    <a:gdLst/>
                    <a:ahLst/>
                    <a:cxnLst/>
                    <a:rect l="l" t="t" r="r" b="b"/>
                    <a:pathLst>
                      <a:path w="2430" h="1011" extrusionOk="0">
                        <a:moveTo>
                          <a:pt x="97" y="1"/>
                        </a:moveTo>
                        <a:cubicBezTo>
                          <a:pt x="65" y="1"/>
                          <a:pt x="33" y="4"/>
                          <a:pt x="1" y="10"/>
                        </a:cubicBezTo>
                        <a:lnTo>
                          <a:pt x="37" y="46"/>
                        </a:lnTo>
                        <a:cubicBezTo>
                          <a:pt x="51" y="44"/>
                          <a:pt x="66" y="43"/>
                          <a:pt x="80" y="43"/>
                        </a:cubicBezTo>
                        <a:cubicBezTo>
                          <a:pt x="274" y="43"/>
                          <a:pt x="430" y="186"/>
                          <a:pt x="596" y="308"/>
                        </a:cubicBezTo>
                        <a:cubicBezTo>
                          <a:pt x="763" y="463"/>
                          <a:pt x="1001" y="546"/>
                          <a:pt x="1215" y="605"/>
                        </a:cubicBezTo>
                        <a:cubicBezTo>
                          <a:pt x="1418" y="665"/>
                          <a:pt x="1632" y="725"/>
                          <a:pt x="1834" y="772"/>
                        </a:cubicBezTo>
                        <a:cubicBezTo>
                          <a:pt x="2037" y="820"/>
                          <a:pt x="2239" y="879"/>
                          <a:pt x="2418" y="1010"/>
                        </a:cubicBezTo>
                        <a:lnTo>
                          <a:pt x="2430" y="998"/>
                        </a:lnTo>
                        <a:cubicBezTo>
                          <a:pt x="2323" y="772"/>
                          <a:pt x="2096" y="641"/>
                          <a:pt x="1894" y="546"/>
                        </a:cubicBezTo>
                        <a:cubicBezTo>
                          <a:pt x="1668" y="463"/>
                          <a:pt x="1441" y="463"/>
                          <a:pt x="1239" y="415"/>
                        </a:cubicBezTo>
                        <a:cubicBezTo>
                          <a:pt x="1037" y="379"/>
                          <a:pt x="834" y="320"/>
                          <a:pt x="644" y="201"/>
                        </a:cubicBezTo>
                        <a:cubicBezTo>
                          <a:pt x="479" y="118"/>
                          <a:pt x="297" y="1"/>
                          <a:pt x="9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12" name="Google Shape;712;p50"/>
                  <p:cNvSpPr/>
                  <p:nvPr/>
                </p:nvSpPr>
                <p:spPr>
                  <a:xfrm>
                    <a:off x="1551075" y="1514900"/>
                    <a:ext cx="19975" cy="41100"/>
                  </a:xfrm>
                  <a:custGeom>
                    <a:avLst/>
                    <a:gdLst/>
                    <a:ahLst/>
                    <a:cxnLst/>
                    <a:rect l="l" t="t" r="r" b="b"/>
                    <a:pathLst>
                      <a:path w="799" h="1644" extrusionOk="0">
                        <a:moveTo>
                          <a:pt x="108" y="0"/>
                        </a:moveTo>
                        <a:cubicBezTo>
                          <a:pt x="60" y="155"/>
                          <a:pt x="12" y="298"/>
                          <a:pt x="12" y="465"/>
                        </a:cubicBezTo>
                        <a:cubicBezTo>
                          <a:pt x="0" y="632"/>
                          <a:pt x="60" y="798"/>
                          <a:pt x="167" y="941"/>
                        </a:cubicBezTo>
                        <a:cubicBezTo>
                          <a:pt x="274" y="1072"/>
                          <a:pt x="370" y="1191"/>
                          <a:pt x="465" y="1286"/>
                        </a:cubicBezTo>
                        <a:cubicBezTo>
                          <a:pt x="560" y="1382"/>
                          <a:pt x="643" y="1477"/>
                          <a:pt x="655" y="1644"/>
                        </a:cubicBezTo>
                        <a:lnTo>
                          <a:pt x="679" y="1644"/>
                        </a:lnTo>
                        <a:cubicBezTo>
                          <a:pt x="798" y="1501"/>
                          <a:pt x="739" y="1286"/>
                          <a:pt x="643" y="1143"/>
                        </a:cubicBezTo>
                        <a:cubicBezTo>
                          <a:pt x="536" y="1001"/>
                          <a:pt x="405" y="941"/>
                          <a:pt x="298" y="834"/>
                        </a:cubicBezTo>
                        <a:cubicBezTo>
                          <a:pt x="96" y="643"/>
                          <a:pt x="96" y="310"/>
                          <a:pt x="120" y="12"/>
                        </a:cubicBezTo>
                        <a:lnTo>
                          <a:pt x="108"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13" name="Google Shape;713;p50"/>
                  <p:cNvSpPr/>
                  <p:nvPr/>
                </p:nvSpPr>
                <p:spPr>
                  <a:xfrm>
                    <a:off x="1704075" y="1458075"/>
                    <a:ext cx="11325" cy="36900"/>
                  </a:xfrm>
                  <a:custGeom>
                    <a:avLst/>
                    <a:gdLst/>
                    <a:ahLst/>
                    <a:cxnLst/>
                    <a:rect l="l" t="t" r="r" b="b"/>
                    <a:pathLst>
                      <a:path w="453" h="1476" extrusionOk="0">
                        <a:moveTo>
                          <a:pt x="71" y="1"/>
                        </a:moveTo>
                        <a:cubicBezTo>
                          <a:pt x="48" y="1"/>
                          <a:pt x="24" y="4"/>
                          <a:pt x="0" y="11"/>
                        </a:cubicBezTo>
                        <a:lnTo>
                          <a:pt x="0" y="23"/>
                        </a:lnTo>
                        <a:cubicBezTo>
                          <a:pt x="131" y="23"/>
                          <a:pt x="238" y="142"/>
                          <a:pt x="262" y="261"/>
                        </a:cubicBezTo>
                        <a:cubicBezTo>
                          <a:pt x="298" y="380"/>
                          <a:pt x="286" y="499"/>
                          <a:pt x="238" y="642"/>
                        </a:cubicBezTo>
                        <a:cubicBezTo>
                          <a:pt x="215" y="773"/>
                          <a:pt x="131" y="904"/>
                          <a:pt x="131" y="1071"/>
                        </a:cubicBezTo>
                        <a:cubicBezTo>
                          <a:pt x="155" y="1214"/>
                          <a:pt x="215" y="1416"/>
                          <a:pt x="369" y="1476"/>
                        </a:cubicBezTo>
                        <a:lnTo>
                          <a:pt x="393" y="1452"/>
                        </a:lnTo>
                        <a:cubicBezTo>
                          <a:pt x="334" y="1321"/>
                          <a:pt x="346" y="1202"/>
                          <a:pt x="357" y="1083"/>
                        </a:cubicBezTo>
                        <a:cubicBezTo>
                          <a:pt x="369" y="952"/>
                          <a:pt x="405" y="821"/>
                          <a:pt x="417" y="678"/>
                        </a:cubicBezTo>
                        <a:cubicBezTo>
                          <a:pt x="429" y="535"/>
                          <a:pt x="453" y="368"/>
                          <a:pt x="369" y="226"/>
                        </a:cubicBezTo>
                        <a:cubicBezTo>
                          <a:pt x="319" y="105"/>
                          <a:pt x="200" y="1"/>
                          <a:pt x="7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14" name="Google Shape;714;p50"/>
                  <p:cNvSpPr/>
                  <p:nvPr/>
                </p:nvSpPr>
                <p:spPr>
                  <a:xfrm>
                    <a:off x="1869275" y="1452100"/>
                    <a:ext cx="19675" cy="53300"/>
                  </a:xfrm>
                  <a:custGeom>
                    <a:avLst/>
                    <a:gdLst/>
                    <a:ahLst/>
                    <a:cxnLst/>
                    <a:rect l="l" t="t" r="r" b="b"/>
                    <a:pathLst>
                      <a:path w="787" h="2132" extrusionOk="0">
                        <a:moveTo>
                          <a:pt x="667" y="0"/>
                        </a:moveTo>
                        <a:lnTo>
                          <a:pt x="643" y="12"/>
                        </a:lnTo>
                        <a:cubicBezTo>
                          <a:pt x="727" y="191"/>
                          <a:pt x="596" y="369"/>
                          <a:pt x="465" y="488"/>
                        </a:cubicBezTo>
                        <a:cubicBezTo>
                          <a:pt x="322" y="607"/>
                          <a:pt x="131" y="738"/>
                          <a:pt x="60" y="965"/>
                        </a:cubicBezTo>
                        <a:cubicBezTo>
                          <a:pt x="0" y="1179"/>
                          <a:pt x="24" y="1393"/>
                          <a:pt x="84" y="1596"/>
                        </a:cubicBezTo>
                        <a:cubicBezTo>
                          <a:pt x="143" y="1774"/>
                          <a:pt x="238" y="1953"/>
                          <a:pt x="346" y="2131"/>
                        </a:cubicBezTo>
                        <a:lnTo>
                          <a:pt x="357" y="2131"/>
                        </a:lnTo>
                        <a:cubicBezTo>
                          <a:pt x="357" y="1917"/>
                          <a:pt x="322" y="1727"/>
                          <a:pt x="298" y="1536"/>
                        </a:cubicBezTo>
                        <a:cubicBezTo>
                          <a:pt x="262" y="1358"/>
                          <a:pt x="203" y="1179"/>
                          <a:pt x="238" y="1012"/>
                        </a:cubicBezTo>
                        <a:cubicBezTo>
                          <a:pt x="274" y="846"/>
                          <a:pt x="417" y="715"/>
                          <a:pt x="548" y="560"/>
                        </a:cubicBezTo>
                        <a:cubicBezTo>
                          <a:pt x="691" y="429"/>
                          <a:pt x="786" y="179"/>
                          <a:pt x="6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15" name="Google Shape;715;p50"/>
                  <p:cNvSpPr/>
                  <p:nvPr/>
                </p:nvSpPr>
                <p:spPr>
                  <a:xfrm>
                    <a:off x="2045200" y="1458550"/>
                    <a:ext cx="16975" cy="44200"/>
                  </a:xfrm>
                  <a:custGeom>
                    <a:avLst/>
                    <a:gdLst/>
                    <a:ahLst/>
                    <a:cxnLst/>
                    <a:rect l="l" t="t" r="r" b="b"/>
                    <a:pathLst>
                      <a:path w="679" h="1768" extrusionOk="0">
                        <a:moveTo>
                          <a:pt x="360" y="0"/>
                        </a:moveTo>
                        <a:cubicBezTo>
                          <a:pt x="269" y="0"/>
                          <a:pt x="198" y="86"/>
                          <a:pt x="167" y="171"/>
                        </a:cubicBezTo>
                        <a:cubicBezTo>
                          <a:pt x="143" y="278"/>
                          <a:pt x="178" y="373"/>
                          <a:pt x="226" y="469"/>
                        </a:cubicBezTo>
                        <a:cubicBezTo>
                          <a:pt x="333" y="635"/>
                          <a:pt x="476" y="766"/>
                          <a:pt x="476" y="897"/>
                        </a:cubicBezTo>
                        <a:cubicBezTo>
                          <a:pt x="476" y="1028"/>
                          <a:pt x="333" y="1088"/>
                          <a:pt x="178" y="1231"/>
                        </a:cubicBezTo>
                        <a:cubicBezTo>
                          <a:pt x="107" y="1302"/>
                          <a:pt x="24" y="1385"/>
                          <a:pt x="24" y="1528"/>
                        </a:cubicBezTo>
                        <a:cubicBezTo>
                          <a:pt x="1" y="1642"/>
                          <a:pt x="87" y="1767"/>
                          <a:pt x="199" y="1767"/>
                        </a:cubicBezTo>
                        <a:cubicBezTo>
                          <a:pt x="204" y="1767"/>
                          <a:pt x="209" y="1767"/>
                          <a:pt x="214" y="1766"/>
                        </a:cubicBezTo>
                        <a:lnTo>
                          <a:pt x="214" y="1743"/>
                        </a:lnTo>
                        <a:cubicBezTo>
                          <a:pt x="143" y="1707"/>
                          <a:pt x="155" y="1612"/>
                          <a:pt x="167" y="1552"/>
                        </a:cubicBezTo>
                        <a:cubicBezTo>
                          <a:pt x="202" y="1492"/>
                          <a:pt x="238" y="1445"/>
                          <a:pt x="321" y="1409"/>
                        </a:cubicBezTo>
                        <a:cubicBezTo>
                          <a:pt x="381" y="1362"/>
                          <a:pt x="464" y="1314"/>
                          <a:pt x="536" y="1231"/>
                        </a:cubicBezTo>
                        <a:cubicBezTo>
                          <a:pt x="595" y="1147"/>
                          <a:pt x="679" y="1016"/>
                          <a:pt x="643" y="897"/>
                        </a:cubicBezTo>
                        <a:cubicBezTo>
                          <a:pt x="595" y="647"/>
                          <a:pt x="405" y="564"/>
                          <a:pt x="298" y="421"/>
                        </a:cubicBezTo>
                        <a:cubicBezTo>
                          <a:pt x="262" y="349"/>
                          <a:pt x="214" y="278"/>
                          <a:pt x="226" y="207"/>
                        </a:cubicBezTo>
                        <a:cubicBezTo>
                          <a:pt x="238" y="111"/>
                          <a:pt x="298" y="40"/>
                          <a:pt x="393" y="40"/>
                        </a:cubicBezTo>
                        <a:lnTo>
                          <a:pt x="393" y="4"/>
                        </a:lnTo>
                        <a:cubicBezTo>
                          <a:pt x="381" y="2"/>
                          <a:pt x="370" y="0"/>
                          <a:pt x="3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16" name="Google Shape;716;p50"/>
                  <p:cNvSpPr/>
                  <p:nvPr/>
                </p:nvSpPr>
                <p:spPr>
                  <a:xfrm>
                    <a:off x="1642450" y="1546150"/>
                    <a:ext cx="21750" cy="41950"/>
                  </a:xfrm>
                  <a:custGeom>
                    <a:avLst/>
                    <a:gdLst/>
                    <a:ahLst/>
                    <a:cxnLst/>
                    <a:rect l="l" t="t" r="r" b="b"/>
                    <a:pathLst>
                      <a:path w="870" h="1678" extrusionOk="0">
                        <a:moveTo>
                          <a:pt x="144" y="1"/>
                        </a:moveTo>
                        <a:cubicBezTo>
                          <a:pt x="25" y="36"/>
                          <a:pt x="1" y="155"/>
                          <a:pt x="13" y="251"/>
                        </a:cubicBezTo>
                        <a:cubicBezTo>
                          <a:pt x="25" y="358"/>
                          <a:pt x="120" y="441"/>
                          <a:pt x="203" y="489"/>
                        </a:cubicBezTo>
                        <a:cubicBezTo>
                          <a:pt x="382" y="596"/>
                          <a:pt x="572" y="644"/>
                          <a:pt x="632" y="763"/>
                        </a:cubicBezTo>
                        <a:cubicBezTo>
                          <a:pt x="691" y="882"/>
                          <a:pt x="596" y="1001"/>
                          <a:pt x="513" y="1191"/>
                        </a:cubicBezTo>
                        <a:cubicBezTo>
                          <a:pt x="489" y="1298"/>
                          <a:pt x="453" y="1417"/>
                          <a:pt x="513" y="1537"/>
                        </a:cubicBezTo>
                        <a:cubicBezTo>
                          <a:pt x="548" y="1617"/>
                          <a:pt x="631" y="1677"/>
                          <a:pt x="715" y="1677"/>
                        </a:cubicBezTo>
                        <a:cubicBezTo>
                          <a:pt x="743" y="1677"/>
                          <a:pt x="772" y="1670"/>
                          <a:pt x="798" y="1656"/>
                        </a:cubicBezTo>
                        <a:lnTo>
                          <a:pt x="798" y="1644"/>
                        </a:lnTo>
                        <a:cubicBezTo>
                          <a:pt x="715" y="1644"/>
                          <a:pt x="679" y="1548"/>
                          <a:pt x="667" y="1489"/>
                        </a:cubicBezTo>
                        <a:cubicBezTo>
                          <a:pt x="667" y="1429"/>
                          <a:pt x="679" y="1370"/>
                          <a:pt x="727" y="1298"/>
                        </a:cubicBezTo>
                        <a:cubicBezTo>
                          <a:pt x="775" y="1227"/>
                          <a:pt x="810" y="1132"/>
                          <a:pt x="846" y="1025"/>
                        </a:cubicBezTo>
                        <a:cubicBezTo>
                          <a:pt x="870" y="929"/>
                          <a:pt x="858" y="786"/>
                          <a:pt x="787" y="691"/>
                        </a:cubicBezTo>
                        <a:cubicBezTo>
                          <a:pt x="632" y="489"/>
                          <a:pt x="417" y="513"/>
                          <a:pt x="263" y="429"/>
                        </a:cubicBezTo>
                        <a:cubicBezTo>
                          <a:pt x="191" y="394"/>
                          <a:pt x="132" y="346"/>
                          <a:pt x="96" y="274"/>
                        </a:cubicBezTo>
                        <a:cubicBezTo>
                          <a:pt x="84" y="191"/>
                          <a:pt x="84" y="96"/>
                          <a:pt x="179" y="60"/>
                        </a:cubicBezTo>
                        <a:lnTo>
                          <a:pt x="1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17" name="Google Shape;717;p50"/>
                  <p:cNvSpPr/>
                  <p:nvPr/>
                </p:nvSpPr>
                <p:spPr>
                  <a:xfrm>
                    <a:off x="2249075" y="1486700"/>
                    <a:ext cx="32175" cy="50850"/>
                  </a:xfrm>
                  <a:custGeom>
                    <a:avLst/>
                    <a:gdLst/>
                    <a:ahLst/>
                    <a:cxnLst/>
                    <a:rect l="l" t="t" r="r" b="b"/>
                    <a:pathLst>
                      <a:path w="1287" h="2034" extrusionOk="0">
                        <a:moveTo>
                          <a:pt x="1235" y="0"/>
                        </a:moveTo>
                        <a:cubicBezTo>
                          <a:pt x="1124" y="0"/>
                          <a:pt x="1059" y="132"/>
                          <a:pt x="1048" y="236"/>
                        </a:cubicBezTo>
                        <a:cubicBezTo>
                          <a:pt x="1025" y="355"/>
                          <a:pt x="1072" y="474"/>
                          <a:pt x="1084" y="581"/>
                        </a:cubicBezTo>
                        <a:cubicBezTo>
                          <a:pt x="1144" y="783"/>
                          <a:pt x="953" y="902"/>
                          <a:pt x="751" y="938"/>
                        </a:cubicBezTo>
                        <a:cubicBezTo>
                          <a:pt x="644" y="962"/>
                          <a:pt x="513" y="974"/>
                          <a:pt x="394" y="1033"/>
                        </a:cubicBezTo>
                        <a:cubicBezTo>
                          <a:pt x="286" y="1093"/>
                          <a:pt x="179" y="1200"/>
                          <a:pt x="120" y="1319"/>
                        </a:cubicBezTo>
                        <a:cubicBezTo>
                          <a:pt x="1" y="1557"/>
                          <a:pt x="13" y="1855"/>
                          <a:pt x="179" y="2033"/>
                        </a:cubicBezTo>
                        <a:lnTo>
                          <a:pt x="191" y="2021"/>
                        </a:lnTo>
                        <a:cubicBezTo>
                          <a:pt x="155" y="1795"/>
                          <a:pt x="215" y="1593"/>
                          <a:pt x="310" y="1426"/>
                        </a:cubicBezTo>
                        <a:cubicBezTo>
                          <a:pt x="417" y="1259"/>
                          <a:pt x="548" y="1176"/>
                          <a:pt x="786" y="1117"/>
                        </a:cubicBezTo>
                        <a:cubicBezTo>
                          <a:pt x="894" y="1081"/>
                          <a:pt x="1036" y="1045"/>
                          <a:pt x="1120" y="938"/>
                        </a:cubicBezTo>
                        <a:cubicBezTo>
                          <a:pt x="1227" y="843"/>
                          <a:pt x="1239" y="688"/>
                          <a:pt x="1191" y="569"/>
                        </a:cubicBezTo>
                        <a:cubicBezTo>
                          <a:pt x="1167" y="450"/>
                          <a:pt x="1108" y="355"/>
                          <a:pt x="1108" y="247"/>
                        </a:cubicBezTo>
                        <a:cubicBezTo>
                          <a:pt x="1108" y="168"/>
                          <a:pt x="1152" y="44"/>
                          <a:pt x="1260" y="44"/>
                        </a:cubicBezTo>
                        <a:cubicBezTo>
                          <a:pt x="1265" y="44"/>
                          <a:pt x="1269" y="44"/>
                          <a:pt x="1275" y="45"/>
                        </a:cubicBezTo>
                        <a:lnTo>
                          <a:pt x="1287" y="9"/>
                        </a:lnTo>
                        <a:cubicBezTo>
                          <a:pt x="1268" y="3"/>
                          <a:pt x="1251" y="0"/>
                          <a:pt x="12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18" name="Google Shape;718;p50"/>
                  <p:cNvSpPr/>
                  <p:nvPr/>
                </p:nvSpPr>
                <p:spPr>
                  <a:xfrm>
                    <a:off x="2362775" y="1685950"/>
                    <a:ext cx="56875" cy="13550"/>
                  </a:xfrm>
                  <a:custGeom>
                    <a:avLst/>
                    <a:gdLst/>
                    <a:ahLst/>
                    <a:cxnLst/>
                    <a:rect l="l" t="t" r="r" b="b"/>
                    <a:pathLst>
                      <a:path w="2275" h="542" extrusionOk="0">
                        <a:moveTo>
                          <a:pt x="2120" y="0"/>
                        </a:moveTo>
                        <a:cubicBezTo>
                          <a:pt x="2060" y="0"/>
                          <a:pt x="1994" y="23"/>
                          <a:pt x="1942" y="52"/>
                        </a:cubicBezTo>
                        <a:cubicBezTo>
                          <a:pt x="1846" y="112"/>
                          <a:pt x="1787" y="231"/>
                          <a:pt x="1703" y="302"/>
                        </a:cubicBezTo>
                        <a:cubicBezTo>
                          <a:pt x="1644" y="376"/>
                          <a:pt x="1577" y="407"/>
                          <a:pt x="1506" y="407"/>
                        </a:cubicBezTo>
                        <a:cubicBezTo>
                          <a:pt x="1407" y="407"/>
                          <a:pt x="1301" y="345"/>
                          <a:pt x="1203" y="255"/>
                        </a:cubicBezTo>
                        <a:cubicBezTo>
                          <a:pt x="1132" y="195"/>
                          <a:pt x="1037" y="112"/>
                          <a:pt x="906" y="52"/>
                        </a:cubicBezTo>
                        <a:cubicBezTo>
                          <a:pt x="826" y="20"/>
                          <a:pt x="742" y="5"/>
                          <a:pt x="652" y="5"/>
                        </a:cubicBezTo>
                        <a:cubicBezTo>
                          <a:pt x="607" y="5"/>
                          <a:pt x="560" y="9"/>
                          <a:pt x="513" y="16"/>
                        </a:cubicBezTo>
                        <a:cubicBezTo>
                          <a:pt x="263" y="64"/>
                          <a:pt x="25" y="278"/>
                          <a:pt x="1" y="517"/>
                        </a:cubicBezTo>
                        <a:lnTo>
                          <a:pt x="25" y="517"/>
                        </a:lnTo>
                        <a:cubicBezTo>
                          <a:pt x="179" y="338"/>
                          <a:pt x="370" y="243"/>
                          <a:pt x="560" y="231"/>
                        </a:cubicBezTo>
                        <a:cubicBezTo>
                          <a:pt x="600" y="223"/>
                          <a:pt x="639" y="220"/>
                          <a:pt x="677" y="220"/>
                        </a:cubicBezTo>
                        <a:cubicBezTo>
                          <a:pt x="821" y="220"/>
                          <a:pt x="957" y="275"/>
                          <a:pt x="1108" y="397"/>
                        </a:cubicBezTo>
                        <a:cubicBezTo>
                          <a:pt x="1203" y="469"/>
                          <a:pt x="1322" y="528"/>
                          <a:pt x="1453" y="540"/>
                        </a:cubicBezTo>
                        <a:cubicBezTo>
                          <a:pt x="1462" y="541"/>
                          <a:pt x="1470" y="541"/>
                          <a:pt x="1479" y="541"/>
                        </a:cubicBezTo>
                        <a:cubicBezTo>
                          <a:pt x="1604" y="541"/>
                          <a:pt x="1743" y="462"/>
                          <a:pt x="1799" y="362"/>
                        </a:cubicBezTo>
                        <a:cubicBezTo>
                          <a:pt x="1870" y="255"/>
                          <a:pt x="1918" y="159"/>
                          <a:pt x="1989" y="100"/>
                        </a:cubicBezTo>
                        <a:cubicBezTo>
                          <a:pt x="2029" y="67"/>
                          <a:pt x="2091" y="41"/>
                          <a:pt x="2148" y="41"/>
                        </a:cubicBezTo>
                        <a:cubicBezTo>
                          <a:pt x="2194" y="41"/>
                          <a:pt x="2237" y="57"/>
                          <a:pt x="2263" y="100"/>
                        </a:cubicBezTo>
                        <a:lnTo>
                          <a:pt x="2275" y="100"/>
                        </a:lnTo>
                        <a:cubicBezTo>
                          <a:pt x="2244" y="26"/>
                          <a:pt x="2185" y="0"/>
                          <a:pt x="212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19" name="Google Shape;719;p50"/>
                  <p:cNvSpPr/>
                  <p:nvPr/>
                </p:nvSpPr>
                <p:spPr>
                  <a:xfrm>
                    <a:off x="2161275" y="1500025"/>
                    <a:ext cx="21750" cy="43775"/>
                  </a:xfrm>
                  <a:custGeom>
                    <a:avLst/>
                    <a:gdLst/>
                    <a:ahLst/>
                    <a:cxnLst/>
                    <a:rect l="l" t="t" r="r" b="b"/>
                    <a:pathLst>
                      <a:path w="870" h="1751" extrusionOk="0">
                        <a:moveTo>
                          <a:pt x="846" y="0"/>
                        </a:moveTo>
                        <a:cubicBezTo>
                          <a:pt x="750" y="0"/>
                          <a:pt x="691" y="107"/>
                          <a:pt x="667" y="191"/>
                        </a:cubicBezTo>
                        <a:cubicBezTo>
                          <a:pt x="655" y="298"/>
                          <a:pt x="691" y="393"/>
                          <a:pt x="691" y="465"/>
                        </a:cubicBezTo>
                        <a:cubicBezTo>
                          <a:pt x="703" y="631"/>
                          <a:pt x="572" y="667"/>
                          <a:pt x="405" y="762"/>
                        </a:cubicBezTo>
                        <a:cubicBezTo>
                          <a:pt x="238" y="846"/>
                          <a:pt x="84" y="1024"/>
                          <a:pt x="48" y="1227"/>
                        </a:cubicBezTo>
                        <a:cubicBezTo>
                          <a:pt x="0" y="1417"/>
                          <a:pt x="60" y="1631"/>
                          <a:pt x="215" y="1750"/>
                        </a:cubicBezTo>
                        <a:lnTo>
                          <a:pt x="227" y="1738"/>
                        </a:lnTo>
                        <a:cubicBezTo>
                          <a:pt x="203" y="1584"/>
                          <a:pt x="215" y="1417"/>
                          <a:pt x="262" y="1286"/>
                        </a:cubicBezTo>
                        <a:cubicBezTo>
                          <a:pt x="298" y="1143"/>
                          <a:pt x="357" y="1012"/>
                          <a:pt x="500" y="929"/>
                        </a:cubicBezTo>
                        <a:cubicBezTo>
                          <a:pt x="572" y="881"/>
                          <a:pt x="643" y="834"/>
                          <a:pt x="715" y="762"/>
                        </a:cubicBezTo>
                        <a:cubicBezTo>
                          <a:pt x="810" y="691"/>
                          <a:pt x="834" y="548"/>
                          <a:pt x="810" y="465"/>
                        </a:cubicBezTo>
                        <a:cubicBezTo>
                          <a:pt x="798" y="357"/>
                          <a:pt x="750" y="286"/>
                          <a:pt x="750" y="214"/>
                        </a:cubicBezTo>
                        <a:cubicBezTo>
                          <a:pt x="750" y="131"/>
                          <a:pt x="774" y="48"/>
                          <a:pt x="869" y="36"/>
                        </a:cubicBezTo>
                        <a:lnTo>
                          <a:pt x="846"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20" name="Google Shape;720;p50"/>
                  <p:cNvSpPr/>
                  <p:nvPr/>
                </p:nvSpPr>
                <p:spPr>
                  <a:xfrm>
                    <a:off x="2095500" y="1521550"/>
                    <a:ext cx="27100" cy="39800"/>
                  </a:xfrm>
                  <a:custGeom>
                    <a:avLst/>
                    <a:gdLst/>
                    <a:ahLst/>
                    <a:cxnLst/>
                    <a:rect l="l" t="t" r="r" b="b"/>
                    <a:pathLst>
                      <a:path w="1084" h="1592" extrusionOk="0">
                        <a:moveTo>
                          <a:pt x="1046" y="1"/>
                        </a:moveTo>
                        <a:cubicBezTo>
                          <a:pt x="973" y="1"/>
                          <a:pt x="901" y="80"/>
                          <a:pt x="881" y="151"/>
                        </a:cubicBezTo>
                        <a:cubicBezTo>
                          <a:pt x="845" y="258"/>
                          <a:pt x="869" y="342"/>
                          <a:pt x="845" y="425"/>
                        </a:cubicBezTo>
                        <a:cubicBezTo>
                          <a:pt x="833" y="580"/>
                          <a:pt x="691" y="604"/>
                          <a:pt x="512" y="663"/>
                        </a:cubicBezTo>
                        <a:cubicBezTo>
                          <a:pt x="333" y="723"/>
                          <a:pt x="155" y="854"/>
                          <a:pt x="71" y="1044"/>
                        </a:cubicBezTo>
                        <a:cubicBezTo>
                          <a:pt x="0" y="1223"/>
                          <a:pt x="12" y="1449"/>
                          <a:pt x="131" y="1592"/>
                        </a:cubicBezTo>
                        <a:lnTo>
                          <a:pt x="155" y="1580"/>
                        </a:lnTo>
                        <a:cubicBezTo>
                          <a:pt x="155" y="1401"/>
                          <a:pt x="191" y="1270"/>
                          <a:pt x="274" y="1139"/>
                        </a:cubicBezTo>
                        <a:cubicBezTo>
                          <a:pt x="345" y="997"/>
                          <a:pt x="417" y="877"/>
                          <a:pt x="572" y="818"/>
                        </a:cubicBezTo>
                        <a:cubicBezTo>
                          <a:pt x="643" y="794"/>
                          <a:pt x="726" y="758"/>
                          <a:pt x="822" y="699"/>
                        </a:cubicBezTo>
                        <a:cubicBezTo>
                          <a:pt x="905" y="663"/>
                          <a:pt x="964" y="520"/>
                          <a:pt x="953" y="437"/>
                        </a:cubicBezTo>
                        <a:cubicBezTo>
                          <a:pt x="953" y="342"/>
                          <a:pt x="929" y="258"/>
                          <a:pt x="941" y="187"/>
                        </a:cubicBezTo>
                        <a:cubicBezTo>
                          <a:pt x="953" y="104"/>
                          <a:pt x="1000" y="32"/>
                          <a:pt x="1083" y="32"/>
                        </a:cubicBezTo>
                        <a:lnTo>
                          <a:pt x="1083" y="8"/>
                        </a:lnTo>
                        <a:cubicBezTo>
                          <a:pt x="1071" y="3"/>
                          <a:pt x="1058" y="1"/>
                          <a:pt x="10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21" name="Google Shape;721;p50"/>
                  <p:cNvSpPr/>
                  <p:nvPr/>
                </p:nvSpPr>
                <p:spPr>
                  <a:xfrm>
                    <a:off x="1624000" y="1832575"/>
                    <a:ext cx="25925" cy="48475"/>
                  </a:xfrm>
                  <a:custGeom>
                    <a:avLst/>
                    <a:gdLst/>
                    <a:ahLst/>
                    <a:cxnLst/>
                    <a:rect l="l" t="t" r="r" b="b"/>
                    <a:pathLst>
                      <a:path w="1037" h="1939" extrusionOk="0">
                        <a:moveTo>
                          <a:pt x="641" y="0"/>
                        </a:moveTo>
                        <a:cubicBezTo>
                          <a:pt x="515" y="0"/>
                          <a:pt x="388" y="31"/>
                          <a:pt x="262" y="116"/>
                        </a:cubicBezTo>
                        <a:cubicBezTo>
                          <a:pt x="143" y="212"/>
                          <a:pt x="36" y="343"/>
                          <a:pt x="36" y="509"/>
                        </a:cubicBezTo>
                        <a:cubicBezTo>
                          <a:pt x="24" y="688"/>
                          <a:pt x="155" y="819"/>
                          <a:pt x="239" y="902"/>
                        </a:cubicBezTo>
                        <a:cubicBezTo>
                          <a:pt x="334" y="974"/>
                          <a:pt x="441" y="1045"/>
                          <a:pt x="489" y="1117"/>
                        </a:cubicBezTo>
                        <a:cubicBezTo>
                          <a:pt x="560" y="1200"/>
                          <a:pt x="536" y="1295"/>
                          <a:pt x="465" y="1379"/>
                        </a:cubicBezTo>
                        <a:cubicBezTo>
                          <a:pt x="393" y="1462"/>
                          <a:pt x="286" y="1510"/>
                          <a:pt x="179" y="1593"/>
                        </a:cubicBezTo>
                        <a:cubicBezTo>
                          <a:pt x="96" y="1676"/>
                          <a:pt x="1" y="1807"/>
                          <a:pt x="60" y="1938"/>
                        </a:cubicBezTo>
                        <a:lnTo>
                          <a:pt x="108" y="1938"/>
                        </a:lnTo>
                        <a:cubicBezTo>
                          <a:pt x="84" y="1819"/>
                          <a:pt x="167" y="1712"/>
                          <a:pt x="262" y="1652"/>
                        </a:cubicBezTo>
                        <a:cubicBezTo>
                          <a:pt x="346" y="1593"/>
                          <a:pt x="465" y="1545"/>
                          <a:pt x="572" y="1462"/>
                        </a:cubicBezTo>
                        <a:cubicBezTo>
                          <a:pt x="679" y="1390"/>
                          <a:pt x="739" y="1188"/>
                          <a:pt x="643" y="1057"/>
                        </a:cubicBezTo>
                        <a:cubicBezTo>
                          <a:pt x="560" y="926"/>
                          <a:pt x="453" y="867"/>
                          <a:pt x="382" y="771"/>
                        </a:cubicBezTo>
                        <a:cubicBezTo>
                          <a:pt x="203" y="617"/>
                          <a:pt x="262" y="438"/>
                          <a:pt x="405" y="295"/>
                        </a:cubicBezTo>
                        <a:cubicBezTo>
                          <a:pt x="536" y="164"/>
                          <a:pt x="786" y="140"/>
                          <a:pt x="1036" y="93"/>
                        </a:cubicBezTo>
                        <a:lnTo>
                          <a:pt x="1036" y="81"/>
                        </a:lnTo>
                        <a:cubicBezTo>
                          <a:pt x="912" y="37"/>
                          <a:pt x="778" y="0"/>
                          <a:pt x="64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22" name="Google Shape;722;p50"/>
                  <p:cNvSpPr/>
                  <p:nvPr/>
                </p:nvSpPr>
                <p:spPr>
                  <a:xfrm>
                    <a:off x="1526675" y="1816925"/>
                    <a:ext cx="16375" cy="68875"/>
                  </a:xfrm>
                  <a:custGeom>
                    <a:avLst/>
                    <a:gdLst/>
                    <a:ahLst/>
                    <a:cxnLst/>
                    <a:rect l="l" t="t" r="r" b="b"/>
                    <a:pathLst>
                      <a:path w="655" h="2755" extrusionOk="0">
                        <a:moveTo>
                          <a:pt x="390" y="0"/>
                        </a:moveTo>
                        <a:cubicBezTo>
                          <a:pt x="375" y="0"/>
                          <a:pt x="360" y="2"/>
                          <a:pt x="345" y="4"/>
                        </a:cubicBezTo>
                        <a:cubicBezTo>
                          <a:pt x="203" y="16"/>
                          <a:pt x="72" y="183"/>
                          <a:pt x="48" y="373"/>
                        </a:cubicBezTo>
                        <a:cubicBezTo>
                          <a:pt x="0" y="576"/>
                          <a:pt x="72" y="826"/>
                          <a:pt x="167" y="933"/>
                        </a:cubicBezTo>
                        <a:cubicBezTo>
                          <a:pt x="250" y="1028"/>
                          <a:pt x="345" y="1112"/>
                          <a:pt x="369" y="1195"/>
                        </a:cubicBezTo>
                        <a:cubicBezTo>
                          <a:pt x="441" y="1385"/>
                          <a:pt x="322" y="1671"/>
                          <a:pt x="203" y="1897"/>
                        </a:cubicBezTo>
                        <a:cubicBezTo>
                          <a:pt x="143" y="2028"/>
                          <a:pt x="84" y="2159"/>
                          <a:pt x="60" y="2314"/>
                        </a:cubicBezTo>
                        <a:cubicBezTo>
                          <a:pt x="24" y="2457"/>
                          <a:pt x="24" y="2636"/>
                          <a:pt x="107" y="2755"/>
                        </a:cubicBezTo>
                        <a:lnTo>
                          <a:pt x="107" y="2731"/>
                        </a:lnTo>
                        <a:cubicBezTo>
                          <a:pt x="0" y="2457"/>
                          <a:pt x="143" y="2183"/>
                          <a:pt x="286" y="1981"/>
                        </a:cubicBezTo>
                        <a:cubicBezTo>
                          <a:pt x="357" y="1862"/>
                          <a:pt x="429" y="1766"/>
                          <a:pt x="488" y="1612"/>
                        </a:cubicBezTo>
                        <a:cubicBezTo>
                          <a:pt x="548" y="1481"/>
                          <a:pt x="584" y="1290"/>
                          <a:pt x="536" y="1088"/>
                        </a:cubicBezTo>
                        <a:cubicBezTo>
                          <a:pt x="488" y="909"/>
                          <a:pt x="381" y="790"/>
                          <a:pt x="322" y="707"/>
                        </a:cubicBezTo>
                        <a:cubicBezTo>
                          <a:pt x="262" y="600"/>
                          <a:pt x="262" y="540"/>
                          <a:pt x="262" y="433"/>
                        </a:cubicBezTo>
                        <a:cubicBezTo>
                          <a:pt x="262" y="295"/>
                          <a:pt x="356" y="170"/>
                          <a:pt x="484" y="170"/>
                        </a:cubicBezTo>
                        <a:cubicBezTo>
                          <a:pt x="533" y="170"/>
                          <a:pt x="587" y="188"/>
                          <a:pt x="643" y="231"/>
                        </a:cubicBezTo>
                        <a:lnTo>
                          <a:pt x="655" y="219"/>
                        </a:lnTo>
                        <a:cubicBezTo>
                          <a:pt x="613" y="81"/>
                          <a:pt x="505" y="0"/>
                          <a:pt x="39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23" name="Google Shape;723;p50"/>
                  <p:cNvSpPr/>
                  <p:nvPr/>
                </p:nvSpPr>
                <p:spPr>
                  <a:xfrm>
                    <a:off x="1369500" y="1553900"/>
                    <a:ext cx="60450" cy="53300"/>
                  </a:xfrm>
                  <a:custGeom>
                    <a:avLst/>
                    <a:gdLst/>
                    <a:ahLst/>
                    <a:cxnLst/>
                    <a:rect l="l" t="t" r="r" b="b"/>
                    <a:pathLst>
                      <a:path w="2418" h="2132" extrusionOk="0">
                        <a:moveTo>
                          <a:pt x="36" y="0"/>
                        </a:moveTo>
                        <a:lnTo>
                          <a:pt x="1" y="12"/>
                        </a:lnTo>
                        <a:cubicBezTo>
                          <a:pt x="286" y="107"/>
                          <a:pt x="584" y="226"/>
                          <a:pt x="751" y="453"/>
                        </a:cubicBezTo>
                        <a:cubicBezTo>
                          <a:pt x="834" y="548"/>
                          <a:pt x="882" y="691"/>
                          <a:pt x="870" y="822"/>
                        </a:cubicBezTo>
                        <a:cubicBezTo>
                          <a:pt x="870" y="953"/>
                          <a:pt x="810" y="1131"/>
                          <a:pt x="917" y="1310"/>
                        </a:cubicBezTo>
                        <a:cubicBezTo>
                          <a:pt x="1037" y="1488"/>
                          <a:pt x="1239" y="1500"/>
                          <a:pt x="1394" y="1500"/>
                        </a:cubicBezTo>
                        <a:cubicBezTo>
                          <a:pt x="1548" y="1500"/>
                          <a:pt x="1668" y="1500"/>
                          <a:pt x="1787" y="1548"/>
                        </a:cubicBezTo>
                        <a:cubicBezTo>
                          <a:pt x="2049" y="1643"/>
                          <a:pt x="2251" y="1846"/>
                          <a:pt x="2346" y="2131"/>
                        </a:cubicBezTo>
                        <a:lnTo>
                          <a:pt x="2370" y="2131"/>
                        </a:lnTo>
                        <a:cubicBezTo>
                          <a:pt x="2418" y="1822"/>
                          <a:pt x="2203" y="1488"/>
                          <a:pt x="1894" y="1358"/>
                        </a:cubicBezTo>
                        <a:cubicBezTo>
                          <a:pt x="1789" y="1311"/>
                          <a:pt x="1677" y="1300"/>
                          <a:pt x="1571" y="1300"/>
                        </a:cubicBezTo>
                        <a:cubicBezTo>
                          <a:pt x="1474" y="1300"/>
                          <a:pt x="1382" y="1309"/>
                          <a:pt x="1302" y="1309"/>
                        </a:cubicBezTo>
                        <a:cubicBezTo>
                          <a:pt x="1200" y="1309"/>
                          <a:pt x="1117" y="1294"/>
                          <a:pt x="1072" y="1227"/>
                        </a:cubicBezTo>
                        <a:cubicBezTo>
                          <a:pt x="1013" y="1155"/>
                          <a:pt x="1037" y="988"/>
                          <a:pt x="1037" y="834"/>
                        </a:cubicBezTo>
                        <a:cubicBezTo>
                          <a:pt x="1037" y="679"/>
                          <a:pt x="953" y="512"/>
                          <a:pt x="858" y="393"/>
                        </a:cubicBezTo>
                        <a:cubicBezTo>
                          <a:pt x="632" y="155"/>
                          <a:pt x="322" y="84"/>
                          <a:pt x="3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24" name="Google Shape;724;p50"/>
                  <p:cNvSpPr/>
                  <p:nvPr/>
                </p:nvSpPr>
                <p:spPr>
                  <a:xfrm>
                    <a:off x="1663600" y="1506275"/>
                    <a:ext cx="40200" cy="66700"/>
                  </a:xfrm>
                  <a:custGeom>
                    <a:avLst/>
                    <a:gdLst/>
                    <a:ahLst/>
                    <a:cxnLst/>
                    <a:rect l="l" t="t" r="r" b="b"/>
                    <a:pathLst>
                      <a:path w="1608" h="2668" extrusionOk="0">
                        <a:moveTo>
                          <a:pt x="250" y="0"/>
                        </a:moveTo>
                        <a:lnTo>
                          <a:pt x="226" y="48"/>
                        </a:lnTo>
                        <a:cubicBezTo>
                          <a:pt x="441" y="274"/>
                          <a:pt x="0" y="500"/>
                          <a:pt x="167" y="822"/>
                        </a:cubicBezTo>
                        <a:cubicBezTo>
                          <a:pt x="310" y="1119"/>
                          <a:pt x="643" y="1167"/>
                          <a:pt x="822" y="1334"/>
                        </a:cubicBezTo>
                        <a:cubicBezTo>
                          <a:pt x="1024" y="1477"/>
                          <a:pt x="1155" y="1703"/>
                          <a:pt x="1274" y="1929"/>
                        </a:cubicBezTo>
                        <a:cubicBezTo>
                          <a:pt x="1393" y="2143"/>
                          <a:pt x="1465" y="2405"/>
                          <a:pt x="1488" y="2667"/>
                        </a:cubicBezTo>
                        <a:lnTo>
                          <a:pt x="1500" y="2667"/>
                        </a:lnTo>
                        <a:cubicBezTo>
                          <a:pt x="1607" y="2405"/>
                          <a:pt x="1584" y="2084"/>
                          <a:pt x="1488" y="1822"/>
                        </a:cubicBezTo>
                        <a:cubicBezTo>
                          <a:pt x="1393" y="1536"/>
                          <a:pt x="1179" y="1310"/>
                          <a:pt x="941" y="1167"/>
                        </a:cubicBezTo>
                        <a:cubicBezTo>
                          <a:pt x="703" y="1000"/>
                          <a:pt x="405" y="977"/>
                          <a:pt x="286" y="750"/>
                        </a:cubicBezTo>
                        <a:cubicBezTo>
                          <a:pt x="202" y="643"/>
                          <a:pt x="238" y="524"/>
                          <a:pt x="298" y="405"/>
                        </a:cubicBezTo>
                        <a:cubicBezTo>
                          <a:pt x="345" y="286"/>
                          <a:pt x="381" y="95"/>
                          <a:pt x="25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25" name="Google Shape;725;p50"/>
                  <p:cNvSpPr/>
                  <p:nvPr/>
                </p:nvSpPr>
                <p:spPr>
                  <a:xfrm>
                    <a:off x="1743650" y="1497350"/>
                    <a:ext cx="19675" cy="67575"/>
                  </a:xfrm>
                  <a:custGeom>
                    <a:avLst/>
                    <a:gdLst/>
                    <a:ahLst/>
                    <a:cxnLst/>
                    <a:rect l="l" t="t" r="r" b="b"/>
                    <a:pathLst>
                      <a:path w="787" h="2703" extrusionOk="0">
                        <a:moveTo>
                          <a:pt x="13" y="0"/>
                        </a:moveTo>
                        <a:lnTo>
                          <a:pt x="1" y="24"/>
                        </a:lnTo>
                        <a:lnTo>
                          <a:pt x="84" y="168"/>
                        </a:lnTo>
                        <a:lnTo>
                          <a:pt x="13" y="0"/>
                        </a:lnTo>
                        <a:close/>
                        <a:moveTo>
                          <a:pt x="84" y="168"/>
                        </a:moveTo>
                        <a:lnTo>
                          <a:pt x="334" y="762"/>
                        </a:lnTo>
                        <a:lnTo>
                          <a:pt x="501" y="1155"/>
                        </a:lnTo>
                        <a:cubicBezTo>
                          <a:pt x="560" y="1274"/>
                          <a:pt x="620" y="1405"/>
                          <a:pt x="596" y="1476"/>
                        </a:cubicBezTo>
                        <a:cubicBezTo>
                          <a:pt x="576" y="1509"/>
                          <a:pt x="545" y="1517"/>
                          <a:pt x="489" y="1517"/>
                        </a:cubicBezTo>
                        <a:cubicBezTo>
                          <a:pt x="444" y="1517"/>
                          <a:pt x="383" y="1512"/>
                          <a:pt x="298" y="1512"/>
                        </a:cubicBezTo>
                        <a:cubicBezTo>
                          <a:pt x="203" y="1524"/>
                          <a:pt x="84" y="1595"/>
                          <a:pt x="37" y="1691"/>
                        </a:cubicBezTo>
                        <a:cubicBezTo>
                          <a:pt x="1" y="1786"/>
                          <a:pt x="1" y="1881"/>
                          <a:pt x="13" y="1965"/>
                        </a:cubicBezTo>
                        <a:cubicBezTo>
                          <a:pt x="132" y="2310"/>
                          <a:pt x="441" y="2381"/>
                          <a:pt x="418" y="2679"/>
                        </a:cubicBezTo>
                        <a:lnTo>
                          <a:pt x="429" y="2703"/>
                        </a:lnTo>
                        <a:cubicBezTo>
                          <a:pt x="513" y="2584"/>
                          <a:pt x="477" y="2381"/>
                          <a:pt x="394" y="2262"/>
                        </a:cubicBezTo>
                        <a:cubicBezTo>
                          <a:pt x="322" y="2143"/>
                          <a:pt x="251" y="2024"/>
                          <a:pt x="239" y="1941"/>
                        </a:cubicBezTo>
                        <a:cubicBezTo>
                          <a:pt x="239" y="1834"/>
                          <a:pt x="251" y="1774"/>
                          <a:pt x="322" y="1762"/>
                        </a:cubicBezTo>
                        <a:cubicBezTo>
                          <a:pt x="346" y="1756"/>
                          <a:pt x="376" y="1756"/>
                          <a:pt x="412" y="1756"/>
                        </a:cubicBezTo>
                        <a:cubicBezTo>
                          <a:pt x="447" y="1756"/>
                          <a:pt x="489" y="1756"/>
                          <a:pt x="537" y="1750"/>
                        </a:cubicBezTo>
                        <a:cubicBezTo>
                          <a:pt x="620" y="1750"/>
                          <a:pt x="739" y="1655"/>
                          <a:pt x="751" y="1548"/>
                        </a:cubicBezTo>
                        <a:cubicBezTo>
                          <a:pt x="787" y="1345"/>
                          <a:pt x="679" y="1226"/>
                          <a:pt x="620" y="1107"/>
                        </a:cubicBezTo>
                        <a:lnTo>
                          <a:pt x="418" y="750"/>
                        </a:lnTo>
                        <a:lnTo>
                          <a:pt x="84" y="168"/>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26" name="Google Shape;726;p50"/>
                  <p:cNvSpPr/>
                  <p:nvPr/>
                </p:nvSpPr>
                <p:spPr>
                  <a:xfrm>
                    <a:off x="1903500" y="1499425"/>
                    <a:ext cx="15800" cy="67875"/>
                  </a:xfrm>
                  <a:custGeom>
                    <a:avLst/>
                    <a:gdLst/>
                    <a:ahLst/>
                    <a:cxnLst/>
                    <a:rect l="l" t="t" r="r" b="b"/>
                    <a:pathLst>
                      <a:path w="632" h="2715" extrusionOk="0">
                        <a:moveTo>
                          <a:pt x="632" y="0"/>
                        </a:moveTo>
                        <a:cubicBezTo>
                          <a:pt x="477" y="203"/>
                          <a:pt x="334" y="417"/>
                          <a:pt x="227" y="667"/>
                        </a:cubicBezTo>
                        <a:cubicBezTo>
                          <a:pt x="120" y="905"/>
                          <a:pt x="72" y="1203"/>
                          <a:pt x="167" y="1465"/>
                        </a:cubicBezTo>
                        <a:cubicBezTo>
                          <a:pt x="251" y="1739"/>
                          <a:pt x="393" y="1941"/>
                          <a:pt x="370" y="2155"/>
                        </a:cubicBezTo>
                        <a:cubicBezTo>
                          <a:pt x="358" y="2358"/>
                          <a:pt x="227" y="2584"/>
                          <a:pt x="0" y="2703"/>
                        </a:cubicBezTo>
                        <a:lnTo>
                          <a:pt x="0" y="2715"/>
                        </a:lnTo>
                        <a:cubicBezTo>
                          <a:pt x="274" y="2715"/>
                          <a:pt x="536" y="2465"/>
                          <a:pt x="584" y="2167"/>
                        </a:cubicBezTo>
                        <a:cubicBezTo>
                          <a:pt x="632" y="1846"/>
                          <a:pt x="405" y="1620"/>
                          <a:pt x="310" y="1405"/>
                        </a:cubicBezTo>
                        <a:cubicBezTo>
                          <a:pt x="131" y="965"/>
                          <a:pt x="393" y="441"/>
                          <a:pt x="632" y="12"/>
                        </a:cubicBezTo>
                        <a:lnTo>
                          <a:pt x="63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27" name="Google Shape;727;p50"/>
                  <p:cNvSpPr/>
                  <p:nvPr/>
                </p:nvSpPr>
                <p:spPr>
                  <a:xfrm>
                    <a:off x="2106800" y="1555375"/>
                    <a:ext cx="53600" cy="50625"/>
                  </a:xfrm>
                  <a:custGeom>
                    <a:avLst/>
                    <a:gdLst/>
                    <a:ahLst/>
                    <a:cxnLst/>
                    <a:rect l="l" t="t" r="r" b="b"/>
                    <a:pathLst>
                      <a:path w="2144" h="2025" extrusionOk="0">
                        <a:moveTo>
                          <a:pt x="1917" y="1"/>
                        </a:moveTo>
                        <a:cubicBezTo>
                          <a:pt x="2021" y="507"/>
                          <a:pt x="1601" y="1003"/>
                          <a:pt x="1143" y="1003"/>
                        </a:cubicBezTo>
                        <a:cubicBezTo>
                          <a:pt x="1127" y="1003"/>
                          <a:pt x="1112" y="1002"/>
                          <a:pt x="1096" y="1001"/>
                        </a:cubicBezTo>
                        <a:cubicBezTo>
                          <a:pt x="1052" y="1001"/>
                          <a:pt x="1009" y="1000"/>
                          <a:pt x="964" y="1000"/>
                        </a:cubicBezTo>
                        <a:cubicBezTo>
                          <a:pt x="875" y="1000"/>
                          <a:pt x="782" y="1005"/>
                          <a:pt x="679" y="1037"/>
                        </a:cubicBezTo>
                        <a:cubicBezTo>
                          <a:pt x="548" y="1072"/>
                          <a:pt x="417" y="1156"/>
                          <a:pt x="310" y="1251"/>
                        </a:cubicBezTo>
                        <a:cubicBezTo>
                          <a:pt x="96" y="1465"/>
                          <a:pt x="0" y="1763"/>
                          <a:pt x="72" y="2025"/>
                        </a:cubicBezTo>
                        <a:lnTo>
                          <a:pt x="96" y="2025"/>
                        </a:lnTo>
                        <a:cubicBezTo>
                          <a:pt x="155" y="1775"/>
                          <a:pt x="298" y="1572"/>
                          <a:pt x="477" y="1418"/>
                        </a:cubicBezTo>
                        <a:cubicBezTo>
                          <a:pt x="655" y="1275"/>
                          <a:pt x="858" y="1191"/>
                          <a:pt x="1120" y="1179"/>
                        </a:cubicBezTo>
                        <a:cubicBezTo>
                          <a:pt x="1715" y="1168"/>
                          <a:pt x="2144" y="513"/>
                          <a:pt x="196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28" name="Google Shape;728;p50"/>
                  <p:cNvSpPr/>
                  <p:nvPr/>
                </p:nvSpPr>
                <p:spPr>
                  <a:xfrm>
                    <a:off x="2277050" y="1611925"/>
                    <a:ext cx="77725" cy="26525"/>
                  </a:xfrm>
                  <a:custGeom>
                    <a:avLst/>
                    <a:gdLst/>
                    <a:ahLst/>
                    <a:cxnLst/>
                    <a:rect l="l" t="t" r="r" b="b"/>
                    <a:pathLst>
                      <a:path w="3109" h="1061" extrusionOk="0">
                        <a:moveTo>
                          <a:pt x="3096" y="1"/>
                        </a:moveTo>
                        <a:cubicBezTo>
                          <a:pt x="2942" y="239"/>
                          <a:pt x="2668" y="382"/>
                          <a:pt x="2394" y="418"/>
                        </a:cubicBezTo>
                        <a:cubicBezTo>
                          <a:pt x="2268" y="444"/>
                          <a:pt x="2145" y="454"/>
                          <a:pt x="2022" y="454"/>
                        </a:cubicBezTo>
                        <a:cubicBezTo>
                          <a:pt x="1865" y="454"/>
                          <a:pt x="1709" y="438"/>
                          <a:pt x="1549" y="418"/>
                        </a:cubicBezTo>
                        <a:cubicBezTo>
                          <a:pt x="1406" y="406"/>
                          <a:pt x="1257" y="391"/>
                          <a:pt x="1107" y="391"/>
                        </a:cubicBezTo>
                        <a:cubicBezTo>
                          <a:pt x="956" y="391"/>
                          <a:pt x="804" y="406"/>
                          <a:pt x="656" y="453"/>
                        </a:cubicBezTo>
                        <a:cubicBezTo>
                          <a:pt x="370" y="537"/>
                          <a:pt x="72" y="751"/>
                          <a:pt x="1" y="1049"/>
                        </a:cubicBezTo>
                        <a:lnTo>
                          <a:pt x="13" y="1061"/>
                        </a:lnTo>
                        <a:cubicBezTo>
                          <a:pt x="215" y="834"/>
                          <a:pt x="453" y="739"/>
                          <a:pt x="715" y="680"/>
                        </a:cubicBezTo>
                        <a:cubicBezTo>
                          <a:pt x="965" y="632"/>
                          <a:pt x="1251" y="620"/>
                          <a:pt x="1537" y="620"/>
                        </a:cubicBezTo>
                        <a:cubicBezTo>
                          <a:pt x="1591" y="620"/>
                          <a:pt x="1648" y="621"/>
                          <a:pt x="1706" y="621"/>
                        </a:cubicBezTo>
                        <a:cubicBezTo>
                          <a:pt x="1937" y="621"/>
                          <a:pt x="2187" y="613"/>
                          <a:pt x="2406" y="537"/>
                        </a:cubicBezTo>
                        <a:cubicBezTo>
                          <a:pt x="2692" y="453"/>
                          <a:pt x="2977" y="287"/>
                          <a:pt x="3108" y="25"/>
                        </a:cubicBezTo>
                        <a:lnTo>
                          <a:pt x="309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29" name="Google Shape;729;p50"/>
                  <p:cNvSpPr/>
                  <p:nvPr/>
                </p:nvSpPr>
                <p:spPr>
                  <a:xfrm>
                    <a:off x="2252050" y="1527700"/>
                    <a:ext cx="61350" cy="45275"/>
                  </a:xfrm>
                  <a:custGeom>
                    <a:avLst/>
                    <a:gdLst/>
                    <a:ahLst/>
                    <a:cxnLst/>
                    <a:rect l="l" t="t" r="r" b="b"/>
                    <a:pathLst>
                      <a:path w="2454" h="1811" extrusionOk="0">
                        <a:moveTo>
                          <a:pt x="2430" y="0"/>
                        </a:moveTo>
                        <a:cubicBezTo>
                          <a:pt x="2311" y="239"/>
                          <a:pt x="2191" y="489"/>
                          <a:pt x="2025" y="691"/>
                        </a:cubicBezTo>
                        <a:cubicBezTo>
                          <a:pt x="1858" y="905"/>
                          <a:pt x="1644" y="1072"/>
                          <a:pt x="1406" y="1132"/>
                        </a:cubicBezTo>
                        <a:cubicBezTo>
                          <a:pt x="1345" y="1150"/>
                          <a:pt x="1282" y="1156"/>
                          <a:pt x="1217" y="1156"/>
                        </a:cubicBezTo>
                        <a:cubicBezTo>
                          <a:pt x="1099" y="1156"/>
                          <a:pt x="973" y="1136"/>
                          <a:pt x="840" y="1136"/>
                        </a:cubicBezTo>
                        <a:cubicBezTo>
                          <a:pt x="757" y="1136"/>
                          <a:pt x="672" y="1144"/>
                          <a:pt x="584" y="1167"/>
                        </a:cubicBezTo>
                        <a:cubicBezTo>
                          <a:pt x="286" y="1263"/>
                          <a:pt x="48" y="1513"/>
                          <a:pt x="1" y="1798"/>
                        </a:cubicBezTo>
                        <a:lnTo>
                          <a:pt x="25" y="1810"/>
                        </a:lnTo>
                        <a:cubicBezTo>
                          <a:pt x="167" y="1584"/>
                          <a:pt x="394" y="1441"/>
                          <a:pt x="632" y="1393"/>
                        </a:cubicBezTo>
                        <a:cubicBezTo>
                          <a:pt x="870" y="1346"/>
                          <a:pt x="1156" y="1405"/>
                          <a:pt x="1453" y="1322"/>
                        </a:cubicBezTo>
                        <a:cubicBezTo>
                          <a:pt x="1751" y="1227"/>
                          <a:pt x="1965" y="1024"/>
                          <a:pt x="2120" y="786"/>
                        </a:cubicBezTo>
                        <a:cubicBezTo>
                          <a:pt x="2275" y="548"/>
                          <a:pt x="2370" y="274"/>
                          <a:pt x="2453" y="24"/>
                        </a:cubicBezTo>
                        <a:lnTo>
                          <a:pt x="243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30" name="Google Shape;730;p50"/>
                  <p:cNvSpPr/>
                  <p:nvPr/>
                </p:nvSpPr>
                <p:spPr>
                  <a:xfrm>
                    <a:off x="2237175" y="1833825"/>
                    <a:ext cx="61050" cy="48100"/>
                  </a:xfrm>
                  <a:custGeom>
                    <a:avLst/>
                    <a:gdLst/>
                    <a:ahLst/>
                    <a:cxnLst/>
                    <a:rect l="l" t="t" r="r" b="b"/>
                    <a:pathLst>
                      <a:path w="2442" h="1924" extrusionOk="0">
                        <a:moveTo>
                          <a:pt x="130" y="1"/>
                        </a:moveTo>
                        <a:cubicBezTo>
                          <a:pt x="76" y="1"/>
                          <a:pt x="26" y="21"/>
                          <a:pt x="0" y="66"/>
                        </a:cubicBezTo>
                        <a:lnTo>
                          <a:pt x="24" y="90"/>
                        </a:lnTo>
                        <a:cubicBezTo>
                          <a:pt x="42" y="72"/>
                          <a:pt x="66" y="64"/>
                          <a:pt x="89" y="64"/>
                        </a:cubicBezTo>
                        <a:cubicBezTo>
                          <a:pt x="127" y="64"/>
                          <a:pt x="164" y="85"/>
                          <a:pt x="179" y="114"/>
                        </a:cubicBezTo>
                        <a:cubicBezTo>
                          <a:pt x="203" y="162"/>
                          <a:pt x="203" y="221"/>
                          <a:pt x="179" y="281"/>
                        </a:cubicBezTo>
                        <a:cubicBezTo>
                          <a:pt x="155" y="400"/>
                          <a:pt x="0" y="555"/>
                          <a:pt x="48" y="769"/>
                        </a:cubicBezTo>
                        <a:cubicBezTo>
                          <a:pt x="140" y="1126"/>
                          <a:pt x="502" y="1256"/>
                          <a:pt x="791" y="1256"/>
                        </a:cubicBezTo>
                        <a:cubicBezTo>
                          <a:pt x="840" y="1256"/>
                          <a:pt x="886" y="1252"/>
                          <a:pt x="929" y="1245"/>
                        </a:cubicBezTo>
                        <a:cubicBezTo>
                          <a:pt x="1096" y="1232"/>
                          <a:pt x="1260" y="1209"/>
                          <a:pt x="1420" y="1209"/>
                        </a:cubicBezTo>
                        <a:cubicBezTo>
                          <a:pt x="1556" y="1209"/>
                          <a:pt x="1690" y="1226"/>
                          <a:pt x="1822" y="1281"/>
                        </a:cubicBezTo>
                        <a:cubicBezTo>
                          <a:pt x="2084" y="1376"/>
                          <a:pt x="2322" y="1626"/>
                          <a:pt x="2429" y="1924"/>
                        </a:cubicBezTo>
                        <a:lnTo>
                          <a:pt x="2441" y="1924"/>
                        </a:lnTo>
                        <a:cubicBezTo>
                          <a:pt x="2382" y="1602"/>
                          <a:pt x="2167" y="1340"/>
                          <a:pt x="1870" y="1186"/>
                        </a:cubicBezTo>
                        <a:cubicBezTo>
                          <a:pt x="1701" y="1098"/>
                          <a:pt x="1514" y="1079"/>
                          <a:pt x="1329" y="1079"/>
                        </a:cubicBezTo>
                        <a:cubicBezTo>
                          <a:pt x="1187" y="1079"/>
                          <a:pt x="1047" y="1090"/>
                          <a:pt x="917" y="1090"/>
                        </a:cubicBezTo>
                        <a:cubicBezTo>
                          <a:pt x="762" y="1090"/>
                          <a:pt x="631" y="1055"/>
                          <a:pt x="512" y="995"/>
                        </a:cubicBezTo>
                        <a:cubicBezTo>
                          <a:pt x="393" y="924"/>
                          <a:pt x="298" y="828"/>
                          <a:pt x="274" y="733"/>
                        </a:cubicBezTo>
                        <a:cubicBezTo>
                          <a:pt x="239" y="626"/>
                          <a:pt x="322" y="507"/>
                          <a:pt x="346" y="305"/>
                        </a:cubicBezTo>
                        <a:cubicBezTo>
                          <a:pt x="358" y="221"/>
                          <a:pt x="346" y="114"/>
                          <a:pt x="262" y="43"/>
                        </a:cubicBezTo>
                        <a:cubicBezTo>
                          <a:pt x="224" y="15"/>
                          <a:pt x="176" y="1"/>
                          <a:pt x="13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31" name="Google Shape;731;p50"/>
                  <p:cNvSpPr/>
                  <p:nvPr/>
                </p:nvSpPr>
                <p:spPr>
                  <a:xfrm>
                    <a:off x="1751100" y="1827450"/>
                    <a:ext cx="32175" cy="112825"/>
                  </a:xfrm>
                  <a:custGeom>
                    <a:avLst/>
                    <a:gdLst/>
                    <a:ahLst/>
                    <a:cxnLst/>
                    <a:rect l="l" t="t" r="r" b="b"/>
                    <a:pathLst>
                      <a:path w="1287" h="4513" extrusionOk="0">
                        <a:moveTo>
                          <a:pt x="810" y="0"/>
                        </a:moveTo>
                        <a:cubicBezTo>
                          <a:pt x="417" y="179"/>
                          <a:pt x="120" y="583"/>
                          <a:pt x="36" y="1024"/>
                        </a:cubicBezTo>
                        <a:cubicBezTo>
                          <a:pt x="0" y="1250"/>
                          <a:pt x="12" y="1476"/>
                          <a:pt x="84" y="1703"/>
                        </a:cubicBezTo>
                        <a:cubicBezTo>
                          <a:pt x="143" y="1917"/>
                          <a:pt x="274" y="2119"/>
                          <a:pt x="417" y="2274"/>
                        </a:cubicBezTo>
                        <a:cubicBezTo>
                          <a:pt x="679" y="2619"/>
                          <a:pt x="989" y="2905"/>
                          <a:pt x="1096" y="3310"/>
                        </a:cubicBezTo>
                        <a:cubicBezTo>
                          <a:pt x="1203" y="3691"/>
                          <a:pt x="1155" y="4143"/>
                          <a:pt x="929" y="4501"/>
                        </a:cubicBezTo>
                        <a:lnTo>
                          <a:pt x="953" y="4512"/>
                        </a:lnTo>
                        <a:cubicBezTo>
                          <a:pt x="1203" y="4167"/>
                          <a:pt x="1286" y="3703"/>
                          <a:pt x="1203" y="3274"/>
                        </a:cubicBezTo>
                        <a:cubicBezTo>
                          <a:pt x="1108" y="2846"/>
                          <a:pt x="798" y="2500"/>
                          <a:pt x="560" y="2179"/>
                        </a:cubicBezTo>
                        <a:cubicBezTo>
                          <a:pt x="310" y="1834"/>
                          <a:pt x="203" y="1441"/>
                          <a:pt x="262" y="1060"/>
                        </a:cubicBezTo>
                        <a:cubicBezTo>
                          <a:pt x="310" y="667"/>
                          <a:pt x="501" y="286"/>
                          <a:pt x="834" y="12"/>
                        </a:cubicBezTo>
                        <a:lnTo>
                          <a:pt x="81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32" name="Google Shape;732;p50"/>
                  <p:cNvSpPr/>
                  <p:nvPr/>
                </p:nvSpPr>
                <p:spPr>
                  <a:xfrm>
                    <a:off x="2007975" y="1820000"/>
                    <a:ext cx="38125" cy="76825"/>
                  </a:xfrm>
                  <a:custGeom>
                    <a:avLst/>
                    <a:gdLst/>
                    <a:ahLst/>
                    <a:cxnLst/>
                    <a:rect l="l" t="t" r="r" b="b"/>
                    <a:pathLst>
                      <a:path w="1525" h="3073" extrusionOk="0">
                        <a:moveTo>
                          <a:pt x="24" y="0"/>
                        </a:moveTo>
                        <a:lnTo>
                          <a:pt x="1" y="12"/>
                        </a:lnTo>
                        <a:cubicBezTo>
                          <a:pt x="215" y="238"/>
                          <a:pt x="155" y="536"/>
                          <a:pt x="96" y="822"/>
                        </a:cubicBezTo>
                        <a:cubicBezTo>
                          <a:pt x="60" y="965"/>
                          <a:pt x="24" y="1131"/>
                          <a:pt x="36" y="1298"/>
                        </a:cubicBezTo>
                        <a:cubicBezTo>
                          <a:pt x="36" y="1453"/>
                          <a:pt x="108" y="1643"/>
                          <a:pt x="215" y="1774"/>
                        </a:cubicBezTo>
                        <a:cubicBezTo>
                          <a:pt x="441" y="2036"/>
                          <a:pt x="739" y="2155"/>
                          <a:pt x="977" y="2322"/>
                        </a:cubicBezTo>
                        <a:cubicBezTo>
                          <a:pt x="1215" y="2489"/>
                          <a:pt x="1453" y="2727"/>
                          <a:pt x="1406" y="3036"/>
                        </a:cubicBezTo>
                        <a:lnTo>
                          <a:pt x="1453" y="3072"/>
                        </a:lnTo>
                        <a:cubicBezTo>
                          <a:pt x="1525" y="2739"/>
                          <a:pt x="1298" y="2441"/>
                          <a:pt x="1060" y="2251"/>
                        </a:cubicBezTo>
                        <a:cubicBezTo>
                          <a:pt x="810" y="2060"/>
                          <a:pt x="536" y="1905"/>
                          <a:pt x="382" y="1679"/>
                        </a:cubicBezTo>
                        <a:cubicBezTo>
                          <a:pt x="215" y="1465"/>
                          <a:pt x="286" y="1179"/>
                          <a:pt x="334" y="881"/>
                        </a:cubicBezTo>
                        <a:cubicBezTo>
                          <a:pt x="346" y="727"/>
                          <a:pt x="358" y="548"/>
                          <a:pt x="322" y="393"/>
                        </a:cubicBezTo>
                        <a:cubicBezTo>
                          <a:pt x="274" y="227"/>
                          <a:pt x="167" y="60"/>
                          <a:pt x="2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33" name="Google Shape;733;p50"/>
                  <p:cNvSpPr/>
                  <p:nvPr/>
                </p:nvSpPr>
                <p:spPr>
                  <a:xfrm>
                    <a:off x="2117225" y="1741075"/>
                    <a:ext cx="82775" cy="49475"/>
                  </a:xfrm>
                  <a:custGeom>
                    <a:avLst/>
                    <a:gdLst/>
                    <a:ahLst/>
                    <a:cxnLst/>
                    <a:rect l="l" t="t" r="r" b="b"/>
                    <a:pathLst>
                      <a:path w="3311" h="1979" extrusionOk="0">
                        <a:moveTo>
                          <a:pt x="774" y="1"/>
                        </a:moveTo>
                        <a:cubicBezTo>
                          <a:pt x="670" y="1"/>
                          <a:pt x="570" y="19"/>
                          <a:pt x="476" y="50"/>
                        </a:cubicBezTo>
                        <a:cubicBezTo>
                          <a:pt x="298" y="121"/>
                          <a:pt x="143" y="228"/>
                          <a:pt x="0" y="336"/>
                        </a:cubicBezTo>
                        <a:lnTo>
                          <a:pt x="12" y="347"/>
                        </a:lnTo>
                        <a:cubicBezTo>
                          <a:pt x="233" y="274"/>
                          <a:pt x="482" y="195"/>
                          <a:pt x="701" y="195"/>
                        </a:cubicBezTo>
                        <a:cubicBezTo>
                          <a:pt x="801" y="195"/>
                          <a:pt x="894" y="211"/>
                          <a:pt x="976" y="252"/>
                        </a:cubicBezTo>
                        <a:cubicBezTo>
                          <a:pt x="1250" y="371"/>
                          <a:pt x="1322" y="740"/>
                          <a:pt x="1453" y="1086"/>
                        </a:cubicBezTo>
                        <a:cubicBezTo>
                          <a:pt x="1524" y="1252"/>
                          <a:pt x="1631" y="1443"/>
                          <a:pt x="1822" y="1538"/>
                        </a:cubicBezTo>
                        <a:cubicBezTo>
                          <a:pt x="1937" y="1585"/>
                          <a:pt x="2048" y="1598"/>
                          <a:pt x="2155" y="1598"/>
                        </a:cubicBezTo>
                        <a:cubicBezTo>
                          <a:pt x="2237" y="1598"/>
                          <a:pt x="2316" y="1591"/>
                          <a:pt x="2393" y="1586"/>
                        </a:cubicBezTo>
                        <a:cubicBezTo>
                          <a:pt x="2437" y="1580"/>
                          <a:pt x="2481" y="1577"/>
                          <a:pt x="2525" y="1577"/>
                        </a:cubicBezTo>
                        <a:cubicBezTo>
                          <a:pt x="2826" y="1577"/>
                          <a:pt x="3121" y="1719"/>
                          <a:pt x="3298" y="1979"/>
                        </a:cubicBezTo>
                        <a:lnTo>
                          <a:pt x="3310" y="1979"/>
                        </a:lnTo>
                        <a:cubicBezTo>
                          <a:pt x="3137" y="1667"/>
                          <a:pt x="2773" y="1478"/>
                          <a:pt x="2414" y="1478"/>
                        </a:cubicBezTo>
                        <a:cubicBezTo>
                          <a:pt x="2403" y="1478"/>
                          <a:pt x="2392" y="1478"/>
                          <a:pt x="2381" y="1479"/>
                        </a:cubicBezTo>
                        <a:cubicBezTo>
                          <a:pt x="2337" y="1479"/>
                          <a:pt x="2292" y="1479"/>
                          <a:pt x="2248" y="1479"/>
                        </a:cubicBezTo>
                        <a:cubicBezTo>
                          <a:pt x="2116" y="1479"/>
                          <a:pt x="1989" y="1473"/>
                          <a:pt x="1881" y="1419"/>
                        </a:cubicBezTo>
                        <a:cubicBezTo>
                          <a:pt x="1750" y="1336"/>
                          <a:pt x="1679" y="1193"/>
                          <a:pt x="1619" y="1026"/>
                        </a:cubicBezTo>
                        <a:cubicBezTo>
                          <a:pt x="1560" y="871"/>
                          <a:pt x="1548" y="681"/>
                          <a:pt x="1465" y="514"/>
                        </a:cubicBezTo>
                        <a:cubicBezTo>
                          <a:pt x="1405" y="336"/>
                          <a:pt x="1274" y="121"/>
                          <a:pt x="1072" y="50"/>
                        </a:cubicBezTo>
                        <a:cubicBezTo>
                          <a:pt x="969" y="16"/>
                          <a:pt x="870" y="1"/>
                          <a:pt x="77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34" name="Google Shape;734;p50"/>
                  <p:cNvSpPr/>
                  <p:nvPr/>
                </p:nvSpPr>
                <p:spPr>
                  <a:xfrm>
                    <a:off x="1772525" y="1718400"/>
                    <a:ext cx="116425" cy="28225"/>
                  </a:xfrm>
                  <a:custGeom>
                    <a:avLst/>
                    <a:gdLst/>
                    <a:ahLst/>
                    <a:cxnLst/>
                    <a:rect l="l" t="t" r="r" b="b"/>
                    <a:pathLst>
                      <a:path w="4657" h="1129" extrusionOk="0">
                        <a:moveTo>
                          <a:pt x="1" y="957"/>
                        </a:moveTo>
                        <a:lnTo>
                          <a:pt x="13" y="969"/>
                        </a:lnTo>
                        <a:cubicBezTo>
                          <a:pt x="23" y="974"/>
                          <a:pt x="34" y="979"/>
                          <a:pt x="45" y="983"/>
                        </a:cubicBezTo>
                        <a:lnTo>
                          <a:pt x="45" y="983"/>
                        </a:lnTo>
                        <a:cubicBezTo>
                          <a:pt x="30" y="975"/>
                          <a:pt x="15" y="966"/>
                          <a:pt x="1" y="957"/>
                        </a:cubicBezTo>
                        <a:close/>
                        <a:moveTo>
                          <a:pt x="3187" y="1"/>
                        </a:moveTo>
                        <a:cubicBezTo>
                          <a:pt x="2868" y="1"/>
                          <a:pt x="2550" y="72"/>
                          <a:pt x="2251" y="195"/>
                        </a:cubicBezTo>
                        <a:cubicBezTo>
                          <a:pt x="2037" y="290"/>
                          <a:pt x="1858" y="385"/>
                          <a:pt x="1680" y="528"/>
                        </a:cubicBezTo>
                        <a:cubicBezTo>
                          <a:pt x="1501" y="659"/>
                          <a:pt x="1370" y="802"/>
                          <a:pt x="1191" y="909"/>
                        </a:cubicBezTo>
                        <a:cubicBezTo>
                          <a:pt x="1000" y="1028"/>
                          <a:pt x="777" y="1088"/>
                          <a:pt x="550" y="1088"/>
                        </a:cubicBezTo>
                        <a:cubicBezTo>
                          <a:pt x="379" y="1088"/>
                          <a:pt x="206" y="1053"/>
                          <a:pt x="45" y="983"/>
                        </a:cubicBezTo>
                        <a:lnTo>
                          <a:pt x="45" y="983"/>
                        </a:lnTo>
                        <a:cubicBezTo>
                          <a:pt x="216" y="1080"/>
                          <a:pt x="414" y="1128"/>
                          <a:pt x="615" y="1128"/>
                        </a:cubicBezTo>
                        <a:cubicBezTo>
                          <a:pt x="828" y="1128"/>
                          <a:pt x="1045" y="1074"/>
                          <a:pt x="1239" y="969"/>
                        </a:cubicBezTo>
                        <a:cubicBezTo>
                          <a:pt x="1429" y="862"/>
                          <a:pt x="1596" y="731"/>
                          <a:pt x="1763" y="612"/>
                        </a:cubicBezTo>
                        <a:cubicBezTo>
                          <a:pt x="1918" y="504"/>
                          <a:pt x="2096" y="421"/>
                          <a:pt x="2299" y="350"/>
                        </a:cubicBezTo>
                        <a:cubicBezTo>
                          <a:pt x="2553" y="254"/>
                          <a:pt x="2817" y="217"/>
                          <a:pt x="3085" y="217"/>
                        </a:cubicBezTo>
                        <a:cubicBezTo>
                          <a:pt x="3219" y="217"/>
                          <a:pt x="3354" y="227"/>
                          <a:pt x="3489" y="242"/>
                        </a:cubicBezTo>
                        <a:cubicBezTo>
                          <a:pt x="3882" y="290"/>
                          <a:pt x="4275" y="421"/>
                          <a:pt x="4644" y="623"/>
                        </a:cubicBezTo>
                        <a:lnTo>
                          <a:pt x="4656" y="612"/>
                        </a:lnTo>
                        <a:cubicBezTo>
                          <a:pt x="4382" y="314"/>
                          <a:pt x="3966" y="111"/>
                          <a:pt x="3525" y="28"/>
                        </a:cubicBezTo>
                        <a:cubicBezTo>
                          <a:pt x="3413" y="9"/>
                          <a:pt x="3300" y="1"/>
                          <a:pt x="318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35" name="Google Shape;735;p50"/>
                  <p:cNvSpPr/>
                  <p:nvPr/>
                </p:nvSpPr>
                <p:spPr>
                  <a:xfrm>
                    <a:off x="1838025" y="1647350"/>
                    <a:ext cx="73825" cy="29200"/>
                  </a:xfrm>
                  <a:custGeom>
                    <a:avLst/>
                    <a:gdLst/>
                    <a:ahLst/>
                    <a:cxnLst/>
                    <a:rect l="l" t="t" r="r" b="b"/>
                    <a:pathLst>
                      <a:path w="2953" h="1168" extrusionOk="0">
                        <a:moveTo>
                          <a:pt x="12" y="1"/>
                        </a:moveTo>
                        <a:lnTo>
                          <a:pt x="0" y="36"/>
                        </a:lnTo>
                        <a:cubicBezTo>
                          <a:pt x="36" y="334"/>
                          <a:pt x="298" y="572"/>
                          <a:pt x="584" y="656"/>
                        </a:cubicBezTo>
                        <a:cubicBezTo>
                          <a:pt x="750" y="722"/>
                          <a:pt x="921" y="744"/>
                          <a:pt x="1089" y="744"/>
                        </a:cubicBezTo>
                        <a:cubicBezTo>
                          <a:pt x="1221" y="744"/>
                          <a:pt x="1351" y="731"/>
                          <a:pt x="1476" y="715"/>
                        </a:cubicBezTo>
                        <a:cubicBezTo>
                          <a:pt x="1629" y="702"/>
                          <a:pt x="1779" y="690"/>
                          <a:pt x="1924" y="690"/>
                        </a:cubicBezTo>
                        <a:cubicBezTo>
                          <a:pt x="2052" y="690"/>
                          <a:pt x="2176" y="699"/>
                          <a:pt x="2298" y="727"/>
                        </a:cubicBezTo>
                        <a:cubicBezTo>
                          <a:pt x="2548" y="775"/>
                          <a:pt x="2810" y="894"/>
                          <a:pt x="2929" y="1168"/>
                        </a:cubicBezTo>
                        <a:lnTo>
                          <a:pt x="2953" y="1168"/>
                        </a:lnTo>
                        <a:cubicBezTo>
                          <a:pt x="2953" y="834"/>
                          <a:pt x="2655" y="596"/>
                          <a:pt x="2358" y="513"/>
                        </a:cubicBezTo>
                        <a:cubicBezTo>
                          <a:pt x="2234" y="472"/>
                          <a:pt x="2113" y="457"/>
                          <a:pt x="1994" y="457"/>
                        </a:cubicBezTo>
                        <a:cubicBezTo>
                          <a:pt x="1802" y="457"/>
                          <a:pt x="1617" y="495"/>
                          <a:pt x="1441" y="525"/>
                        </a:cubicBezTo>
                        <a:cubicBezTo>
                          <a:pt x="1271" y="547"/>
                          <a:pt x="1096" y="574"/>
                          <a:pt x="923" y="574"/>
                        </a:cubicBezTo>
                        <a:cubicBezTo>
                          <a:pt x="817" y="574"/>
                          <a:pt x="711" y="564"/>
                          <a:pt x="607" y="537"/>
                        </a:cubicBezTo>
                        <a:cubicBezTo>
                          <a:pt x="345" y="465"/>
                          <a:pt x="72" y="286"/>
                          <a:pt x="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36" name="Google Shape;736;p50"/>
                  <p:cNvSpPr/>
                  <p:nvPr/>
                </p:nvSpPr>
                <p:spPr>
                  <a:xfrm>
                    <a:off x="1659125" y="1625025"/>
                    <a:ext cx="73550" cy="29200"/>
                  </a:xfrm>
                  <a:custGeom>
                    <a:avLst/>
                    <a:gdLst/>
                    <a:ahLst/>
                    <a:cxnLst/>
                    <a:rect l="l" t="t" r="r" b="b"/>
                    <a:pathLst>
                      <a:path w="2942" h="1168" extrusionOk="0">
                        <a:moveTo>
                          <a:pt x="12" y="1"/>
                        </a:moveTo>
                        <a:lnTo>
                          <a:pt x="0" y="36"/>
                        </a:lnTo>
                        <a:cubicBezTo>
                          <a:pt x="24" y="334"/>
                          <a:pt x="298" y="572"/>
                          <a:pt x="584" y="656"/>
                        </a:cubicBezTo>
                        <a:cubicBezTo>
                          <a:pt x="751" y="722"/>
                          <a:pt x="921" y="744"/>
                          <a:pt x="1090" y="744"/>
                        </a:cubicBezTo>
                        <a:cubicBezTo>
                          <a:pt x="1221" y="744"/>
                          <a:pt x="1351" y="731"/>
                          <a:pt x="1477" y="715"/>
                        </a:cubicBezTo>
                        <a:cubicBezTo>
                          <a:pt x="1623" y="702"/>
                          <a:pt x="1773" y="690"/>
                          <a:pt x="1919" y="690"/>
                        </a:cubicBezTo>
                        <a:cubicBezTo>
                          <a:pt x="2046" y="690"/>
                          <a:pt x="2170" y="699"/>
                          <a:pt x="2286" y="727"/>
                        </a:cubicBezTo>
                        <a:cubicBezTo>
                          <a:pt x="2548" y="775"/>
                          <a:pt x="2810" y="894"/>
                          <a:pt x="2929" y="1168"/>
                        </a:cubicBezTo>
                        <a:lnTo>
                          <a:pt x="2941" y="1168"/>
                        </a:lnTo>
                        <a:cubicBezTo>
                          <a:pt x="2941" y="834"/>
                          <a:pt x="2644" y="596"/>
                          <a:pt x="2346" y="513"/>
                        </a:cubicBezTo>
                        <a:cubicBezTo>
                          <a:pt x="2227" y="472"/>
                          <a:pt x="2109" y="457"/>
                          <a:pt x="1991" y="457"/>
                        </a:cubicBezTo>
                        <a:cubicBezTo>
                          <a:pt x="1803" y="457"/>
                          <a:pt x="1617" y="495"/>
                          <a:pt x="1441" y="525"/>
                        </a:cubicBezTo>
                        <a:cubicBezTo>
                          <a:pt x="1264" y="547"/>
                          <a:pt x="1091" y="574"/>
                          <a:pt x="920" y="574"/>
                        </a:cubicBezTo>
                        <a:cubicBezTo>
                          <a:pt x="815" y="574"/>
                          <a:pt x="711" y="564"/>
                          <a:pt x="608" y="537"/>
                        </a:cubicBezTo>
                        <a:cubicBezTo>
                          <a:pt x="346" y="465"/>
                          <a:pt x="72" y="287"/>
                          <a:pt x="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37" name="Google Shape;737;p50"/>
                  <p:cNvSpPr/>
                  <p:nvPr/>
                </p:nvSpPr>
                <p:spPr>
                  <a:xfrm>
                    <a:off x="1475475" y="1778725"/>
                    <a:ext cx="66400" cy="47300"/>
                  </a:xfrm>
                  <a:custGeom>
                    <a:avLst/>
                    <a:gdLst/>
                    <a:ahLst/>
                    <a:cxnLst/>
                    <a:rect l="l" t="t" r="r" b="b"/>
                    <a:pathLst>
                      <a:path w="2656" h="1892" extrusionOk="0">
                        <a:moveTo>
                          <a:pt x="2327" y="0"/>
                        </a:moveTo>
                        <a:cubicBezTo>
                          <a:pt x="2130" y="0"/>
                          <a:pt x="1922" y="85"/>
                          <a:pt x="1774" y="211"/>
                        </a:cubicBezTo>
                        <a:cubicBezTo>
                          <a:pt x="1524" y="401"/>
                          <a:pt x="1405" y="699"/>
                          <a:pt x="1274" y="949"/>
                        </a:cubicBezTo>
                        <a:cubicBezTo>
                          <a:pt x="1143" y="1211"/>
                          <a:pt x="1024" y="1461"/>
                          <a:pt x="798" y="1639"/>
                        </a:cubicBezTo>
                        <a:cubicBezTo>
                          <a:pt x="644" y="1759"/>
                          <a:pt x="447" y="1854"/>
                          <a:pt x="251" y="1854"/>
                        </a:cubicBezTo>
                        <a:cubicBezTo>
                          <a:pt x="175" y="1854"/>
                          <a:pt x="98" y="1840"/>
                          <a:pt x="24" y="1806"/>
                        </a:cubicBezTo>
                        <a:lnTo>
                          <a:pt x="0" y="1818"/>
                        </a:lnTo>
                        <a:cubicBezTo>
                          <a:pt x="98" y="1869"/>
                          <a:pt x="204" y="1891"/>
                          <a:pt x="312" y="1891"/>
                        </a:cubicBezTo>
                        <a:cubicBezTo>
                          <a:pt x="506" y="1891"/>
                          <a:pt x="704" y="1818"/>
                          <a:pt x="858" y="1711"/>
                        </a:cubicBezTo>
                        <a:cubicBezTo>
                          <a:pt x="1108" y="1544"/>
                          <a:pt x="1274" y="1270"/>
                          <a:pt x="1417" y="1020"/>
                        </a:cubicBezTo>
                        <a:cubicBezTo>
                          <a:pt x="1572" y="770"/>
                          <a:pt x="1715" y="544"/>
                          <a:pt x="1905" y="365"/>
                        </a:cubicBezTo>
                        <a:cubicBezTo>
                          <a:pt x="2077" y="234"/>
                          <a:pt x="2284" y="102"/>
                          <a:pt x="2517" y="102"/>
                        </a:cubicBezTo>
                        <a:cubicBezTo>
                          <a:pt x="2558" y="102"/>
                          <a:pt x="2601" y="107"/>
                          <a:pt x="2643" y="115"/>
                        </a:cubicBezTo>
                        <a:lnTo>
                          <a:pt x="2655" y="104"/>
                        </a:lnTo>
                        <a:cubicBezTo>
                          <a:pt x="2561" y="32"/>
                          <a:pt x="2446" y="0"/>
                          <a:pt x="232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38" name="Google Shape;738;p50"/>
                  <p:cNvSpPr/>
                  <p:nvPr/>
                </p:nvSpPr>
                <p:spPr>
                  <a:xfrm>
                    <a:off x="1446900" y="1520850"/>
                    <a:ext cx="66400" cy="49450"/>
                  </a:xfrm>
                  <a:custGeom>
                    <a:avLst/>
                    <a:gdLst/>
                    <a:ahLst/>
                    <a:cxnLst/>
                    <a:rect l="l" t="t" r="r" b="b"/>
                    <a:pathLst>
                      <a:path w="2656" h="1978" extrusionOk="0">
                        <a:moveTo>
                          <a:pt x="107" y="1"/>
                        </a:moveTo>
                        <a:lnTo>
                          <a:pt x="84" y="13"/>
                        </a:lnTo>
                        <a:cubicBezTo>
                          <a:pt x="0" y="310"/>
                          <a:pt x="203" y="608"/>
                          <a:pt x="441" y="786"/>
                        </a:cubicBezTo>
                        <a:cubicBezTo>
                          <a:pt x="691" y="965"/>
                          <a:pt x="989" y="1036"/>
                          <a:pt x="1274" y="1096"/>
                        </a:cubicBezTo>
                        <a:cubicBezTo>
                          <a:pt x="1548" y="1179"/>
                          <a:pt x="1822" y="1239"/>
                          <a:pt x="2048" y="1370"/>
                        </a:cubicBezTo>
                        <a:cubicBezTo>
                          <a:pt x="2262" y="1501"/>
                          <a:pt x="2477" y="1679"/>
                          <a:pt x="2524" y="1977"/>
                        </a:cubicBezTo>
                        <a:lnTo>
                          <a:pt x="2548" y="1977"/>
                        </a:lnTo>
                        <a:cubicBezTo>
                          <a:pt x="2655" y="1667"/>
                          <a:pt x="2429" y="1334"/>
                          <a:pt x="2179" y="1179"/>
                        </a:cubicBezTo>
                        <a:cubicBezTo>
                          <a:pt x="1905" y="989"/>
                          <a:pt x="1596" y="965"/>
                          <a:pt x="1310" y="917"/>
                        </a:cubicBezTo>
                        <a:cubicBezTo>
                          <a:pt x="1036" y="882"/>
                          <a:pt x="750" y="834"/>
                          <a:pt x="512" y="691"/>
                        </a:cubicBezTo>
                        <a:cubicBezTo>
                          <a:pt x="286" y="536"/>
                          <a:pt x="84" y="298"/>
                          <a:pt x="10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39" name="Google Shape;739;p50"/>
                  <p:cNvSpPr/>
                  <p:nvPr/>
                </p:nvSpPr>
                <p:spPr>
                  <a:xfrm>
                    <a:off x="1443325" y="1601525"/>
                    <a:ext cx="73550" cy="29175"/>
                  </a:xfrm>
                  <a:custGeom>
                    <a:avLst/>
                    <a:gdLst/>
                    <a:ahLst/>
                    <a:cxnLst/>
                    <a:rect l="l" t="t" r="r" b="b"/>
                    <a:pathLst>
                      <a:path w="2942" h="1167" extrusionOk="0">
                        <a:moveTo>
                          <a:pt x="12" y="0"/>
                        </a:moveTo>
                        <a:lnTo>
                          <a:pt x="0" y="36"/>
                        </a:lnTo>
                        <a:cubicBezTo>
                          <a:pt x="24" y="334"/>
                          <a:pt x="298" y="572"/>
                          <a:pt x="584" y="655"/>
                        </a:cubicBezTo>
                        <a:cubicBezTo>
                          <a:pt x="751" y="722"/>
                          <a:pt x="921" y="744"/>
                          <a:pt x="1090" y="744"/>
                        </a:cubicBezTo>
                        <a:cubicBezTo>
                          <a:pt x="1221" y="744"/>
                          <a:pt x="1351" y="730"/>
                          <a:pt x="1477" y="715"/>
                        </a:cubicBezTo>
                        <a:cubicBezTo>
                          <a:pt x="1604" y="704"/>
                          <a:pt x="1733" y="695"/>
                          <a:pt x="1860" y="695"/>
                        </a:cubicBezTo>
                        <a:cubicBezTo>
                          <a:pt x="2008" y="695"/>
                          <a:pt x="2152" y="706"/>
                          <a:pt x="2286" y="738"/>
                        </a:cubicBezTo>
                        <a:cubicBezTo>
                          <a:pt x="2548" y="774"/>
                          <a:pt x="2810" y="893"/>
                          <a:pt x="2929" y="1167"/>
                        </a:cubicBezTo>
                        <a:lnTo>
                          <a:pt x="2941" y="1167"/>
                        </a:lnTo>
                        <a:cubicBezTo>
                          <a:pt x="2941" y="834"/>
                          <a:pt x="2644" y="595"/>
                          <a:pt x="2346" y="512"/>
                        </a:cubicBezTo>
                        <a:cubicBezTo>
                          <a:pt x="2227" y="471"/>
                          <a:pt x="2109" y="456"/>
                          <a:pt x="1991" y="456"/>
                        </a:cubicBezTo>
                        <a:cubicBezTo>
                          <a:pt x="1803" y="456"/>
                          <a:pt x="1617" y="495"/>
                          <a:pt x="1441" y="524"/>
                        </a:cubicBezTo>
                        <a:cubicBezTo>
                          <a:pt x="1269" y="553"/>
                          <a:pt x="1101" y="581"/>
                          <a:pt x="935" y="581"/>
                        </a:cubicBezTo>
                        <a:cubicBezTo>
                          <a:pt x="825" y="581"/>
                          <a:pt x="716" y="569"/>
                          <a:pt x="608" y="536"/>
                        </a:cubicBezTo>
                        <a:cubicBezTo>
                          <a:pt x="346" y="465"/>
                          <a:pt x="72" y="286"/>
                          <a:pt x="1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40" name="Google Shape;740;p50"/>
                  <p:cNvSpPr/>
                  <p:nvPr/>
                </p:nvSpPr>
                <p:spPr>
                  <a:xfrm>
                    <a:off x="1823425" y="1541400"/>
                    <a:ext cx="47050" cy="61625"/>
                  </a:xfrm>
                  <a:custGeom>
                    <a:avLst/>
                    <a:gdLst/>
                    <a:ahLst/>
                    <a:cxnLst/>
                    <a:rect l="l" t="t" r="r" b="b"/>
                    <a:pathLst>
                      <a:path w="1882" h="2465" extrusionOk="0">
                        <a:moveTo>
                          <a:pt x="1" y="0"/>
                        </a:moveTo>
                        <a:lnTo>
                          <a:pt x="1" y="12"/>
                        </a:lnTo>
                        <a:lnTo>
                          <a:pt x="215" y="798"/>
                        </a:lnTo>
                        <a:cubicBezTo>
                          <a:pt x="275" y="1072"/>
                          <a:pt x="358" y="1369"/>
                          <a:pt x="620" y="1560"/>
                        </a:cubicBezTo>
                        <a:cubicBezTo>
                          <a:pt x="858" y="1738"/>
                          <a:pt x="1132" y="1810"/>
                          <a:pt x="1358" y="1917"/>
                        </a:cubicBezTo>
                        <a:cubicBezTo>
                          <a:pt x="1572" y="2024"/>
                          <a:pt x="1810" y="2179"/>
                          <a:pt x="1787" y="2465"/>
                        </a:cubicBezTo>
                        <a:lnTo>
                          <a:pt x="1810" y="2465"/>
                        </a:lnTo>
                        <a:cubicBezTo>
                          <a:pt x="1882" y="2346"/>
                          <a:pt x="1846" y="2167"/>
                          <a:pt x="1775" y="2036"/>
                        </a:cubicBezTo>
                        <a:cubicBezTo>
                          <a:pt x="1691" y="1905"/>
                          <a:pt x="1584" y="1798"/>
                          <a:pt x="1453" y="1727"/>
                        </a:cubicBezTo>
                        <a:cubicBezTo>
                          <a:pt x="1191" y="1572"/>
                          <a:pt x="917" y="1548"/>
                          <a:pt x="703" y="1417"/>
                        </a:cubicBezTo>
                        <a:cubicBezTo>
                          <a:pt x="501" y="1274"/>
                          <a:pt x="394" y="1024"/>
                          <a:pt x="298" y="774"/>
                        </a:cubicBezTo>
                        <a:lnTo>
                          <a:pt x="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41" name="Google Shape;741;p50"/>
                  <p:cNvSpPr/>
                  <p:nvPr/>
                </p:nvSpPr>
                <p:spPr>
                  <a:xfrm>
                    <a:off x="1778775" y="1499425"/>
                    <a:ext cx="26225" cy="75025"/>
                  </a:xfrm>
                  <a:custGeom>
                    <a:avLst/>
                    <a:gdLst/>
                    <a:ahLst/>
                    <a:cxnLst/>
                    <a:rect l="l" t="t" r="r" b="b"/>
                    <a:pathLst>
                      <a:path w="1049" h="3001" extrusionOk="0">
                        <a:moveTo>
                          <a:pt x="227" y="0"/>
                        </a:moveTo>
                        <a:lnTo>
                          <a:pt x="96" y="810"/>
                        </a:lnTo>
                        <a:cubicBezTo>
                          <a:pt x="48" y="1072"/>
                          <a:pt x="1" y="1381"/>
                          <a:pt x="156" y="1667"/>
                        </a:cubicBezTo>
                        <a:cubicBezTo>
                          <a:pt x="298" y="1929"/>
                          <a:pt x="525" y="2120"/>
                          <a:pt x="691" y="2298"/>
                        </a:cubicBezTo>
                        <a:cubicBezTo>
                          <a:pt x="846" y="2501"/>
                          <a:pt x="989" y="2739"/>
                          <a:pt x="870" y="2989"/>
                        </a:cubicBezTo>
                        <a:lnTo>
                          <a:pt x="882" y="3001"/>
                        </a:lnTo>
                        <a:cubicBezTo>
                          <a:pt x="1001" y="2917"/>
                          <a:pt x="1049" y="2739"/>
                          <a:pt x="1037" y="2584"/>
                        </a:cubicBezTo>
                        <a:cubicBezTo>
                          <a:pt x="1013" y="2441"/>
                          <a:pt x="953" y="2286"/>
                          <a:pt x="870" y="2167"/>
                        </a:cubicBezTo>
                        <a:cubicBezTo>
                          <a:pt x="691" y="1917"/>
                          <a:pt x="453" y="1786"/>
                          <a:pt x="322" y="1572"/>
                        </a:cubicBezTo>
                        <a:cubicBezTo>
                          <a:pt x="179" y="1370"/>
                          <a:pt x="203" y="1084"/>
                          <a:pt x="215" y="810"/>
                        </a:cubicBezTo>
                        <a:lnTo>
                          <a:pt x="263"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42" name="Google Shape;742;p50"/>
                  <p:cNvSpPr/>
                  <p:nvPr/>
                </p:nvSpPr>
                <p:spPr>
                  <a:xfrm>
                    <a:off x="1489450" y="1567000"/>
                    <a:ext cx="76525" cy="55675"/>
                  </a:xfrm>
                  <a:custGeom>
                    <a:avLst/>
                    <a:gdLst/>
                    <a:ahLst/>
                    <a:cxnLst/>
                    <a:rect l="l" t="t" r="r" b="b"/>
                    <a:pathLst>
                      <a:path w="3061" h="2227" extrusionOk="0">
                        <a:moveTo>
                          <a:pt x="13" y="0"/>
                        </a:moveTo>
                        <a:cubicBezTo>
                          <a:pt x="1" y="179"/>
                          <a:pt x="144" y="310"/>
                          <a:pt x="310" y="369"/>
                        </a:cubicBezTo>
                        <a:cubicBezTo>
                          <a:pt x="477" y="429"/>
                          <a:pt x="656" y="417"/>
                          <a:pt x="799" y="441"/>
                        </a:cubicBezTo>
                        <a:cubicBezTo>
                          <a:pt x="1108" y="500"/>
                          <a:pt x="1358" y="726"/>
                          <a:pt x="1573" y="953"/>
                        </a:cubicBezTo>
                        <a:cubicBezTo>
                          <a:pt x="1811" y="1179"/>
                          <a:pt x="2025" y="1429"/>
                          <a:pt x="2275" y="1631"/>
                        </a:cubicBezTo>
                        <a:cubicBezTo>
                          <a:pt x="2513" y="1846"/>
                          <a:pt x="2763" y="2048"/>
                          <a:pt x="3049" y="2227"/>
                        </a:cubicBezTo>
                        <a:lnTo>
                          <a:pt x="3061" y="2215"/>
                        </a:lnTo>
                        <a:cubicBezTo>
                          <a:pt x="2870" y="1953"/>
                          <a:pt x="2644" y="1715"/>
                          <a:pt x="2430" y="1476"/>
                        </a:cubicBezTo>
                        <a:cubicBezTo>
                          <a:pt x="2204" y="1238"/>
                          <a:pt x="1954" y="1036"/>
                          <a:pt x="1692" y="822"/>
                        </a:cubicBezTo>
                        <a:cubicBezTo>
                          <a:pt x="1453" y="607"/>
                          <a:pt x="1180" y="369"/>
                          <a:pt x="822" y="345"/>
                        </a:cubicBezTo>
                        <a:cubicBezTo>
                          <a:pt x="656" y="333"/>
                          <a:pt x="489" y="345"/>
                          <a:pt x="346" y="310"/>
                        </a:cubicBezTo>
                        <a:cubicBezTo>
                          <a:pt x="191" y="274"/>
                          <a:pt x="49" y="167"/>
                          <a:pt x="4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43" name="Google Shape;743;p50"/>
                  <p:cNvSpPr/>
                  <p:nvPr/>
                </p:nvSpPr>
                <p:spPr>
                  <a:xfrm>
                    <a:off x="1374850" y="1532750"/>
                    <a:ext cx="76525" cy="55700"/>
                  </a:xfrm>
                  <a:custGeom>
                    <a:avLst/>
                    <a:gdLst/>
                    <a:ahLst/>
                    <a:cxnLst/>
                    <a:rect l="l" t="t" r="r" b="b"/>
                    <a:pathLst>
                      <a:path w="3061" h="2228" extrusionOk="0">
                        <a:moveTo>
                          <a:pt x="13" y="1"/>
                        </a:moveTo>
                        <a:cubicBezTo>
                          <a:pt x="1" y="179"/>
                          <a:pt x="144" y="310"/>
                          <a:pt x="311" y="370"/>
                        </a:cubicBezTo>
                        <a:cubicBezTo>
                          <a:pt x="477" y="429"/>
                          <a:pt x="656" y="418"/>
                          <a:pt x="799" y="441"/>
                        </a:cubicBezTo>
                        <a:cubicBezTo>
                          <a:pt x="1108" y="513"/>
                          <a:pt x="1346" y="727"/>
                          <a:pt x="1573" y="953"/>
                        </a:cubicBezTo>
                        <a:cubicBezTo>
                          <a:pt x="1811" y="1180"/>
                          <a:pt x="2025" y="1430"/>
                          <a:pt x="2275" y="1632"/>
                        </a:cubicBezTo>
                        <a:cubicBezTo>
                          <a:pt x="2513" y="1846"/>
                          <a:pt x="2763" y="2061"/>
                          <a:pt x="3049" y="2227"/>
                        </a:cubicBezTo>
                        <a:lnTo>
                          <a:pt x="3061" y="2215"/>
                        </a:lnTo>
                        <a:cubicBezTo>
                          <a:pt x="2870" y="1953"/>
                          <a:pt x="2644" y="1715"/>
                          <a:pt x="2418" y="1477"/>
                        </a:cubicBezTo>
                        <a:cubicBezTo>
                          <a:pt x="2204" y="1239"/>
                          <a:pt x="1942" y="1037"/>
                          <a:pt x="1692" y="822"/>
                        </a:cubicBezTo>
                        <a:cubicBezTo>
                          <a:pt x="1454" y="608"/>
                          <a:pt x="1168" y="370"/>
                          <a:pt x="823" y="346"/>
                        </a:cubicBezTo>
                        <a:cubicBezTo>
                          <a:pt x="656" y="334"/>
                          <a:pt x="489" y="346"/>
                          <a:pt x="346" y="310"/>
                        </a:cubicBezTo>
                        <a:cubicBezTo>
                          <a:pt x="191" y="275"/>
                          <a:pt x="49" y="168"/>
                          <a:pt x="4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44" name="Google Shape;744;p50"/>
                  <p:cNvSpPr/>
                  <p:nvPr/>
                </p:nvSpPr>
                <p:spPr>
                  <a:xfrm>
                    <a:off x="1447500" y="1649125"/>
                    <a:ext cx="88425" cy="12200"/>
                  </a:xfrm>
                  <a:custGeom>
                    <a:avLst/>
                    <a:gdLst/>
                    <a:ahLst/>
                    <a:cxnLst/>
                    <a:rect l="l" t="t" r="r" b="b"/>
                    <a:pathLst>
                      <a:path w="3537" h="488" extrusionOk="0">
                        <a:moveTo>
                          <a:pt x="2595" y="1"/>
                        </a:moveTo>
                        <a:cubicBezTo>
                          <a:pt x="2275" y="1"/>
                          <a:pt x="1967" y="149"/>
                          <a:pt x="1727" y="275"/>
                        </a:cubicBezTo>
                        <a:cubicBezTo>
                          <a:pt x="1631" y="321"/>
                          <a:pt x="1536" y="340"/>
                          <a:pt x="1442" y="340"/>
                        </a:cubicBezTo>
                        <a:cubicBezTo>
                          <a:pt x="1267" y="340"/>
                          <a:pt x="1091" y="273"/>
                          <a:pt x="905" y="180"/>
                        </a:cubicBezTo>
                        <a:cubicBezTo>
                          <a:pt x="728" y="103"/>
                          <a:pt x="515" y="16"/>
                          <a:pt x="313" y="16"/>
                        </a:cubicBezTo>
                        <a:cubicBezTo>
                          <a:pt x="203" y="16"/>
                          <a:pt x="97" y="41"/>
                          <a:pt x="0" y="108"/>
                        </a:cubicBezTo>
                        <a:lnTo>
                          <a:pt x="24" y="108"/>
                        </a:lnTo>
                        <a:cubicBezTo>
                          <a:pt x="103" y="72"/>
                          <a:pt x="183" y="57"/>
                          <a:pt x="264" y="57"/>
                        </a:cubicBezTo>
                        <a:cubicBezTo>
                          <a:pt x="476" y="57"/>
                          <a:pt x="688" y="163"/>
                          <a:pt x="869" y="275"/>
                        </a:cubicBezTo>
                        <a:cubicBezTo>
                          <a:pt x="1012" y="346"/>
                          <a:pt x="1143" y="418"/>
                          <a:pt x="1310" y="466"/>
                        </a:cubicBezTo>
                        <a:cubicBezTo>
                          <a:pt x="1356" y="481"/>
                          <a:pt x="1407" y="488"/>
                          <a:pt x="1460" y="488"/>
                        </a:cubicBezTo>
                        <a:cubicBezTo>
                          <a:pt x="1572" y="488"/>
                          <a:pt x="1693" y="458"/>
                          <a:pt x="1798" y="418"/>
                        </a:cubicBezTo>
                        <a:cubicBezTo>
                          <a:pt x="2096" y="299"/>
                          <a:pt x="2346" y="227"/>
                          <a:pt x="2643" y="215"/>
                        </a:cubicBezTo>
                        <a:cubicBezTo>
                          <a:pt x="2710" y="207"/>
                          <a:pt x="2778" y="203"/>
                          <a:pt x="2846" y="203"/>
                        </a:cubicBezTo>
                        <a:cubicBezTo>
                          <a:pt x="3068" y="203"/>
                          <a:pt x="3296" y="244"/>
                          <a:pt x="3524" y="299"/>
                        </a:cubicBezTo>
                        <a:lnTo>
                          <a:pt x="3536" y="287"/>
                        </a:lnTo>
                        <a:cubicBezTo>
                          <a:pt x="3286" y="108"/>
                          <a:pt x="2953" y="1"/>
                          <a:pt x="2631" y="1"/>
                        </a:cubicBezTo>
                        <a:cubicBezTo>
                          <a:pt x="2619" y="1"/>
                          <a:pt x="2607" y="1"/>
                          <a:pt x="259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45" name="Google Shape;745;p50"/>
                  <p:cNvSpPr/>
                  <p:nvPr/>
                </p:nvSpPr>
                <p:spPr>
                  <a:xfrm>
                    <a:off x="1345100" y="1715450"/>
                    <a:ext cx="86650" cy="21525"/>
                  </a:xfrm>
                  <a:custGeom>
                    <a:avLst/>
                    <a:gdLst/>
                    <a:ahLst/>
                    <a:cxnLst/>
                    <a:rect l="l" t="t" r="r" b="b"/>
                    <a:pathLst>
                      <a:path w="3466" h="861" extrusionOk="0">
                        <a:moveTo>
                          <a:pt x="2929" y="0"/>
                        </a:moveTo>
                        <a:cubicBezTo>
                          <a:pt x="2788" y="0"/>
                          <a:pt x="2647" y="21"/>
                          <a:pt x="2513" y="63"/>
                        </a:cubicBezTo>
                        <a:cubicBezTo>
                          <a:pt x="2203" y="122"/>
                          <a:pt x="1917" y="360"/>
                          <a:pt x="1715" y="551"/>
                        </a:cubicBezTo>
                        <a:cubicBezTo>
                          <a:pt x="1578" y="681"/>
                          <a:pt x="1414" y="723"/>
                          <a:pt x="1241" y="723"/>
                        </a:cubicBezTo>
                        <a:cubicBezTo>
                          <a:pt x="1128" y="723"/>
                          <a:pt x="1011" y="705"/>
                          <a:pt x="893" y="682"/>
                        </a:cubicBezTo>
                        <a:cubicBezTo>
                          <a:pt x="785" y="668"/>
                          <a:pt x="662" y="653"/>
                          <a:pt x="540" y="653"/>
                        </a:cubicBezTo>
                        <a:cubicBezTo>
                          <a:pt x="340" y="653"/>
                          <a:pt x="141" y="694"/>
                          <a:pt x="0" y="849"/>
                        </a:cubicBezTo>
                        <a:lnTo>
                          <a:pt x="12" y="849"/>
                        </a:lnTo>
                        <a:cubicBezTo>
                          <a:pt x="123" y="750"/>
                          <a:pt x="262" y="716"/>
                          <a:pt x="407" y="716"/>
                        </a:cubicBezTo>
                        <a:cubicBezTo>
                          <a:pt x="559" y="716"/>
                          <a:pt x="718" y="753"/>
                          <a:pt x="858" y="789"/>
                        </a:cubicBezTo>
                        <a:cubicBezTo>
                          <a:pt x="1012" y="837"/>
                          <a:pt x="1167" y="861"/>
                          <a:pt x="1334" y="861"/>
                        </a:cubicBezTo>
                        <a:cubicBezTo>
                          <a:pt x="1512" y="861"/>
                          <a:pt x="1679" y="789"/>
                          <a:pt x="1810" y="706"/>
                        </a:cubicBezTo>
                        <a:cubicBezTo>
                          <a:pt x="2084" y="503"/>
                          <a:pt x="2310" y="360"/>
                          <a:pt x="2584" y="265"/>
                        </a:cubicBezTo>
                        <a:cubicBezTo>
                          <a:pt x="2858" y="170"/>
                          <a:pt x="3156" y="122"/>
                          <a:pt x="3465" y="122"/>
                        </a:cubicBezTo>
                        <a:lnTo>
                          <a:pt x="3465" y="110"/>
                        </a:lnTo>
                        <a:cubicBezTo>
                          <a:pt x="3297" y="36"/>
                          <a:pt x="3113" y="0"/>
                          <a:pt x="292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46" name="Google Shape;746;p50"/>
                  <p:cNvSpPr/>
                  <p:nvPr/>
                </p:nvSpPr>
                <p:spPr>
                  <a:xfrm>
                    <a:off x="1436175" y="1702375"/>
                    <a:ext cx="72950" cy="39650"/>
                  </a:xfrm>
                  <a:custGeom>
                    <a:avLst/>
                    <a:gdLst/>
                    <a:ahLst/>
                    <a:cxnLst/>
                    <a:rect l="l" t="t" r="r" b="b"/>
                    <a:pathLst>
                      <a:path w="2918" h="1586" extrusionOk="0">
                        <a:moveTo>
                          <a:pt x="2443" y="0"/>
                        </a:moveTo>
                        <a:cubicBezTo>
                          <a:pt x="2303" y="0"/>
                          <a:pt x="2158" y="39"/>
                          <a:pt x="2037" y="110"/>
                        </a:cubicBezTo>
                        <a:cubicBezTo>
                          <a:pt x="1739" y="276"/>
                          <a:pt x="1596" y="538"/>
                          <a:pt x="1429" y="776"/>
                        </a:cubicBezTo>
                        <a:cubicBezTo>
                          <a:pt x="1263" y="1003"/>
                          <a:pt x="1084" y="1229"/>
                          <a:pt x="834" y="1348"/>
                        </a:cubicBezTo>
                        <a:cubicBezTo>
                          <a:pt x="584" y="1467"/>
                          <a:pt x="286" y="1503"/>
                          <a:pt x="1" y="1538"/>
                        </a:cubicBezTo>
                        <a:lnTo>
                          <a:pt x="1" y="1586"/>
                        </a:lnTo>
                        <a:cubicBezTo>
                          <a:pt x="298" y="1586"/>
                          <a:pt x="596" y="1562"/>
                          <a:pt x="882" y="1467"/>
                        </a:cubicBezTo>
                        <a:cubicBezTo>
                          <a:pt x="1179" y="1360"/>
                          <a:pt x="1406" y="1122"/>
                          <a:pt x="1584" y="895"/>
                        </a:cubicBezTo>
                        <a:cubicBezTo>
                          <a:pt x="1763" y="657"/>
                          <a:pt x="1953" y="455"/>
                          <a:pt x="2156" y="300"/>
                        </a:cubicBezTo>
                        <a:cubicBezTo>
                          <a:pt x="2284" y="214"/>
                          <a:pt x="2439" y="159"/>
                          <a:pt x="2595" y="159"/>
                        </a:cubicBezTo>
                        <a:cubicBezTo>
                          <a:pt x="2700" y="159"/>
                          <a:pt x="2806" y="183"/>
                          <a:pt x="2906" y="241"/>
                        </a:cubicBezTo>
                        <a:lnTo>
                          <a:pt x="2918" y="229"/>
                        </a:lnTo>
                        <a:cubicBezTo>
                          <a:pt x="2815" y="71"/>
                          <a:pt x="2633" y="0"/>
                          <a:pt x="24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47" name="Google Shape;747;p50"/>
                  <p:cNvSpPr/>
                  <p:nvPr/>
                </p:nvSpPr>
                <p:spPr>
                  <a:xfrm>
                    <a:off x="1352550" y="1754850"/>
                    <a:ext cx="72950" cy="39575"/>
                  </a:xfrm>
                  <a:custGeom>
                    <a:avLst/>
                    <a:gdLst/>
                    <a:ahLst/>
                    <a:cxnLst/>
                    <a:rect l="l" t="t" r="r" b="b"/>
                    <a:pathLst>
                      <a:path w="2918" h="1583" extrusionOk="0">
                        <a:moveTo>
                          <a:pt x="2434" y="0"/>
                        </a:moveTo>
                        <a:cubicBezTo>
                          <a:pt x="2296" y="0"/>
                          <a:pt x="2155" y="37"/>
                          <a:pt x="2036" y="106"/>
                        </a:cubicBezTo>
                        <a:cubicBezTo>
                          <a:pt x="1738" y="273"/>
                          <a:pt x="1595" y="535"/>
                          <a:pt x="1429" y="773"/>
                        </a:cubicBezTo>
                        <a:cubicBezTo>
                          <a:pt x="1262" y="999"/>
                          <a:pt x="1083" y="1225"/>
                          <a:pt x="833" y="1344"/>
                        </a:cubicBezTo>
                        <a:cubicBezTo>
                          <a:pt x="572" y="1463"/>
                          <a:pt x="274" y="1511"/>
                          <a:pt x="0" y="1535"/>
                        </a:cubicBezTo>
                        <a:lnTo>
                          <a:pt x="0" y="1582"/>
                        </a:lnTo>
                        <a:cubicBezTo>
                          <a:pt x="298" y="1582"/>
                          <a:pt x="595" y="1571"/>
                          <a:pt x="881" y="1463"/>
                        </a:cubicBezTo>
                        <a:cubicBezTo>
                          <a:pt x="1179" y="1356"/>
                          <a:pt x="1393" y="1118"/>
                          <a:pt x="1572" y="892"/>
                        </a:cubicBezTo>
                        <a:cubicBezTo>
                          <a:pt x="1750" y="654"/>
                          <a:pt x="1953" y="451"/>
                          <a:pt x="2155" y="297"/>
                        </a:cubicBezTo>
                        <a:cubicBezTo>
                          <a:pt x="2276" y="211"/>
                          <a:pt x="2428" y="155"/>
                          <a:pt x="2586" y="155"/>
                        </a:cubicBezTo>
                        <a:cubicBezTo>
                          <a:pt x="2692" y="155"/>
                          <a:pt x="2800" y="180"/>
                          <a:pt x="2905" y="237"/>
                        </a:cubicBezTo>
                        <a:lnTo>
                          <a:pt x="2917" y="225"/>
                        </a:lnTo>
                        <a:cubicBezTo>
                          <a:pt x="2813" y="72"/>
                          <a:pt x="2627" y="0"/>
                          <a:pt x="24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48" name="Google Shape;748;p50"/>
                  <p:cNvSpPr/>
                  <p:nvPr/>
                </p:nvSpPr>
                <p:spPr>
                  <a:xfrm>
                    <a:off x="1465350" y="1754450"/>
                    <a:ext cx="73550" cy="31275"/>
                  </a:xfrm>
                  <a:custGeom>
                    <a:avLst/>
                    <a:gdLst/>
                    <a:ahLst/>
                    <a:cxnLst/>
                    <a:rect l="l" t="t" r="r" b="b"/>
                    <a:pathLst>
                      <a:path w="2942" h="1251" extrusionOk="0">
                        <a:moveTo>
                          <a:pt x="2645" y="1"/>
                        </a:moveTo>
                        <a:cubicBezTo>
                          <a:pt x="2470" y="1"/>
                          <a:pt x="2289" y="17"/>
                          <a:pt x="2108" y="63"/>
                        </a:cubicBezTo>
                        <a:cubicBezTo>
                          <a:pt x="1822" y="134"/>
                          <a:pt x="1560" y="336"/>
                          <a:pt x="1394" y="551"/>
                        </a:cubicBezTo>
                        <a:cubicBezTo>
                          <a:pt x="1131" y="950"/>
                          <a:pt x="691" y="1220"/>
                          <a:pt x="215" y="1220"/>
                        </a:cubicBezTo>
                        <a:cubicBezTo>
                          <a:pt x="152" y="1220"/>
                          <a:pt x="88" y="1215"/>
                          <a:pt x="24" y="1206"/>
                        </a:cubicBezTo>
                        <a:lnTo>
                          <a:pt x="0" y="1206"/>
                        </a:lnTo>
                        <a:cubicBezTo>
                          <a:pt x="109" y="1235"/>
                          <a:pt x="225" y="1251"/>
                          <a:pt x="342" y="1251"/>
                        </a:cubicBezTo>
                        <a:cubicBezTo>
                          <a:pt x="506" y="1251"/>
                          <a:pt x="674" y="1220"/>
                          <a:pt x="834" y="1158"/>
                        </a:cubicBezTo>
                        <a:cubicBezTo>
                          <a:pt x="1108" y="1075"/>
                          <a:pt x="1334" y="860"/>
                          <a:pt x="1513" y="658"/>
                        </a:cubicBezTo>
                        <a:cubicBezTo>
                          <a:pt x="1703" y="467"/>
                          <a:pt x="1929" y="360"/>
                          <a:pt x="2167" y="265"/>
                        </a:cubicBezTo>
                        <a:cubicBezTo>
                          <a:pt x="2406" y="182"/>
                          <a:pt x="2679" y="122"/>
                          <a:pt x="2941" y="27"/>
                        </a:cubicBezTo>
                        <a:lnTo>
                          <a:pt x="2941" y="15"/>
                        </a:lnTo>
                        <a:cubicBezTo>
                          <a:pt x="2845" y="6"/>
                          <a:pt x="2746" y="1"/>
                          <a:pt x="264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49" name="Google Shape;749;p50"/>
                  <p:cNvSpPr/>
                  <p:nvPr/>
                </p:nvSpPr>
                <p:spPr>
                  <a:xfrm>
                    <a:off x="1347775" y="1683350"/>
                    <a:ext cx="81875" cy="25800"/>
                  </a:xfrm>
                  <a:custGeom>
                    <a:avLst/>
                    <a:gdLst/>
                    <a:ahLst/>
                    <a:cxnLst/>
                    <a:rect l="l" t="t" r="r" b="b"/>
                    <a:pathLst>
                      <a:path w="3275" h="1032" extrusionOk="0">
                        <a:moveTo>
                          <a:pt x="2365" y="0"/>
                        </a:moveTo>
                        <a:cubicBezTo>
                          <a:pt x="2073" y="0"/>
                          <a:pt x="1783" y="93"/>
                          <a:pt x="1525" y="240"/>
                        </a:cubicBezTo>
                        <a:cubicBezTo>
                          <a:pt x="1263" y="394"/>
                          <a:pt x="1048" y="621"/>
                          <a:pt x="810" y="775"/>
                        </a:cubicBezTo>
                        <a:cubicBezTo>
                          <a:pt x="649" y="892"/>
                          <a:pt x="441" y="988"/>
                          <a:pt x="226" y="988"/>
                        </a:cubicBezTo>
                        <a:cubicBezTo>
                          <a:pt x="155" y="988"/>
                          <a:pt x="83" y="978"/>
                          <a:pt x="12" y="954"/>
                        </a:cubicBezTo>
                        <a:lnTo>
                          <a:pt x="1" y="978"/>
                        </a:lnTo>
                        <a:cubicBezTo>
                          <a:pt x="87" y="1015"/>
                          <a:pt x="181" y="1032"/>
                          <a:pt x="277" y="1032"/>
                        </a:cubicBezTo>
                        <a:cubicBezTo>
                          <a:pt x="484" y="1032"/>
                          <a:pt x="699" y="956"/>
                          <a:pt x="870" y="859"/>
                        </a:cubicBezTo>
                        <a:cubicBezTo>
                          <a:pt x="1144" y="704"/>
                          <a:pt x="1358" y="501"/>
                          <a:pt x="1620" y="382"/>
                        </a:cubicBezTo>
                        <a:cubicBezTo>
                          <a:pt x="1870" y="263"/>
                          <a:pt x="2156" y="228"/>
                          <a:pt x="2417" y="216"/>
                        </a:cubicBezTo>
                        <a:cubicBezTo>
                          <a:pt x="2691" y="216"/>
                          <a:pt x="2977" y="263"/>
                          <a:pt x="3251" y="359"/>
                        </a:cubicBezTo>
                        <a:lnTo>
                          <a:pt x="3275" y="347"/>
                        </a:lnTo>
                        <a:cubicBezTo>
                          <a:pt x="3049" y="144"/>
                          <a:pt x="2739" y="37"/>
                          <a:pt x="2417" y="1"/>
                        </a:cubicBezTo>
                        <a:cubicBezTo>
                          <a:pt x="2400" y="1"/>
                          <a:pt x="2383" y="0"/>
                          <a:pt x="236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50" name="Google Shape;750;p50"/>
                  <p:cNvSpPr/>
                  <p:nvPr/>
                </p:nvSpPr>
                <p:spPr>
                  <a:xfrm>
                    <a:off x="1341825" y="1645025"/>
                    <a:ext cx="72050" cy="10925"/>
                  </a:xfrm>
                  <a:custGeom>
                    <a:avLst/>
                    <a:gdLst/>
                    <a:ahLst/>
                    <a:cxnLst/>
                    <a:rect l="l" t="t" r="r" b="b"/>
                    <a:pathLst>
                      <a:path w="2882" h="437" extrusionOk="0">
                        <a:moveTo>
                          <a:pt x="213" y="0"/>
                        </a:moveTo>
                        <a:cubicBezTo>
                          <a:pt x="125" y="0"/>
                          <a:pt x="38" y="38"/>
                          <a:pt x="0" y="129"/>
                        </a:cubicBezTo>
                        <a:lnTo>
                          <a:pt x="12" y="129"/>
                        </a:lnTo>
                        <a:cubicBezTo>
                          <a:pt x="44" y="72"/>
                          <a:pt x="104" y="49"/>
                          <a:pt x="166" y="49"/>
                        </a:cubicBezTo>
                        <a:cubicBezTo>
                          <a:pt x="221" y="49"/>
                          <a:pt x="278" y="66"/>
                          <a:pt x="322" y="94"/>
                        </a:cubicBezTo>
                        <a:cubicBezTo>
                          <a:pt x="429" y="153"/>
                          <a:pt x="512" y="272"/>
                          <a:pt x="631" y="332"/>
                        </a:cubicBezTo>
                        <a:cubicBezTo>
                          <a:pt x="771" y="409"/>
                          <a:pt x="932" y="436"/>
                          <a:pt x="1094" y="436"/>
                        </a:cubicBezTo>
                        <a:cubicBezTo>
                          <a:pt x="1207" y="436"/>
                          <a:pt x="1321" y="423"/>
                          <a:pt x="1429" y="403"/>
                        </a:cubicBezTo>
                        <a:cubicBezTo>
                          <a:pt x="1691" y="368"/>
                          <a:pt x="1929" y="308"/>
                          <a:pt x="2167" y="260"/>
                        </a:cubicBezTo>
                        <a:cubicBezTo>
                          <a:pt x="2269" y="240"/>
                          <a:pt x="2368" y="226"/>
                          <a:pt x="2467" y="226"/>
                        </a:cubicBezTo>
                        <a:cubicBezTo>
                          <a:pt x="2600" y="226"/>
                          <a:pt x="2733" y="252"/>
                          <a:pt x="2870" y="320"/>
                        </a:cubicBezTo>
                        <a:lnTo>
                          <a:pt x="2882" y="308"/>
                        </a:lnTo>
                        <a:cubicBezTo>
                          <a:pt x="2737" y="102"/>
                          <a:pt x="2485" y="29"/>
                          <a:pt x="2250" y="29"/>
                        </a:cubicBezTo>
                        <a:cubicBezTo>
                          <a:pt x="2214" y="29"/>
                          <a:pt x="2178" y="31"/>
                          <a:pt x="2144" y="34"/>
                        </a:cubicBezTo>
                        <a:cubicBezTo>
                          <a:pt x="1870" y="46"/>
                          <a:pt x="1632" y="165"/>
                          <a:pt x="1393" y="225"/>
                        </a:cubicBezTo>
                        <a:cubicBezTo>
                          <a:pt x="1261" y="258"/>
                          <a:pt x="1125" y="284"/>
                          <a:pt x="992" y="284"/>
                        </a:cubicBezTo>
                        <a:cubicBezTo>
                          <a:pt x="885" y="284"/>
                          <a:pt x="780" y="267"/>
                          <a:pt x="679" y="225"/>
                        </a:cubicBezTo>
                        <a:cubicBezTo>
                          <a:pt x="560" y="201"/>
                          <a:pt x="477" y="94"/>
                          <a:pt x="358" y="34"/>
                        </a:cubicBezTo>
                        <a:cubicBezTo>
                          <a:pt x="314" y="13"/>
                          <a:pt x="264" y="0"/>
                          <a:pt x="21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51" name="Google Shape;751;p50"/>
                  <p:cNvSpPr/>
                  <p:nvPr/>
                </p:nvSpPr>
                <p:spPr>
                  <a:xfrm>
                    <a:off x="1589475" y="1557175"/>
                    <a:ext cx="60750" cy="56275"/>
                  </a:xfrm>
                  <a:custGeom>
                    <a:avLst/>
                    <a:gdLst/>
                    <a:ahLst/>
                    <a:cxnLst/>
                    <a:rect l="l" t="t" r="r" b="b"/>
                    <a:pathLst>
                      <a:path w="2430" h="2251" extrusionOk="0">
                        <a:moveTo>
                          <a:pt x="0" y="0"/>
                        </a:moveTo>
                        <a:lnTo>
                          <a:pt x="0" y="12"/>
                        </a:lnTo>
                        <a:cubicBezTo>
                          <a:pt x="29" y="19"/>
                          <a:pt x="59" y="27"/>
                          <a:pt x="88" y="34"/>
                        </a:cubicBezTo>
                        <a:lnTo>
                          <a:pt x="88" y="34"/>
                        </a:lnTo>
                        <a:cubicBezTo>
                          <a:pt x="59" y="23"/>
                          <a:pt x="30" y="11"/>
                          <a:pt x="0" y="0"/>
                        </a:cubicBezTo>
                        <a:close/>
                        <a:moveTo>
                          <a:pt x="88" y="34"/>
                        </a:moveTo>
                        <a:lnTo>
                          <a:pt x="88" y="34"/>
                        </a:lnTo>
                        <a:cubicBezTo>
                          <a:pt x="343" y="138"/>
                          <a:pt x="585" y="276"/>
                          <a:pt x="703" y="500"/>
                        </a:cubicBezTo>
                        <a:cubicBezTo>
                          <a:pt x="774" y="619"/>
                          <a:pt x="774" y="750"/>
                          <a:pt x="727" y="881"/>
                        </a:cubicBezTo>
                        <a:cubicBezTo>
                          <a:pt x="703" y="953"/>
                          <a:pt x="667" y="1036"/>
                          <a:pt x="679" y="1131"/>
                        </a:cubicBezTo>
                        <a:cubicBezTo>
                          <a:pt x="703" y="1238"/>
                          <a:pt x="774" y="1334"/>
                          <a:pt x="834" y="1369"/>
                        </a:cubicBezTo>
                        <a:cubicBezTo>
                          <a:pt x="1084" y="1548"/>
                          <a:pt x="1322" y="1715"/>
                          <a:pt x="1596" y="1869"/>
                        </a:cubicBezTo>
                        <a:cubicBezTo>
                          <a:pt x="1858" y="2012"/>
                          <a:pt x="2132" y="2143"/>
                          <a:pt x="2417" y="2250"/>
                        </a:cubicBezTo>
                        <a:lnTo>
                          <a:pt x="2429" y="2239"/>
                        </a:lnTo>
                        <a:cubicBezTo>
                          <a:pt x="2203" y="2036"/>
                          <a:pt x="1965" y="1846"/>
                          <a:pt x="1715" y="1691"/>
                        </a:cubicBezTo>
                        <a:cubicBezTo>
                          <a:pt x="1465" y="1524"/>
                          <a:pt x="1179" y="1393"/>
                          <a:pt x="941" y="1238"/>
                        </a:cubicBezTo>
                        <a:cubicBezTo>
                          <a:pt x="822" y="1179"/>
                          <a:pt x="822" y="1096"/>
                          <a:pt x="870" y="929"/>
                        </a:cubicBezTo>
                        <a:cubicBezTo>
                          <a:pt x="905" y="786"/>
                          <a:pt x="881" y="584"/>
                          <a:pt x="786" y="453"/>
                        </a:cubicBezTo>
                        <a:cubicBezTo>
                          <a:pt x="626" y="196"/>
                          <a:pt x="350" y="102"/>
                          <a:pt x="88" y="3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52" name="Google Shape;752;p50"/>
                  <p:cNvSpPr/>
                  <p:nvPr/>
                </p:nvSpPr>
                <p:spPr>
                  <a:xfrm>
                    <a:off x="1941300" y="1552100"/>
                    <a:ext cx="37225" cy="69675"/>
                  </a:xfrm>
                  <a:custGeom>
                    <a:avLst/>
                    <a:gdLst/>
                    <a:ahLst/>
                    <a:cxnLst/>
                    <a:rect l="l" t="t" r="r" b="b"/>
                    <a:pathLst>
                      <a:path w="1489" h="2787" extrusionOk="0">
                        <a:moveTo>
                          <a:pt x="36" y="1"/>
                        </a:moveTo>
                        <a:lnTo>
                          <a:pt x="1" y="13"/>
                        </a:lnTo>
                        <a:cubicBezTo>
                          <a:pt x="203" y="203"/>
                          <a:pt x="346" y="429"/>
                          <a:pt x="429" y="679"/>
                        </a:cubicBezTo>
                        <a:cubicBezTo>
                          <a:pt x="513" y="929"/>
                          <a:pt x="501" y="1203"/>
                          <a:pt x="524" y="1477"/>
                        </a:cubicBezTo>
                        <a:cubicBezTo>
                          <a:pt x="572" y="1751"/>
                          <a:pt x="655" y="2037"/>
                          <a:pt x="822" y="2263"/>
                        </a:cubicBezTo>
                        <a:cubicBezTo>
                          <a:pt x="989" y="2501"/>
                          <a:pt x="1215" y="2692"/>
                          <a:pt x="1477" y="2787"/>
                        </a:cubicBezTo>
                        <a:lnTo>
                          <a:pt x="1489" y="2775"/>
                        </a:lnTo>
                        <a:cubicBezTo>
                          <a:pt x="1322" y="2561"/>
                          <a:pt x="1155" y="2370"/>
                          <a:pt x="1025" y="2144"/>
                        </a:cubicBezTo>
                        <a:cubicBezTo>
                          <a:pt x="894" y="1918"/>
                          <a:pt x="774" y="1703"/>
                          <a:pt x="727" y="1441"/>
                        </a:cubicBezTo>
                        <a:cubicBezTo>
                          <a:pt x="667" y="1179"/>
                          <a:pt x="667" y="906"/>
                          <a:pt x="548" y="644"/>
                        </a:cubicBezTo>
                        <a:cubicBezTo>
                          <a:pt x="429" y="394"/>
                          <a:pt x="263" y="167"/>
                          <a:pt x="3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53" name="Google Shape;753;p50"/>
                  <p:cNvSpPr/>
                  <p:nvPr/>
                </p:nvSpPr>
                <p:spPr>
                  <a:xfrm>
                    <a:off x="2060375" y="1546150"/>
                    <a:ext cx="15800" cy="72950"/>
                  </a:xfrm>
                  <a:custGeom>
                    <a:avLst/>
                    <a:gdLst/>
                    <a:ahLst/>
                    <a:cxnLst/>
                    <a:rect l="l" t="t" r="r" b="b"/>
                    <a:pathLst>
                      <a:path w="632" h="2918" extrusionOk="0">
                        <a:moveTo>
                          <a:pt x="619" y="1"/>
                        </a:moveTo>
                        <a:cubicBezTo>
                          <a:pt x="429" y="465"/>
                          <a:pt x="202" y="906"/>
                          <a:pt x="72" y="1417"/>
                        </a:cubicBezTo>
                        <a:cubicBezTo>
                          <a:pt x="24" y="1668"/>
                          <a:pt x="0" y="1941"/>
                          <a:pt x="48" y="2191"/>
                        </a:cubicBezTo>
                        <a:cubicBezTo>
                          <a:pt x="95" y="2441"/>
                          <a:pt x="167" y="2680"/>
                          <a:pt x="286" y="2918"/>
                        </a:cubicBezTo>
                        <a:lnTo>
                          <a:pt x="310" y="2918"/>
                        </a:lnTo>
                        <a:cubicBezTo>
                          <a:pt x="310" y="2668"/>
                          <a:pt x="274" y="2418"/>
                          <a:pt x="262" y="2179"/>
                        </a:cubicBezTo>
                        <a:cubicBezTo>
                          <a:pt x="250" y="1918"/>
                          <a:pt x="202" y="1679"/>
                          <a:pt x="226" y="1441"/>
                        </a:cubicBezTo>
                        <a:cubicBezTo>
                          <a:pt x="322" y="989"/>
                          <a:pt x="500" y="489"/>
                          <a:pt x="631" y="13"/>
                        </a:cubicBezTo>
                        <a:lnTo>
                          <a:pt x="61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54" name="Google Shape;754;p50"/>
                  <p:cNvSpPr/>
                  <p:nvPr/>
                </p:nvSpPr>
                <p:spPr>
                  <a:xfrm>
                    <a:off x="1852600" y="1501500"/>
                    <a:ext cx="21750" cy="70875"/>
                  </a:xfrm>
                  <a:custGeom>
                    <a:avLst/>
                    <a:gdLst/>
                    <a:ahLst/>
                    <a:cxnLst/>
                    <a:rect l="l" t="t" r="r" b="b"/>
                    <a:pathLst>
                      <a:path w="870" h="2835" extrusionOk="0">
                        <a:moveTo>
                          <a:pt x="48" y="1"/>
                        </a:moveTo>
                        <a:cubicBezTo>
                          <a:pt x="24" y="489"/>
                          <a:pt x="1" y="1001"/>
                          <a:pt x="72" y="1525"/>
                        </a:cubicBezTo>
                        <a:cubicBezTo>
                          <a:pt x="120" y="1787"/>
                          <a:pt x="203" y="2037"/>
                          <a:pt x="358" y="2251"/>
                        </a:cubicBezTo>
                        <a:cubicBezTo>
                          <a:pt x="501" y="2477"/>
                          <a:pt x="667" y="2668"/>
                          <a:pt x="858" y="2834"/>
                        </a:cubicBezTo>
                        <a:lnTo>
                          <a:pt x="870" y="2811"/>
                        </a:lnTo>
                        <a:cubicBezTo>
                          <a:pt x="786" y="2561"/>
                          <a:pt x="655" y="2358"/>
                          <a:pt x="548" y="2132"/>
                        </a:cubicBezTo>
                        <a:cubicBezTo>
                          <a:pt x="441" y="1906"/>
                          <a:pt x="322" y="1703"/>
                          <a:pt x="251" y="1477"/>
                        </a:cubicBezTo>
                        <a:cubicBezTo>
                          <a:pt x="143" y="1013"/>
                          <a:pt x="131" y="513"/>
                          <a:pt x="7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55" name="Google Shape;755;p50"/>
                  <p:cNvSpPr/>
                  <p:nvPr/>
                </p:nvSpPr>
                <p:spPr>
                  <a:xfrm>
                    <a:off x="2224675" y="1731575"/>
                    <a:ext cx="82475" cy="53650"/>
                  </a:xfrm>
                  <a:custGeom>
                    <a:avLst/>
                    <a:gdLst/>
                    <a:ahLst/>
                    <a:cxnLst/>
                    <a:rect l="l" t="t" r="r" b="b"/>
                    <a:pathLst>
                      <a:path w="3299" h="2146" extrusionOk="0">
                        <a:moveTo>
                          <a:pt x="291" y="0"/>
                        </a:moveTo>
                        <a:cubicBezTo>
                          <a:pt x="173" y="0"/>
                          <a:pt x="62" y="47"/>
                          <a:pt x="0" y="156"/>
                        </a:cubicBezTo>
                        <a:lnTo>
                          <a:pt x="12" y="180"/>
                        </a:lnTo>
                        <a:cubicBezTo>
                          <a:pt x="64" y="124"/>
                          <a:pt x="126" y="102"/>
                          <a:pt x="190" y="102"/>
                        </a:cubicBezTo>
                        <a:cubicBezTo>
                          <a:pt x="289" y="102"/>
                          <a:pt x="392" y="153"/>
                          <a:pt x="465" y="204"/>
                        </a:cubicBezTo>
                        <a:cubicBezTo>
                          <a:pt x="560" y="311"/>
                          <a:pt x="619" y="477"/>
                          <a:pt x="667" y="632"/>
                        </a:cubicBezTo>
                        <a:cubicBezTo>
                          <a:pt x="715" y="799"/>
                          <a:pt x="762" y="1013"/>
                          <a:pt x="893" y="1168"/>
                        </a:cubicBezTo>
                        <a:cubicBezTo>
                          <a:pt x="990" y="1313"/>
                          <a:pt x="1180" y="1411"/>
                          <a:pt x="1357" y="1411"/>
                        </a:cubicBezTo>
                        <a:cubicBezTo>
                          <a:pt x="1398" y="1411"/>
                          <a:pt x="1438" y="1405"/>
                          <a:pt x="1477" y="1394"/>
                        </a:cubicBezTo>
                        <a:cubicBezTo>
                          <a:pt x="1656" y="1372"/>
                          <a:pt x="1814" y="1286"/>
                          <a:pt x="1961" y="1286"/>
                        </a:cubicBezTo>
                        <a:cubicBezTo>
                          <a:pt x="1971" y="1286"/>
                          <a:pt x="1980" y="1286"/>
                          <a:pt x="1989" y="1287"/>
                        </a:cubicBezTo>
                        <a:cubicBezTo>
                          <a:pt x="2155" y="1311"/>
                          <a:pt x="2310" y="1406"/>
                          <a:pt x="2429" y="1525"/>
                        </a:cubicBezTo>
                        <a:cubicBezTo>
                          <a:pt x="2548" y="1644"/>
                          <a:pt x="2667" y="1811"/>
                          <a:pt x="2798" y="1930"/>
                        </a:cubicBezTo>
                        <a:cubicBezTo>
                          <a:pt x="2923" y="2043"/>
                          <a:pt x="3090" y="2145"/>
                          <a:pt x="3269" y="2145"/>
                        </a:cubicBezTo>
                        <a:cubicBezTo>
                          <a:pt x="3279" y="2145"/>
                          <a:pt x="3289" y="2145"/>
                          <a:pt x="3298" y="2144"/>
                        </a:cubicBezTo>
                        <a:lnTo>
                          <a:pt x="3286" y="2121"/>
                        </a:lnTo>
                        <a:cubicBezTo>
                          <a:pt x="3108" y="2121"/>
                          <a:pt x="2941" y="2025"/>
                          <a:pt x="2822" y="1882"/>
                        </a:cubicBezTo>
                        <a:cubicBezTo>
                          <a:pt x="2691" y="1751"/>
                          <a:pt x="2608" y="1609"/>
                          <a:pt x="2489" y="1454"/>
                        </a:cubicBezTo>
                        <a:cubicBezTo>
                          <a:pt x="2370" y="1311"/>
                          <a:pt x="2203" y="1168"/>
                          <a:pt x="1989" y="1144"/>
                        </a:cubicBezTo>
                        <a:cubicBezTo>
                          <a:pt x="1957" y="1139"/>
                          <a:pt x="1926" y="1136"/>
                          <a:pt x="1895" y="1136"/>
                        </a:cubicBezTo>
                        <a:cubicBezTo>
                          <a:pt x="1731" y="1136"/>
                          <a:pt x="1582" y="1206"/>
                          <a:pt x="1441" y="1216"/>
                        </a:cubicBezTo>
                        <a:cubicBezTo>
                          <a:pt x="1420" y="1219"/>
                          <a:pt x="1400" y="1220"/>
                          <a:pt x="1381" y="1220"/>
                        </a:cubicBezTo>
                        <a:cubicBezTo>
                          <a:pt x="1081" y="1220"/>
                          <a:pt x="971" y="885"/>
                          <a:pt x="881" y="561"/>
                        </a:cubicBezTo>
                        <a:cubicBezTo>
                          <a:pt x="822" y="394"/>
                          <a:pt x="739" y="192"/>
                          <a:pt x="548" y="73"/>
                        </a:cubicBezTo>
                        <a:cubicBezTo>
                          <a:pt x="471" y="27"/>
                          <a:pt x="380" y="0"/>
                          <a:pt x="2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56" name="Google Shape;756;p50"/>
                  <p:cNvSpPr/>
                  <p:nvPr/>
                </p:nvSpPr>
                <p:spPr>
                  <a:xfrm>
                    <a:off x="2340750" y="1707775"/>
                    <a:ext cx="67300" cy="24000"/>
                  </a:xfrm>
                  <a:custGeom>
                    <a:avLst/>
                    <a:gdLst/>
                    <a:ahLst/>
                    <a:cxnLst/>
                    <a:rect l="l" t="t" r="r" b="b"/>
                    <a:pathLst>
                      <a:path w="2692" h="960" extrusionOk="0">
                        <a:moveTo>
                          <a:pt x="13" y="1"/>
                        </a:moveTo>
                        <a:lnTo>
                          <a:pt x="1" y="13"/>
                        </a:lnTo>
                        <a:cubicBezTo>
                          <a:pt x="167" y="239"/>
                          <a:pt x="346" y="429"/>
                          <a:pt x="537" y="608"/>
                        </a:cubicBezTo>
                        <a:cubicBezTo>
                          <a:pt x="644" y="691"/>
                          <a:pt x="727" y="787"/>
                          <a:pt x="858" y="858"/>
                        </a:cubicBezTo>
                        <a:cubicBezTo>
                          <a:pt x="956" y="917"/>
                          <a:pt x="1086" y="959"/>
                          <a:pt x="1222" y="959"/>
                        </a:cubicBezTo>
                        <a:cubicBezTo>
                          <a:pt x="1251" y="959"/>
                          <a:pt x="1281" y="957"/>
                          <a:pt x="1310" y="953"/>
                        </a:cubicBezTo>
                        <a:cubicBezTo>
                          <a:pt x="1620" y="870"/>
                          <a:pt x="1775" y="656"/>
                          <a:pt x="2025" y="632"/>
                        </a:cubicBezTo>
                        <a:cubicBezTo>
                          <a:pt x="2037" y="631"/>
                          <a:pt x="2049" y="631"/>
                          <a:pt x="2061" y="631"/>
                        </a:cubicBezTo>
                        <a:cubicBezTo>
                          <a:pt x="2289" y="631"/>
                          <a:pt x="2533" y="737"/>
                          <a:pt x="2680" y="929"/>
                        </a:cubicBezTo>
                        <a:lnTo>
                          <a:pt x="2692" y="917"/>
                        </a:lnTo>
                        <a:cubicBezTo>
                          <a:pt x="2561" y="679"/>
                          <a:pt x="2287" y="536"/>
                          <a:pt x="2013" y="536"/>
                        </a:cubicBezTo>
                        <a:cubicBezTo>
                          <a:pt x="2000" y="535"/>
                          <a:pt x="1987" y="535"/>
                          <a:pt x="1974" y="535"/>
                        </a:cubicBezTo>
                        <a:cubicBezTo>
                          <a:pt x="1695" y="535"/>
                          <a:pt x="1468" y="775"/>
                          <a:pt x="1263" y="787"/>
                        </a:cubicBezTo>
                        <a:cubicBezTo>
                          <a:pt x="1256" y="787"/>
                          <a:pt x="1249" y="787"/>
                          <a:pt x="1243" y="787"/>
                        </a:cubicBezTo>
                        <a:cubicBezTo>
                          <a:pt x="1027" y="787"/>
                          <a:pt x="875" y="603"/>
                          <a:pt x="668" y="441"/>
                        </a:cubicBezTo>
                        <a:cubicBezTo>
                          <a:pt x="465" y="275"/>
                          <a:pt x="251" y="132"/>
                          <a:pt x="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57" name="Google Shape;757;p50"/>
                  <p:cNvSpPr/>
                  <p:nvPr/>
                </p:nvSpPr>
                <p:spPr>
                  <a:xfrm>
                    <a:off x="2375875" y="1588725"/>
                    <a:ext cx="68500" cy="36625"/>
                  </a:xfrm>
                  <a:custGeom>
                    <a:avLst/>
                    <a:gdLst/>
                    <a:ahLst/>
                    <a:cxnLst/>
                    <a:rect l="l" t="t" r="r" b="b"/>
                    <a:pathLst>
                      <a:path w="2740" h="1465" extrusionOk="0">
                        <a:moveTo>
                          <a:pt x="2629" y="0"/>
                        </a:moveTo>
                        <a:cubicBezTo>
                          <a:pt x="2396" y="0"/>
                          <a:pt x="2176" y="154"/>
                          <a:pt x="2001" y="298"/>
                        </a:cubicBezTo>
                        <a:cubicBezTo>
                          <a:pt x="1787" y="476"/>
                          <a:pt x="1596" y="631"/>
                          <a:pt x="1346" y="667"/>
                        </a:cubicBezTo>
                        <a:cubicBezTo>
                          <a:pt x="1108" y="715"/>
                          <a:pt x="822" y="667"/>
                          <a:pt x="536" y="774"/>
                        </a:cubicBezTo>
                        <a:cubicBezTo>
                          <a:pt x="263" y="857"/>
                          <a:pt x="1" y="1191"/>
                          <a:pt x="144" y="1465"/>
                        </a:cubicBezTo>
                        <a:lnTo>
                          <a:pt x="155" y="1465"/>
                        </a:lnTo>
                        <a:cubicBezTo>
                          <a:pt x="167" y="1191"/>
                          <a:pt x="382" y="1036"/>
                          <a:pt x="596" y="977"/>
                        </a:cubicBezTo>
                        <a:cubicBezTo>
                          <a:pt x="822" y="905"/>
                          <a:pt x="1096" y="905"/>
                          <a:pt x="1370" y="834"/>
                        </a:cubicBezTo>
                        <a:cubicBezTo>
                          <a:pt x="1955" y="693"/>
                          <a:pt x="2149" y="23"/>
                          <a:pt x="2699" y="23"/>
                        </a:cubicBezTo>
                        <a:cubicBezTo>
                          <a:pt x="2708" y="23"/>
                          <a:pt x="2718" y="24"/>
                          <a:pt x="2727" y="24"/>
                        </a:cubicBezTo>
                        <a:lnTo>
                          <a:pt x="2739" y="12"/>
                        </a:lnTo>
                        <a:cubicBezTo>
                          <a:pt x="2702" y="4"/>
                          <a:pt x="2666" y="0"/>
                          <a:pt x="262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58" name="Google Shape;758;p50"/>
                  <p:cNvSpPr/>
                  <p:nvPr/>
                </p:nvSpPr>
                <p:spPr>
                  <a:xfrm>
                    <a:off x="1935050" y="1876850"/>
                    <a:ext cx="26225" cy="72350"/>
                  </a:xfrm>
                  <a:custGeom>
                    <a:avLst/>
                    <a:gdLst/>
                    <a:ahLst/>
                    <a:cxnLst/>
                    <a:rect l="l" t="t" r="r" b="b"/>
                    <a:pathLst>
                      <a:path w="1049" h="2894" extrusionOk="0">
                        <a:moveTo>
                          <a:pt x="405" y="0"/>
                        </a:moveTo>
                        <a:cubicBezTo>
                          <a:pt x="262" y="36"/>
                          <a:pt x="120" y="155"/>
                          <a:pt x="60" y="322"/>
                        </a:cubicBezTo>
                        <a:cubicBezTo>
                          <a:pt x="1" y="477"/>
                          <a:pt x="24" y="679"/>
                          <a:pt x="108" y="822"/>
                        </a:cubicBezTo>
                        <a:cubicBezTo>
                          <a:pt x="179" y="977"/>
                          <a:pt x="358" y="1072"/>
                          <a:pt x="513" y="1120"/>
                        </a:cubicBezTo>
                        <a:cubicBezTo>
                          <a:pt x="655" y="1167"/>
                          <a:pt x="774" y="1215"/>
                          <a:pt x="834" y="1298"/>
                        </a:cubicBezTo>
                        <a:cubicBezTo>
                          <a:pt x="894" y="1393"/>
                          <a:pt x="834" y="1489"/>
                          <a:pt x="763" y="1632"/>
                        </a:cubicBezTo>
                        <a:cubicBezTo>
                          <a:pt x="691" y="1763"/>
                          <a:pt x="643" y="1929"/>
                          <a:pt x="643" y="2072"/>
                        </a:cubicBezTo>
                        <a:cubicBezTo>
                          <a:pt x="643" y="2382"/>
                          <a:pt x="763" y="2703"/>
                          <a:pt x="989" y="2894"/>
                        </a:cubicBezTo>
                        <a:lnTo>
                          <a:pt x="1001" y="2858"/>
                        </a:lnTo>
                        <a:cubicBezTo>
                          <a:pt x="810" y="2644"/>
                          <a:pt x="739" y="2358"/>
                          <a:pt x="763" y="2072"/>
                        </a:cubicBezTo>
                        <a:cubicBezTo>
                          <a:pt x="774" y="1941"/>
                          <a:pt x="822" y="1810"/>
                          <a:pt x="894" y="1691"/>
                        </a:cubicBezTo>
                        <a:cubicBezTo>
                          <a:pt x="929" y="1632"/>
                          <a:pt x="989" y="1572"/>
                          <a:pt x="1013" y="1477"/>
                        </a:cubicBezTo>
                        <a:cubicBezTo>
                          <a:pt x="1048" y="1393"/>
                          <a:pt x="1036" y="1274"/>
                          <a:pt x="989" y="1191"/>
                        </a:cubicBezTo>
                        <a:cubicBezTo>
                          <a:pt x="894" y="1036"/>
                          <a:pt x="715" y="953"/>
                          <a:pt x="584" y="917"/>
                        </a:cubicBezTo>
                        <a:cubicBezTo>
                          <a:pt x="453" y="870"/>
                          <a:pt x="382" y="810"/>
                          <a:pt x="298" y="703"/>
                        </a:cubicBezTo>
                        <a:cubicBezTo>
                          <a:pt x="155" y="512"/>
                          <a:pt x="203" y="215"/>
                          <a:pt x="417" y="24"/>
                        </a:cubicBezTo>
                        <a:lnTo>
                          <a:pt x="405"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59" name="Google Shape;759;p50"/>
                  <p:cNvSpPr/>
                  <p:nvPr/>
                </p:nvSpPr>
                <p:spPr>
                  <a:xfrm>
                    <a:off x="2019575" y="1729200"/>
                    <a:ext cx="49450" cy="91125"/>
                  </a:xfrm>
                  <a:custGeom>
                    <a:avLst/>
                    <a:gdLst/>
                    <a:ahLst/>
                    <a:cxnLst/>
                    <a:rect l="l" t="t" r="r" b="b"/>
                    <a:pathLst>
                      <a:path w="1978" h="3645" extrusionOk="0">
                        <a:moveTo>
                          <a:pt x="1" y="1"/>
                        </a:moveTo>
                        <a:lnTo>
                          <a:pt x="1" y="13"/>
                        </a:lnTo>
                        <a:cubicBezTo>
                          <a:pt x="191" y="72"/>
                          <a:pt x="394" y="132"/>
                          <a:pt x="537" y="239"/>
                        </a:cubicBezTo>
                        <a:cubicBezTo>
                          <a:pt x="691" y="346"/>
                          <a:pt x="787" y="513"/>
                          <a:pt x="775" y="656"/>
                        </a:cubicBezTo>
                        <a:cubicBezTo>
                          <a:pt x="775" y="811"/>
                          <a:pt x="668" y="965"/>
                          <a:pt x="584" y="1144"/>
                        </a:cubicBezTo>
                        <a:cubicBezTo>
                          <a:pt x="489" y="1311"/>
                          <a:pt x="370" y="1549"/>
                          <a:pt x="453" y="1787"/>
                        </a:cubicBezTo>
                        <a:cubicBezTo>
                          <a:pt x="525" y="2025"/>
                          <a:pt x="715" y="2144"/>
                          <a:pt x="882" y="2263"/>
                        </a:cubicBezTo>
                        <a:cubicBezTo>
                          <a:pt x="1049" y="2382"/>
                          <a:pt x="1203" y="2501"/>
                          <a:pt x="1346" y="2632"/>
                        </a:cubicBezTo>
                        <a:cubicBezTo>
                          <a:pt x="1603" y="2889"/>
                          <a:pt x="1818" y="3209"/>
                          <a:pt x="1952" y="3552"/>
                        </a:cubicBezTo>
                        <a:lnTo>
                          <a:pt x="1952" y="3552"/>
                        </a:lnTo>
                        <a:cubicBezTo>
                          <a:pt x="1847" y="3205"/>
                          <a:pt x="1646" y="2881"/>
                          <a:pt x="1406" y="2597"/>
                        </a:cubicBezTo>
                        <a:cubicBezTo>
                          <a:pt x="1263" y="2430"/>
                          <a:pt x="1120" y="2299"/>
                          <a:pt x="953" y="2180"/>
                        </a:cubicBezTo>
                        <a:cubicBezTo>
                          <a:pt x="811" y="2061"/>
                          <a:pt x="644" y="1942"/>
                          <a:pt x="608" y="1775"/>
                        </a:cubicBezTo>
                        <a:cubicBezTo>
                          <a:pt x="572" y="1608"/>
                          <a:pt x="656" y="1442"/>
                          <a:pt x="763" y="1287"/>
                        </a:cubicBezTo>
                        <a:cubicBezTo>
                          <a:pt x="870" y="1120"/>
                          <a:pt x="1001" y="918"/>
                          <a:pt x="1001" y="668"/>
                        </a:cubicBezTo>
                        <a:cubicBezTo>
                          <a:pt x="989" y="418"/>
                          <a:pt x="811" y="215"/>
                          <a:pt x="608" y="120"/>
                        </a:cubicBezTo>
                        <a:cubicBezTo>
                          <a:pt x="406" y="13"/>
                          <a:pt x="191" y="1"/>
                          <a:pt x="1" y="1"/>
                        </a:cubicBezTo>
                        <a:close/>
                        <a:moveTo>
                          <a:pt x="1952" y="3552"/>
                        </a:moveTo>
                        <a:cubicBezTo>
                          <a:pt x="1961" y="3582"/>
                          <a:pt x="1970" y="3613"/>
                          <a:pt x="1977" y="3644"/>
                        </a:cubicBezTo>
                        <a:lnTo>
                          <a:pt x="1977" y="3620"/>
                        </a:lnTo>
                        <a:cubicBezTo>
                          <a:pt x="1969" y="3597"/>
                          <a:pt x="1961" y="3575"/>
                          <a:pt x="1952" y="355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60" name="Google Shape;760;p50"/>
                  <p:cNvSpPr/>
                  <p:nvPr/>
                </p:nvSpPr>
                <p:spPr>
                  <a:xfrm>
                    <a:off x="2095500" y="1769725"/>
                    <a:ext cx="81875" cy="57450"/>
                  </a:xfrm>
                  <a:custGeom>
                    <a:avLst/>
                    <a:gdLst/>
                    <a:ahLst/>
                    <a:cxnLst/>
                    <a:rect l="l" t="t" r="r" b="b"/>
                    <a:pathLst>
                      <a:path w="3275" h="2298" extrusionOk="0">
                        <a:moveTo>
                          <a:pt x="421" y="0"/>
                        </a:moveTo>
                        <a:cubicBezTo>
                          <a:pt x="264" y="0"/>
                          <a:pt x="112" y="54"/>
                          <a:pt x="0" y="166"/>
                        </a:cubicBezTo>
                        <a:lnTo>
                          <a:pt x="12" y="178"/>
                        </a:lnTo>
                        <a:cubicBezTo>
                          <a:pt x="98" y="133"/>
                          <a:pt x="189" y="113"/>
                          <a:pt x="278" y="113"/>
                        </a:cubicBezTo>
                        <a:cubicBezTo>
                          <a:pt x="523" y="113"/>
                          <a:pt x="755" y="263"/>
                          <a:pt x="833" y="464"/>
                        </a:cubicBezTo>
                        <a:cubicBezTo>
                          <a:pt x="893" y="595"/>
                          <a:pt x="881" y="785"/>
                          <a:pt x="941" y="987"/>
                        </a:cubicBezTo>
                        <a:cubicBezTo>
                          <a:pt x="953" y="1083"/>
                          <a:pt x="1012" y="1190"/>
                          <a:pt x="1107" y="1261"/>
                        </a:cubicBezTo>
                        <a:cubicBezTo>
                          <a:pt x="1191" y="1345"/>
                          <a:pt x="1298" y="1380"/>
                          <a:pt x="1405" y="1404"/>
                        </a:cubicBezTo>
                        <a:cubicBezTo>
                          <a:pt x="1607" y="1428"/>
                          <a:pt x="1774" y="1416"/>
                          <a:pt x="1953" y="1440"/>
                        </a:cubicBezTo>
                        <a:cubicBezTo>
                          <a:pt x="2131" y="1476"/>
                          <a:pt x="2298" y="1535"/>
                          <a:pt x="2453" y="1607"/>
                        </a:cubicBezTo>
                        <a:cubicBezTo>
                          <a:pt x="2774" y="1761"/>
                          <a:pt x="3048" y="1999"/>
                          <a:pt x="3262" y="2297"/>
                        </a:cubicBezTo>
                        <a:lnTo>
                          <a:pt x="3274" y="2273"/>
                        </a:lnTo>
                        <a:cubicBezTo>
                          <a:pt x="3096" y="1964"/>
                          <a:pt x="2834" y="1678"/>
                          <a:pt x="2500" y="1499"/>
                        </a:cubicBezTo>
                        <a:cubicBezTo>
                          <a:pt x="2334" y="1404"/>
                          <a:pt x="2155" y="1345"/>
                          <a:pt x="1976" y="1297"/>
                        </a:cubicBezTo>
                        <a:cubicBezTo>
                          <a:pt x="1798" y="1249"/>
                          <a:pt x="1607" y="1249"/>
                          <a:pt x="1441" y="1226"/>
                        </a:cubicBezTo>
                        <a:cubicBezTo>
                          <a:pt x="1286" y="1178"/>
                          <a:pt x="1191" y="1071"/>
                          <a:pt x="1167" y="928"/>
                        </a:cubicBezTo>
                        <a:cubicBezTo>
                          <a:pt x="1119" y="773"/>
                          <a:pt x="1131" y="583"/>
                          <a:pt x="1048" y="368"/>
                        </a:cubicBezTo>
                        <a:cubicBezTo>
                          <a:pt x="917" y="129"/>
                          <a:pt x="664" y="0"/>
                          <a:pt x="42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61" name="Google Shape;761;p50"/>
                  <p:cNvSpPr/>
                  <p:nvPr/>
                </p:nvSpPr>
                <p:spPr>
                  <a:xfrm>
                    <a:off x="2149075" y="1678175"/>
                    <a:ext cx="87225" cy="22475"/>
                  </a:xfrm>
                  <a:custGeom>
                    <a:avLst/>
                    <a:gdLst/>
                    <a:ahLst/>
                    <a:cxnLst/>
                    <a:rect l="l" t="t" r="r" b="b"/>
                    <a:pathLst>
                      <a:path w="3489" h="899" extrusionOk="0">
                        <a:moveTo>
                          <a:pt x="3400" y="0"/>
                        </a:moveTo>
                        <a:cubicBezTo>
                          <a:pt x="3082" y="0"/>
                          <a:pt x="2814" y="225"/>
                          <a:pt x="2596" y="411"/>
                        </a:cubicBezTo>
                        <a:cubicBezTo>
                          <a:pt x="2453" y="494"/>
                          <a:pt x="2334" y="601"/>
                          <a:pt x="2191" y="649"/>
                        </a:cubicBezTo>
                        <a:cubicBezTo>
                          <a:pt x="2119" y="677"/>
                          <a:pt x="2049" y="686"/>
                          <a:pt x="1980" y="686"/>
                        </a:cubicBezTo>
                        <a:cubicBezTo>
                          <a:pt x="1901" y="686"/>
                          <a:pt x="1821" y="674"/>
                          <a:pt x="1738" y="661"/>
                        </a:cubicBezTo>
                        <a:cubicBezTo>
                          <a:pt x="1441" y="601"/>
                          <a:pt x="1167" y="375"/>
                          <a:pt x="810" y="327"/>
                        </a:cubicBezTo>
                        <a:cubicBezTo>
                          <a:pt x="769" y="322"/>
                          <a:pt x="726" y="319"/>
                          <a:pt x="682" y="319"/>
                        </a:cubicBezTo>
                        <a:cubicBezTo>
                          <a:pt x="536" y="319"/>
                          <a:pt x="384" y="352"/>
                          <a:pt x="274" y="435"/>
                        </a:cubicBezTo>
                        <a:cubicBezTo>
                          <a:pt x="119" y="542"/>
                          <a:pt x="0" y="720"/>
                          <a:pt x="36" y="899"/>
                        </a:cubicBezTo>
                        <a:lnTo>
                          <a:pt x="60" y="899"/>
                        </a:lnTo>
                        <a:cubicBezTo>
                          <a:pt x="107" y="732"/>
                          <a:pt x="226" y="649"/>
                          <a:pt x="357" y="577"/>
                        </a:cubicBezTo>
                        <a:cubicBezTo>
                          <a:pt x="434" y="550"/>
                          <a:pt x="515" y="538"/>
                          <a:pt x="597" y="538"/>
                        </a:cubicBezTo>
                        <a:cubicBezTo>
                          <a:pt x="656" y="538"/>
                          <a:pt x="715" y="544"/>
                          <a:pt x="774" y="554"/>
                        </a:cubicBezTo>
                        <a:cubicBezTo>
                          <a:pt x="1072" y="613"/>
                          <a:pt x="1369" y="780"/>
                          <a:pt x="1715" y="839"/>
                        </a:cubicBezTo>
                        <a:cubicBezTo>
                          <a:pt x="1780" y="848"/>
                          <a:pt x="1847" y="854"/>
                          <a:pt x="1914" y="854"/>
                        </a:cubicBezTo>
                        <a:cubicBezTo>
                          <a:pt x="2029" y="854"/>
                          <a:pt x="2145" y="837"/>
                          <a:pt x="2250" y="792"/>
                        </a:cubicBezTo>
                        <a:cubicBezTo>
                          <a:pt x="2405" y="720"/>
                          <a:pt x="2548" y="613"/>
                          <a:pt x="2667" y="494"/>
                        </a:cubicBezTo>
                        <a:cubicBezTo>
                          <a:pt x="2900" y="273"/>
                          <a:pt x="3132" y="29"/>
                          <a:pt x="3465" y="29"/>
                        </a:cubicBezTo>
                        <a:cubicBezTo>
                          <a:pt x="3473" y="29"/>
                          <a:pt x="3481" y="30"/>
                          <a:pt x="3489" y="30"/>
                        </a:cubicBezTo>
                        <a:lnTo>
                          <a:pt x="3489" y="6"/>
                        </a:lnTo>
                        <a:cubicBezTo>
                          <a:pt x="3459" y="2"/>
                          <a:pt x="3429" y="0"/>
                          <a:pt x="340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62" name="Google Shape;762;p50"/>
                  <p:cNvSpPr/>
                  <p:nvPr/>
                </p:nvSpPr>
                <p:spPr>
                  <a:xfrm>
                    <a:off x="2188950" y="1611625"/>
                    <a:ext cx="77125" cy="48850"/>
                  </a:xfrm>
                  <a:custGeom>
                    <a:avLst/>
                    <a:gdLst/>
                    <a:ahLst/>
                    <a:cxnLst/>
                    <a:rect l="l" t="t" r="r" b="b"/>
                    <a:pathLst>
                      <a:path w="3085" h="1954" extrusionOk="0">
                        <a:moveTo>
                          <a:pt x="3060" y="1"/>
                        </a:moveTo>
                        <a:cubicBezTo>
                          <a:pt x="2584" y="406"/>
                          <a:pt x="2108" y="811"/>
                          <a:pt x="1548" y="1025"/>
                        </a:cubicBezTo>
                        <a:cubicBezTo>
                          <a:pt x="1263" y="1144"/>
                          <a:pt x="965" y="1144"/>
                          <a:pt x="655" y="1251"/>
                        </a:cubicBezTo>
                        <a:cubicBezTo>
                          <a:pt x="346" y="1346"/>
                          <a:pt x="1" y="1608"/>
                          <a:pt x="12" y="1954"/>
                        </a:cubicBezTo>
                        <a:lnTo>
                          <a:pt x="24" y="1954"/>
                        </a:lnTo>
                        <a:cubicBezTo>
                          <a:pt x="132" y="1656"/>
                          <a:pt x="417" y="1525"/>
                          <a:pt x="703" y="1465"/>
                        </a:cubicBezTo>
                        <a:cubicBezTo>
                          <a:pt x="977" y="1406"/>
                          <a:pt x="1322" y="1346"/>
                          <a:pt x="1608" y="1192"/>
                        </a:cubicBezTo>
                        <a:cubicBezTo>
                          <a:pt x="2203" y="930"/>
                          <a:pt x="2644" y="465"/>
                          <a:pt x="3084" y="13"/>
                        </a:cubicBezTo>
                        <a:lnTo>
                          <a:pt x="30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63" name="Google Shape;763;p50"/>
                  <p:cNvSpPr/>
                  <p:nvPr/>
                </p:nvSpPr>
                <p:spPr>
                  <a:xfrm>
                    <a:off x="2238075" y="1704700"/>
                    <a:ext cx="72050" cy="28500"/>
                  </a:xfrm>
                  <a:custGeom>
                    <a:avLst/>
                    <a:gdLst/>
                    <a:ahLst/>
                    <a:cxnLst/>
                    <a:rect l="l" t="t" r="r" b="b"/>
                    <a:pathLst>
                      <a:path w="2882" h="1140" extrusionOk="0">
                        <a:moveTo>
                          <a:pt x="301" y="1"/>
                        </a:moveTo>
                        <a:cubicBezTo>
                          <a:pt x="164" y="1"/>
                          <a:pt x="28" y="66"/>
                          <a:pt x="0" y="195"/>
                        </a:cubicBezTo>
                        <a:lnTo>
                          <a:pt x="12" y="207"/>
                        </a:lnTo>
                        <a:cubicBezTo>
                          <a:pt x="68" y="163"/>
                          <a:pt x="131" y="146"/>
                          <a:pt x="193" y="146"/>
                        </a:cubicBezTo>
                        <a:cubicBezTo>
                          <a:pt x="250" y="146"/>
                          <a:pt x="306" y="161"/>
                          <a:pt x="357" y="183"/>
                        </a:cubicBezTo>
                        <a:cubicBezTo>
                          <a:pt x="453" y="243"/>
                          <a:pt x="536" y="326"/>
                          <a:pt x="607" y="445"/>
                        </a:cubicBezTo>
                        <a:cubicBezTo>
                          <a:pt x="691" y="552"/>
                          <a:pt x="786" y="683"/>
                          <a:pt x="929" y="779"/>
                        </a:cubicBezTo>
                        <a:cubicBezTo>
                          <a:pt x="1009" y="828"/>
                          <a:pt x="1102" y="849"/>
                          <a:pt x="1193" y="849"/>
                        </a:cubicBezTo>
                        <a:cubicBezTo>
                          <a:pt x="1278" y="849"/>
                          <a:pt x="1360" y="831"/>
                          <a:pt x="1429" y="802"/>
                        </a:cubicBezTo>
                        <a:cubicBezTo>
                          <a:pt x="1572" y="755"/>
                          <a:pt x="1691" y="683"/>
                          <a:pt x="1810" y="671"/>
                        </a:cubicBezTo>
                        <a:cubicBezTo>
                          <a:pt x="1825" y="670"/>
                          <a:pt x="1839" y="669"/>
                          <a:pt x="1853" y="669"/>
                        </a:cubicBezTo>
                        <a:cubicBezTo>
                          <a:pt x="1955" y="669"/>
                          <a:pt x="2049" y="707"/>
                          <a:pt x="2143" y="790"/>
                        </a:cubicBezTo>
                        <a:cubicBezTo>
                          <a:pt x="2250" y="874"/>
                          <a:pt x="2334" y="993"/>
                          <a:pt x="2465" y="1076"/>
                        </a:cubicBezTo>
                        <a:cubicBezTo>
                          <a:pt x="2528" y="1114"/>
                          <a:pt x="2609" y="1139"/>
                          <a:pt x="2689" y="1139"/>
                        </a:cubicBezTo>
                        <a:cubicBezTo>
                          <a:pt x="2758" y="1139"/>
                          <a:pt x="2826" y="1120"/>
                          <a:pt x="2881" y="1076"/>
                        </a:cubicBezTo>
                        <a:lnTo>
                          <a:pt x="2870" y="1029"/>
                        </a:lnTo>
                        <a:cubicBezTo>
                          <a:pt x="2828" y="1057"/>
                          <a:pt x="2783" y="1069"/>
                          <a:pt x="2737" y="1069"/>
                        </a:cubicBezTo>
                        <a:cubicBezTo>
                          <a:pt x="2650" y="1069"/>
                          <a:pt x="2563" y="1028"/>
                          <a:pt x="2500" y="981"/>
                        </a:cubicBezTo>
                        <a:cubicBezTo>
                          <a:pt x="2393" y="910"/>
                          <a:pt x="2322" y="790"/>
                          <a:pt x="2215" y="683"/>
                        </a:cubicBezTo>
                        <a:cubicBezTo>
                          <a:pt x="2114" y="583"/>
                          <a:pt x="1962" y="504"/>
                          <a:pt x="1816" y="504"/>
                        </a:cubicBezTo>
                        <a:cubicBezTo>
                          <a:pt x="1806" y="504"/>
                          <a:pt x="1796" y="504"/>
                          <a:pt x="1786" y="505"/>
                        </a:cubicBezTo>
                        <a:cubicBezTo>
                          <a:pt x="1619" y="517"/>
                          <a:pt x="1488" y="600"/>
                          <a:pt x="1369" y="624"/>
                        </a:cubicBezTo>
                        <a:cubicBezTo>
                          <a:pt x="1329" y="635"/>
                          <a:pt x="1292" y="640"/>
                          <a:pt x="1257" y="640"/>
                        </a:cubicBezTo>
                        <a:cubicBezTo>
                          <a:pt x="1063" y="640"/>
                          <a:pt x="937" y="484"/>
                          <a:pt x="786" y="302"/>
                        </a:cubicBezTo>
                        <a:cubicBezTo>
                          <a:pt x="691" y="195"/>
                          <a:pt x="572" y="64"/>
                          <a:pt x="417" y="17"/>
                        </a:cubicBezTo>
                        <a:cubicBezTo>
                          <a:pt x="380" y="6"/>
                          <a:pt x="340" y="1"/>
                          <a:pt x="30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64" name="Google Shape;764;p50"/>
                  <p:cNvSpPr/>
                  <p:nvPr/>
                </p:nvSpPr>
                <p:spPr>
                  <a:xfrm>
                    <a:off x="2127925" y="1597950"/>
                    <a:ext cx="58375" cy="51800"/>
                  </a:xfrm>
                  <a:custGeom>
                    <a:avLst/>
                    <a:gdLst/>
                    <a:ahLst/>
                    <a:cxnLst/>
                    <a:rect l="l" t="t" r="r" b="b"/>
                    <a:pathLst>
                      <a:path w="2335" h="2072" extrusionOk="0">
                        <a:moveTo>
                          <a:pt x="2323" y="0"/>
                        </a:moveTo>
                        <a:cubicBezTo>
                          <a:pt x="2251" y="262"/>
                          <a:pt x="2061" y="488"/>
                          <a:pt x="1846" y="619"/>
                        </a:cubicBezTo>
                        <a:cubicBezTo>
                          <a:pt x="1620" y="774"/>
                          <a:pt x="1346" y="822"/>
                          <a:pt x="1084" y="881"/>
                        </a:cubicBezTo>
                        <a:cubicBezTo>
                          <a:pt x="822" y="941"/>
                          <a:pt x="525" y="1012"/>
                          <a:pt x="298" y="1239"/>
                        </a:cubicBezTo>
                        <a:cubicBezTo>
                          <a:pt x="72" y="1453"/>
                          <a:pt x="1" y="1846"/>
                          <a:pt x="203" y="2072"/>
                        </a:cubicBezTo>
                        <a:lnTo>
                          <a:pt x="227" y="2048"/>
                        </a:lnTo>
                        <a:cubicBezTo>
                          <a:pt x="144" y="1786"/>
                          <a:pt x="275" y="1536"/>
                          <a:pt x="441" y="1381"/>
                        </a:cubicBezTo>
                        <a:cubicBezTo>
                          <a:pt x="644" y="1239"/>
                          <a:pt x="870" y="1131"/>
                          <a:pt x="1132" y="1036"/>
                        </a:cubicBezTo>
                        <a:cubicBezTo>
                          <a:pt x="1382" y="965"/>
                          <a:pt x="1668" y="893"/>
                          <a:pt x="1906" y="715"/>
                        </a:cubicBezTo>
                        <a:cubicBezTo>
                          <a:pt x="2144" y="536"/>
                          <a:pt x="2287" y="262"/>
                          <a:pt x="23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65" name="Google Shape;765;p50"/>
                  <p:cNvSpPr/>
                  <p:nvPr/>
                </p:nvSpPr>
                <p:spPr>
                  <a:xfrm>
                    <a:off x="2274375" y="1792775"/>
                    <a:ext cx="70575" cy="32450"/>
                  </a:xfrm>
                  <a:custGeom>
                    <a:avLst/>
                    <a:gdLst/>
                    <a:ahLst/>
                    <a:cxnLst/>
                    <a:rect l="l" t="t" r="r" b="b"/>
                    <a:pathLst>
                      <a:path w="2823" h="1298" extrusionOk="0">
                        <a:moveTo>
                          <a:pt x="562" y="1"/>
                        </a:moveTo>
                        <a:cubicBezTo>
                          <a:pt x="321" y="1"/>
                          <a:pt x="83" y="110"/>
                          <a:pt x="1" y="339"/>
                        </a:cubicBezTo>
                        <a:lnTo>
                          <a:pt x="24" y="363"/>
                        </a:lnTo>
                        <a:cubicBezTo>
                          <a:pt x="143" y="245"/>
                          <a:pt x="297" y="200"/>
                          <a:pt x="446" y="200"/>
                        </a:cubicBezTo>
                        <a:cubicBezTo>
                          <a:pt x="537" y="200"/>
                          <a:pt x="626" y="217"/>
                          <a:pt x="703" y="244"/>
                        </a:cubicBezTo>
                        <a:cubicBezTo>
                          <a:pt x="929" y="327"/>
                          <a:pt x="1132" y="482"/>
                          <a:pt x="1334" y="673"/>
                        </a:cubicBezTo>
                        <a:cubicBezTo>
                          <a:pt x="1525" y="851"/>
                          <a:pt x="1715" y="1077"/>
                          <a:pt x="1989" y="1197"/>
                        </a:cubicBezTo>
                        <a:cubicBezTo>
                          <a:pt x="2139" y="1265"/>
                          <a:pt x="2301" y="1298"/>
                          <a:pt x="2464" y="1298"/>
                        </a:cubicBezTo>
                        <a:cubicBezTo>
                          <a:pt x="2585" y="1298"/>
                          <a:pt x="2706" y="1280"/>
                          <a:pt x="2822" y="1244"/>
                        </a:cubicBezTo>
                        <a:lnTo>
                          <a:pt x="2822" y="1220"/>
                        </a:lnTo>
                        <a:cubicBezTo>
                          <a:pt x="2744" y="1237"/>
                          <a:pt x="2664" y="1246"/>
                          <a:pt x="2586" y="1246"/>
                        </a:cubicBezTo>
                        <a:cubicBezTo>
                          <a:pt x="2391" y="1246"/>
                          <a:pt x="2201" y="1195"/>
                          <a:pt x="2049" y="1101"/>
                        </a:cubicBezTo>
                        <a:cubicBezTo>
                          <a:pt x="1822" y="970"/>
                          <a:pt x="1644" y="756"/>
                          <a:pt x="1465" y="554"/>
                        </a:cubicBezTo>
                        <a:cubicBezTo>
                          <a:pt x="1287" y="363"/>
                          <a:pt x="1096" y="125"/>
                          <a:pt x="775" y="30"/>
                        </a:cubicBezTo>
                        <a:cubicBezTo>
                          <a:pt x="706" y="11"/>
                          <a:pt x="634" y="1"/>
                          <a:pt x="56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66" name="Google Shape;766;p50"/>
                  <p:cNvSpPr/>
                  <p:nvPr/>
                </p:nvSpPr>
                <p:spPr>
                  <a:xfrm>
                    <a:off x="2204125" y="1489300"/>
                    <a:ext cx="29500" cy="81000"/>
                  </a:xfrm>
                  <a:custGeom>
                    <a:avLst/>
                    <a:gdLst/>
                    <a:ahLst/>
                    <a:cxnLst/>
                    <a:rect l="l" t="t" r="r" b="b"/>
                    <a:pathLst>
                      <a:path w="1180" h="3240" extrusionOk="0">
                        <a:moveTo>
                          <a:pt x="906" y="1"/>
                        </a:moveTo>
                        <a:lnTo>
                          <a:pt x="882" y="24"/>
                        </a:lnTo>
                        <a:cubicBezTo>
                          <a:pt x="1096" y="239"/>
                          <a:pt x="1060" y="620"/>
                          <a:pt x="822" y="774"/>
                        </a:cubicBezTo>
                        <a:cubicBezTo>
                          <a:pt x="715" y="858"/>
                          <a:pt x="560" y="917"/>
                          <a:pt x="453" y="1036"/>
                        </a:cubicBezTo>
                        <a:cubicBezTo>
                          <a:pt x="310" y="1155"/>
                          <a:pt x="251" y="1334"/>
                          <a:pt x="251" y="1501"/>
                        </a:cubicBezTo>
                        <a:cubicBezTo>
                          <a:pt x="239" y="1822"/>
                          <a:pt x="298" y="2108"/>
                          <a:pt x="251" y="2394"/>
                        </a:cubicBezTo>
                        <a:cubicBezTo>
                          <a:pt x="227" y="2679"/>
                          <a:pt x="132" y="2953"/>
                          <a:pt x="1" y="3227"/>
                        </a:cubicBezTo>
                        <a:lnTo>
                          <a:pt x="13" y="3239"/>
                        </a:lnTo>
                        <a:cubicBezTo>
                          <a:pt x="251" y="3037"/>
                          <a:pt x="418" y="2739"/>
                          <a:pt x="477" y="2418"/>
                        </a:cubicBezTo>
                        <a:cubicBezTo>
                          <a:pt x="548" y="2096"/>
                          <a:pt x="429" y="1775"/>
                          <a:pt x="429" y="1501"/>
                        </a:cubicBezTo>
                        <a:cubicBezTo>
                          <a:pt x="429" y="1358"/>
                          <a:pt x="465" y="1227"/>
                          <a:pt x="548" y="1132"/>
                        </a:cubicBezTo>
                        <a:cubicBezTo>
                          <a:pt x="644" y="1036"/>
                          <a:pt x="775" y="953"/>
                          <a:pt x="894" y="846"/>
                        </a:cubicBezTo>
                        <a:cubicBezTo>
                          <a:pt x="1180" y="643"/>
                          <a:pt x="1168" y="191"/>
                          <a:pt x="90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67" name="Google Shape;767;p50"/>
                  <p:cNvSpPr/>
                  <p:nvPr/>
                </p:nvSpPr>
                <p:spPr>
                  <a:xfrm>
                    <a:off x="1643050" y="1660225"/>
                    <a:ext cx="89625" cy="26750"/>
                  </a:xfrm>
                  <a:custGeom>
                    <a:avLst/>
                    <a:gdLst/>
                    <a:ahLst/>
                    <a:cxnLst/>
                    <a:rect l="l" t="t" r="r" b="b"/>
                    <a:pathLst>
                      <a:path w="3585" h="1070" extrusionOk="0">
                        <a:moveTo>
                          <a:pt x="2507" y="1"/>
                        </a:moveTo>
                        <a:cubicBezTo>
                          <a:pt x="2207" y="1"/>
                          <a:pt x="1909" y="111"/>
                          <a:pt x="1679" y="283"/>
                        </a:cubicBezTo>
                        <a:cubicBezTo>
                          <a:pt x="1370" y="486"/>
                          <a:pt x="1263" y="914"/>
                          <a:pt x="953" y="926"/>
                        </a:cubicBezTo>
                        <a:cubicBezTo>
                          <a:pt x="942" y="927"/>
                          <a:pt x="931" y="928"/>
                          <a:pt x="920" y="928"/>
                        </a:cubicBezTo>
                        <a:cubicBezTo>
                          <a:pt x="785" y="928"/>
                          <a:pt x="630" y="866"/>
                          <a:pt x="465" y="855"/>
                        </a:cubicBezTo>
                        <a:cubicBezTo>
                          <a:pt x="442" y="853"/>
                          <a:pt x="418" y="852"/>
                          <a:pt x="394" y="852"/>
                        </a:cubicBezTo>
                        <a:cubicBezTo>
                          <a:pt x="240" y="852"/>
                          <a:pt x="62" y="891"/>
                          <a:pt x="1" y="1045"/>
                        </a:cubicBezTo>
                        <a:lnTo>
                          <a:pt x="12" y="1069"/>
                        </a:lnTo>
                        <a:cubicBezTo>
                          <a:pt x="75" y="952"/>
                          <a:pt x="206" y="917"/>
                          <a:pt x="334" y="917"/>
                        </a:cubicBezTo>
                        <a:cubicBezTo>
                          <a:pt x="375" y="917"/>
                          <a:pt x="415" y="921"/>
                          <a:pt x="453" y="926"/>
                        </a:cubicBezTo>
                        <a:cubicBezTo>
                          <a:pt x="596" y="962"/>
                          <a:pt x="763" y="1045"/>
                          <a:pt x="953" y="1045"/>
                        </a:cubicBezTo>
                        <a:cubicBezTo>
                          <a:pt x="968" y="1047"/>
                          <a:pt x="982" y="1048"/>
                          <a:pt x="997" y="1048"/>
                        </a:cubicBezTo>
                        <a:cubicBezTo>
                          <a:pt x="1189" y="1048"/>
                          <a:pt x="1330" y="905"/>
                          <a:pt x="1429" y="784"/>
                        </a:cubicBezTo>
                        <a:cubicBezTo>
                          <a:pt x="1548" y="629"/>
                          <a:pt x="1655" y="522"/>
                          <a:pt x="1786" y="438"/>
                        </a:cubicBezTo>
                        <a:cubicBezTo>
                          <a:pt x="2005" y="296"/>
                          <a:pt x="2253" y="237"/>
                          <a:pt x="2502" y="237"/>
                        </a:cubicBezTo>
                        <a:cubicBezTo>
                          <a:pt x="2565" y="237"/>
                          <a:pt x="2629" y="241"/>
                          <a:pt x="2691" y="248"/>
                        </a:cubicBezTo>
                        <a:cubicBezTo>
                          <a:pt x="3013" y="272"/>
                          <a:pt x="3322" y="426"/>
                          <a:pt x="3572" y="641"/>
                        </a:cubicBezTo>
                        <a:lnTo>
                          <a:pt x="3584" y="629"/>
                        </a:lnTo>
                        <a:cubicBezTo>
                          <a:pt x="3430" y="319"/>
                          <a:pt x="3096" y="93"/>
                          <a:pt x="2727" y="22"/>
                        </a:cubicBezTo>
                        <a:cubicBezTo>
                          <a:pt x="2654" y="7"/>
                          <a:pt x="2581" y="1"/>
                          <a:pt x="250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68" name="Google Shape;768;p50"/>
                  <p:cNvSpPr/>
                  <p:nvPr/>
                </p:nvSpPr>
                <p:spPr>
                  <a:xfrm>
                    <a:off x="1520725" y="1706750"/>
                    <a:ext cx="80375" cy="26950"/>
                  </a:xfrm>
                  <a:custGeom>
                    <a:avLst/>
                    <a:gdLst/>
                    <a:ahLst/>
                    <a:cxnLst/>
                    <a:rect l="l" t="t" r="r" b="b"/>
                    <a:pathLst>
                      <a:path w="3215" h="1078" extrusionOk="0">
                        <a:moveTo>
                          <a:pt x="2656" y="0"/>
                        </a:moveTo>
                        <a:cubicBezTo>
                          <a:pt x="2539" y="0"/>
                          <a:pt x="2422" y="18"/>
                          <a:pt x="2310" y="54"/>
                        </a:cubicBezTo>
                        <a:cubicBezTo>
                          <a:pt x="1988" y="125"/>
                          <a:pt x="1738" y="375"/>
                          <a:pt x="1572" y="601"/>
                        </a:cubicBezTo>
                        <a:cubicBezTo>
                          <a:pt x="1488" y="708"/>
                          <a:pt x="1381" y="780"/>
                          <a:pt x="1262" y="828"/>
                        </a:cubicBezTo>
                        <a:cubicBezTo>
                          <a:pt x="1131" y="851"/>
                          <a:pt x="1000" y="851"/>
                          <a:pt x="845" y="851"/>
                        </a:cubicBezTo>
                        <a:cubicBezTo>
                          <a:pt x="772" y="848"/>
                          <a:pt x="694" y="844"/>
                          <a:pt x="615" y="844"/>
                        </a:cubicBezTo>
                        <a:cubicBezTo>
                          <a:pt x="387" y="844"/>
                          <a:pt x="151" y="877"/>
                          <a:pt x="0" y="1054"/>
                        </a:cubicBezTo>
                        <a:lnTo>
                          <a:pt x="48" y="1078"/>
                        </a:lnTo>
                        <a:cubicBezTo>
                          <a:pt x="172" y="967"/>
                          <a:pt x="333" y="933"/>
                          <a:pt x="499" y="933"/>
                        </a:cubicBezTo>
                        <a:cubicBezTo>
                          <a:pt x="619" y="933"/>
                          <a:pt x="743" y="950"/>
                          <a:pt x="857" y="970"/>
                        </a:cubicBezTo>
                        <a:cubicBezTo>
                          <a:pt x="940" y="990"/>
                          <a:pt x="1020" y="1002"/>
                          <a:pt x="1101" y="1002"/>
                        </a:cubicBezTo>
                        <a:cubicBezTo>
                          <a:pt x="1172" y="1002"/>
                          <a:pt x="1244" y="993"/>
                          <a:pt x="1322" y="970"/>
                        </a:cubicBezTo>
                        <a:cubicBezTo>
                          <a:pt x="1488" y="923"/>
                          <a:pt x="1619" y="828"/>
                          <a:pt x="1726" y="720"/>
                        </a:cubicBezTo>
                        <a:cubicBezTo>
                          <a:pt x="1929" y="506"/>
                          <a:pt x="2143" y="351"/>
                          <a:pt x="2393" y="256"/>
                        </a:cubicBezTo>
                        <a:cubicBezTo>
                          <a:pt x="2579" y="185"/>
                          <a:pt x="2779" y="147"/>
                          <a:pt x="2991" y="147"/>
                        </a:cubicBezTo>
                        <a:cubicBezTo>
                          <a:pt x="3064" y="147"/>
                          <a:pt x="3139" y="152"/>
                          <a:pt x="3215" y="161"/>
                        </a:cubicBezTo>
                        <a:lnTo>
                          <a:pt x="3215" y="137"/>
                        </a:lnTo>
                        <a:cubicBezTo>
                          <a:pt x="3044" y="48"/>
                          <a:pt x="2850" y="0"/>
                          <a:pt x="26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69" name="Google Shape;769;p50"/>
                  <p:cNvSpPr/>
                  <p:nvPr/>
                </p:nvSpPr>
                <p:spPr>
                  <a:xfrm>
                    <a:off x="1549300" y="1752775"/>
                    <a:ext cx="88125" cy="40150"/>
                  </a:xfrm>
                  <a:custGeom>
                    <a:avLst/>
                    <a:gdLst/>
                    <a:ahLst/>
                    <a:cxnLst/>
                    <a:rect l="l" t="t" r="r" b="b"/>
                    <a:pathLst>
                      <a:path w="3525" h="1606" extrusionOk="0">
                        <a:moveTo>
                          <a:pt x="2833" y="1"/>
                        </a:moveTo>
                        <a:cubicBezTo>
                          <a:pt x="2723" y="1"/>
                          <a:pt x="2612" y="7"/>
                          <a:pt x="2500" y="22"/>
                        </a:cubicBezTo>
                        <a:cubicBezTo>
                          <a:pt x="2155" y="70"/>
                          <a:pt x="1798" y="249"/>
                          <a:pt x="1584" y="534"/>
                        </a:cubicBezTo>
                        <a:cubicBezTo>
                          <a:pt x="1465" y="665"/>
                          <a:pt x="1381" y="832"/>
                          <a:pt x="1298" y="951"/>
                        </a:cubicBezTo>
                        <a:cubicBezTo>
                          <a:pt x="1203" y="1070"/>
                          <a:pt x="1060" y="1142"/>
                          <a:pt x="905" y="1189"/>
                        </a:cubicBezTo>
                        <a:cubicBezTo>
                          <a:pt x="607" y="1296"/>
                          <a:pt x="202" y="1296"/>
                          <a:pt x="0" y="1594"/>
                        </a:cubicBezTo>
                        <a:lnTo>
                          <a:pt x="12" y="1606"/>
                        </a:lnTo>
                        <a:cubicBezTo>
                          <a:pt x="238" y="1332"/>
                          <a:pt x="607" y="1368"/>
                          <a:pt x="941" y="1284"/>
                        </a:cubicBezTo>
                        <a:cubicBezTo>
                          <a:pt x="1119" y="1249"/>
                          <a:pt x="1274" y="1165"/>
                          <a:pt x="1417" y="1034"/>
                        </a:cubicBezTo>
                        <a:cubicBezTo>
                          <a:pt x="1536" y="903"/>
                          <a:pt x="1607" y="737"/>
                          <a:pt x="1715" y="641"/>
                        </a:cubicBezTo>
                        <a:cubicBezTo>
                          <a:pt x="1929" y="415"/>
                          <a:pt x="2227" y="308"/>
                          <a:pt x="2548" y="237"/>
                        </a:cubicBezTo>
                        <a:cubicBezTo>
                          <a:pt x="2858" y="165"/>
                          <a:pt x="3179" y="141"/>
                          <a:pt x="3524" y="106"/>
                        </a:cubicBezTo>
                        <a:lnTo>
                          <a:pt x="3524" y="82"/>
                        </a:lnTo>
                        <a:cubicBezTo>
                          <a:pt x="3304" y="33"/>
                          <a:pt x="3072" y="1"/>
                          <a:pt x="283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70" name="Google Shape;770;p50"/>
                  <p:cNvSpPr/>
                  <p:nvPr/>
                </p:nvSpPr>
                <p:spPr>
                  <a:xfrm>
                    <a:off x="1532625" y="1658425"/>
                    <a:ext cx="84850" cy="18350"/>
                  </a:xfrm>
                  <a:custGeom>
                    <a:avLst/>
                    <a:gdLst/>
                    <a:ahLst/>
                    <a:cxnLst/>
                    <a:rect l="l" t="t" r="r" b="b"/>
                    <a:pathLst>
                      <a:path w="3394" h="734" extrusionOk="0">
                        <a:moveTo>
                          <a:pt x="2361" y="1"/>
                        </a:moveTo>
                        <a:cubicBezTo>
                          <a:pt x="2103" y="1"/>
                          <a:pt x="1843" y="67"/>
                          <a:pt x="1608" y="165"/>
                        </a:cubicBezTo>
                        <a:cubicBezTo>
                          <a:pt x="1298" y="284"/>
                          <a:pt x="1072" y="522"/>
                          <a:pt x="822" y="617"/>
                        </a:cubicBezTo>
                        <a:cubicBezTo>
                          <a:pt x="785" y="630"/>
                          <a:pt x="751" y="635"/>
                          <a:pt x="717" y="635"/>
                        </a:cubicBezTo>
                        <a:cubicBezTo>
                          <a:pt x="617" y="635"/>
                          <a:pt x="523" y="590"/>
                          <a:pt x="417" y="546"/>
                        </a:cubicBezTo>
                        <a:cubicBezTo>
                          <a:pt x="359" y="512"/>
                          <a:pt x="289" y="492"/>
                          <a:pt x="223" y="492"/>
                        </a:cubicBezTo>
                        <a:cubicBezTo>
                          <a:pt x="126" y="492"/>
                          <a:pt x="36" y="535"/>
                          <a:pt x="0" y="641"/>
                        </a:cubicBezTo>
                        <a:lnTo>
                          <a:pt x="12" y="665"/>
                        </a:lnTo>
                        <a:cubicBezTo>
                          <a:pt x="52" y="580"/>
                          <a:pt x="123" y="545"/>
                          <a:pt x="200" y="545"/>
                        </a:cubicBezTo>
                        <a:cubicBezTo>
                          <a:pt x="262" y="545"/>
                          <a:pt x="328" y="568"/>
                          <a:pt x="381" y="605"/>
                        </a:cubicBezTo>
                        <a:cubicBezTo>
                          <a:pt x="481" y="665"/>
                          <a:pt x="622" y="733"/>
                          <a:pt x="762" y="733"/>
                        </a:cubicBezTo>
                        <a:cubicBezTo>
                          <a:pt x="790" y="733"/>
                          <a:pt x="818" y="730"/>
                          <a:pt x="846" y="725"/>
                        </a:cubicBezTo>
                        <a:cubicBezTo>
                          <a:pt x="1012" y="689"/>
                          <a:pt x="1143" y="605"/>
                          <a:pt x="1274" y="522"/>
                        </a:cubicBezTo>
                        <a:cubicBezTo>
                          <a:pt x="1393" y="451"/>
                          <a:pt x="1536" y="391"/>
                          <a:pt x="1667" y="344"/>
                        </a:cubicBezTo>
                        <a:cubicBezTo>
                          <a:pt x="1929" y="260"/>
                          <a:pt x="2227" y="224"/>
                          <a:pt x="2513" y="224"/>
                        </a:cubicBezTo>
                        <a:cubicBezTo>
                          <a:pt x="2798" y="224"/>
                          <a:pt x="3084" y="272"/>
                          <a:pt x="3382" y="344"/>
                        </a:cubicBezTo>
                        <a:lnTo>
                          <a:pt x="3394" y="332"/>
                        </a:lnTo>
                        <a:cubicBezTo>
                          <a:pt x="3155" y="141"/>
                          <a:pt x="2846" y="34"/>
                          <a:pt x="2524" y="10"/>
                        </a:cubicBezTo>
                        <a:cubicBezTo>
                          <a:pt x="2470" y="4"/>
                          <a:pt x="2416" y="1"/>
                          <a:pt x="236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71" name="Google Shape;771;p50"/>
                  <p:cNvSpPr/>
                  <p:nvPr/>
                </p:nvSpPr>
                <p:spPr>
                  <a:xfrm>
                    <a:off x="1583825" y="1600500"/>
                    <a:ext cx="50325" cy="36175"/>
                  </a:xfrm>
                  <a:custGeom>
                    <a:avLst/>
                    <a:gdLst/>
                    <a:ahLst/>
                    <a:cxnLst/>
                    <a:rect l="l" t="t" r="r" b="b"/>
                    <a:pathLst>
                      <a:path w="2013" h="1447" extrusionOk="0">
                        <a:moveTo>
                          <a:pt x="119" y="0"/>
                        </a:moveTo>
                        <a:cubicBezTo>
                          <a:pt x="74" y="0"/>
                          <a:pt x="29" y="22"/>
                          <a:pt x="0" y="77"/>
                        </a:cubicBezTo>
                        <a:cubicBezTo>
                          <a:pt x="24" y="45"/>
                          <a:pt x="58" y="29"/>
                          <a:pt x="93" y="29"/>
                        </a:cubicBezTo>
                        <a:cubicBezTo>
                          <a:pt x="110" y="29"/>
                          <a:pt x="127" y="33"/>
                          <a:pt x="143" y="41"/>
                        </a:cubicBezTo>
                        <a:cubicBezTo>
                          <a:pt x="179" y="53"/>
                          <a:pt x="191" y="101"/>
                          <a:pt x="214" y="160"/>
                        </a:cubicBezTo>
                        <a:cubicBezTo>
                          <a:pt x="226" y="279"/>
                          <a:pt x="179" y="398"/>
                          <a:pt x="226" y="529"/>
                        </a:cubicBezTo>
                        <a:cubicBezTo>
                          <a:pt x="270" y="671"/>
                          <a:pt x="434" y="733"/>
                          <a:pt x="553" y="733"/>
                        </a:cubicBezTo>
                        <a:cubicBezTo>
                          <a:pt x="564" y="733"/>
                          <a:pt x="574" y="733"/>
                          <a:pt x="584" y="732"/>
                        </a:cubicBezTo>
                        <a:cubicBezTo>
                          <a:pt x="696" y="732"/>
                          <a:pt x="799" y="706"/>
                          <a:pt x="894" y="706"/>
                        </a:cubicBezTo>
                        <a:cubicBezTo>
                          <a:pt x="910" y="706"/>
                          <a:pt x="925" y="706"/>
                          <a:pt x="941" y="708"/>
                        </a:cubicBezTo>
                        <a:cubicBezTo>
                          <a:pt x="1167" y="732"/>
                          <a:pt x="1357" y="827"/>
                          <a:pt x="1536" y="946"/>
                        </a:cubicBezTo>
                        <a:cubicBezTo>
                          <a:pt x="1715" y="1077"/>
                          <a:pt x="1881" y="1232"/>
                          <a:pt x="2000" y="1446"/>
                        </a:cubicBezTo>
                        <a:lnTo>
                          <a:pt x="2012" y="1446"/>
                        </a:lnTo>
                        <a:cubicBezTo>
                          <a:pt x="2012" y="1184"/>
                          <a:pt x="1869" y="946"/>
                          <a:pt x="1667" y="791"/>
                        </a:cubicBezTo>
                        <a:cubicBezTo>
                          <a:pt x="1479" y="625"/>
                          <a:pt x="1229" y="552"/>
                          <a:pt x="994" y="552"/>
                        </a:cubicBezTo>
                        <a:cubicBezTo>
                          <a:pt x="976" y="552"/>
                          <a:pt x="958" y="552"/>
                          <a:pt x="941" y="553"/>
                        </a:cubicBezTo>
                        <a:cubicBezTo>
                          <a:pt x="810" y="553"/>
                          <a:pt x="691" y="577"/>
                          <a:pt x="584" y="601"/>
                        </a:cubicBezTo>
                        <a:cubicBezTo>
                          <a:pt x="562" y="603"/>
                          <a:pt x="542" y="605"/>
                          <a:pt x="522" y="605"/>
                        </a:cubicBezTo>
                        <a:cubicBezTo>
                          <a:pt x="444" y="605"/>
                          <a:pt x="384" y="582"/>
                          <a:pt x="345" y="506"/>
                        </a:cubicBezTo>
                        <a:cubicBezTo>
                          <a:pt x="322" y="410"/>
                          <a:pt x="334" y="303"/>
                          <a:pt x="298" y="160"/>
                        </a:cubicBezTo>
                        <a:cubicBezTo>
                          <a:pt x="290" y="75"/>
                          <a:pt x="202" y="0"/>
                          <a:pt x="11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72" name="Google Shape;772;p50"/>
                  <p:cNvSpPr/>
                  <p:nvPr/>
                </p:nvSpPr>
                <p:spPr>
                  <a:xfrm>
                    <a:off x="1675500" y="1587150"/>
                    <a:ext cx="77100" cy="47125"/>
                  </a:xfrm>
                  <a:custGeom>
                    <a:avLst/>
                    <a:gdLst/>
                    <a:ahLst/>
                    <a:cxnLst/>
                    <a:rect l="l" t="t" r="r" b="b"/>
                    <a:pathLst>
                      <a:path w="3084" h="1885" extrusionOk="0">
                        <a:moveTo>
                          <a:pt x="189" y="0"/>
                        </a:moveTo>
                        <a:cubicBezTo>
                          <a:pt x="121" y="0"/>
                          <a:pt x="55" y="18"/>
                          <a:pt x="0" y="63"/>
                        </a:cubicBezTo>
                        <a:lnTo>
                          <a:pt x="12" y="75"/>
                        </a:lnTo>
                        <a:cubicBezTo>
                          <a:pt x="59" y="41"/>
                          <a:pt x="110" y="27"/>
                          <a:pt x="162" y="27"/>
                        </a:cubicBezTo>
                        <a:cubicBezTo>
                          <a:pt x="256" y="27"/>
                          <a:pt x="352" y="73"/>
                          <a:pt x="429" y="135"/>
                        </a:cubicBezTo>
                        <a:cubicBezTo>
                          <a:pt x="560" y="218"/>
                          <a:pt x="643" y="361"/>
                          <a:pt x="715" y="492"/>
                        </a:cubicBezTo>
                        <a:cubicBezTo>
                          <a:pt x="786" y="623"/>
                          <a:pt x="881" y="778"/>
                          <a:pt x="1024" y="873"/>
                        </a:cubicBezTo>
                        <a:cubicBezTo>
                          <a:pt x="1179" y="980"/>
                          <a:pt x="1358" y="992"/>
                          <a:pt x="1500" y="1028"/>
                        </a:cubicBezTo>
                        <a:cubicBezTo>
                          <a:pt x="1798" y="1075"/>
                          <a:pt x="2072" y="1206"/>
                          <a:pt x="2334" y="1337"/>
                        </a:cubicBezTo>
                        <a:cubicBezTo>
                          <a:pt x="2608" y="1468"/>
                          <a:pt x="2846" y="1671"/>
                          <a:pt x="3060" y="1885"/>
                        </a:cubicBezTo>
                        <a:lnTo>
                          <a:pt x="3084" y="1873"/>
                        </a:lnTo>
                        <a:cubicBezTo>
                          <a:pt x="2941" y="1575"/>
                          <a:pt x="2703" y="1325"/>
                          <a:pt x="2441" y="1147"/>
                        </a:cubicBezTo>
                        <a:cubicBezTo>
                          <a:pt x="2155" y="944"/>
                          <a:pt x="1834" y="873"/>
                          <a:pt x="1500" y="849"/>
                        </a:cubicBezTo>
                        <a:cubicBezTo>
                          <a:pt x="1358" y="837"/>
                          <a:pt x="1203" y="837"/>
                          <a:pt x="1084" y="754"/>
                        </a:cubicBezTo>
                        <a:cubicBezTo>
                          <a:pt x="965" y="682"/>
                          <a:pt x="881" y="563"/>
                          <a:pt x="786" y="432"/>
                        </a:cubicBezTo>
                        <a:cubicBezTo>
                          <a:pt x="703" y="301"/>
                          <a:pt x="608" y="158"/>
                          <a:pt x="465" y="75"/>
                        </a:cubicBezTo>
                        <a:cubicBezTo>
                          <a:pt x="382" y="34"/>
                          <a:pt x="283" y="0"/>
                          <a:pt x="18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73" name="Google Shape;773;p50"/>
                  <p:cNvSpPr/>
                  <p:nvPr/>
                </p:nvSpPr>
                <p:spPr>
                  <a:xfrm>
                    <a:off x="1663600" y="1789600"/>
                    <a:ext cx="92000" cy="64650"/>
                  </a:xfrm>
                  <a:custGeom>
                    <a:avLst/>
                    <a:gdLst/>
                    <a:ahLst/>
                    <a:cxnLst/>
                    <a:rect l="l" t="t" r="r" b="b"/>
                    <a:pathLst>
                      <a:path w="3680" h="2586" extrusionOk="0">
                        <a:moveTo>
                          <a:pt x="3101" y="0"/>
                        </a:moveTo>
                        <a:cubicBezTo>
                          <a:pt x="2881" y="0"/>
                          <a:pt x="2659" y="51"/>
                          <a:pt x="2453" y="145"/>
                        </a:cubicBezTo>
                        <a:cubicBezTo>
                          <a:pt x="2262" y="240"/>
                          <a:pt x="2096" y="383"/>
                          <a:pt x="1965" y="550"/>
                        </a:cubicBezTo>
                        <a:cubicBezTo>
                          <a:pt x="1834" y="716"/>
                          <a:pt x="1750" y="907"/>
                          <a:pt x="1667" y="1085"/>
                        </a:cubicBezTo>
                        <a:cubicBezTo>
                          <a:pt x="1572" y="1252"/>
                          <a:pt x="1476" y="1407"/>
                          <a:pt x="1322" y="1514"/>
                        </a:cubicBezTo>
                        <a:cubicBezTo>
                          <a:pt x="1155" y="1621"/>
                          <a:pt x="976" y="1681"/>
                          <a:pt x="786" y="1740"/>
                        </a:cubicBezTo>
                        <a:cubicBezTo>
                          <a:pt x="607" y="1800"/>
                          <a:pt x="405" y="1871"/>
                          <a:pt x="250" y="2026"/>
                        </a:cubicBezTo>
                        <a:cubicBezTo>
                          <a:pt x="107" y="2157"/>
                          <a:pt x="0" y="2359"/>
                          <a:pt x="60" y="2574"/>
                        </a:cubicBezTo>
                        <a:lnTo>
                          <a:pt x="83" y="2586"/>
                        </a:lnTo>
                        <a:cubicBezTo>
                          <a:pt x="48" y="2395"/>
                          <a:pt x="167" y="2216"/>
                          <a:pt x="310" y="2097"/>
                        </a:cubicBezTo>
                        <a:cubicBezTo>
                          <a:pt x="464" y="1966"/>
                          <a:pt x="643" y="1907"/>
                          <a:pt x="833" y="1859"/>
                        </a:cubicBezTo>
                        <a:cubicBezTo>
                          <a:pt x="1024" y="1812"/>
                          <a:pt x="1238" y="1764"/>
                          <a:pt x="1417" y="1645"/>
                        </a:cubicBezTo>
                        <a:cubicBezTo>
                          <a:pt x="1607" y="1526"/>
                          <a:pt x="1726" y="1347"/>
                          <a:pt x="1834" y="1169"/>
                        </a:cubicBezTo>
                        <a:cubicBezTo>
                          <a:pt x="1929" y="990"/>
                          <a:pt x="2024" y="812"/>
                          <a:pt x="2143" y="681"/>
                        </a:cubicBezTo>
                        <a:cubicBezTo>
                          <a:pt x="2262" y="550"/>
                          <a:pt x="2405" y="431"/>
                          <a:pt x="2572" y="335"/>
                        </a:cubicBezTo>
                        <a:cubicBezTo>
                          <a:pt x="2820" y="193"/>
                          <a:pt x="3095" y="118"/>
                          <a:pt x="3381" y="118"/>
                        </a:cubicBezTo>
                        <a:cubicBezTo>
                          <a:pt x="3479" y="118"/>
                          <a:pt x="3579" y="127"/>
                          <a:pt x="3679" y="145"/>
                        </a:cubicBezTo>
                        <a:lnTo>
                          <a:pt x="3679" y="133"/>
                        </a:lnTo>
                        <a:cubicBezTo>
                          <a:pt x="3498" y="42"/>
                          <a:pt x="3300" y="0"/>
                          <a:pt x="310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74" name="Google Shape;774;p50"/>
                  <p:cNvSpPr/>
                  <p:nvPr/>
                </p:nvSpPr>
                <p:spPr>
                  <a:xfrm>
                    <a:off x="1640375" y="1843450"/>
                    <a:ext cx="80675" cy="62900"/>
                  </a:xfrm>
                  <a:custGeom>
                    <a:avLst/>
                    <a:gdLst/>
                    <a:ahLst/>
                    <a:cxnLst/>
                    <a:rect l="l" t="t" r="r" b="b"/>
                    <a:pathLst>
                      <a:path w="3227" h="2516" extrusionOk="0">
                        <a:moveTo>
                          <a:pt x="2613" y="1"/>
                        </a:moveTo>
                        <a:cubicBezTo>
                          <a:pt x="2439" y="1"/>
                          <a:pt x="2262" y="21"/>
                          <a:pt x="2084" y="74"/>
                        </a:cubicBezTo>
                        <a:cubicBezTo>
                          <a:pt x="1715" y="182"/>
                          <a:pt x="1358" y="527"/>
                          <a:pt x="1298" y="944"/>
                        </a:cubicBezTo>
                        <a:cubicBezTo>
                          <a:pt x="1262" y="1134"/>
                          <a:pt x="1286" y="1325"/>
                          <a:pt x="1239" y="1491"/>
                        </a:cubicBezTo>
                        <a:cubicBezTo>
                          <a:pt x="1191" y="1658"/>
                          <a:pt x="1072" y="1777"/>
                          <a:pt x="905" y="1860"/>
                        </a:cubicBezTo>
                        <a:cubicBezTo>
                          <a:pt x="750" y="1967"/>
                          <a:pt x="572" y="2027"/>
                          <a:pt x="405" y="2110"/>
                        </a:cubicBezTo>
                        <a:cubicBezTo>
                          <a:pt x="238" y="2206"/>
                          <a:pt x="84" y="2337"/>
                          <a:pt x="0" y="2515"/>
                        </a:cubicBezTo>
                        <a:lnTo>
                          <a:pt x="12" y="2515"/>
                        </a:lnTo>
                        <a:cubicBezTo>
                          <a:pt x="108" y="2348"/>
                          <a:pt x="274" y="2253"/>
                          <a:pt x="429" y="2170"/>
                        </a:cubicBezTo>
                        <a:cubicBezTo>
                          <a:pt x="596" y="2098"/>
                          <a:pt x="774" y="2051"/>
                          <a:pt x="953" y="1967"/>
                        </a:cubicBezTo>
                        <a:cubicBezTo>
                          <a:pt x="1131" y="1872"/>
                          <a:pt x="1298" y="1741"/>
                          <a:pt x="1370" y="1539"/>
                        </a:cubicBezTo>
                        <a:cubicBezTo>
                          <a:pt x="1441" y="1336"/>
                          <a:pt x="1429" y="1134"/>
                          <a:pt x="1477" y="967"/>
                        </a:cubicBezTo>
                        <a:cubicBezTo>
                          <a:pt x="1536" y="622"/>
                          <a:pt x="1846" y="408"/>
                          <a:pt x="2155" y="289"/>
                        </a:cubicBezTo>
                        <a:cubicBezTo>
                          <a:pt x="2477" y="170"/>
                          <a:pt x="2858" y="134"/>
                          <a:pt x="3227" y="86"/>
                        </a:cubicBezTo>
                        <a:lnTo>
                          <a:pt x="3227" y="62"/>
                        </a:lnTo>
                        <a:cubicBezTo>
                          <a:pt x="3031" y="30"/>
                          <a:pt x="2825" y="1"/>
                          <a:pt x="26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75" name="Google Shape;775;p50"/>
                  <p:cNvSpPr/>
                  <p:nvPr/>
                </p:nvSpPr>
                <p:spPr>
                  <a:xfrm>
                    <a:off x="1571325" y="1782175"/>
                    <a:ext cx="124125" cy="41125"/>
                  </a:xfrm>
                  <a:custGeom>
                    <a:avLst/>
                    <a:gdLst/>
                    <a:ahLst/>
                    <a:cxnLst/>
                    <a:rect l="l" t="t" r="r" b="b"/>
                    <a:pathLst>
                      <a:path w="4965" h="1645" extrusionOk="0">
                        <a:moveTo>
                          <a:pt x="3892" y="1"/>
                        </a:moveTo>
                        <a:cubicBezTo>
                          <a:pt x="3810" y="1"/>
                          <a:pt x="3727" y="5"/>
                          <a:pt x="3643" y="13"/>
                        </a:cubicBezTo>
                        <a:cubicBezTo>
                          <a:pt x="3405" y="25"/>
                          <a:pt x="3179" y="85"/>
                          <a:pt x="2977" y="192"/>
                        </a:cubicBezTo>
                        <a:cubicBezTo>
                          <a:pt x="2762" y="299"/>
                          <a:pt x="2584" y="418"/>
                          <a:pt x="2393" y="513"/>
                        </a:cubicBezTo>
                        <a:cubicBezTo>
                          <a:pt x="1607" y="906"/>
                          <a:pt x="798" y="1251"/>
                          <a:pt x="0" y="1621"/>
                        </a:cubicBezTo>
                        <a:lnTo>
                          <a:pt x="12" y="1644"/>
                        </a:lnTo>
                        <a:cubicBezTo>
                          <a:pt x="845" y="1335"/>
                          <a:pt x="1667" y="1037"/>
                          <a:pt x="2489" y="680"/>
                        </a:cubicBezTo>
                        <a:cubicBezTo>
                          <a:pt x="2881" y="478"/>
                          <a:pt x="3262" y="275"/>
                          <a:pt x="3679" y="239"/>
                        </a:cubicBezTo>
                        <a:cubicBezTo>
                          <a:pt x="3904" y="195"/>
                          <a:pt x="4131" y="184"/>
                          <a:pt x="4363" y="184"/>
                        </a:cubicBezTo>
                        <a:cubicBezTo>
                          <a:pt x="4561" y="184"/>
                          <a:pt x="4762" y="192"/>
                          <a:pt x="4965" y="192"/>
                        </a:cubicBezTo>
                        <a:lnTo>
                          <a:pt x="4965" y="180"/>
                        </a:lnTo>
                        <a:cubicBezTo>
                          <a:pt x="4623" y="82"/>
                          <a:pt x="4266" y="1"/>
                          <a:pt x="389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76" name="Google Shape;776;p50"/>
                  <p:cNvSpPr/>
                  <p:nvPr/>
                </p:nvSpPr>
                <p:spPr>
                  <a:xfrm>
                    <a:off x="1621925" y="1722025"/>
                    <a:ext cx="97950" cy="17050"/>
                  </a:xfrm>
                  <a:custGeom>
                    <a:avLst/>
                    <a:gdLst/>
                    <a:ahLst/>
                    <a:cxnLst/>
                    <a:rect l="l" t="t" r="r" b="b"/>
                    <a:pathLst>
                      <a:path w="3918" h="682" extrusionOk="0">
                        <a:moveTo>
                          <a:pt x="2861" y="0"/>
                        </a:moveTo>
                        <a:cubicBezTo>
                          <a:pt x="2699" y="0"/>
                          <a:pt x="2529" y="44"/>
                          <a:pt x="2370" y="97"/>
                        </a:cubicBezTo>
                        <a:cubicBezTo>
                          <a:pt x="2191" y="157"/>
                          <a:pt x="2036" y="264"/>
                          <a:pt x="1893" y="347"/>
                        </a:cubicBezTo>
                        <a:cubicBezTo>
                          <a:pt x="1738" y="443"/>
                          <a:pt x="1596" y="514"/>
                          <a:pt x="1429" y="526"/>
                        </a:cubicBezTo>
                        <a:cubicBezTo>
                          <a:pt x="1398" y="533"/>
                          <a:pt x="1367" y="537"/>
                          <a:pt x="1336" y="537"/>
                        </a:cubicBezTo>
                        <a:cubicBezTo>
                          <a:pt x="1212" y="537"/>
                          <a:pt x="1088" y="483"/>
                          <a:pt x="965" y="407"/>
                        </a:cubicBezTo>
                        <a:cubicBezTo>
                          <a:pt x="798" y="336"/>
                          <a:pt x="655" y="217"/>
                          <a:pt x="465" y="205"/>
                        </a:cubicBezTo>
                        <a:cubicBezTo>
                          <a:pt x="435" y="201"/>
                          <a:pt x="405" y="199"/>
                          <a:pt x="375" y="199"/>
                        </a:cubicBezTo>
                        <a:cubicBezTo>
                          <a:pt x="211" y="199"/>
                          <a:pt x="50" y="258"/>
                          <a:pt x="0" y="419"/>
                        </a:cubicBezTo>
                        <a:lnTo>
                          <a:pt x="12" y="419"/>
                        </a:lnTo>
                        <a:cubicBezTo>
                          <a:pt x="67" y="300"/>
                          <a:pt x="192" y="251"/>
                          <a:pt x="323" y="251"/>
                        </a:cubicBezTo>
                        <a:cubicBezTo>
                          <a:pt x="362" y="251"/>
                          <a:pt x="402" y="256"/>
                          <a:pt x="441" y="264"/>
                        </a:cubicBezTo>
                        <a:cubicBezTo>
                          <a:pt x="607" y="288"/>
                          <a:pt x="738" y="407"/>
                          <a:pt x="893" y="502"/>
                        </a:cubicBezTo>
                        <a:cubicBezTo>
                          <a:pt x="1028" y="592"/>
                          <a:pt x="1205" y="682"/>
                          <a:pt x="1394" y="682"/>
                        </a:cubicBezTo>
                        <a:cubicBezTo>
                          <a:pt x="1406" y="682"/>
                          <a:pt x="1417" y="682"/>
                          <a:pt x="1429" y="681"/>
                        </a:cubicBezTo>
                        <a:cubicBezTo>
                          <a:pt x="1619" y="681"/>
                          <a:pt x="1798" y="586"/>
                          <a:pt x="1965" y="514"/>
                        </a:cubicBezTo>
                        <a:cubicBezTo>
                          <a:pt x="2274" y="336"/>
                          <a:pt x="2572" y="228"/>
                          <a:pt x="2917" y="228"/>
                        </a:cubicBezTo>
                        <a:cubicBezTo>
                          <a:pt x="2940" y="228"/>
                          <a:pt x="2963" y="227"/>
                          <a:pt x="2986" y="227"/>
                        </a:cubicBezTo>
                        <a:cubicBezTo>
                          <a:pt x="3288" y="227"/>
                          <a:pt x="3606" y="300"/>
                          <a:pt x="3894" y="455"/>
                        </a:cubicBezTo>
                        <a:lnTo>
                          <a:pt x="3917" y="443"/>
                        </a:lnTo>
                        <a:cubicBezTo>
                          <a:pt x="3655" y="169"/>
                          <a:pt x="3286" y="26"/>
                          <a:pt x="2917" y="2"/>
                        </a:cubicBezTo>
                        <a:cubicBezTo>
                          <a:pt x="2899" y="1"/>
                          <a:pt x="2880" y="0"/>
                          <a:pt x="286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77" name="Google Shape;777;p50"/>
                  <p:cNvSpPr/>
                  <p:nvPr/>
                </p:nvSpPr>
                <p:spPr>
                  <a:xfrm>
                    <a:off x="1893075" y="1606875"/>
                    <a:ext cx="53025" cy="65500"/>
                  </a:xfrm>
                  <a:custGeom>
                    <a:avLst/>
                    <a:gdLst/>
                    <a:ahLst/>
                    <a:cxnLst/>
                    <a:rect l="l" t="t" r="r" b="b"/>
                    <a:pathLst>
                      <a:path w="2121" h="2620" extrusionOk="0">
                        <a:moveTo>
                          <a:pt x="1" y="0"/>
                        </a:moveTo>
                        <a:lnTo>
                          <a:pt x="13" y="24"/>
                        </a:lnTo>
                        <a:cubicBezTo>
                          <a:pt x="298" y="179"/>
                          <a:pt x="477" y="465"/>
                          <a:pt x="525" y="762"/>
                        </a:cubicBezTo>
                        <a:cubicBezTo>
                          <a:pt x="572" y="1060"/>
                          <a:pt x="406" y="1417"/>
                          <a:pt x="656" y="1739"/>
                        </a:cubicBezTo>
                        <a:cubicBezTo>
                          <a:pt x="787" y="1894"/>
                          <a:pt x="1013" y="1917"/>
                          <a:pt x="1168" y="1929"/>
                        </a:cubicBezTo>
                        <a:cubicBezTo>
                          <a:pt x="1322" y="1929"/>
                          <a:pt x="1441" y="1953"/>
                          <a:pt x="1560" y="2013"/>
                        </a:cubicBezTo>
                        <a:cubicBezTo>
                          <a:pt x="1656" y="2048"/>
                          <a:pt x="1739" y="2132"/>
                          <a:pt x="1799" y="2227"/>
                        </a:cubicBezTo>
                        <a:cubicBezTo>
                          <a:pt x="1882" y="2334"/>
                          <a:pt x="1906" y="2429"/>
                          <a:pt x="1906" y="2620"/>
                        </a:cubicBezTo>
                        <a:cubicBezTo>
                          <a:pt x="1977" y="2620"/>
                          <a:pt x="2072" y="2608"/>
                          <a:pt x="2120" y="2608"/>
                        </a:cubicBezTo>
                        <a:lnTo>
                          <a:pt x="2120" y="2584"/>
                        </a:lnTo>
                        <a:cubicBezTo>
                          <a:pt x="2037" y="2572"/>
                          <a:pt x="2013" y="2560"/>
                          <a:pt x="1977" y="2548"/>
                        </a:cubicBezTo>
                        <a:cubicBezTo>
                          <a:pt x="2013" y="2465"/>
                          <a:pt x="2013" y="2286"/>
                          <a:pt x="1953" y="2156"/>
                        </a:cubicBezTo>
                        <a:cubicBezTo>
                          <a:pt x="1894" y="2025"/>
                          <a:pt x="1799" y="1905"/>
                          <a:pt x="1668" y="1810"/>
                        </a:cubicBezTo>
                        <a:cubicBezTo>
                          <a:pt x="1489" y="1703"/>
                          <a:pt x="1307" y="1700"/>
                          <a:pt x="1150" y="1700"/>
                        </a:cubicBezTo>
                        <a:cubicBezTo>
                          <a:pt x="1140" y="1700"/>
                          <a:pt x="1131" y="1700"/>
                          <a:pt x="1122" y="1700"/>
                        </a:cubicBezTo>
                        <a:cubicBezTo>
                          <a:pt x="976" y="1700"/>
                          <a:pt x="853" y="1697"/>
                          <a:pt x="775" y="1608"/>
                        </a:cubicBezTo>
                        <a:cubicBezTo>
                          <a:pt x="584" y="1394"/>
                          <a:pt x="668" y="1060"/>
                          <a:pt x="608" y="727"/>
                        </a:cubicBezTo>
                        <a:cubicBezTo>
                          <a:pt x="537" y="405"/>
                          <a:pt x="298" y="120"/>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78" name="Google Shape;778;p50"/>
                  <p:cNvSpPr/>
                  <p:nvPr/>
                </p:nvSpPr>
                <p:spPr>
                  <a:xfrm>
                    <a:off x="1780275" y="1773450"/>
                    <a:ext cx="105975" cy="40925"/>
                  </a:xfrm>
                  <a:custGeom>
                    <a:avLst/>
                    <a:gdLst/>
                    <a:ahLst/>
                    <a:cxnLst/>
                    <a:rect l="l" t="t" r="r" b="b"/>
                    <a:pathLst>
                      <a:path w="4239" h="1637" extrusionOk="0">
                        <a:moveTo>
                          <a:pt x="3368" y="0"/>
                        </a:moveTo>
                        <a:cubicBezTo>
                          <a:pt x="3254" y="0"/>
                          <a:pt x="3139" y="9"/>
                          <a:pt x="3024" y="29"/>
                        </a:cubicBezTo>
                        <a:cubicBezTo>
                          <a:pt x="2822" y="76"/>
                          <a:pt x="2608" y="172"/>
                          <a:pt x="2441" y="315"/>
                        </a:cubicBezTo>
                        <a:cubicBezTo>
                          <a:pt x="2286" y="469"/>
                          <a:pt x="2167" y="624"/>
                          <a:pt x="2048" y="779"/>
                        </a:cubicBezTo>
                        <a:cubicBezTo>
                          <a:pt x="1822" y="1088"/>
                          <a:pt x="1417" y="1124"/>
                          <a:pt x="1012" y="1124"/>
                        </a:cubicBezTo>
                        <a:cubicBezTo>
                          <a:pt x="822" y="1124"/>
                          <a:pt x="619" y="1148"/>
                          <a:pt x="417" y="1219"/>
                        </a:cubicBezTo>
                        <a:cubicBezTo>
                          <a:pt x="238" y="1303"/>
                          <a:pt x="48" y="1434"/>
                          <a:pt x="0" y="1636"/>
                        </a:cubicBezTo>
                        <a:lnTo>
                          <a:pt x="36" y="1624"/>
                        </a:lnTo>
                        <a:cubicBezTo>
                          <a:pt x="96" y="1446"/>
                          <a:pt x="274" y="1327"/>
                          <a:pt x="453" y="1267"/>
                        </a:cubicBezTo>
                        <a:cubicBezTo>
                          <a:pt x="600" y="1221"/>
                          <a:pt x="748" y="1203"/>
                          <a:pt x="896" y="1203"/>
                        </a:cubicBezTo>
                        <a:cubicBezTo>
                          <a:pt x="939" y="1203"/>
                          <a:pt x="981" y="1205"/>
                          <a:pt x="1024" y="1208"/>
                        </a:cubicBezTo>
                        <a:cubicBezTo>
                          <a:pt x="1135" y="1214"/>
                          <a:pt x="1246" y="1224"/>
                          <a:pt x="1358" y="1224"/>
                        </a:cubicBezTo>
                        <a:cubicBezTo>
                          <a:pt x="1452" y="1224"/>
                          <a:pt x="1546" y="1217"/>
                          <a:pt x="1643" y="1196"/>
                        </a:cubicBezTo>
                        <a:cubicBezTo>
                          <a:pt x="1846" y="1160"/>
                          <a:pt x="2060" y="1029"/>
                          <a:pt x="2191" y="886"/>
                        </a:cubicBezTo>
                        <a:cubicBezTo>
                          <a:pt x="2322" y="731"/>
                          <a:pt x="2441" y="565"/>
                          <a:pt x="2596" y="469"/>
                        </a:cubicBezTo>
                        <a:cubicBezTo>
                          <a:pt x="2739" y="362"/>
                          <a:pt x="2905" y="291"/>
                          <a:pt x="3084" y="243"/>
                        </a:cubicBezTo>
                        <a:cubicBezTo>
                          <a:pt x="3322" y="180"/>
                          <a:pt x="3581" y="169"/>
                          <a:pt x="3844" y="169"/>
                        </a:cubicBezTo>
                        <a:cubicBezTo>
                          <a:pt x="3976" y="169"/>
                          <a:pt x="4108" y="172"/>
                          <a:pt x="4239" y="172"/>
                        </a:cubicBezTo>
                        <a:lnTo>
                          <a:pt x="4239" y="148"/>
                        </a:lnTo>
                        <a:cubicBezTo>
                          <a:pt x="3963" y="62"/>
                          <a:pt x="3668" y="0"/>
                          <a:pt x="336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79" name="Google Shape;779;p50"/>
                  <p:cNvSpPr/>
                  <p:nvPr/>
                </p:nvSpPr>
                <p:spPr>
                  <a:xfrm>
                    <a:off x="1829075" y="1811200"/>
                    <a:ext cx="64325" cy="42650"/>
                  </a:xfrm>
                  <a:custGeom>
                    <a:avLst/>
                    <a:gdLst/>
                    <a:ahLst/>
                    <a:cxnLst/>
                    <a:rect l="l" t="t" r="r" b="b"/>
                    <a:pathLst>
                      <a:path w="2573" h="1706" extrusionOk="0">
                        <a:moveTo>
                          <a:pt x="1954" y="0"/>
                        </a:moveTo>
                        <a:cubicBezTo>
                          <a:pt x="1875" y="0"/>
                          <a:pt x="1795" y="6"/>
                          <a:pt x="1715" y="19"/>
                        </a:cubicBezTo>
                        <a:cubicBezTo>
                          <a:pt x="1418" y="67"/>
                          <a:pt x="1120" y="293"/>
                          <a:pt x="1013" y="590"/>
                        </a:cubicBezTo>
                        <a:cubicBezTo>
                          <a:pt x="894" y="876"/>
                          <a:pt x="894" y="1138"/>
                          <a:pt x="715" y="1352"/>
                        </a:cubicBezTo>
                        <a:cubicBezTo>
                          <a:pt x="561" y="1540"/>
                          <a:pt x="324" y="1677"/>
                          <a:pt x="63" y="1677"/>
                        </a:cubicBezTo>
                        <a:cubicBezTo>
                          <a:pt x="43" y="1677"/>
                          <a:pt x="22" y="1676"/>
                          <a:pt x="1" y="1674"/>
                        </a:cubicBezTo>
                        <a:lnTo>
                          <a:pt x="1" y="1674"/>
                        </a:lnTo>
                        <a:lnTo>
                          <a:pt x="37" y="1698"/>
                        </a:lnTo>
                        <a:cubicBezTo>
                          <a:pt x="74" y="1703"/>
                          <a:pt x="112" y="1705"/>
                          <a:pt x="150" y="1705"/>
                        </a:cubicBezTo>
                        <a:cubicBezTo>
                          <a:pt x="391" y="1705"/>
                          <a:pt x="638" y="1609"/>
                          <a:pt x="822" y="1424"/>
                        </a:cubicBezTo>
                        <a:cubicBezTo>
                          <a:pt x="1049" y="1210"/>
                          <a:pt x="1072" y="888"/>
                          <a:pt x="1192" y="662"/>
                        </a:cubicBezTo>
                        <a:cubicBezTo>
                          <a:pt x="1299" y="448"/>
                          <a:pt x="1537" y="317"/>
                          <a:pt x="1775" y="245"/>
                        </a:cubicBezTo>
                        <a:cubicBezTo>
                          <a:pt x="2013" y="174"/>
                          <a:pt x="2299" y="174"/>
                          <a:pt x="2573" y="150"/>
                        </a:cubicBezTo>
                        <a:lnTo>
                          <a:pt x="2573" y="114"/>
                        </a:lnTo>
                        <a:cubicBezTo>
                          <a:pt x="2381" y="45"/>
                          <a:pt x="2170" y="0"/>
                          <a:pt x="19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80" name="Google Shape;780;p50"/>
                  <p:cNvSpPr/>
                  <p:nvPr/>
                </p:nvSpPr>
                <p:spPr>
                  <a:xfrm>
                    <a:off x="1821950" y="1868975"/>
                    <a:ext cx="44950" cy="60000"/>
                  </a:xfrm>
                  <a:custGeom>
                    <a:avLst/>
                    <a:gdLst/>
                    <a:ahLst/>
                    <a:cxnLst/>
                    <a:rect l="l" t="t" r="r" b="b"/>
                    <a:pathLst>
                      <a:path w="1798" h="2400" extrusionOk="0">
                        <a:moveTo>
                          <a:pt x="1654" y="0"/>
                        </a:moveTo>
                        <a:cubicBezTo>
                          <a:pt x="1418" y="0"/>
                          <a:pt x="1177" y="217"/>
                          <a:pt x="1107" y="435"/>
                        </a:cubicBezTo>
                        <a:cubicBezTo>
                          <a:pt x="988" y="708"/>
                          <a:pt x="1000" y="970"/>
                          <a:pt x="893" y="1197"/>
                        </a:cubicBezTo>
                        <a:cubicBezTo>
                          <a:pt x="810" y="1423"/>
                          <a:pt x="572" y="1518"/>
                          <a:pt x="345" y="1685"/>
                        </a:cubicBezTo>
                        <a:cubicBezTo>
                          <a:pt x="238" y="1756"/>
                          <a:pt x="143" y="1875"/>
                          <a:pt x="84" y="2006"/>
                        </a:cubicBezTo>
                        <a:cubicBezTo>
                          <a:pt x="24" y="2125"/>
                          <a:pt x="24" y="2280"/>
                          <a:pt x="95" y="2399"/>
                        </a:cubicBezTo>
                        <a:lnTo>
                          <a:pt x="119" y="2387"/>
                        </a:lnTo>
                        <a:cubicBezTo>
                          <a:pt x="0" y="2137"/>
                          <a:pt x="214" y="1899"/>
                          <a:pt x="417" y="1780"/>
                        </a:cubicBezTo>
                        <a:cubicBezTo>
                          <a:pt x="643" y="1661"/>
                          <a:pt x="929" y="1554"/>
                          <a:pt x="1072" y="1268"/>
                        </a:cubicBezTo>
                        <a:cubicBezTo>
                          <a:pt x="1227" y="1018"/>
                          <a:pt x="1250" y="732"/>
                          <a:pt x="1334" y="518"/>
                        </a:cubicBezTo>
                        <a:cubicBezTo>
                          <a:pt x="1381" y="292"/>
                          <a:pt x="1536" y="65"/>
                          <a:pt x="1798" y="54"/>
                        </a:cubicBezTo>
                        <a:lnTo>
                          <a:pt x="1798" y="30"/>
                        </a:lnTo>
                        <a:cubicBezTo>
                          <a:pt x="1751" y="9"/>
                          <a:pt x="1703" y="0"/>
                          <a:pt x="16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81" name="Google Shape;781;p50"/>
                  <p:cNvSpPr/>
                  <p:nvPr/>
                </p:nvSpPr>
                <p:spPr>
                  <a:xfrm>
                    <a:off x="1920175" y="1781825"/>
                    <a:ext cx="45850" cy="66775"/>
                  </a:xfrm>
                  <a:custGeom>
                    <a:avLst/>
                    <a:gdLst/>
                    <a:ahLst/>
                    <a:cxnLst/>
                    <a:rect l="l" t="t" r="r" b="b"/>
                    <a:pathLst>
                      <a:path w="1834" h="2671" extrusionOk="0">
                        <a:moveTo>
                          <a:pt x="1593" y="0"/>
                        </a:moveTo>
                        <a:cubicBezTo>
                          <a:pt x="1360" y="0"/>
                          <a:pt x="1117" y="127"/>
                          <a:pt x="977" y="337"/>
                        </a:cubicBezTo>
                        <a:cubicBezTo>
                          <a:pt x="869" y="492"/>
                          <a:pt x="834" y="682"/>
                          <a:pt x="857" y="825"/>
                        </a:cubicBezTo>
                        <a:cubicBezTo>
                          <a:pt x="857" y="980"/>
                          <a:pt x="869" y="1099"/>
                          <a:pt x="810" y="1218"/>
                        </a:cubicBezTo>
                        <a:cubicBezTo>
                          <a:pt x="691" y="1456"/>
                          <a:pt x="417" y="1599"/>
                          <a:pt x="215" y="1837"/>
                        </a:cubicBezTo>
                        <a:cubicBezTo>
                          <a:pt x="107" y="1956"/>
                          <a:pt x="24" y="2111"/>
                          <a:pt x="24" y="2277"/>
                        </a:cubicBezTo>
                        <a:cubicBezTo>
                          <a:pt x="0" y="2420"/>
                          <a:pt x="60" y="2599"/>
                          <a:pt x="215" y="2670"/>
                        </a:cubicBezTo>
                        <a:lnTo>
                          <a:pt x="226" y="2658"/>
                        </a:lnTo>
                        <a:cubicBezTo>
                          <a:pt x="107" y="2587"/>
                          <a:pt x="84" y="2420"/>
                          <a:pt x="95" y="2289"/>
                        </a:cubicBezTo>
                        <a:cubicBezTo>
                          <a:pt x="107" y="2135"/>
                          <a:pt x="203" y="2027"/>
                          <a:pt x="298" y="1932"/>
                        </a:cubicBezTo>
                        <a:cubicBezTo>
                          <a:pt x="512" y="1718"/>
                          <a:pt x="798" y="1599"/>
                          <a:pt x="977" y="1301"/>
                        </a:cubicBezTo>
                        <a:cubicBezTo>
                          <a:pt x="1060" y="1158"/>
                          <a:pt x="1072" y="956"/>
                          <a:pt x="1072" y="825"/>
                        </a:cubicBezTo>
                        <a:cubicBezTo>
                          <a:pt x="1096" y="682"/>
                          <a:pt x="1108" y="563"/>
                          <a:pt x="1167" y="456"/>
                        </a:cubicBezTo>
                        <a:cubicBezTo>
                          <a:pt x="1286" y="230"/>
                          <a:pt x="1536" y="75"/>
                          <a:pt x="1834" y="75"/>
                        </a:cubicBezTo>
                        <a:lnTo>
                          <a:pt x="1834" y="51"/>
                        </a:lnTo>
                        <a:cubicBezTo>
                          <a:pt x="1758" y="16"/>
                          <a:pt x="1676" y="0"/>
                          <a:pt x="159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82" name="Google Shape;782;p50"/>
                  <p:cNvSpPr/>
                  <p:nvPr/>
                </p:nvSpPr>
                <p:spPr>
                  <a:xfrm>
                    <a:off x="2034175" y="1826850"/>
                    <a:ext cx="57175" cy="44075"/>
                  </a:xfrm>
                  <a:custGeom>
                    <a:avLst/>
                    <a:gdLst/>
                    <a:ahLst/>
                    <a:cxnLst/>
                    <a:rect l="l" t="t" r="r" b="b"/>
                    <a:pathLst>
                      <a:path w="2287" h="1763" extrusionOk="0">
                        <a:moveTo>
                          <a:pt x="308" y="1"/>
                        </a:moveTo>
                        <a:cubicBezTo>
                          <a:pt x="196" y="1"/>
                          <a:pt x="88" y="27"/>
                          <a:pt x="0" y="95"/>
                        </a:cubicBezTo>
                        <a:lnTo>
                          <a:pt x="12" y="119"/>
                        </a:lnTo>
                        <a:cubicBezTo>
                          <a:pt x="46" y="115"/>
                          <a:pt x="78" y="112"/>
                          <a:pt x="110" y="112"/>
                        </a:cubicBezTo>
                        <a:cubicBezTo>
                          <a:pt x="319" y="112"/>
                          <a:pt x="504" y="207"/>
                          <a:pt x="679" y="310"/>
                        </a:cubicBezTo>
                        <a:cubicBezTo>
                          <a:pt x="881" y="441"/>
                          <a:pt x="1096" y="572"/>
                          <a:pt x="1322" y="691"/>
                        </a:cubicBezTo>
                        <a:cubicBezTo>
                          <a:pt x="1548" y="810"/>
                          <a:pt x="1774" y="929"/>
                          <a:pt x="1929" y="1107"/>
                        </a:cubicBezTo>
                        <a:cubicBezTo>
                          <a:pt x="2096" y="1286"/>
                          <a:pt x="2215" y="1512"/>
                          <a:pt x="2263" y="1762"/>
                        </a:cubicBezTo>
                        <a:lnTo>
                          <a:pt x="2286" y="1762"/>
                        </a:lnTo>
                        <a:cubicBezTo>
                          <a:pt x="2274" y="1512"/>
                          <a:pt x="2191" y="1262"/>
                          <a:pt x="2024" y="1048"/>
                        </a:cubicBezTo>
                        <a:cubicBezTo>
                          <a:pt x="1858" y="846"/>
                          <a:pt x="1631" y="691"/>
                          <a:pt x="1429" y="548"/>
                        </a:cubicBezTo>
                        <a:cubicBezTo>
                          <a:pt x="1215" y="393"/>
                          <a:pt x="1024" y="238"/>
                          <a:pt x="786" y="119"/>
                        </a:cubicBezTo>
                        <a:cubicBezTo>
                          <a:pt x="645" y="56"/>
                          <a:pt x="471" y="1"/>
                          <a:pt x="3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83" name="Google Shape;783;p50"/>
                  <p:cNvSpPr/>
                  <p:nvPr/>
                </p:nvSpPr>
                <p:spPr>
                  <a:xfrm>
                    <a:off x="2095775" y="1711550"/>
                    <a:ext cx="99150" cy="15275"/>
                  </a:xfrm>
                  <a:custGeom>
                    <a:avLst/>
                    <a:gdLst/>
                    <a:ahLst/>
                    <a:cxnLst/>
                    <a:rect l="l" t="t" r="r" b="b"/>
                    <a:pathLst>
                      <a:path w="3966" h="611" extrusionOk="0">
                        <a:moveTo>
                          <a:pt x="1110" y="0"/>
                        </a:moveTo>
                        <a:cubicBezTo>
                          <a:pt x="1070" y="0"/>
                          <a:pt x="1029" y="2"/>
                          <a:pt x="989" y="4"/>
                        </a:cubicBezTo>
                        <a:cubicBezTo>
                          <a:pt x="632" y="40"/>
                          <a:pt x="275" y="159"/>
                          <a:pt x="1" y="385"/>
                        </a:cubicBezTo>
                        <a:lnTo>
                          <a:pt x="25" y="397"/>
                        </a:lnTo>
                        <a:cubicBezTo>
                          <a:pt x="346" y="290"/>
                          <a:pt x="680" y="231"/>
                          <a:pt x="1001" y="231"/>
                        </a:cubicBezTo>
                        <a:cubicBezTo>
                          <a:pt x="1334" y="231"/>
                          <a:pt x="1656" y="278"/>
                          <a:pt x="1965" y="397"/>
                        </a:cubicBezTo>
                        <a:cubicBezTo>
                          <a:pt x="2189" y="487"/>
                          <a:pt x="2460" y="610"/>
                          <a:pt x="2732" y="610"/>
                        </a:cubicBezTo>
                        <a:cubicBezTo>
                          <a:pt x="2822" y="610"/>
                          <a:pt x="2913" y="597"/>
                          <a:pt x="3001" y="564"/>
                        </a:cubicBezTo>
                        <a:cubicBezTo>
                          <a:pt x="3180" y="505"/>
                          <a:pt x="3311" y="409"/>
                          <a:pt x="3478" y="362"/>
                        </a:cubicBezTo>
                        <a:cubicBezTo>
                          <a:pt x="3532" y="348"/>
                          <a:pt x="3591" y="340"/>
                          <a:pt x="3651" y="340"/>
                        </a:cubicBezTo>
                        <a:cubicBezTo>
                          <a:pt x="3749" y="340"/>
                          <a:pt x="3849" y="362"/>
                          <a:pt x="3930" y="421"/>
                        </a:cubicBezTo>
                        <a:lnTo>
                          <a:pt x="3966" y="397"/>
                        </a:lnTo>
                        <a:cubicBezTo>
                          <a:pt x="3866" y="306"/>
                          <a:pt x="3736" y="278"/>
                          <a:pt x="3610" y="278"/>
                        </a:cubicBezTo>
                        <a:cubicBezTo>
                          <a:pt x="3557" y="278"/>
                          <a:pt x="3504" y="283"/>
                          <a:pt x="3454" y="290"/>
                        </a:cubicBezTo>
                        <a:cubicBezTo>
                          <a:pt x="3275" y="338"/>
                          <a:pt x="3132" y="409"/>
                          <a:pt x="2966" y="457"/>
                        </a:cubicBezTo>
                        <a:cubicBezTo>
                          <a:pt x="2903" y="473"/>
                          <a:pt x="2842" y="480"/>
                          <a:pt x="2781" y="480"/>
                        </a:cubicBezTo>
                        <a:cubicBezTo>
                          <a:pt x="2528" y="480"/>
                          <a:pt x="2284" y="355"/>
                          <a:pt x="2025" y="231"/>
                        </a:cubicBezTo>
                        <a:cubicBezTo>
                          <a:pt x="1750" y="83"/>
                          <a:pt x="1429" y="0"/>
                          <a:pt x="111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84" name="Google Shape;784;p50"/>
                  <p:cNvSpPr/>
                  <p:nvPr/>
                </p:nvSpPr>
                <p:spPr>
                  <a:xfrm>
                    <a:off x="2325875" y="1633175"/>
                    <a:ext cx="86650" cy="27000"/>
                  </a:xfrm>
                  <a:custGeom>
                    <a:avLst/>
                    <a:gdLst/>
                    <a:ahLst/>
                    <a:cxnLst/>
                    <a:rect l="l" t="t" r="r" b="b"/>
                    <a:pathLst>
                      <a:path w="3466" h="1080" extrusionOk="0">
                        <a:moveTo>
                          <a:pt x="3304" y="0"/>
                        </a:moveTo>
                        <a:cubicBezTo>
                          <a:pt x="3185" y="0"/>
                          <a:pt x="3067" y="46"/>
                          <a:pt x="2977" y="103"/>
                        </a:cubicBezTo>
                        <a:cubicBezTo>
                          <a:pt x="2822" y="211"/>
                          <a:pt x="2715" y="342"/>
                          <a:pt x="2596" y="449"/>
                        </a:cubicBezTo>
                        <a:cubicBezTo>
                          <a:pt x="2450" y="603"/>
                          <a:pt x="2247" y="658"/>
                          <a:pt x="2035" y="658"/>
                        </a:cubicBezTo>
                        <a:cubicBezTo>
                          <a:pt x="1937" y="658"/>
                          <a:pt x="1837" y="646"/>
                          <a:pt x="1739" y="627"/>
                        </a:cubicBezTo>
                        <a:cubicBezTo>
                          <a:pt x="1453" y="570"/>
                          <a:pt x="1156" y="436"/>
                          <a:pt x="796" y="436"/>
                        </a:cubicBezTo>
                        <a:cubicBezTo>
                          <a:pt x="781" y="436"/>
                          <a:pt x="766" y="436"/>
                          <a:pt x="751" y="437"/>
                        </a:cubicBezTo>
                        <a:cubicBezTo>
                          <a:pt x="584" y="449"/>
                          <a:pt x="393" y="508"/>
                          <a:pt x="250" y="615"/>
                        </a:cubicBezTo>
                        <a:cubicBezTo>
                          <a:pt x="96" y="734"/>
                          <a:pt x="0" y="901"/>
                          <a:pt x="0" y="1080"/>
                        </a:cubicBezTo>
                        <a:lnTo>
                          <a:pt x="12" y="1080"/>
                        </a:lnTo>
                        <a:cubicBezTo>
                          <a:pt x="122" y="785"/>
                          <a:pt x="422" y="660"/>
                          <a:pt x="682" y="660"/>
                        </a:cubicBezTo>
                        <a:cubicBezTo>
                          <a:pt x="705" y="660"/>
                          <a:pt x="728" y="661"/>
                          <a:pt x="751" y="663"/>
                        </a:cubicBezTo>
                        <a:cubicBezTo>
                          <a:pt x="1048" y="663"/>
                          <a:pt x="1370" y="758"/>
                          <a:pt x="1703" y="806"/>
                        </a:cubicBezTo>
                        <a:cubicBezTo>
                          <a:pt x="1794" y="812"/>
                          <a:pt x="1889" y="822"/>
                          <a:pt x="1985" y="822"/>
                        </a:cubicBezTo>
                        <a:cubicBezTo>
                          <a:pt x="2065" y="822"/>
                          <a:pt x="2146" y="816"/>
                          <a:pt x="2227" y="794"/>
                        </a:cubicBezTo>
                        <a:cubicBezTo>
                          <a:pt x="2394" y="746"/>
                          <a:pt x="2560" y="663"/>
                          <a:pt x="2679" y="520"/>
                        </a:cubicBezTo>
                        <a:cubicBezTo>
                          <a:pt x="2775" y="401"/>
                          <a:pt x="2882" y="270"/>
                          <a:pt x="3001" y="163"/>
                        </a:cubicBezTo>
                        <a:cubicBezTo>
                          <a:pt x="3101" y="90"/>
                          <a:pt x="3223" y="24"/>
                          <a:pt x="3344" y="24"/>
                        </a:cubicBezTo>
                        <a:cubicBezTo>
                          <a:pt x="3380" y="24"/>
                          <a:pt x="3417" y="30"/>
                          <a:pt x="3453" y="44"/>
                        </a:cubicBezTo>
                        <a:lnTo>
                          <a:pt x="3465" y="32"/>
                        </a:lnTo>
                        <a:cubicBezTo>
                          <a:pt x="3413" y="10"/>
                          <a:pt x="3359" y="0"/>
                          <a:pt x="330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85" name="Google Shape;785;p50"/>
                  <p:cNvSpPr/>
                  <p:nvPr/>
                </p:nvSpPr>
                <p:spPr>
                  <a:xfrm>
                    <a:off x="1992500" y="1458475"/>
                    <a:ext cx="31275" cy="72225"/>
                  </a:xfrm>
                  <a:custGeom>
                    <a:avLst/>
                    <a:gdLst/>
                    <a:ahLst/>
                    <a:cxnLst/>
                    <a:rect l="l" t="t" r="r" b="b"/>
                    <a:pathLst>
                      <a:path w="1251" h="2889" extrusionOk="0">
                        <a:moveTo>
                          <a:pt x="76" y="0"/>
                        </a:moveTo>
                        <a:cubicBezTo>
                          <a:pt x="51" y="0"/>
                          <a:pt x="26" y="2"/>
                          <a:pt x="0" y="7"/>
                        </a:cubicBezTo>
                        <a:cubicBezTo>
                          <a:pt x="6" y="7"/>
                          <a:pt x="12" y="7"/>
                          <a:pt x="18" y="7"/>
                        </a:cubicBezTo>
                        <a:cubicBezTo>
                          <a:pt x="306" y="7"/>
                          <a:pt x="501" y="298"/>
                          <a:pt x="501" y="567"/>
                        </a:cubicBezTo>
                        <a:cubicBezTo>
                          <a:pt x="524" y="841"/>
                          <a:pt x="417" y="1114"/>
                          <a:pt x="358" y="1412"/>
                        </a:cubicBezTo>
                        <a:cubicBezTo>
                          <a:pt x="298" y="1722"/>
                          <a:pt x="346" y="2067"/>
                          <a:pt x="501" y="2329"/>
                        </a:cubicBezTo>
                        <a:cubicBezTo>
                          <a:pt x="667" y="2615"/>
                          <a:pt x="941" y="2817"/>
                          <a:pt x="1239" y="2889"/>
                        </a:cubicBezTo>
                        <a:lnTo>
                          <a:pt x="1251" y="2865"/>
                        </a:lnTo>
                        <a:cubicBezTo>
                          <a:pt x="1012" y="2710"/>
                          <a:pt x="834" y="2484"/>
                          <a:pt x="715" y="2246"/>
                        </a:cubicBezTo>
                        <a:cubicBezTo>
                          <a:pt x="596" y="1996"/>
                          <a:pt x="524" y="1734"/>
                          <a:pt x="548" y="1460"/>
                        </a:cubicBezTo>
                        <a:cubicBezTo>
                          <a:pt x="584" y="1174"/>
                          <a:pt x="667" y="876"/>
                          <a:pt x="620" y="567"/>
                        </a:cubicBezTo>
                        <a:cubicBezTo>
                          <a:pt x="598" y="293"/>
                          <a:pt x="355" y="0"/>
                          <a:pt x="7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86" name="Google Shape;786;p50"/>
                  <p:cNvSpPr/>
                  <p:nvPr/>
                </p:nvSpPr>
                <p:spPr>
                  <a:xfrm>
                    <a:off x="1637100" y="1439300"/>
                    <a:ext cx="28300" cy="64900"/>
                  </a:xfrm>
                  <a:custGeom>
                    <a:avLst/>
                    <a:gdLst/>
                    <a:ahLst/>
                    <a:cxnLst/>
                    <a:rect l="l" t="t" r="r" b="b"/>
                    <a:pathLst>
                      <a:path w="1132" h="2596" extrusionOk="0">
                        <a:moveTo>
                          <a:pt x="36" y="0"/>
                        </a:moveTo>
                        <a:lnTo>
                          <a:pt x="24" y="48"/>
                        </a:lnTo>
                        <a:cubicBezTo>
                          <a:pt x="143" y="96"/>
                          <a:pt x="191" y="227"/>
                          <a:pt x="191" y="346"/>
                        </a:cubicBezTo>
                        <a:cubicBezTo>
                          <a:pt x="191" y="465"/>
                          <a:pt x="167" y="584"/>
                          <a:pt x="119" y="703"/>
                        </a:cubicBezTo>
                        <a:cubicBezTo>
                          <a:pt x="72" y="822"/>
                          <a:pt x="24" y="941"/>
                          <a:pt x="12" y="1096"/>
                        </a:cubicBezTo>
                        <a:cubicBezTo>
                          <a:pt x="0" y="1227"/>
                          <a:pt x="60" y="1405"/>
                          <a:pt x="179" y="1489"/>
                        </a:cubicBezTo>
                        <a:cubicBezTo>
                          <a:pt x="298" y="1596"/>
                          <a:pt x="417" y="1655"/>
                          <a:pt x="524" y="1715"/>
                        </a:cubicBezTo>
                        <a:cubicBezTo>
                          <a:pt x="620" y="1774"/>
                          <a:pt x="703" y="1846"/>
                          <a:pt x="774" y="1941"/>
                        </a:cubicBezTo>
                        <a:cubicBezTo>
                          <a:pt x="905" y="2096"/>
                          <a:pt x="1001" y="2346"/>
                          <a:pt x="977" y="2596"/>
                        </a:cubicBezTo>
                        <a:lnTo>
                          <a:pt x="1001" y="2596"/>
                        </a:lnTo>
                        <a:cubicBezTo>
                          <a:pt x="1131" y="2358"/>
                          <a:pt x="1108" y="2024"/>
                          <a:pt x="941" y="1786"/>
                        </a:cubicBezTo>
                        <a:cubicBezTo>
                          <a:pt x="858" y="1667"/>
                          <a:pt x="727" y="1572"/>
                          <a:pt x="608" y="1500"/>
                        </a:cubicBezTo>
                        <a:cubicBezTo>
                          <a:pt x="489" y="1441"/>
                          <a:pt x="369" y="1405"/>
                          <a:pt x="286" y="1346"/>
                        </a:cubicBezTo>
                        <a:cubicBezTo>
                          <a:pt x="96" y="1227"/>
                          <a:pt x="131" y="953"/>
                          <a:pt x="215" y="715"/>
                        </a:cubicBezTo>
                        <a:cubicBezTo>
                          <a:pt x="250" y="584"/>
                          <a:pt x="274" y="453"/>
                          <a:pt x="250" y="322"/>
                        </a:cubicBezTo>
                        <a:cubicBezTo>
                          <a:pt x="239" y="203"/>
                          <a:pt x="167" y="48"/>
                          <a:pt x="3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87" name="Google Shape;787;p50"/>
                  <p:cNvSpPr/>
                  <p:nvPr/>
                </p:nvSpPr>
                <p:spPr>
                  <a:xfrm>
                    <a:off x="1545125" y="1440775"/>
                    <a:ext cx="39900" cy="73250"/>
                  </a:xfrm>
                  <a:custGeom>
                    <a:avLst/>
                    <a:gdLst/>
                    <a:ahLst/>
                    <a:cxnLst/>
                    <a:rect l="l" t="t" r="r" b="b"/>
                    <a:pathLst>
                      <a:path w="1596" h="2930" extrusionOk="0">
                        <a:moveTo>
                          <a:pt x="108" y="1"/>
                        </a:moveTo>
                        <a:cubicBezTo>
                          <a:pt x="60" y="287"/>
                          <a:pt x="0" y="584"/>
                          <a:pt x="119" y="882"/>
                        </a:cubicBezTo>
                        <a:cubicBezTo>
                          <a:pt x="227" y="1191"/>
                          <a:pt x="584" y="1311"/>
                          <a:pt x="631" y="1549"/>
                        </a:cubicBezTo>
                        <a:cubicBezTo>
                          <a:pt x="655" y="1668"/>
                          <a:pt x="643" y="1811"/>
                          <a:pt x="667" y="1965"/>
                        </a:cubicBezTo>
                        <a:cubicBezTo>
                          <a:pt x="703" y="2132"/>
                          <a:pt x="750" y="2275"/>
                          <a:pt x="834" y="2418"/>
                        </a:cubicBezTo>
                        <a:cubicBezTo>
                          <a:pt x="1012" y="2680"/>
                          <a:pt x="1286" y="2894"/>
                          <a:pt x="1584" y="2930"/>
                        </a:cubicBezTo>
                        <a:lnTo>
                          <a:pt x="1596" y="2918"/>
                        </a:lnTo>
                        <a:cubicBezTo>
                          <a:pt x="1358" y="2763"/>
                          <a:pt x="1167" y="2549"/>
                          <a:pt x="1048" y="2311"/>
                        </a:cubicBezTo>
                        <a:cubicBezTo>
                          <a:pt x="989" y="2192"/>
                          <a:pt x="941" y="2073"/>
                          <a:pt x="917" y="1942"/>
                        </a:cubicBezTo>
                        <a:cubicBezTo>
                          <a:pt x="881" y="1822"/>
                          <a:pt x="881" y="1656"/>
                          <a:pt x="822" y="1513"/>
                        </a:cubicBezTo>
                        <a:cubicBezTo>
                          <a:pt x="774" y="1346"/>
                          <a:pt x="643" y="1215"/>
                          <a:pt x="524" y="1132"/>
                        </a:cubicBezTo>
                        <a:cubicBezTo>
                          <a:pt x="405" y="1049"/>
                          <a:pt x="298" y="953"/>
                          <a:pt x="238" y="834"/>
                        </a:cubicBezTo>
                        <a:cubicBezTo>
                          <a:pt x="108" y="596"/>
                          <a:pt x="119" y="287"/>
                          <a:pt x="1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88" name="Google Shape;788;p50"/>
                  <p:cNvSpPr/>
                  <p:nvPr/>
                </p:nvSpPr>
                <p:spPr>
                  <a:xfrm>
                    <a:off x="1721325" y="1682250"/>
                    <a:ext cx="110475" cy="24975"/>
                  </a:xfrm>
                  <a:custGeom>
                    <a:avLst/>
                    <a:gdLst/>
                    <a:ahLst/>
                    <a:cxnLst/>
                    <a:rect l="l" t="t" r="r" b="b"/>
                    <a:pathLst>
                      <a:path w="4419" h="999" extrusionOk="0">
                        <a:moveTo>
                          <a:pt x="3444" y="1"/>
                        </a:moveTo>
                        <a:cubicBezTo>
                          <a:pt x="3392" y="1"/>
                          <a:pt x="3339" y="4"/>
                          <a:pt x="3287" y="10"/>
                        </a:cubicBezTo>
                        <a:cubicBezTo>
                          <a:pt x="3073" y="33"/>
                          <a:pt x="2870" y="105"/>
                          <a:pt x="2692" y="224"/>
                        </a:cubicBezTo>
                        <a:cubicBezTo>
                          <a:pt x="2501" y="343"/>
                          <a:pt x="2382" y="510"/>
                          <a:pt x="2239" y="641"/>
                        </a:cubicBezTo>
                        <a:cubicBezTo>
                          <a:pt x="2108" y="784"/>
                          <a:pt x="1965" y="855"/>
                          <a:pt x="1763" y="855"/>
                        </a:cubicBezTo>
                        <a:cubicBezTo>
                          <a:pt x="1584" y="855"/>
                          <a:pt x="1382" y="819"/>
                          <a:pt x="1191" y="807"/>
                        </a:cubicBezTo>
                        <a:lnTo>
                          <a:pt x="1" y="724"/>
                        </a:lnTo>
                        <a:lnTo>
                          <a:pt x="1" y="748"/>
                        </a:lnTo>
                        <a:lnTo>
                          <a:pt x="1168" y="926"/>
                        </a:lnTo>
                        <a:cubicBezTo>
                          <a:pt x="1370" y="938"/>
                          <a:pt x="1561" y="986"/>
                          <a:pt x="1763" y="998"/>
                        </a:cubicBezTo>
                        <a:cubicBezTo>
                          <a:pt x="1775" y="999"/>
                          <a:pt x="1787" y="999"/>
                          <a:pt x="1800" y="999"/>
                        </a:cubicBezTo>
                        <a:cubicBezTo>
                          <a:pt x="2004" y="999"/>
                          <a:pt x="2224" y="907"/>
                          <a:pt x="2358" y="784"/>
                        </a:cubicBezTo>
                        <a:cubicBezTo>
                          <a:pt x="2525" y="641"/>
                          <a:pt x="2656" y="498"/>
                          <a:pt x="2811" y="403"/>
                        </a:cubicBezTo>
                        <a:cubicBezTo>
                          <a:pt x="2954" y="319"/>
                          <a:pt x="3132" y="260"/>
                          <a:pt x="3311" y="224"/>
                        </a:cubicBezTo>
                        <a:cubicBezTo>
                          <a:pt x="3392" y="211"/>
                          <a:pt x="3472" y="205"/>
                          <a:pt x="3553" y="205"/>
                        </a:cubicBezTo>
                        <a:cubicBezTo>
                          <a:pt x="3851" y="205"/>
                          <a:pt x="4143" y="291"/>
                          <a:pt x="4406" y="450"/>
                        </a:cubicBezTo>
                        <a:lnTo>
                          <a:pt x="4418" y="438"/>
                        </a:lnTo>
                        <a:cubicBezTo>
                          <a:pt x="4178" y="147"/>
                          <a:pt x="3811" y="1"/>
                          <a:pt x="344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89" name="Google Shape;789;p50"/>
                  <p:cNvSpPr/>
                  <p:nvPr/>
                </p:nvSpPr>
                <p:spPr>
                  <a:xfrm>
                    <a:off x="1647525" y="1745375"/>
                    <a:ext cx="110450" cy="25250"/>
                  </a:xfrm>
                  <a:custGeom>
                    <a:avLst/>
                    <a:gdLst/>
                    <a:ahLst/>
                    <a:cxnLst/>
                    <a:rect l="l" t="t" r="r" b="b"/>
                    <a:pathLst>
                      <a:path w="4418" h="1010" extrusionOk="0">
                        <a:moveTo>
                          <a:pt x="3436" y="0"/>
                        </a:moveTo>
                        <a:cubicBezTo>
                          <a:pt x="3386" y="0"/>
                          <a:pt x="3336" y="3"/>
                          <a:pt x="3286" y="9"/>
                        </a:cubicBezTo>
                        <a:cubicBezTo>
                          <a:pt x="3084" y="45"/>
                          <a:pt x="2870" y="116"/>
                          <a:pt x="2691" y="235"/>
                        </a:cubicBezTo>
                        <a:cubicBezTo>
                          <a:pt x="2500" y="354"/>
                          <a:pt x="2381" y="521"/>
                          <a:pt x="2250" y="652"/>
                        </a:cubicBezTo>
                        <a:cubicBezTo>
                          <a:pt x="2119" y="783"/>
                          <a:pt x="1965" y="854"/>
                          <a:pt x="1774" y="854"/>
                        </a:cubicBezTo>
                        <a:cubicBezTo>
                          <a:pt x="1596" y="854"/>
                          <a:pt x="1381" y="830"/>
                          <a:pt x="1191" y="818"/>
                        </a:cubicBezTo>
                        <a:lnTo>
                          <a:pt x="0" y="723"/>
                        </a:lnTo>
                        <a:lnTo>
                          <a:pt x="0" y="759"/>
                        </a:lnTo>
                        <a:lnTo>
                          <a:pt x="1179" y="937"/>
                        </a:lnTo>
                        <a:cubicBezTo>
                          <a:pt x="1369" y="949"/>
                          <a:pt x="1560" y="997"/>
                          <a:pt x="1774" y="1009"/>
                        </a:cubicBezTo>
                        <a:cubicBezTo>
                          <a:pt x="1784" y="1010"/>
                          <a:pt x="1795" y="1010"/>
                          <a:pt x="1805" y="1010"/>
                        </a:cubicBezTo>
                        <a:cubicBezTo>
                          <a:pt x="2001" y="1010"/>
                          <a:pt x="2223" y="907"/>
                          <a:pt x="2369" y="783"/>
                        </a:cubicBezTo>
                        <a:cubicBezTo>
                          <a:pt x="2536" y="652"/>
                          <a:pt x="2667" y="497"/>
                          <a:pt x="2810" y="414"/>
                        </a:cubicBezTo>
                        <a:cubicBezTo>
                          <a:pt x="2965" y="318"/>
                          <a:pt x="3143" y="259"/>
                          <a:pt x="3322" y="235"/>
                        </a:cubicBezTo>
                        <a:cubicBezTo>
                          <a:pt x="3405" y="222"/>
                          <a:pt x="3489" y="215"/>
                          <a:pt x="3574" y="215"/>
                        </a:cubicBezTo>
                        <a:cubicBezTo>
                          <a:pt x="3864" y="215"/>
                          <a:pt x="4156" y="295"/>
                          <a:pt x="4405" y="461"/>
                        </a:cubicBezTo>
                        <a:lnTo>
                          <a:pt x="4417" y="437"/>
                        </a:lnTo>
                        <a:cubicBezTo>
                          <a:pt x="4187" y="154"/>
                          <a:pt x="3808" y="0"/>
                          <a:pt x="343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90" name="Google Shape;790;p50"/>
                  <p:cNvSpPr/>
                  <p:nvPr/>
                </p:nvSpPr>
                <p:spPr>
                  <a:xfrm>
                    <a:off x="1910950" y="1736150"/>
                    <a:ext cx="51800" cy="60050"/>
                  </a:xfrm>
                  <a:custGeom>
                    <a:avLst/>
                    <a:gdLst/>
                    <a:ahLst/>
                    <a:cxnLst/>
                    <a:rect l="l" t="t" r="r" b="b"/>
                    <a:pathLst>
                      <a:path w="2072" h="2402" extrusionOk="0">
                        <a:moveTo>
                          <a:pt x="1777" y="1"/>
                        </a:moveTo>
                        <a:cubicBezTo>
                          <a:pt x="1561" y="1"/>
                          <a:pt x="1335" y="110"/>
                          <a:pt x="1191" y="294"/>
                        </a:cubicBezTo>
                        <a:cubicBezTo>
                          <a:pt x="1084" y="425"/>
                          <a:pt x="1048" y="604"/>
                          <a:pt x="1048" y="771"/>
                        </a:cubicBezTo>
                        <a:cubicBezTo>
                          <a:pt x="1048" y="925"/>
                          <a:pt x="1060" y="1080"/>
                          <a:pt x="1060" y="1211"/>
                        </a:cubicBezTo>
                        <a:cubicBezTo>
                          <a:pt x="1060" y="1759"/>
                          <a:pt x="595" y="2295"/>
                          <a:pt x="0" y="2378"/>
                        </a:cubicBezTo>
                        <a:lnTo>
                          <a:pt x="0" y="2402"/>
                        </a:lnTo>
                        <a:cubicBezTo>
                          <a:pt x="595" y="2390"/>
                          <a:pt x="1179" y="1866"/>
                          <a:pt x="1238" y="1223"/>
                        </a:cubicBezTo>
                        <a:cubicBezTo>
                          <a:pt x="1262" y="914"/>
                          <a:pt x="1238" y="616"/>
                          <a:pt x="1369" y="425"/>
                        </a:cubicBezTo>
                        <a:cubicBezTo>
                          <a:pt x="1491" y="227"/>
                          <a:pt x="1735" y="89"/>
                          <a:pt x="2007" y="89"/>
                        </a:cubicBezTo>
                        <a:cubicBezTo>
                          <a:pt x="2029" y="89"/>
                          <a:pt x="2050" y="90"/>
                          <a:pt x="2072" y="92"/>
                        </a:cubicBezTo>
                        <a:lnTo>
                          <a:pt x="2072" y="80"/>
                        </a:lnTo>
                        <a:cubicBezTo>
                          <a:pt x="1983" y="26"/>
                          <a:pt x="1881" y="1"/>
                          <a:pt x="177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91" name="Google Shape;791;p50"/>
                  <p:cNvSpPr/>
                  <p:nvPr/>
                </p:nvSpPr>
                <p:spPr>
                  <a:xfrm>
                    <a:off x="1976725" y="1706375"/>
                    <a:ext cx="30975" cy="80600"/>
                  </a:xfrm>
                  <a:custGeom>
                    <a:avLst/>
                    <a:gdLst/>
                    <a:ahLst/>
                    <a:cxnLst/>
                    <a:rect l="l" t="t" r="r" b="b"/>
                    <a:pathLst>
                      <a:path w="1239" h="3224" extrusionOk="0">
                        <a:moveTo>
                          <a:pt x="564" y="0"/>
                        </a:moveTo>
                        <a:cubicBezTo>
                          <a:pt x="423" y="0"/>
                          <a:pt x="270" y="70"/>
                          <a:pt x="179" y="188"/>
                        </a:cubicBezTo>
                        <a:cubicBezTo>
                          <a:pt x="48" y="331"/>
                          <a:pt x="0" y="545"/>
                          <a:pt x="36" y="735"/>
                        </a:cubicBezTo>
                        <a:cubicBezTo>
                          <a:pt x="96" y="1128"/>
                          <a:pt x="393" y="1390"/>
                          <a:pt x="631" y="1616"/>
                        </a:cubicBezTo>
                        <a:cubicBezTo>
                          <a:pt x="870" y="1855"/>
                          <a:pt x="1096" y="2105"/>
                          <a:pt x="1120" y="2438"/>
                        </a:cubicBezTo>
                        <a:cubicBezTo>
                          <a:pt x="1132" y="2748"/>
                          <a:pt x="929" y="3093"/>
                          <a:pt x="620" y="3212"/>
                        </a:cubicBezTo>
                        <a:lnTo>
                          <a:pt x="631" y="3224"/>
                        </a:lnTo>
                        <a:cubicBezTo>
                          <a:pt x="965" y="3129"/>
                          <a:pt x="1239" y="2807"/>
                          <a:pt x="1239" y="2438"/>
                        </a:cubicBezTo>
                        <a:cubicBezTo>
                          <a:pt x="1239" y="2045"/>
                          <a:pt x="989" y="1747"/>
                          <a:pt x="762" y="1497"/>
                        </a:cubicBezTo>
                        <a:cubicBezTo>
                          <a:pt x="536" y="1247"/>
                          <a:pt x="310" y="985"/>
                          <a:pt x="250" y="688"/>
                        </a:cubicBezTo>
                        <a:cubicBezTo>
                          <a:pt x="227" y="545"/>
                          <a:pt x="239" y="414"/>
                          <a:pt x="310" y="271"/>
                        </a:cubicBezTo>
                        <a:cubicBezTo>
                          <a:pt x="393" y="140"/>
                          <a:pt x="524" y="33"/>
                          <a:pt x="691" y="33"/>
                        </a:cubicBezTo>
                        <a:lnTo>
                          <a:pt x="691" y="21"/>
                        </a:lnTo>
                        <a:cubicBezTo>
                          <a:pt x="651" y="7"/>
                          <a:pt x="608" y="0"/>
                          <a:pt x="56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92" name="Google Shape;792;p50"/>
                  <p:cNvSpPr/>
                  <p:nvPr/>
                </p:nvSpPr>
                <p:spPr>
                  <a:xfrm>
                    <a:off x="2041325" y="1695550"/>
                    <a:ext cx="64300" cy="56050"/>
                  </a:xfrm>
                  <a:custGeom>
                    <a:avLst/>
                    <a:gdLst/>
                    <a:ahLst/>
                    <a:cxnLst/>
                    <a:rect l="l" t="t" r="r" b="b"/>
                    <a:pathLst>
                      <a:path w="2572" h="2242" extrusionOk="0">
                        <a:moveTo>
                          <a:pt x="141" y="1"/>
                        </a:moveTo>
                        <a:cubicBezTo>
                          <a:pt x="93" y="1"/>
                          <a:pt x="46" y="5"/>
                          <a:pt x="0" y="13"/>
                        </a:cubicBezTo>
                        <a:lnTo>
                          <a:pt x="0" y="37"/>
                        </a:lnTo>
                        <a:cubicBezTo>
                          <a:pt x="310" y="97"/>
                          <a:pt x="560" y="287"/>
                          <a:pt x="726" y="525"/>
                        </a:cubicBezTo>
                        <a:cubicBezTo>
                          <a:pt x="905" y="764"/>
                          <a:pt x="905" y="1061"/>
                          <a:pt x="953" y="1406"/>
                        </a:cubicBezTo>
                        <a:cubicBezTo>
                          <a:pt x="976" y="1573"/>
                          <a:pt x="1036" y="1752"/>
                          <a:pt x="1155" y="1883"/>
                        </a:cubicBezTo>
                        <a:cubicBezTo>
                          <a:pt x="1274" y="2014"/>
                          <a:pt x="1417" y="2109"/>
                          <a:pt x="1584" y="2168"/>
                        </a:cubicBezTo>
                        <a:cubicBezTo>
                          <a:pt x="1758" y="2225"/>
                          <a:pt x="1933" y="2242"/>
                          <a:pt x="2105" y="2242"/>
                        </a:cubicBezTo>
                        <a:cubicBezTo>
                          <a:pt x="2263" y="2242"/>
                          <a:pt x="2419" y="2227"/>
                          <a:pt x="2572" y="2216"/>
                        </a:cubicBezTo>
                        <a:lnTo>
                          <a:pt x="2560" y="2168"/>
                        </a:lnTo>
                        <a:cubicBezTo>
                          <a:pt x="2227" y="2168"/>
                          <a:pt x="1905" y="2168"/>
                          <a:pt x="1619" y="2049"/>
                        </a:cubicBezTo>
                        <a:cubicBezTo>
                          <a:pt x="1334" y="1930"/>
                          <a:pt x="1131" y="1680"/>
                          <a:pt x="1131" y="1359"/>
                        </a:cubicBezTo>
                        <a:cubicBezTo>
                          <a:pt x="1107" y="1204"/>
                          <a:pt x="1131" y="1049"/>
                          <a:pt x="1107" y="871"/>
                        </a:cubicBezTo>
                        <a:cubicBezTo>
                          <a:pt x="1095" y="704"/>
                          <a:pt x="1036" y="514"/>
                          <a:pt x="917" y="383"/>
                        </a:cubicBezTo>
                        <a:cubicBezTo>
                          <a:pt x="723" y="148"/>
                          <a:pt x="424" y="1"/>
                          <a:pt x="14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93" name="Google Shape;793;p50"/>
                  <p:cNvSpPr/>
                  <p:nvPr/>
                </p:nvSpPr>
                <p:spPr>
                  <a:xfrm>
                    <a:off x="2055600" y="1655550"/>
                    <a:ext cx="86950" cy="18325"/>
                  </a:xfrm>
                  <a:custGeom>
                    <a:avLst/>
                    <a:gdLst/>
                    <a:ahLst/>
                    <a:cxnLst/>
                    <a:rect l="l" t="t" r="r" b="b"/>
                    <a:pathLst>
                      <a:path w="3478" h="733" extrusionOk="0">
                        <a:moveTo>
                          <a:pt x="1091" y="0"/>
                        </a:moveTo>
                        <a:cubicBezTo>
                          <a:pt x="983" y="0"/>
                          <a:pt x="876" y="14"/>
                          <a:pt x="774" y="42"/>
                        </a:cubicBezTo>
                        <a:cubicBezTo>
                          <a:pt x="441" y="149"/>
                          <a:pt x="120" y="387"/>
                          <a:pt x="1" y="720"/>
                        </a:cubicBezTo>
                        <a:lnTo>
                          <a:pt x="24" y="732"/>
                        </a:lnTo>
                        <a:cubicBezTo>
                          <a:pt x="239" y="482"/>
                          <a:pt x="524" y="328"/>
                          <a:pt x="822" y="268"/>
                        </a:cubicBezTo>
                        <a:cubicBezTo>
                          <a:pt x="925" y="247"/>
                          <a:pt x="1033" y="235"/>
                          <a:pt x="1140" y="235"/>
                        </a:cubicBezTo>
                        <a:cubicBezTo>
                          <a:pt x="1342" y="235"/>
                          <a:pt x="1544" y="278"/>
                          <a:pt x="1715" y="387"/>
                        </a:cubicBezTo>
                        <a:cubicBezTo>
                          <a:pt x="1870" y="482"/>
                          <a:pt x="2001" y="566"/>
                          <a:pt x="2168" y="637"/>
                        </a:cubicBezTo>
                        <a:cubicBezTo>
                          <a:pt x="2269" y="692"/>
                          <a:pt x="2380" y="716"/>
                          <a:pt x="2495" y="716"/>
                        </a:cubicBezTo>
                        <a:cubicBezTo>
                          <a:pt x="2556" y="716"/>
                          <a:pt x="2618" y="709"/>
                          <a:pt x="2679" y="697"/>
                        </a:cubicBezTo>
                        <a:cubicBezTo>
                          <a:pt x="3025" y="661"/>
                          <a:pt x="3334" y="423"/>
                          <a:pt x="3477" y="101"/>
                        </a:cubicBezTo>
                        <a:lnTo>
                          <a:pt x="3453" y="78"/>
                        </a:lnTo>
                        <a:cubicBezTo>
                          <a:pt x="3311" y="375"/>
                          <a:pt x="3001" y="554"/>
                          <a:pt x="2679" y="578"/>
                        </a:cubicBezTo>
                        <a:cubicBezTo>
                          <a:pt x="2537" y="578"/>
                          <a:pt x="2370" y="566"/>
                          <a:pt x="2239" y="494"/>
                        </a:cubicBezTo>
                        <a:cubicBezTo>
                          <a:pt x="2084" y="423"/>
                          <a:pt x="1965" y="316"/>
                          <a:pt x="1822" y="220"/>
                        </a:cubicBezTo>
                        <a:cubicBezTo>
                          <a:pt x="1612" y="78"/>
                          <a:pt x="1349" y="0"/>
                          <a:pt x="10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94" name="Google Shape;794;p50"/>
                  <p:cNvSpPr/>
                  <p:nvPr/>
                </p:nvSpPr>
                <p:spPr>
                  <a:xfrm>
                    <a:off x="1945475" y="1626225"/>
                    <a:ext cx="66400" cy="44675"/>
                  </a:xfrm>
                  <a:custGeom>
                    <a:avLst/>
                    <a:gdLst/>
                    <a:ahLst/>
                    <a:cxnLst/>
                    <a:rect l="l" t="t" r="r" b="b"/>
                    <a:pathLst>
                      <a:path w="2656" h="1787" extrusionOk="0">
                        <a:moveTo>
                          <a:pt x="107" y="0"/>
                        </a:moveTo>
                        <a:cubicBezTo>
                          <a:pt x="0" y="131"/>
                          <a:pt x="24" y="310"/>
                          <a:pt x="96" y="441"/>
                        </a:cubicBezTo>
                        <a:cubicBezTo>
                          <a:pt x="167" y="572"/>
                          <a:pt x="298" y="679"/>
                          <a:pt x="453" y="727"/>
                        </a:cubicBezTo>
                        <a:cubicBezTo>
                          <a:pt x="762" y="834"/>
                          <a:pt x="1072" y="786"/>
                          <a:pt x="1346" y="810"/>
                        </a:cubicBezTo>
                        <a:cubicBezTo>
                          <a:pt x="1620" y="846"/>
                          <a:pt x="1870" y="977"/>
                          <a:pt x="2084" y="1143"/>
                        </a:cubicBezTo>
                        <a:cubicBezTo>
                          <a:pt x="2310" y="1310"/>
                          <a:pt x="2501" y="1512"/>
                          <a:pt x="2643" y="1786"/>
                        </a:cubicBezTo>
                        <a:lnTo>
                          <a:pt x="2655" y="1786"/>
                        </a:lnTo>
                        <a:cubicBezTo>
                          <a:pt x="2620" y="1489"/>
                          <a:pt x="2465" y="1191"/>
                          <a:pt x="2227" y="977"/>
                        </a:cubicBezTo>
                        <a:cubicBezTo>
                          <a:pt x="1989" y="774"/>
                          <a:pt x="1667" y="667"/>
                          <a:pt x="1358" y="655"/>
                        </a:cubicBezTo>
                        <a:cubicBezTo>
                          <a:pt x="1333" y="654"/>
                          <a:pt x="1308" y="654"/>
                          <a:pt x="1284" y="654"/>
                        </a:cubicBezTo>
                        <a:cubicBezTo>
                          <a:pt x="1107" y="654"/>
                          <a:pt x="939" y="676"/>
                          <a:pt x="779" y="676"/>
                        </a:cubicBezTo>
                        <a:cubicBezTo>
                          <a:pt x="683" y="676"/>
                          <a:pt x="590" y="668"/>
                          <a:pt x="500" y="643"/>
                        </a:cubicBezTo>
                        <a:cubicBezTo>
                          <a:pt x="357" y="596"/>
                          <a:pt x="226" y="536"/>
                          <a:pt x="155" y="417"/>
                        </a:cubicBezTo>
                        <a:cubicBezTo>
                          <a:pt x="84" y="298"/>
                          <a:pt x="48" y="131"/>
                          <a:pt x="119" y="12"/>
                        </a:cubicBezTo>
                        <a:lnTo>
                          <a:pt x="10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95" name="Google Shape;795;p50"/>
                  <p:cNvSpPr/>
                  <p:nvPr/>
                </p:nvSpPr>
                <p:spPr>
                  <a:xfrm>
                    <a:off x="1856175" y="1692225"/>
                    <a:ext cx="87225" cy="16475"/>
                  </a:xfrm>
                  <a:custGeom>
                    <a:avLst/>
                    <a:gdLst/>
                    <a:ahLst/>
                    <a:cxnLst/>
                    <a:rect l="l" t="t" r="r" b="b"/>
                    <a:pathLst>
                      <a:path w="3489" h="659" extrusionOk="0">
                        <a:moveTo>
                          <a:pt x="2174" y="0"/>
                        </a:moveTo>
                        <a:cubicBezTo>
                          <a:pt x="2041" y="0"/>
                          <a:pt x="1910" y="15"/>
                          <a:pt x="1786" y="39"/>
                        </a:cubicBezTo>
                        <a:cubicBezTo>
                          <a:pt x="1489" y="87"/>
                          <a:pt x="1191" y="170"/>
                          <a:pt x="893" y="182"/>
                        </a:cubicBezTo>
                        <a:cubicBezTo>
                          <a:pt x="620" y="182"/>
                          <a:pt x="298" y="158"/>
                          <a:pt x="24" y="51"/>
                        </a:cubicBezTo>
                        <a:lnTo>
                          <a:pt x="0" y="87"/>
                        </a:lnTo>
                        <a:cubicBezTo>
                          <a:pt x="286" y="218"/>
                          <a:pt x="584" y="289"/>
                          <a:pt x="893" y="301"/>
                        </a:cubicBezTo>
                        <a:cubicBezTo>
                          <a:pt x="918" y="302"/>
                          <a:pt x="942" y="303"/>
                          <a:pt x="966" y="303"/>
                        </a:cubicBezTo>
                        <a:cubicBezTo>
                          <a:pt x="1260" y="303"/>
                          <a:pt x="1535" y="240"/>
                          <a:pt x="1810" y="218"/>
                        </a:cubicBezTo>
                        <a:cubicBezTo>
                          <a:pt x="1885" y="206"/>
                          <a:pt x="1957" y="201"/>
                          <a:pt x="2029" y="201"/>
                        </a:cubicBezTo>
                        <a:cubicBezTo>
                          <a:pt x="2245" y="201"/>
                          <a:pt x="2453" y="248"/>
                          <a:pt x="2667" y="301"/>
                        </a:cubicBezTo>
                        <a:cubicBezTo>
                          <a:pt x="2953" y="385"/>
                          <a:pt x="3203" y="504"/>
                          <a:pt x="3477" y="658"/>
                        </a:cubicBezTo>
                        <a:lnTo>
                          <a:pt x="3489" y="647"/>
                        </a:lnTo>
                        <a:cubicBezTo>
                          <a:pt x="3310" y="396"/>
                          <a:pt x="3025" y="206"/>
                          <a:pt x="2727" y="99"/>
                        </a:cubicBezTo>
                        <a:cubicBezTo>
                          <a:pt x="2553" y="29"/>
                          <a:pt x="2362" y="0"/>
                          <a:pt x="217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96" name="Google Shape;796;p50"/>
                  <p:cNvSpPr/>
                  <p:nvPr/>
                </p:nvSpPr>
                <p:spPr>
                  <a:xfrm>
                    <a:off x="1748425" y="1585150"/>
                    <a:ext cx="72050" cy="30975"/>
                  </a:xfrm>
                  <a:custGeom>
                    <a:avLst/>
                    <a:gdLst/>
                    <a:ahLst/>
                    <a:cxnLst/>
                    <a:rect l="l" t="t" r="r" b="b"/>
                    <a:pathLst>
                      <a:path w="2882" h="1239" extrusionOk="0">
                        <a:moveTo>
                          <a:pt x="0" y="0"/>
                        </a:moveTo>
                        <a:cubicBezTo>
                          <a:pt x="114" y="274"/>
                          <a:pt x="436" y="406"/>
                          <a:pt x="704" y="406"/>
                        </a:cubicBezTo>
                        <a:cubicBezTo>
                          <a:pt x="716" y="406"/>
                          <a:pt x="727" y="406"/>
                          <a:pt x="739" y="405"/>
                        </a:cubicBezTo>
                        <a:cubicBezTo>
                          <a:pt x="1036" y="405"/>
                          <a:pt x="1322" y="322"/>
                          <a:pt x="1596" y="322"/>
                        </a:cubicBezTo>
                        <a:cubicBezTo>
                          <a:pt x="1616" y="320"/>
                          <a:pt x="1636" y="319"/>
                          <a:pt x="1655" y="319"/>
                        </a:cubicBezTo>
                        <a:cubicBezTo>
                          <a:pt x="1901" y="319"/>
                          <a:pt x="2097" y="455"/>
                          <a:pt x="2263" y="631"/>
                        </a:cubicBezTo>
                        <a:cubicBezTo>
                          <a:pt x="2453" y="834"/>
                          <a:pt x="2644" y="1060"/>
                          <a:pt x="2870" y="1239"/>
                        </a:cubicBezTo>
                        <a:lnTo>
                          <a:pt x="2882" y="1227"/>
                        </a:lnTo>
                        <a:cubicBezTo>
                          <a:pt x="2751" y="953"/>
                          <a:pt x="2608" y="715"/>
                          <a:pt x="2429" y="477"/>
                        </a:cubicBezTo>
                        <a:cubicBezTo>
                          <a:pt x="2334" y="381"/>
                          <a:pt x="2203" y="262"/>
                          <a:pt x="2048" y="203"/>
                        </a:cubicBezTo>
                        <a:cubicBezTo>
                          <a:pt x="1942" y="159"/>
                          <a:pt x="1823" y="134"/>
                          <a:pt x="1710" y="134"/>
                        </a:cubicBezTo>
                        <a:cubicBezTo>
                          <a:pt x="1671" y="134"/>
                          <a:pt x="1633" y="137"/>
                          <a:pt x="1596" y="143"/>
                        </a:cubicBezTo>
                        <a:cubicBezTo>
                          <a:pt x="1274" y="167"/>
                          <a:pt x="1012" y="274"/>
                          <a:pt x="739" y="298"/>
                        </a:cubicBezTo>
                        <a:cubicBezTo>
                          <a:pt x="697" y="304"/>
                          <a:pt x="655" y="307"/>
                          <a:pt x="612" y="307"/>
                        </a:cubicBezTo>
                        <a:cubicBezTo>
                          <a:pt x="383" y="307"/>
                          <a:pt x="145" y="221"/>
                          <a:pt x="2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97" name="Google Shape;797;p50"/>
                  <p:cNvSpPr/>
                  <p:nvPr/>
                </p:nvSpPr>
                <p:spPr>
                  <a:xfrm>
                    <a:off x="2114825" y="1870300"/>
                    <a:ext cx="31000" cy="70575"/>
                  </a:xfrm>
                  <a:custGeom>
                    <a:avLst/>
                    <a:gdLst/>
                    <a:ahLst/>
                    <a:cxnLst/>
                    <a:rect l="l" t="t" r="r" b="b"/>
                    <a:pathLst>
                      <a:path w="1240" h="2823" extrusionOk="0">
                        <a:moveTo>
                          <a:pt x="346" y="1"/>
                        </a:moveTo>
                        <a:cubicBezTo>
                          <a:pt x="180" y="12"/>
                          <a:pt x="49" y="179"/>
                          <a:pt x="37" y="346"/>
                        </a:cubicBezTo>
                        <a:cubicBezTo>
                          <a:pt x="1" y="501"/>
                          <a:pt x="72" y="703"/>
                          <a:pt x="180" y="822"/>
                        </a:cubicBezTo>
                        <a:cubicBezTo>
                          <a:pt x="406" y="1072"/>
                          <a:pt x="703" y="1132"/>
                          <a:pt x="894" y="1310"/>
                        </a:cubicBezTo>
                        <a:cubicBezTo>
                          <a:pt x="1001" y="1394"/>
                          <a:pt x="1072" y="1501"/>
                          <a:pt x="1084" y="1620"/>
                        </a:cubicBezTo>
                        <a:cubicBezTo>
                          <a:pt x="1096" y="1739"/>
                          <a:pt x="1061" y="1870"/>
                          <a:pt x="1001" y="1989"/>
                        </a:cubicBezTo>
                        <a:cubicBezTo>
                          <a:pt x="930" y="2108"/>
                          <a:pt x="846" y="2251"/>
                          <a:pt x="822" y="2394"/>
                        </a:cubicBezTo>
                        <a:cubicBezTo>
                          <a:pt x="787" y="2548"/>
                          <a:pt x="811" y="2727"/>
                          <a:pt x="906" y="2822"/>
                        </a:cubicBezTo>
                        <a:cubicBezTo>
                          <a:pt x="822" y="2703"/>
                          <a:pt x="834" y="2560"/>
                          <a:pt x="882" y="2429"/>
                        </a:cubicBezTo>
                        <a:cubicBezTo>
                          <a:pt x="930" y="2287"/>
                          <a:pt x="1013" y="2191"/>
                          <a:pt x="1084" y="2048"/>
                        </a:cubicBezTo>
                        <a:cubicBezTo>
                          <a:pt x="1168" y="1917"/>
                          <a:pt x="1239" y="1775"/>
                          <a:pt x="1239" y="1608"/>
                        </a:cubicBezTo>
                        <a:cubicBezTo>
                          <a:pt x="1239" y="1441"/>
                          <a:pt x="1132" y="1274"/>
                          <a:pt x="1025" y="1179"/>
                        </a:cubicBezTo>
                        <a:cubicBezTo>
                          <a:pt x="811" y="953"/>
                          <a:pt x="525" y="834"/>
                          <a:pt x="346" y="655"/>
                        </a:cubicBezTo>
                        <a:cubicBezTo>
                          <a:pt x="239" y="560"/>
                          <a:pt x="191" y="477"/>
                          <a:pt x="180" y="346"/>
                        </a:cubicBezTo>
                        <a:cubicBezTo>
                          <a:pt x="180" y="227"/>
                          <a:pt x="215" y="72"/>
                          <a:pt x="346" y="12"/>
                        </a:cubicBezTo>
                        <a:lnTo>
                          <a:pt x="34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98" name="Google Shape;798;p50"/>
                  <p:cNvSpPr/>
                  <p:nvPr/>
                </p:nvSpPr>
                <p:spPr>
                  <a:xfrm>
                    <a:off x="1409100" y="1818975"/>
                    <a:ext cx="59850" cy="52250"/>
                  </a:xfrm>
                  <a:custGeom>
                    <a:avLst/>
                    <a:gdLst/>
                    <a:ahLst/>
                    <a:cxnLst/>
                    <a:rect l="l" t="t" r="r" b="b"/>
                    <a:pathLst>
                      <a:path w="2394" h="2090" extrusionOk="0">
                        <a:moveTo>
                          <a:pt x="2086" y="0"/>
                        </a:moveTo>
                        <a:cubicBezTo>
                          <a:pt x="1862" y="0"/>
                          <a:pt x="1623" y="117"/>
                          <a:pt x="1512" y="339"/>
                        </a:cubicBezTo>
                        <a:cubicBezTo>
                          <a:pt x="1417" y="482"/>
                          <a:pt x="1417" y="696"/>
                          <a:pt x="1441" y="839"/>
                        </a:cubicBezTo>
                        <a:cubicBezTo>
                          <a:pt x="1477" y="994"/>
                          <a:pt x="1488" y="1113"/>
                          <a:pt x="1429" y="1220"/>
                        </a:cubicBezTo>
                        <a:cubicBezTo>
                          <a:pt x="1298" y="1434"/>
                          <a:pt x="977" y="1482"/>
                          <a:pt x="679" y="1530"/>
                        </a:cubicBezTo>
                        <a:cubicBezTo>
                          <a:pt x="536" y="1565"/>
                          <a:pt x="369" y="1601"/>
                          <a:pt x="238" y="1696"/>
                        </a:cubicBezTo>
                        <a:cubicBezTo>
                          <a:pt x="95" y="1768"/>
                          <a:pt x="0" y="1923"/>
                          <a:pt x="0" y="2077"/>
                        </a:cubicBezTo>
                        <a:lnTo>
                          <a:pt x="24" y="2089"/>
                        </a:lnTo>
                        <a:cubicBezTo>
                          <a:pt x="24" y="1946"/>
                          <a:pt x="143" y="1827"/>
                          <a:pt x="262" y="1756"/>
                        </a:cubicBezTo>
                        <a:cubicBezTo>
                          <a:pt x="381" y="1673"/>
                          <a:pt x="536" y="1661"/>
                          <a:pt x="679" y="1649"/>
                        </a:cubicBezTo>
                        <a:cubicBezTo>
                          <a:pt x="977" y="1625"/>
                          <a:pt x="1346" y="1625"/>
                          <a:pt x="1572" y="1327"/>
                        </a:cubicBezTo>
                        <a:cubicBezTo>
                          <a:pt x="1691" y="1161"/>
                          <a:pt x="1679" y="946"/>
                          <a:pt x="1667" y="815"/>
                        </a:cubicBezTo>
                        <a:cubicBezTo>
                          <a:pt x="1655" y="672"/>
                          <a:pt x="1655" y="565"/>
                          <a:pt x="1715" y="446"/>
                        </a:cubicBezTo>
                        <a:cubicBezTo>
                          <a:pt x="1788" y="237"/>
                          <a:pt x="2017" y="92"/>
                          <a:pt x="2273" y="92"/>
                        </a:cubicBezTo>
                        <a:cubicBezTo>
                          <a:pt x="2309" y="92"/>
                          <a:pt x="2345" y="95"/>
                          <a:pt x="2381" y="101"/>
                        </a:cubicBezTo>
                        <a:lnTo>
                          <a:pt x="2393" y="89"/>
                        </a:lnTo>
                        <a:cubicBezTo>
                          <a:pt x="2306" y="29"/>
                          <a:pt x="2198" y="0"/>
                          <a:pt x="208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99" name="Google Shape;799;p50"/>
                  <p:cNvSpPr/>
                  <p:nvPr/>
                </p:nvSpPr>
                <p:spPr>
                  <a:xfrm>
                    <a:off x="1743075" y="1422325"/>
                    <a:ext cx="28300" cy="69375"/>
                  </a:xfrm>
                  <a:custGeom>
                    <a:avLst/>
                    <a:gdLst/>
                    <a:ahLst/>
                    <a:cxnLst/>
                    <a:rect l="l" t="t" r="r" b="b"/>
                    <a:pathLst>
                      <a:path w="1132" h="2775" extrusionOk="0">
                        <a:moveTo>
                          <a:pt x="0" y="1"/>
                        </a:moveTo>
                        <a:cubicBezTo>
                          <a:pt x="95" y="501"/>
                          <a:pt x="214" y="989"/>
                          <a:pt x="321" y="1501"/>
                        </a:cubicBezTo>
                        <a:cubicBezTo>
                          <a:pt x="357" y="1739"/>
                          <a:pt x="405" y="2013"/>
                          <a:pt x="536" y="2251"/>
                        </a:cubicBezTo>
                        <a:cubicBezTo>
                          <a:pt x="655" y="2477"/>
                          <a:pt x="869" y="2703"/>
                          <a:pt x="1119" y="2775"/>
                        </a:cubicBezTo>
                        <a:lnTo>
                          <a:pt x="1131" y="2763"/>
                        </a:lnTo>
                        <a:cubicBezTo>
                          <a:pt x="941" y="2584"/>
                          <a:pt x="822" y="2382"/>
                          <a:pt x="738" y="2156"/>
                        </a:cubicBezTo>
                        <a:cubicBezTo>
                          <a:pt x="643" y="1929"/>
                          <a:pt x="560" y="1691"/>
                          <a:pt x="476" y="1453"/>
                        </a:cubicBezTo>
                        <a:cubicBezTo>
                          <a:pt x="333" y="965"/>
                          <a:pt x="179" y="489"/>
                          <a:pt x="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00" name="Google Shape;800;p50"/>
                  <p:cNvSpPr/>
                  <p:nvPr/>
                </p:nvSpPr>
                <p:spPr>
                  <a:xfrm>
                    <a:off x="2324375" y="1503725"/>
                    <a:ext cx="60150" cy="60025"/>
                  </a:xfrm>
                  <a:custGeom>
                    <a:avLst/>
                    <a:gdLst/>
                    <a:ahLst/>
                    <a:cxnLst/>
                    <a:rect l="l" t="t" r="r" b="b"/>
                    <a:pathLst>
                      <a:path w="2406" h="2401" extrusionOk="0">
                        <a:moveTo>
                          <a:pt x="2215" y="0"/>
                        </a:moveTo>
                        <a:cubicBezTo>
                          <a:pt x="1969" y="0"/>
                          <a:pt x="1713" y="90"/>
                          <a:pt x="1525" y="269"/>
                        </a:cubicBezTo>
                        <a:cubicBezTo>
                          <a:pt x="1406" y="376"/>
                          <a:pt x="1323" y="507"/>
                          <a:pt x="1263" y="674"/>
                        </a:cubicBezTo>
                        <a:cubicBezTo>
                          <a:pt x="1215" y="817"/>
                          <a:pt x="1192" y="971"/>
                          <a:pt x="1132" y="1090"/>
                        </a:cubicBezTo>
                        <a:cubicBezTo>
                          <a:pt x="989" y="1329"/>
                          <a:pt x="691" y="1400"/>
                          <a:pt x="430" y="1567"/>
                        </a:cubicBezTo>
                        <a:cubicBezTo>
                          <a:pt x="299" y="1650"/>
                          <a:pt x="144" y="1757"/>
                          <a:pt x="72" y="1924"/>
                        </a:cubicBezTo>
                        <a:cubicBezTo>
                          <a:pt x="1" y="2067"/>
                          <a:pt x="1" y="2281"/>
                          <a:pt x="108" y="2400"/>
                        </a:cubicBezTo>
                        <a:lnTo>
                          <a:pt x="120" y="2376"/>
                        </a:lnTo>
                        <a:cubicBezTo>
                          <a:pt x="72" y="2245"/>
                          <a:pt x="132" y="2102"/>
                          <a:pt x="203" y="1995"/>
                        </a:cubicBezTo>
                        <a:cubicBezTo>
                          <a:pt x="287" y="1888"/>
                          <a:pt x="406" y="1817"/>
                          <a:pt x="537" y="1757"/>
                        </a:cubicBezTo>
                        <a:cubicBezTo>
                          <a:pt x="775" y="1638"/>
                          <a:pt x="1132" y="1507"/>
                          <a:pt x="1275" y="1162"/>
                        </a:cubicBezTo>
                        <a:cubicBezTo>
                          <a:pt x="1358" y="995"/>
                          <a:pt x="1358" y="840"/>
                          <a:pt x="1394" y="698"/>
                        </a:cubicBezTo>
                        <a:cubicBezTo>
                          <a:pt x="1442" y="567"/>
                          <a:pt x="1501" y="436"/>
                          <a:pt x="1608" y="328"/>
                        </a:cubicBezTo>
                        <a:cubicBezTo>
                          <a:pt x="1788" y="138"/>
                          <a:pt x="2044" y="13"/>
                          <a:pt x="2308" y="13"/>
                        </a:cubicBezTo>
                        <a:cubicBezTo>
                          <a:pt x="2340" y="13"/>
                          <a:pt x="2373" y="15"/>
                          <a:pt x="2406" y="19"/>
                        </a:cubicBezTo>
                        <a:cubicBezTo>
                          <a:pt x="2344" y="6"/>
                          <a:pt x="2280" y="0"/>
                          <a:pt x="22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01" name="Google Shape;801;p50"/>
                  <p:cNvSpPr/>
                  <p:nvPr/>
                </p:nvSpPr>
                <p:spPr>
                  <a:xfrm>
                    <a:off x="2013325" y="1875650"/>
                    <a:ext cx="16400" cy="57175"/>
                  </a:xfrm>
                  <a:custGeom>
                    <a:avLst/>
                    <a:gdLst/>
                    <a:ahLst/>
                    <a:cxnLst/>
                    <a:rect l="l" t="t" r="r" b="b"/>
                    <a:pathLst>
                      <a:path w="656" h="2287" extrusionOk="0">
                        <a:moveTo>
                          <a:pt x="406" y="1"/>
                        </a:moveTo>
                        <a:cubicBezTo>
                          <a:pt x="168" y="48"/>
                          <a:pt x="1" y="322"/>
                          <a:pt x="25" y="572"/>
                        </a:cubicBezTo>
                        <a:cubicBezTo>
                          <a:pt x="49" y="703"/>
                          <a:pt x="120" y="834"/>
                          <a:pt x="203" y="918"/>
                        </a:cubicBezTo>
                        <a:cubicBezTo>
                          <a:pt x="299" y="989"/>
                          <a:pt x="382" y="1049"/>
                          <a:pt x="430" y="1108"/>
                        </a:cubicBezTo>
                        <a:cubicBezTo>
                          <a:pt x="477" y="1168"/>
                          <a:pt x="465" y="1239"/>
                          <a:pt x="430" y="1346"/>
                        </a:cubicBezTo>
                        <a:lnTo>
                          <a:pt x="358" y="1656"/>
                        </a:lnTo>
                        <a:lnTo>
                          <a:pt x="203" y="2287"/>
                        </a:lnTo>
                        <a:lnTo>
                          <a:pt x="441" y="1692"/>
                        </a:lnTo>
                        <a:lnTo>
                          <a:pt x="560" y="1394"/>
                        </a:lnTo>
                        <a:cubicBezTo>
                          <a:pt x="608" y="1299"/>
                          <a:pt x="656" y="1156"/>
                          <a:pt x="584" y="1013"/>
                        </a:cubicBezTo>
                        <a:cubicBezTo>
                          <a:pt x="501" y="894"/>
                          <a:pt x="418" y="822"/>
                          <a:pt x="358" y="751"/>
                        </a:cubicBezTo>
                        <a:cubicBezTo>
                          <a:pt x="299" y="679"/>
                          <a:pt x="263" y="620"/>
                          <a:pt x="251" y="525"/>
                        </a:cubicBezTo>
                        <a:cubicBezTo>
                          <a:pt x="227" y="358"/>
                          <a:pt x="251" y="168"/>
                          <a:pt x="418" y="25"/>
                        </a:cubicBezTo>
                        <a:lnTo>
                          <a:pt x="40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02" name="Google Shape;802;p50"/>
                  <p:cNvSpPr/>
                  <p:nvPr/>
                </p:nvSpPr>
                <p:spPr>
                  <a:xfrm>
                    <a:off x="2174375" y="1799675"/>
                    <a:ext cx="45550" cy="46850"/>
                  </a:xfrm>
                  <a:custGeom>
                    <a:avLst/>
                    <a:gdLst/>
                    <a:ahLst/>
                    <a:cxnLst/>
                    <a:rect l="l" t="t" r="r" b="b"/>
                    <a:pathLst>
                      <a:path w="1822" h="1874" extrusionOk="0">
                        <a:moveTo>
                          <a:pt x="123" y="1"/>
                        </a:moveTo>
                        <a:cubicBezTo>
                          <a:pt x="82" y="1"/>
                          <a:pt x="41" y="5"/>
                          <a:pt x="0" y="16"/>
                        </a:cubicBezTo>
                        <a:lnTo>
                          <a:pt x="0" y="39"/>
                        </a:lnTo>
                        <a:cubicBezTo>
                          <a:pt x="203" y="111"/>
                          <a:pt x="357" y="242"/>
                          <a:pt x="500" y="397"/>
                        </a:cubicBezTo>
                        <a:lnTo>
                          <a:pt x="965" y="861"/>
                        </a:lnTo>
                        <a:lnTo>
                          <a:pt x="1417" y="1337"/>
                        </a:lnTo>
                        <a:lnTo>
                          <a:pt x="1798" y="1873"/>
                        </a:lnTo>
                        <a:lnTo>
                          <a:pt x="1822" y="1849"/>
                        </a:lnTo>
                        <a:lnTo>
                          <a:pt x="1488" y="1254"/>
                        </a:lnTo>
                        <a:cubicBezTo>
                          <a:pt x="1357" y="1075"/>
                          <a:pt x="1215" y="885"/>
                          <a:pt x="1084" y="718"/>
                        </a:cubicBezTo>
                        <a:cubicBezTo>
                          <a:pt x="953" y="563"/>
                          <a:pt x="834" y="361"/>
                          <a:pt x="655" y="218"/>
                        </a:cubicBezTo>
                        <a:cubicBezTo>
                          <a:pt x="517" y="109"/>
                          <a:pt x="321" y="1"/>
                          <a:pt x="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03" name="Google Shape;803;p50"/>
                  <p:cNvSpPr/>
                  <p:nvPr/>
                </p:nvSpPr>
                <p:spPr>
                  <a:xfrm>
                    <a:off x="1752875" y="1758175"/>
                    <a:ext cx="63150" cy="26075"/>
                  </a:xfrm>
                  <a:custGeom>
                    <a:avLst/>
                    <a:gdLst/>
                    <a:ahLst/>
                    <a:cxnLst/>
                    <a:rect l="l" t="t" r="r" b="b"/>
                    <a:pathLst>
                      <a:path w="2526" h="1043" extrusionOk="0">
                        <a:moveTo>
                          <a:pt x="2012" y="1"/>
                        </a:moveTo>
                        <a:cubicBezTo>
                          <a:pt x="1965" y="1"/>
                          <a:pt x="1918" y="7"/>
                          <a:pt x="1870" y="21"/>
                        </a:cubicBezTo>
                        <a:cubicBezTo>
                          <a:pt x="1727" y="44"/>
                          <a:pt x="1573" y="164"/>
                          <a:pt x="1513" y="306"/>
                        </a:cubicBezTo>
                        <a:cubicBezTo>
                          <a:pt x="1453" y="437"/>
                          <a:pt x="1430" y="568"/>
                          <a:pt x="1370" y="676"/>
                        </a:cubicBezTo>
                        <a:cubicBezTo>
                          <a:pt x="1295" y="854"/>
                          <a:pt x="1124" y="914"/>
                          <a:pt x="933" y="914"/>
                        </a:cubicBezTo>
                        <a:cubicBezTo>
                          <a:pt x="881" y="914"/>
                          <a:pt x="828" y="909"/>
                          <a:pt x="775" y="902"/>
                        </a:cubicBezTo>
                        <a:cubicBezTo>
                          <a:pt x="662" y="885"/>
                          <a:pt x="528" y="860"/>
                          <a:pt x="396" y="860"/>
                        </a:cubicBezTo>
                        <a:cubicBezTo>
                          <a:pt x="250" y="860"/>
                          <a:pt x="107" y="891"/>
                          <a:pt x="1" y="997"/>
                        </a:cubicBezTo>
                        <a:lnTo>
                          <a:pt x="13" y="1021"/>
                        </a:lnTo>
                        <a:cubicBezTo>
                          <a:pt x="105" y="944"/>
                          <a:pt x="206" y="918"/>
                          <a:pt x="312" y="918"/>
                        </a:cubicBezTo>
                        <a:cubicBezTo>
                          <a:pt x="451" y="918"/>
                          <a:pt x="597" y="963"/>
                          <a:pt x="739" y="997"/>
                        </a:cubicBezTo>
                        <a:cubicBezTo>
                          <a:pt x="842" y="1023"/>
                          <a:pt x="939" y="1042"/>
                          <a:pt x="1038" y="1042"/>
                        </a:cubicBezTo>
                        <a:cubicBezTo>
                          <a:pt x="1077" y="1042"/>
                          <a:pt x="1116" y="1039"/>
                          <a:pt x="1156" y="1033"/>
                        </a:cubicBezTo>
                        <a:cubicBezTo>
                          <a:pt x="1311" y="997"/>
                          <a:pt x="1442" y="878"/>
                          <a:pt x="1513" y="759"/>
                        </a:cubicBezTo>
                        <a:cubicBezTo>
                          <a:pt x="1668" y="497"/>
                          <a:pt x="1739" y="283"/>
                          <a:pt x="1942" y="223"/>
                        </a:cubicBezTo>
                        <a:cubicBezTo>
                          <a:pt x="1987" y="202"/>
                          <a:pt x="2037" y="192"/>
                          <a:pt x="2089" y="192"/>
                        </a:cubicBezTo>
                        <a:cubicBezTo>
                          <a:pt x="2244" y="192"/>
                          <a:pt x="2415" y="283"/>
                          <a:pt x="2513" y="461"/>
                        </a:cubicBezTo>
                        <a:lnTo>
                          <a:pt x="2525" y="461"/>
                        </a:lnTo>
                        <a:cubicBezTo>
                          <a:pt x="2525" y="227"/>
                          <a:pt x="2289" y="1"/>
                          <a:pt x="20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04" name="Google Shape;804;p50"/>
                  <p:cNvSpPr/>
                  <p:nvPr/>
                </p:nvSpPr>
                <p:spPr>
                  <a:xfrm>
                    <a:off x="1418325" y="1755000"/>
                    <a:ext cx="57775" cy="31725"/>
                  </a:xfrm>
                  <a:custGeom>
                    <a:avLst/>
                    <a:gdLst/>
                    <a:ahLst/>
                    <a:cxnLst/>
                    <a:rect l="l" t="t" r="r" b="b"/>
                    <a:pathLst>
                      <a:path w="2311" h="1269" extrusionOk="0">
                        <a:moveTo>
                          <a:pt x="1743" y="1"/>
                        </a:moveTo>
                        <a:cubicBezTo>
                          <a:pt x="1681" y="1"/>
                          <a:pt x="1620" y="10"/>
                          <a:pt x="1560" y="29"/>
                        </a:cubicBezTo>
                        <a:cubicBezTo>
                          <a:pt x="1393" y="76"/>
                          <a:pt x="1274" y="195"/>
                          <a:pt x="1203" y="326"/>
                        </a:cubicBezTo>
                        <a:cubicBezTo>
                          <a:pt x="1143" y="457"/>
                          <a:pt x="1096" y="588"/>
                          <a:pt x="1060" y="707"/>
                        </a:cubicBezTo>
                        <a:cubicBezTo>
                          <a:pt x="977" y="945"/>
                          <a:pt x="798" y="1148"/>
                          <a:pt x="548" y="1148"/>
                        </a:cubicBezTo>
                        <a:cubicBezTo>
                          <a:pt x="542" y="1148"/>
                          <a:pt x="535" y="1148"/>
                          <a:pt x="529" y="1148"/>
                        </a:cubicBezTo>
                        <a:cubicBezTo>
                          <a:pt x="297" y="1148"/>
                          <a:pt x="70" y="939"/>
                          <a:pt x="24" y="695"/>
                        </a:cubicBezTo>
                        <a:lnTo>
                          <a:pt x="0" y="707"/>
                        </a:lnTo>
                        <a:cubicBezTo>
                          <a:pt x="12" y="981"/>
                          <a:pt x="250" y="1243"/>
                          <a:pt x="548" y="1267"/>
                        </a:cubicBezTo>
                        <a:cubicBezTo>
                          <a:pt x="564" y="1268"/>
                          <a:pt x="579" y="1269"/>
                          <a:pt x="595" y="1269"/>
                        </a:cubicBezTo>
                        <a:cubicBezTo>
                          <a:pt x="732" y="1269"/>
                          <a:pt x="858" y="1223"/>
                          <a:pt x="965" y="1148"/>
                        </a:cubicBezTo>
                        <a:cubicBezTo>
                          <a:pt x="1084" y="1053"/>
                          <a:pt x="1155" y="922"/>
                          <a:pt x="1215" y="803"/>
                        </a:cubicBezTo>
                        <a:cubicBezTo>
                          <a:pt x="1334" y="552"/>
                          <a:pt x="1441" y="326"/>
                          <a:pt x="1631" y="255"/>
                        </a:cubicBezTo>
                        <a:cubicBezTo>
                          <a:pt x="1703" y="221"/>
                          <a:pt x="1783" y="204"/>
                          <a:pt x="1865" y="204"/>
                        </a:cubicBezTo>
                        <a:cubicBezTo>
                          <a:pt x="2015" y="204"/>
                          <a:pt x="2171" y="262"/>
                          <a:pt x="2286" y="386"/>
                        </a:cubicBezTo>
                        <a:lnTo>
                          <a:pt x="2310" y="374"/>
                        </a:lnTo>
                        <a:cubicBezTo>
                          <a:pt x="2234" y="145"/>
                          <a:pt x="1990" y="1"/>
                          <a:pt x="17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grpSp>
        <p:grpSp>
          <p:nvGrpSpPr>
            <p:cNvPr id="805" name="Google Shape;805;p50"/>
            <p:cNvGrpSpPr/>
            <p:nvPr/>
          </p:nvGrpSpPr>
          <p:grpSpPr>
            <a:xfrm rot="-3923986" flipH="1">
              <a:off x="7268020" y="1263361"/>
              <a:ext cx="1007710" cy="696709"/>
              <a:chOff x="1134103" y="-90128"/>
              <a:chExt cx="1425396" cy="985489"/>
            </a:xfrm>
          </p:grpSpPr>
          <p:grpSp>
            <p:nvGrpSpPr>
              <p:cNvPr id="806" name="Google Shape;806;p50"/>
              <p:cNvGrpSpPr/>
              <p:nvPr/>
            </p:nvGrpSpPr>
            <p:grpSpPr>
              <a:xfrm rot="9502352">
                <a:off x="1916609" y="358591"/>
                <a:ext cx="629948" cy="190557"/>
                <a:chOff x="617700" y="1511175"/>
                <a:chExt cx="780175" cy="236000"/>
              </a:xfrm>
            </p:grpSpPr>
            <p:sp>
              <p:nvSpPr>
                <p:cNvPr id="807" name="Google Shape;807;p50"/>
                <p:cNvSpPr/>
                <p:nvPr/>
              </p:nvSpPr>
              <p:spPr>
                <a:xfrm>
                  <a:off x="1274075" y="1562925"/>
                  <a:ext cx="123800" cy="127150"/>
                </a:xfrm>
                <a:custGeom>
                  <a:avLst/>
                  <a:gdLst/>
                  <a:ahLst/>
                  <a:cxnLst/>
                  <a:rect l="l" t="t" r="r" b="b"/>
                  <a:pathLst>
                    <a:path w="4952" h="5086" extrusionOk="0">
                      <a:moveTo>
                        <a:pt x="4684" y="4220"/>
                      </a:moveTo>
                      <a:cubicBezTo>
                        <a:pt x="4889" y="4515"/>
                        <a:pt x="4951" y="4845"/>
                        <a:pt x="4889" y="5086"/>
                      </a:cubicBezTo>
                      <a:cubicBezTo>
                        <a:pt x="3774" y="3212"/>
                        <a:pt x="2186" y="1633"/>
                        <a:pt x="312" y="527"/>
                      </a:cubicBezTo>
                      <a:cubicBezTo>
                        <a:pt x="304" y="384"/>
                        <a:pt x="170" y="170"/>
                        <a:pt x="0" y="1"/>
                      </a:cubicBezTo>
                      <a:cubicBezTo>
                        <a:pt x="1865" y="1009"/>
                        <a:pt x="3479" y="2472"/>
                        <a:pt x="4684" y="422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08" name="Google Shape;808;p50"/>
                <p:cNvSpPr/>
                <p:nvPr/>
              </p:nvSpPr>
              <p:spPr>
                <a:xfrm>
                  <a:off x="1276750" y="1576075"/>
                  <a:ext cx="119550" cy="122250"/>
                </a:xfrm>
                <a:custGeom>
                  <a:avLst/>
                  <a:gdLst/>
                  <a:ahLst/>
                  <a:cxnLst/>
                  <a:rect l="l" t="t" r="r" b="b"/>
                  <a:pathLst>
                    <a:path w="4782" h="4890" extrusionOk="0">
                      <a:moveTo>
                        <a:pt x="4782" y="4560"/>
                      </a:moveTo>
                      <a:cubicBezTo>
                        <a:pt x="4746" y="4711"/>
                        <a:pt x="4666" y="4827"/>
                        <a:pt x="4541" y="4890"/>
                      </a:cubicBezTo>
                      <a:cubicBezTo>
                        <a:pt x="3480" y="3043"/>
                        <a:pt x="1927" y="1473"/>
                        <a:pt x="107" y="367"/>
                      </a:cubicBezTo>
                      <a:cubicBezTo>
                        <a:pt x="0" y="295"/>
                        <a:pt x="36" y="170"/>
                        <a:pt x="205" y="1"/>
                      </a:cubicBezTo>
                      <a:cubicBezTo>
                        <a:pt x="2079" y="1107"/>
                        <a:pt x="3667" y="2686"/>
                        <a:pt x="4782" y="456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09" name="Google Shape;809;p50"/>
                <p:cNvSpPr/>
                <p:nvPr/>
              </p:nvSpPr>
              <p:spPr>
                <a:xfrm>
                  <a:off x="1279425" y="1585225"/>
                  <a:ext cx="110875" cy="113100"/>
                </a:xfrm>
                <a:custGeom>
                  <a:avLst/>
                  <a:gdLst/>
                  <a:ahLst/>
                  <a:cxnLst/>
                  <a:rect l="l" t="t" r="r" b="b"/>
                  <a:pathLst>
                    <a:path w="4435" h="4524" extrusionOk="0">
                      <a:moveTo>
                        <a:pt x="4434" y="4524"/>
                      </a:moveTo>
                      <a:lnTo>
                        <a:pt x="4434" y="4524"/>
                      </a:lnTo>
                      <a:cubicBezTo>
                        <a:pt x="3373" y="2677"/>
                        <a:pt x="1820" y="1107"/>
                        <a:pt x="0" y="1"/>
                      </a:cubicBezTo>
                      <a:lnTo>
                        <a:pt x="0" y="1"/>
                      </a:lnTo>
                      <a:cubicBezTo>
                        <a:pt x="1820" y="1107"/>
                        <a:pt x="3373" y="2677"/>
                        <a:pt x="4434" y="452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10" name="Google Shape;810;p50"/>
                <p:cNvSpPr/>
                <p:nvPr/>
              </p:nvSpPr>
              <p:spPr>
                <a:xfrm>
                  <a:off x="1272275" y="1585225"/>
                  <a:ext cx="118025" cy="115100"/>
                </a:xfrm>
                <a:custGeom>
                  <a:avLst/>
                  <a:gdLst/>
                  <a:ahLst/>
                  <a:cxnLst/>
                  <a:rect l="l" t="t" r="r" b="b"/>
                  <a:pathLst>
                    <a:path w="4721" h="4604" extrusionOk="0">
                      <a:moveTo>
                        <a:pt x="4720" y="4524"/>
                      </a:moveTo>
                      <a:cubicBezTo>
                        <a:pt x="4604" y="4595"/>
                        <a:pt x="4461" y="4604"/>
                        <a:pt x="4319" y="4577"/>
                      </a:cubicBezTo>
                      <a:cubicBezTo>
                        <a:pt x="3275" y="2811"/>
                        <a:pt x="1767" y="1321"/>
                        <a:pt x="1" y="268"/>
                      </a:cubicBezTo>
                      <a:cubicBezTo>
                        <a:pt x="99" y="215"/>
                        <a:pt x="215" y="126"/>
                        <a:pt x="286" y="1"/>
                      </a:cubicBezTo>
                      <a:cubicBezTo>
                        <a:pt x="2106" y="1107"/>
                        <a:pt x="3659" y="2677"/>
                        <a:pt x="4720" y="452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11" name="Google Shape;811;p50"/>
                <p:cNvSpPr/>
                <p:nvPr/>
              </p:nvSpPr>
              <p:spPr>
                <a:xfrm>
                  <a:off x="1258000" y="1591925"/>
                  <a:ext cx="122250" cy="107750"/>
                </a:xfrm>
                <a:custGeom>
                  <a:avLst/>
                  <a:gdLst/>
                  <a:ahLst/>
                  <a:cxnLst/>
                  <a:rect l="l" t="t" r="r" b="b"/>
                  <a:pathLst>
                    <a:path w="4890" h="4310" extrusionOk="0">
                      <a:moveTo>
                        <a:pt x="4890" y="4309"/>
                      </a:moveTo>
                      <a:cubicBezTo>
                        <a:pt x="4649" y="4256"/>
                        <a:pt x="4408" y="4077"/>
                        <a:pt x="4221" y="3819"/>
                      </a:cubicBezTo>
                      <a:cubicBezTo>
                        <a:pt x="3141" y="2248"/>
                        <a:pt x="1678" y="928"/>
                        <a:pt x="1" y="18"/>
                      </a:cubicBezTo>
                      <a:cubicBezTo>
                        <a:pt x="144" y="63"/>
                        <a:pt x="411" y="98"/>
                        <a:pt x="572" y="0"/>
                      </a:cubicBezTo>
                      <a:cubicBezTo>
                        <a:pt x="2338" y="1053"/>
                        <a:pt x="3846" y="2543"/>
                        <a:pt x="4890" y="430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12" name="Google Shape;812;p50"/>
                <p:cNvSpPr/>
                <p:nvPr/>
              </p:nvSpPr>
              <p:spPr>
                <a:xfrm>
                  <a:off x="1006450" y="1511175"/>
                  <a:ext cx="275450" cy="64925"/>
                </a:xfrm>
                <a:custGeom>
                  <a:avLst/>
                  <a:gdLst/>
                  <a:ahLst/>
                  <a:cxnLst/>
                  <a:rect l="l" t="t" r="r" b="b"/>
                  <a:pathLst>
                    <a:path w="11018" h="2597" extrusionOk="0">
                      <a:moveTo>
                        <a:pt x="10705" y="2071"/>
                      </a:moveTo>
                      <a:cubicBezTo>
                        <a:pt x="10875" y="2240"/>
                        <a:pt x="11009" y="2454"/>
                        <a:pt x="11017" y="2597"/>
                      </a:cubicBezTo>
                      <a:cubicBezTo>
                        <a:pt x="7752" y="652"/>
                        <a:pt x="3684" y="251"/>
                        <a:pt x="98" y="1491"/>
                      </a:cubicBezTo>
                      <a:cubicBezTo>
                        <a:pt x="71" y="1402"/>
                        <a:pt x="36" y="1303"/>
                        <a:pt x="0" y="1214"/>
                      </a:cubicBezTo>
                      <a:cubicBezTo>
                        <a:pt x="3488" y="1"/>
                        <a:pt x="7458" y="313"/>
                        <a:pt x="10705" y="207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13" name="Google Shape;813;p50"/>
                <p:cNvSpPr/>
                <p:nvPr/>
              </p:nvSpPr>
              <p:spPr>
                <a:xfrm>
                  <a:off x="1224550" y="1550650"/>
                  <a:ext cx="57350" cy="34600"/>
                </a:xfrm>
                <a:custGeom>
                  <a:avLst/>
                  <a:gdLst/>
                  <a:ahLst/>
                  <a:cxnLst/>
                  <a:rect l="l" t="t" r="r" b="b"/>
                  <a:pathLst>
                    <a:path w="2294" h="1384" extrusionOk="0">
                      <a:moveTo>
                        <a:pt x="2293" y="1018"/>
                      </a:moveTo>
                      <a:cubicBezTo>
                        <a:pt x="2124" y="1187"/>
                        <a:pt x="2088" y="1312"/>
                        <a:pt x="2195" y="1384"/>
                      </a:cubicBezTo>
                      <a:cubicBezTo>
                        <a:pt x="1526" y="982"/>
                        <a:pt x="813" y="634"/>
                        <a:pt x="81" y="367"/>
                      </a:cubicBezTo>
                      <a:cubicBezTo>
                        <a:pt x="1" y="286"/>
                        <a:pt x="19" y="162"/>
                        <a:pt x="161" y="1"/>
                      </a:cubicBezTo>
                      <a:cubicBezTo>
                        <a:pt x="902" y="269"/>
                        <a:pt x="1615" y="608"/>
                        <a:pt x="2293" y="101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14" name="Google Shape;814;p50"/>
                <p:cNvSpPr/>
                <p:nvPr/>
              </p:nvSpPr>
              <p:spPr>
                <a:xfrm>
                  <a:off x="1008900" y="1523900"/>
                  <a:ext cx="219700" cy="35925"/>
                </a:xfrm>
                <a:custGeom>
                  <a:avLst/>
                  <a:gdLst/>
                  <a:ahLst/>
                  <a:cxnLst/>
                  <a:rect l="l" t="t" r="r" b="b"/>
                  <a:pathLst>
                    <a:path w="8788" h="1437" extrusionOk="0">
                      <a:moveTo>
                        <a:pt x="8787" y="1071"/>
                      </a:moveTo>
                      <a:cubicBezTo>
                        <a:pt x="8645" y="1232"/>
                        <a:pt x="8627" y="1356"/>
                        <a:pt x="8707" y="1437"/>
                      </a:cubicBezTo>
                      <a:cubicBezTo>
                        <a:pt x="5977" y="411"/>
                        <a:pt x="2882" y="375"/>
                        <a:pt x="125" y="1339"/>
                      </a:cubicBezTo>
                      <a:cubicBezTo>
                        <a:pt x="89" y="1223"/>
                        <a:pt x="45" y="1107"/>
                        <a:pt x="0" y="982"/>
                      </a:cubicBezTo>
                      <a:cubicBezTo>
                        <a:pt x="2846" y="0"/>
                        <a:pt x="5986" y="45"/>
                        <a:pt x="8787" y="107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15" name="Google Shape;815;p50"/>
                <p:cNvSpPr/>
                <p:nvPr/>
              </p:nvSpPr>
              <p:spPr>
                <a:xfrm>
                  <a:off x="1222100" y="1559800"/>
                  <a:ext cx="57350" cy="32150"/>
                </a:xfrm>
                <a:custGeom>
                  <a:avLst/>
                  <a:gdLst/>
                  <a:ahLst/>
                  <a:cxnLst/>
                  <a:rect l="l" t="t" r="r" b="b"/>
                  <a:pathLst>
                    <a:path w="2294" h="1286" extrusionOk="0">
                      <a:moveTo>
                        <a:pt x="2293" y="1018"/>
                      </a:moveTo>
                      <a:cubicBezTo>
                        <a:pt x="2222" y="1143"/>
                        <a:pt x="2106" y="1232"/>
                        <a:pt x="2008" y="1285"/>
                      </a:cubicBezTo>
                      <a:cubicBezTo>
                        <a:pt x="1366" y="902"/>
                        <a:pt x="696" y="589"/>
                        <a:pt x="1" y="331"/>
                      </a:cubicBezTo>
                      <a:cubicBezTo>
                        <a:pt x="54" y="250"/>
                        <a:pt x="134" y="135"/>
                        <a:pt x="179" y="1"/>
                      </a:cubicBezTo>
                      <a:cubicBezTo>
                        <a:pt x="911" y="268"/>
                        <a:pt x="1624" y="616"/>
                        <a:pt x="2293" y="101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16" name="Google Shape;816;p50"/>
                <p:cNvSpPr/>
                <p:nvPr/>
              </p:nvSpPr>
              <p:spPr>
                <a:xfrm>
                  <a:off x="1012025" y="1533275"/>
                  <a:ext cx="214575" cy="34800"/>
                </a:xfrm>
                <a:custGeom>
                  <a:avLst/>
                  <a:gdLst/>
                  <a:ahLst/>
                  <a:cxnLst/>
                  <a:rect l="l" t="t" r="r" b="b"/>
                  <a:pathLst>
                    <a:path w="8583" h="1392" extrusionOk="0">
                      <a:moveTo>
                        <a:pt x="8582" y="1062"/>
                      </a:moveTo>
                      <a:cubicBezTo>
                        <a:pt x="8537" y="1196"/>
                        <a:pt x="8457" y="1311"/>
                        <a:pt x="8404" y="1392"/>
                      </a:cubicBezTo>
                      <a:cubicBezTo>
                        <a:pt x="5763" y="428"/>
                        <a:pt x="2801" y="384"/>
                        <a:pt x="125" y="1311"/>
                      </a:cubicBezTo>
                      <a:cubicBezTo>
                        <a:pt x="80" y="1196"/>
                        <a:pt x="45" y="1080"/>
                        <a:pt x="0" y="964"/>
                      </a:cubicBezTo>
                      <a:cubicBezTo>
                        <a:pt x="2757" y="0"/>
                        <a:pt x="5852" y="36"/>
                        <a:pt x="8582" y="1062"/>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17" name="Google Shape;817;p50"/>
                <p:cNvSpPr/>
                <p:nvPr/>
              </p:nvSpPr>
              <p:spPr>
                <a:xfrm>
                  <a:off x="1015125" y="1536825"/>
                  <a:ext cx="257175" cy="57575"/>
                </a:xfrm>
                <a:custGeom>
                  <a:avLst/>
                  <a:gdLst/>
                  <a:ahLst/>
                  <a:cxnLst/>
                  <a:rect l="l" t="t" r="r" b="b"/>
                  <a:pathLst>
                    <a:path w="10287" h="2303" extrusionOk="0">
                      <a:moveTo>
                        <a:pt x="10287" y="2204"/>
                      </a:moveTo>
                      <a:cubicBezTo>
                        <a:pt x="10126" y="2302"/>
                        <a:pt x="9859" y="2267"/>
                        <a:pt x="9716" y="2222"/>
                      </a:cubicBezTo>
                      <a:cubicBezTo>
                        <a:pt x="6799" y="643"/>
                        <a:pt x="3230" y="367"/>
                        <a:pt x="99" y="1455"/>
                      </a:cubicBezTo>
                      <a:cubicBezTo>
                        <a:pt x="63" y="1357"/>
                        <a:pt x="28" y="1268"/>
                        <a:pt x="1" y="1169"/>
                      </a:cubicBezTo>
                      <a:cubicBezTo>
                        <a:pt x="3382" y="1"/>
                        <a:pt x="7218" y="376"/>
                        <a:pt x="10287" y="220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18" name="Google Shape;818;p50"/>
                <p:cNvSpPr/>
                <p:nvPr/>
              </p:nvSpPr>
              <p:spPr>
                <a:xfrm>
                  <a:off x="720750" y="1541525"/>
                  <a:ext cx="288175" cy="135175"/>
                </a:xfrm>
                <a:custGeom>
                  <a:avLst/>
                  <a:gdLst/>
                  <a:ahLst/>
                  <a:cxnLst/>
                  <a:rect l="l" t="t" r="r" b="b"/>
                  <a:pathLst>
                    <a:path w="11527" h="5407" extrusionOk="0">
                      <a:moveTo>
                        <a:pt x="11428" y="0"/>
                      </a:moveTo>
                      <a:cubicBezTo>
                        <a:pt x="11464" y="89"/>
                        <a:pt x="11499" y="188"/>
                        <a:pt x="11526" y="277"/>
                      </a:cubicBezTo>
                      <a:cubicBezTo>
                        <a:pt x="7476" y="1695"/>
                        <a:pt x="4354" y="4666"/>
                        <a:pt x="27" y="5406"/>
                      </a:cubicBezTo>
                      <a:cubicBezTo>
                        <a:pt x="0" y="5344"/>
                        <a:pt x="161" y="5157"/>
                        <a:pt x="482" y="5023"/>
                      </a:cubicBezTo>
                      <a:cubicBezTo>
                        <a:pt x="4568" y="4363"/>
                        <a:pt x="7610" y="1347"/>
                        <a:pt x="11428"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19" name="Google Shape;819;p50"/>
                <p:cNvSpPr/>
                <p:nvPr/>
              </p:nvSpPr>
              <p:spPr>
                <a:xfrm>
                  <a:off x="812400" y="1548425"/>
                  <a:ext cx="199650" cy="109975"/>
                </a:xfrm>
                <a:custGeom>
                  <a:avLst/>
                  <a:gdLst/>
                  <a:ahLst/>
                  <a:cxnLst/>
                  <a:rect l="l" t="t" r="r" b="b"/>
                  <a:pathLst>
                    <a:path w="7986" h="4399" extrusionOk="0">
                      <a:moveTo>
                        <a:pt x="7860" y="1"/>
                      </a:moveTo>
                      <a:cubicBezTo>
                        <a:pt x="7905" y="126"/>
                        <a:pt x="7949" y="242"/>
                        <a:pt x="7985" y="358"/>
                      </a:cubicBezTo>
                      <a:cubicBezTo>
                        <a:pt x="5211" y="1321"/>
                        <a:pt x="2891" y="3194"/>
                        <a:pt x="242" y="4399"/>
                      </a:cubicBezTo>
                      <a:cubicBezTo>
                        <a:pt x="143" y="4274"/>
                        <a:pt x="63" y="4122"/>
                        <a:pt x="1" y="3962"/>
                      </a:cubicBezTo>
                      <a:cubicBezTo>
                        <a:pt x="2650" y="2748"/>
                        <a:pt x="5032" y="991"/>
                        <a:pt x="7860"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20" name="Google Shape;820;p50"/>
                <p:cNvSpPr/>
                <p:nvPr/>
              </p:nvSpPr>
              <p:spPr>
                <a:xfrm>
                  <a:off x="761550" y="1647450"/>
                  <a:ext cx="56900" cy="29700"/>
                </a:xfrm>
                <a:custGeom>
                  <a:avLst/>
                  <a:gdLst/>
                  <a:ahLst/>
                  <a:cxnLst/>
                  <a:rect l="l" t="t" r="r" b="b"/>
                  <a:pathLst>
                    <a:path w="2276" h="1188" extrusionOk="0">
                      <a:moveTo>
                        <a:pt x="2035" y="1"/>
                      </a:moveTo>
                      <a:cubicBezTo>
                        <a:pt x="2097" y="161"/>
                        <a:pt x="2177" y="313"/>
                        <a:pt x="2276" y="438"/>
                      </a:cubicBezTo>
                      <a:cubicBezTo>
                        <a:pt x="1606" y="750"/>
                        <a:pt x="920" y="1000"/>
                        <a:pt x="215" y="1187"/>
                      </a:cubicBezTo>
                      <a:cubicBezTo>
                        <a:pt x="126" y="1071"/>
                        <a:pt x="54" y="937"/>
                        <a:pt x="1" y="786"/>
                      </a:cubicBezTo>
                      <a:cubicBezTo>
                        <a:pt x="705" y="563"/>
                        <a:pt x="1375" y="295"/>
                        <a:pt x="2035"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21" name="Google Shape;821;p50"/>
                <p:cNvSpPr/>
                <p:nvPr/>
              </p:nvSpPr>
              <p:spPr>
                <a:xfrm>
                  <a:off x="721400" y="1667075"/>
                  <a:ext cx="45525" cy="17875"/>
                </a:xfrm>
                <a:custGeom>
                  <a:avLst/>
                  <a:gdLst/>
                  <a:ahLst/>
                  <a:cxnLst/>
                  <a:rect l="l" t="t" r="r" b="b"/>
                  <a:pathLst>
                    <a:path w="1821" h="715" extrusionOk="0">
                      <a:moveTo>
                        <a:pt x="1607" y="1"/>
                      </a:moveTo>
                      <a:cubicBezTo>
                        <a:pt x="1660" y="152"/>
                        <a:pt x="1732" y="286"/>
                        <a:pt x="1821" y="402"/>
                      </a:cubicBezTo>
                      <a:cubicBezTo>
                        <a:pt x="1303" y="545"/>
                        <a:pt x="768" y="634"/>
                        <a:pt x="242" y="714"/>
                      </a:cubicBezTo>
                      <a:cubicBezTo>
                        <a:pt x="135" y="634"/>
                        <a:pt x="54" y="518"/>
                        <a:pt x="1" y="384"/>
                      </a:cubicBezTo>
                      <a:cubicBezTo>
                        <a:pt x="554" y="286"/>
                        <a:pt x="1089" y="152"/>
                        <a:pt x="1607"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22" name="Google Shape;822;p50"/>
                <p:cNvSpPr/>
                <p:nvPr/>
              </p:nvSpPr>
              <p:spPr>
                <a:xfrm>
                  <a:off x="818425" y="1557350"/>
                  <a:ext cx="196725" cy="106400"/>
                </a:xfrm>
                <a:custGeom>
                  <a:avLst/>
                  <a:gdLst/>
                  <a:ahLst/>
                  <a:cxnLst/>
                  <a:rect l="l" t="t" r="r" b="b"/>
                  <a:pathLst>
                    <a:path w="7869" h="4256" extrusionOk="0">
                      <a:moveTo>
                        <a:pt x="7744" y="1"/>
                      </a:moveTo>
                      <a:cubicBezTo>
                        <a:pt x="7789" y="117"/>
                        <a:pt x="7824" y="233"/>
                        <a:pt x="7869" y="348"/>
                      </a:cubicBezTo>
                      <a:cubicBezTo>
                        <a:pt x="5166" y="1285"/>
                        <a:pt x="2864" y="3043"/>
                        <a:pt x="313" y="4256"/>
                      </a:cubicBezTo>
                      <a:cubicBezTo>
                        <a:pt x="215" y="4202"/>
                        <a:pt x="108" y="4131"/>
                        <a:pt x="1" y="4042"/>
                      </a:cubicBezTo>
                      <a:cubicBezTo>
                        <a:pt x="2650" y="2837"/>
                        <a:pt x="4970" y="964"/>
                        <a:pt x="7744"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23" name="Google Shape;823;p50"/>
                <p:cNvSpPr/>
                <p:nvPr/>
              </p:nvSpPr>
              <p:spPr>
                <a:xfrm>
                  <a:off x="766900" y="1658375"/>
                  <a:ext cx="59350" cy="24775"/>
                </a:xfrm>
                <a:custGeom>
                  <a:avLst/>
                  <a:gdLst/>
                  <a:ahLst/>
                  <a:cxnLst/>
                  <a:rect l="l" t="t" r="r" b="b"/>
                  <a:pathLst>
                    <a:path w="2374" h="991" extrusionOk="0">
                      <a:moveTo>
                        <a:pt x="2062" y="1"/>
                      </a:moveTo>
                      <a:cubicBezTo>
                        <a:pt x="2169" y="90"/>
                        <a:pt x="2276" y="161"/>
                        <a:pt x="2374" y="215"/>
                      </a:cubicBezTo>
                      <a:cubicBezTo>
                        <a:pt x="1749" y="509"/>
                        <a:pt x="1098" y="777"/>
                        <a:pt x="429" y="991"/>
                      </a:cubicBezTo>
                      <a:cubicBezTo>
                        <a:pt x="286" y="937"/>
                        <a:pt x="144" y="857"/>
                        <a:pt x="1" y="750"/>
                      </a:cubicBezTo>
                      <a:cubicBezTo>
                        <a:pt x="706" y="563"/>
                        <a:pt x="1392" y="313"/>
                        <a:pt x="206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24" name="Google Shape;824;p50"/>
                <p:cNvSpPr/>
                <p:nvPr/>
              </p:nvSpPr>
              <p:spPr>
                <a:xfrm>
                  <a:off x="727425" y="1677125"/>
                  <a:ext cx="50225" cy="15400"/>
                </a:xfrm>
                <a:custGeom>
                  <a:avLst/>
                  <a:gdLst/>
                  <a:ahLst/>
                  <a:cxnLst/>
                  <a:rect l="l" t="t" r="r" b="b"/>
                  <a:pathLst>
                    <a:path w="2009" h="616" extrusionOk="0">
                      <a:moveTo>
                        <a:pt x="1580" y="0"/>
                      </a:moveTo>
                      <a:cubicBezTo>
                        <a:pt x="1723" y="107"/>
                        <a:pt x="1865" y="187"/>
                        <a:pt x="2008" y="241"/>
                      </a:cubicBezTo>
                      <a:cubicBezTo>
                        <a:pt x="1508" y="402"/>
                        <a:pt x="1000" y="526"/>
                        <a:pt x="474" y="616"/>
                      </a:cubicBezTo>
                      <a:cubicBezTo>
                        <a:pt x="313" y="544"/>
                        <a:pt x="161" y="446"/>
                        <a:pt x="1" y="312"/>
                      </a:cubicBezTo>
                      <a:cubicBezTo>
                        <a:pt x="527" y="232"/>
                        <a:pt x="1062" y="143"/>
                        <a:pt x="1580"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25" name="Google Shape;825;p50"/>
                <p:cNvSpPr/>
                <p:nvPr/>
              </p:nvSpPr>
              <p:spPr>
                <a:xfrm>
                  <a:off x="739250" y="1566050"/>
                  <a:ext cx="278375" cy="130725"/>
                </a:xfrm>
                <a:custGeom>
                  <a:avLst/>
                  <a:gdLst/>
                  <a:ahLst/>
                  <a:cxnLst/>
                  <a:rect l="l" t="t" r="r" b="b"/>
                  <a:pathLst>
                    <a:path w="11135" h="5229" extrusionOk="0">
                      <a:moveTo>
                        <a:pt x="11036" y="0"/>
                      </a:moveTo>
                      <a:cubicBezTo>
                        <a:pt x="11063" y="99"/>
                        <a:pt x="11098" y="188"/>
                        <a:pt x="11134" y="286"/>
                      </a:cubicBezTo>
                      <a:cubicBezTo>
                        <a:pt x="7468" y="1553"/>
                        <a:pt x="4559" y="4399"/>
                        <a:pt x="714" y="5228"/>
                      </a:cubicBezTo>
                      <a:cubicBezTo>
                        <a:pt x="438" y="5228"/>
                        <a:pt x="233" y="5157"/>
                        <a:pt x="1" y="5059"/>
                      </a:cubicBezTo>
                      <a:cubicBezTo>
                        <a:pt x="4122" y="4363"/>
                        <a:pt x="7173" y="1339"/>
                        <a:pt x="11036"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26" name="Google Shape;826;p50"/>
                <p:cNvSpPr/>
                <p:nvPr/>
              </p:nvSpPr>
              <p:spPr>
                <a:xfrm>
                  <a:off x="617700" y="1667075"/>
                  <a:ext cx="115100" cy="72300"/>
                </a:xfrm>
                <a:custGeom>
                  <a:avLst/>
                  <a:gdLst/>
                  <a:ahLst/>
                  <a:cxnLst/>
                  <a:rect l="l" t="t" r="r" b="b"/>
                  <a:pathLst>
                    <a:path w="4604" h="2892" extrusionOk="0">
                      <a:moveTo>
                        <a:pt x="4604" y="1"/>
                      </a:moveTo>
                      <a:cubicBezTo>
                        <a:pt x="4283" y="135"/>
                        <a:pt x="4122" y="322"/>
                        <a:pt x="4149" y="384"/>
                      </a:cubicBezTo>
                      <a:cubicBezTo>
                        <a:pt x="2606" y="643"/>
                        <a:pt x="679" y="1223"/>
                        <a:pt x="108" y="2891"/>
                      </a:cubicBezTo>
                      <a:cubicBezTo>
                        <a:pt x="1" y="2650"/>
                        <a:pt x="54" y="2231"/>
                        <a:pt x="322" y="1901"/>
                      </a:cubicBezTo>
                      <a:cubicBezTo>
                        <a:pt x="1366" y="572"/>
                        <a:pt x="3034" y="259"/>
                        <a:pt x="4604"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27" name="Google Shape;827;p50"/>
                <p:cNvSpPr/>
                <p:nvPr/>
              </p:nvSpPr>
              <p:spPr>
                <a:xfrm>
                  <a:off x="708025" y="1676675"/>
                  <a:ext cx="19425" cy="10725"/>
                </a:xfrm>
                <a:custGeom>
                  <a:avLst/>
                  <a:gdLst/>
                  <a:ahLst/>
                  <a:cxnLst/>
                  <a:rect l="l" t="t" r="r" b="b"/>
                  <a:pathLst>
                    <a:path w="777" h="429" extrusionOk="0">
                      <a:moveTo>
                        <a:pt x="536" y="0"/>
                      </a:moveTo>
                      <a:cubicBezTo>
                        <a:pt x="589" y="134"/>
                        <a:pt x="670" y="250"/>
                        <a:pt x="777" y="330"/>
                      </a:cubicBezTo>
                      <a:cubicBezTo>
                        <a:pt x="589" y="366"/>
                        <a:pt x="393" y="393"/>
                        <a:pt x="215" y="429"/>
                      </a:cubicBezTo>
                      <a:cubicBezTo>
                        <a:pt x="108" y="348"/>
                        <a:pt x="36" y="241"/>
                        <a:pt x="1" y="98"/>
                      </a:cubicBezTo>
                      <a:cubicBezTo>
                        <a:pt x="179" y="63"/>
                        <a:pt x="357" y="27"/>
                        <a:pt x="536"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28" name="Google Shape;828;p50"/>
                <p:cNvSpPr/>
                <p:nvPr/>
              </p:nvSpPr>
              <p:spPr>
                <a:xfrm>
                  <a:off x="713375" y="1684925"/>
                  <a:ext cx="14075" cy="2475"/>
                </a:xfrm>
                <a:custGeom>
                  <a:avLst/>
                  <a:gdLst/>
                  <a:ahLst/>
                  <a:cxnLst/>
                  <a:rect l="l" t="t" r="r" b="b"/>
                  <a:pathLst>
                    <a:path w="563" h="99" extrusionOk="0">
                      <a:moveTo>
                        <a:pt x="563" y="0"/>
                      </a:moveTo>
                      <a:lnTo>
                        <a:pt x="563" y="0"/>
                      </a:lnTo>
                      <a:cubicBezTo>
                        <a:pt x="375" y="36"/>
                        <a:pt x="179" y="63"/>
                        <a:pt x="1" y="99"/>
                      </a:cubicBezTo>
                      <a:lnTo>
                        <a:pt x="1" y="99"/>
                      </a:lnTo>
                      <a:cubicBezTo>
                        <a:pt x="179" y="63"/>
                        <a:pt x="375" y="36"/>
                        <a:pt x="563"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29" name="Google Shape;829;p50"/>
                <p:cNvSpPr/>
                <p:nvPr/>
              </p:nvSpPr>
              <p:spPr>
                <a:xfrm>
                  <a:off x="656075" y="1679125"/>
                  <a:ext cx="57325" cy="25900"/>
                </a:xfrm>
                <a:custGeom>
                  <a:avLst/>
                  <a:gdLst/>
                  <a:ahLst/>
                  <a:cxnLst/>
                  <a:rect l="l" t="t" r="r" b="b"/>
                  <a:pathLst>
                    <a:path w="2293" h="1036" extrusionOk="0">
                      <a:moveTo>
                        <a:pt x="2079" y="0"/>
                      </a:moveTo>
                      <a:cubicBezTo>
                        <a:pt x="2114" y="143"/>
                        <a:pt x="2186" y="250"/>
                        <a:pt x="2293" y="331"/>
                      </a:cubicBezTo>
                      <a:cubicBezTo>
                        <a:pt x="1570" y="464"/>
                        <a:pt x="856" y="652"/>
                        <a:pt x="232" y="1035"/>
                      </a:cubicBezTo>
                      <a:cubicBezTo>
                        <a:pt x="125" y="982"/>
                        <a:pt x="45" y="893"/>
                        <a:pt x="0" y="750"/>
                      </a:cubicBezTo>
                      <a:cubicBezTo>
                        <a:pt x="633" y="384"/>
                        <a:pt x="1374" y="152"/>
                        <a:pt x="2079"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30" name="Google Shape;830;p50"/>
                <p:cNvSpPr/>
                <p:nvPr/>
              </p:nvSpPr>
              <p:spPr>
                <a:xfrm>
                  <a:off x="661850" y="1687375"/>
                  <a:ext cx="51550" cy="17650"/>
                </a:xfrm>
                <a:custGeom>
                  <a:avLst/>
                  <a:gdLst/>
                  <a:ahLst/>
                  <a:cxnLst/>
                  <a:rect l="l" t="t" r="r" b="b"/>
                  <a:pathLst>
                    <a:path w="2062" h="706" extrusionOk="0">
                      <a:moveTo>
                        <a:pt x="2062" y="1"/>
                      </a:moveTo>
                      <a:lnTo>
                        <a:pt x="2062" y="1"/>
                      </a:lnTo>
                      <a:cubicBezTo>
                        <a:pt x="1339" y="134"/>
                        <a:pt x="625" y="322"/>
                        <a:pt x="1" y="705"/>
                      </a:cubicBezTo>
                      <a:lnTo>
                        <a:pt x="1" y="705"/>
                      </a:lnTo>
                      <a:cubicBezTo>
                        <a:pt x="625" y="322"/>
                        <a:pt x="1339" y="134"/>
                        <a:pt x="206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31" name="Google Shape;831;p50"/>
                <p:cNvSpPr/>
                <p:nvPr/>
              </p:nvSpPr>
              <p:spPr>
                <a:xfrm>
                  <a:off x="620375" y="1697850"/>
                  <a:ext cx="41500" cy="48425"/>
                </a:xfrm>
                <a:custGeom>
                  <a:avLst/>
                  <a:gdLst/>
                  <a:ahLst/>
                  <a:cxnLst/>
                  <a:rect l="l" t="t" r="r" b="b"/>
                  <a:pathLst>
                    <a:path w="1660" h="1937" extrusionOk="0">
                      <a:moveTo>
                        <a:pt x="1428" y="1"/>
                      </a:moveTo>
                      <a:cubicBezTo>
                        <a:pt x="1473" y="144"/>
                        <a:pt x="1553" y="233"/>
                        <a:pt x="1660" y="286"/>
                      </a:cubicBezTo>
                      <a:cubicBezTo>
                        <a:pt x="1036" y="652"/>
                        <a:pt x="491" y="1223"/>
                        <a:pt x="304" y="1937"/>
                      </a:cubicBezTo>
                      <a:cubicBezTo>
                        <a:pt x="179" y="1901"/>
                        <a:pt x="72" y="1812"/>
                        <a:pt x="1" y="1660"/>
                      </a:cubicBezTo>
                      <a:cubicBezTo>
                        <a:pt x="259" y="911"/>
                        <a:pt x="786" y="384"/>
                        <a:pt x="1428"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32" name="Google Shape;832;p50"/>
                <p:cNvSpPr/>
                <p:nvPr/>
              </p:nvSpPr>
              <p:spPr>
                <a:xfrm>
                  <a:off x="627950" y="1705000"/>
                  <a:ext cx="33925" cy="41275"/>
                </a:xfrm>
                <a:custGeom>
                  <a:avLst/>
                  <a:gdLst/>
                  <a:ahLst/>
                  <a:cxnLst/>
                  <a:rect l="l" t="t" r="r" b="b"/>
                  <a:pathLst>
                    <a:path w="1357" h="1651" extrusionOk="0">
                      <a:moveTo>
                        <a:pt x="1357" y="0"/>
                      </a:moveTo>
                      <a:lnTo>
                        <a:pt x="1357" y="0"/>
                      </a:lnTo>
                      <a:cubicBezTo>
                        <a:pt x="733" y="366"/>
                        <a:pt x="188" y="937"/>
                        <a:pt x="1" y="1651"/>
                      </a:cubicBezTo>
                      <a:lnTo>
                        <a:pt x="1" y="1651"/>
                      </a:lnTo>
                      <a:cubicBezTo>
                        <a:pt x="188" y="937"/>
                        <a:pt x="733" y="366"/>
                        <a:pt x="135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33" name="Google Shape;833;p50"/>
                <p:cNvSpPr/>
                <p:nvPr/>
              </p:nvSpPr>
              <p:spPr>
                <a:xfrm>
                  <a:off x="713375" y="1684925"/>
                  <a:ext cx="25900" cy="9600"/>
                </a:xfrm>
                <a:custGeom>
                  <a:avLst/>
                  <a:gdLst/>
                  <a:ahLst/>
                  <a:cxnLst/>
                  <a:rect l="l" t="t" r="r" b="b"/>
                  <a:pathLst>
                    <a:path w="1036" h="384" extrusionOk="0">
                      <a:moveTo>
                        <a:pt x="563" y="0"/>
                      </a:moveTo>
                      <a:cubicBezTo>
                        <a:pt x="723" y="134"/>
                        <a:pt x="875" y="232"/>
                        <a:pt x="1036" y="304"/>
                      </a:cubicBezTo>
                      <a:cubicBezTo>
                        <a:pt x="875" y="330"/>
                        <a:pt x="706" y="357"/>
                        <a:pt x="536" y="384"/>
                      </a:cubicBezTo>
                      <a:cubicBezTo>
                        <a:pt x="358" y="322"/>
                        <a:pt x="179" y="232"/>
                        <a:pt x="1" y="99"/>
                      </a:cubicBezTo>
                      <a:cubicBezTo>
                        <a:pt x="179" y="63"/>
                        <a:pt x="375" y="36"/>
                        <a:pt x="563"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34" name="Google Shape;834;p50"/>
                <p:cNvSpPr/>
                <p:nvPr/>
              </p:nvSpPr>
              <p:spPr>
                <a:xfrm>
                  <a:off x="661850" y="1687375"/>
                  <a:ext cx="64950" cy="21200"/>
                </a:xfrm>
                <a:custGeom>
                  <a:avLst/>
                  <a:gdLst/>
                  <a:ahLst/>
                  <a:cxnLst/>
                  <a:rect l="l" t="t" r="r" b="b"/>
                  <a:pathLst>
                    <a:path w="2598" h="848" extrusionOk="0">
                      <a:moveTo>
                        <a:pt x="2062" y="1"/>
                      </a:moveTo>
                      <a:cubicBezTo>
                        <a:pt x="2240" y="134"/>
                        <a:pt x="2419" y="224"/>
                        <a:pt x="2597" y="286"/>
                      </a:cubicBezTo>
                      <a:cubicBezTo>
                        <a:pt x="1928" y="402"/>
                        <a:pt x="1170" y="554"/>
                        <a:pt x="509" y="848"/>
                      </a:cubicBezTo>
                      <a:cubicBezTo>
                        <a:pt x="349" y="830"/>
                        <a:pt x="170" y="794"/>
                        <a:pt x="1" y="705"/>
                      </a:cubicBezTo>
                      <a:cubicBezTo>
                        <a:pt x="625" y="322"/>
                        <a:pt x="1339" y="134"/>
                        <a:pt x="206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35" name="Google Shape;835;p50"/>
                <p:cNvSpPr/>
                <p:nvPr/>
              </p:nvSpPr>
              <p:spPr>
                <a:xfrm>
                  <a:off x="627950" y="1705000"/>
                  <a:ext cx="46650" cy="42175"/>
                </a:xfrm>
                <a:custGeom>
                  <a:avLst/>
                  <a:gdLst/>
                  <a:ahLst/>
                  <a:cxnLst/>
                  <a:rect l="l" t="t" r="r" b="b"/>
                  <a:pathLst>
                    <a:path w="1866" h="1687" extrusionOk="0">
                      <a:moveTo>
                        <a:pt x="1357" y="0"/>
                      </a:moveTo>
                      <a:cubicBezTo>
                        <a:pt x="1526" y="89"/>
                        <a:pt x="1705" y="125"/>
                        <a:pt x="1865" y="143"/>
                      </a:cubicBezTo>
                      <a:cubicBezTo>
                        <a:pt x="1205" y="446"/>
                        <a:pt x="643" y="901"/>
                        <a:pt x="402" y="1615"/>
                      </a:cubicBezTo>
                      <a:cubicBezTo>
                        <a:pt x="278" y="1660"/>
                        <a:pt x="135" y="1686"/>
                        <a:pt x="1" y="1651"/>
                      </a:cubicBezTo>
                      <a:cubicBezTo>
                        <a:pt x="188" y="937"/>
                        <a:pt x="733" y="366"/>
                        <a:pt x="135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36" name="Google Shape;836;p50"/>
                <p:cNvSpPr/>
                <p:nvPr/>
              </p:nvSpPr>
              <p:spPr>
                <a:xfrm>
                  <a:off x="638000" y="1692500"/>
                  <a:ext cx="119125" cy="52875"/>
                </a:xfrm>
                <a:custGeom>
                  <a:avLst/>
                  <a:gdLst/>
                  <a:ahLst/>
                  <a:cxnLst/>
                  <a:rect l="l" t="t" r="r" b="b"/>
                  <a:pathLst>
                    <a:path w="4765" h="2115" extrusionOk="0">
                      <a:moveTo>
                        <a:pt x="4051" y="1"/>
                      </a:moveTo>
                      <a:cubicBezTo>
                        <a:pt x="4283" y="99"/>
                        <a:pt x="4488" y="170"/>
                        <a:pt x="4764" y="170"/>
                      </a:cubicBezTo>
                      <a:cubicBezTo>
                        <a:pt x="3355" y="473"/>
                        <a:pt x="1535" y="456"/>
                        <a:pt x="562" y="1705"/>
                      </a:cubicBezTo>
                      <a:cubicBezTo>
                        <a:pt x="411" y="1901"/>
                        <a:pt x="223" y="2035"/>
                        <a:pt x="0" y="2115"/>
                      </a:cubicBezTo>
                      <a:cubicBezTo>
                        <a:pt x="545" y="509"/>
                        <a:pt x="2659" y="233"/>
                        <a:pt x="4051"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837" name="Google Shape;837;p50"/>
              <p:cNvGrpSpPr/>
              <p:nvPr/>
            </p:nvGrpSpPr>
            <p:grpSpPr>
              <a:xfrm rot="4506090">
                <a:off x="1915471" y="11586"/>
                <a:ext cx="323987" cy="390258"/>
                <a:chOff x="1633575" y="1032350"/>
                <a:chExt cx="401250" cy="483325"/>
              </a:xfrm>
            </p:grpSpPr>
            <p:sp>
              <p:nvSpPr>
                <p:cNvPr id="838" name="Google Shape;838;p50"/>
                <p:cNvSpPr/>
                <p:nvPr/>
              </p:nvSpPr>
              <p:spPr>
                <a:xfrm>
                  <a:off x="1633575" y="1044400"/>
                  <a:ext cx="70300" cy="70050"/>
                </a:xfrm>
                <a:custGeom>
                  <a:avLst/>
                  <a:gdLst/>
                  <a:ahLst/>
                  <a:cxnLst/>
                  <a:rect l="l" t="t" r="r" b="b"/>
                  <a:pathLst>
                    <a:path w="2812" h="2802" extrusionOk="0">
                      <a:moveTo>
                        <a:pt x="286" y="723"/>
                      </a:moveTo>
                      <a:cubicBezTo>
                        <a:pt x="81" y="509"/>
                        <a:pt x="1" y="232"/>
                        <a:pt x="46" y="0"/>
                      </a:cubicBezTo>
                      <a:cubicBezTo>
                        <a:pt x="777" y="883"/>
                        <a:pt x="1634" y="1651"/>
                        <a:pt x="2579" y="2302"/>
                      </a:cubicBezTo>
                      <a:cubicBezTo>
                        <a:pt x="2543" y="2471"/>
                        <a:pt x="2651" y="2641"/>
                        <a:pt x="2811" y="2801"/>
                      </a:cubicBezTo>
                      <a:cubicBezTo>
                        <a:pt x="1883" y="2222"/>
                        <a:pt x="1036" y="1526"/>
                        <a:pt x="286" y="723"/>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39" name="Google Shape;839;p50"/>
                <p:cNvSpPr/>
                <p:nvPr/>
              </p:nvSpPr>
              <p:spPr>
                <a:xfrm>
                  <a:off x="1634700" y="1035925"/>
                  <a:ext cx="68275" cy="66025"/>
                </a:xfrm>
                <a:custGeom>
                  <a:avLst/>
                  <a:gdLst/>
                  <a:ahLst/>
                  <a:cxnLst/>
                  <a:rect l="l" t="t" r="r" b="b"/>
                  <a:pathLst>
                    <a:path w="2731" h="2641" extrusionOk="0">
                      <a:moveTo>
                        <a:pt x="1" y="339"/>
                      </a:moveTo>
                      <a:cubicBezTo>
                        <a:pt x="27" y="205"/>
                        <a:pt x="90" y="89"/>
                        <a:pt x="197" y="0"/>
                      </a:cubicBezTo>
                      <a:cubicBezTo>
                        <a:pt x="928" y="883"/>
                        <a:pt x="1785" y="1668"/>
                        <a:pt x="2730" y="2320"/>
                      </a:cubicBezTo>
                      <a:cubicBezTo>
                        <a:pt x="2632" y="2400"/>
                        <a:pt x="2570" y="2507"/>
                        <a:pt x="2534" y="2641"/>
                      </a:cubicBezTo>
                      <a:cubicBezTo>
                        <a:pt x="1589" y="1990"/>
                        <a:pt x="732" y="1222"/>
                        <a:pt x="1" y="33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40" name="Google Shape;840;p50"/>
                <p:cNvSpPr/>
                <p:nvPr/>
              </p:nvSpPr>
              <p:spPr>
                <a:xfrm>
                  <a:off x="1639600" y="1035925"/>
                  <a:ext cx="63375" cy="58000"/>
                </a:xfrm>
                <a:custGeom>
                  <a:avLst/>
                  <a:gdLst/>
                  <a:ahLst/>
                  <a:cxnLst/>
                  <a:rect l="l" t="t" r="r" b="b"/>
                  <a:pathLst>
                    <a:path w="2535" h="2320" extrusionOk="0">
                      <a:moveTo>
                        <a:pt x="1" y="0"/>
                      </a:moveTo>
                      <a:lnTo>
                        <a:pt x="1" y="0"/>
                      </a:lnTo>
                      <a:cubicBezTo>
                        <a:pt x="732" y="883"/>
                        <a:pt x="1589" y="1668"/>
                        <a:pt x="2534" y="2320"/>
                      </a:cubicBezTo>
                      <a:lnTo>
                        <a:pt x="2534" y="2320"/>
                      </a:lnTo>
                      <a:cubicBezTo>
                        <a:pt x="1589" y="1668"/>
                        <a:pt x="732" y="883"/>
                        <a:pt x="1"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41" name="Google Shape;841;p50"/>
                <p:cNvSpPr/>
                <p:nvPr/>
              </p:nvSpPr>
              <p:spPr>
                <a:xfrm>
                  <a:off x="1639600" y="1032575"/>
                  <a:ext cx="72525" cy="61350"/>
                </a:xfrm>
                <a:custGeom>
                  <a:avLst/>
                  <a:gdLst/>
                  <a:ahLst/>
                  <a:cxnLst/>
                  <a:rect l="l" t="t" r="r" b="b"/>
                  <a:pathLst>
                    <a:path w="2901" h="2454" extrusionOk="0">
                      <a:moveTo>
                        <a:pt x="1" y="134"/>
                      </a:moveTo>
                      <a:cubicBezTo>
                        <a:pt x="108" y="45"/>
                        <a:pt x="242" y="0"/>
                        <a:pt x="376" y="0"/>
                      </a:cubicBezTo>
                      <a:cubicBezTo>
                        <a:pt x="1098" y="866"/>
                        <a:pt x="1955" y="1624"/>
                        <a:pt x="2900" y="2249"/>
                      </a:cubicBezTo>
                      <a:cubicBezTo>
                        <a:pt x="2766" y="2284"/>
                        <a:pt x="2641" y="2347"/>
                        <a:pt x="2534" y="2454"/>
                      </a:cubicBezTo>
                      <a:cubicBezTo>
                        <a:pt x="1589" y="1802"/>
                        <a:pt x="732" y="1017"/>
                        <a:pt x="1" y="13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42" name="Google Shape;842;p50"/>
                <p:cNvSpPr/>
                <p:nvPr/>
              </p:nvSpPr>
              <p:spPr>
                <a:xfrm>
                  <a:off x="1648975" y="1032350"/>
                  <a:ext cx="78975" cy="57575"/>
                </a:xfrm>
                <a:custGeom>
                  <a:avLst/>
                  <a:gdLst/>
                  <a:ahLst/>
                  <a:cxnLst/>
                  <a:rect l="l" t="t" r="r" b="b"/>
                  <a:pathLst>
                    <a:path w="3159" h="2303" extrusionOk="0">
                      <a:moveTo>
                        <a:pt x="1" y="9"/>
                      </a:moveTo>
                      <a:cubicBezTo>
                        <a:pt x="232" y="1"/>
                        <a:pt x="464" y="99"/>
                        <a:pt x="652" y="286"/>
                      </a:cubicBezTo>
                      <a:cubicBezTo>
                        <a:pt x="1383" y="1071"/>
                        <a:pt x="2231" y="1749"/>
                        <a:pt x="3159" y="2302"/>
                      </a:cubicBezTo>
                      <a:cubicBezTo>
                        <a:pt x="2989" y="2213"/>
                        <a:pt x="2730" y="2204"/>
                        <a:pt x="2525" y="2258"/>
                      </a:cubicBezTo>
                      <a:cubicBezTo>
                        <a:pt x="1580" y="1633"/>
                        <a:pt x="723" y="875"/>
                        <a:pt x="1" y="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43" name="Google Shape;843;p50"/>
                <p:cNvSpPr/>
                <p:nvPr/>
              </p:nvSpPr>
              <p:spPr>
                <a:xfrm>
                  <a:off x="1697150" y="1101925"/>
                  <a:ext cx="134075" cy="59575"/>
                </a:xfrm>
                <a:custGeom>
                  <a:avLst/>
                  <a:gdLst/>
                  <a:ahLst/>
                  <a:cxnLst/>
                  <a:rect l="l" t="t" r="r" b="b"/>
                  <a:pathLst>
                    <a:path w="5363" h="2383" extrusionOk="0">
                      <a:moveTo>
                        <a:pt x="268" y="500"/>
                      </a:moveTo>
                      <a:cubicBezTo>
                        <a:pt x="108" y="340"/>
                        <a:pt x="0" y="170"/>
                        <a:pt x="36" y="1"/>
                      </a:cubicBezTo>
                      <a:cubicBezTo>
                        <a:pt x="1615" y="1080"/>
                        <a:pt x="3506" y="1446"/>
                        <a:pt x="5362" y="1848"/>
                      </a:cubicBezTo>
                      <a:cubicBezTo>
                        <a:pt x="5291" y="2026"/>
                        <a:pt x="5291" y="2204"/>
                        <a:pt x="5309" y="2383"/>
                      </a:cubicBezTo>
                      <a:cubicBezTo>
                        <a:pt x="3515" y="2035"/>
                        <a:pt x="1820" y="1482"/>
                        <a:pt x="268" y="50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44" name="Google Shape;844;p50"/>
                <p:cNvSpPr/>
                <p:nvPr/>
              </p:nvSpPr>
              <p:spPr>
                <a:xfrm>
                  <a:off x="1829400" y="1148100"/>
                  <a:ext cx="126700" cy="53550"/>
                </a:xfrm>
                <a:custGeom>
                  <a:avLst/>
                  <a:gdLst/>
                  <a:ahLst/>
                  <a:cxnLst/>
                  <a:rect l="l" t="t" r="r" b="b"/>
                  <a:pathLst>
                    <a:path w="5068" h="2142" extrusionOk="0">
                      <a:moveTo>
                        <a:pt x="19" y="536"/>
                      </a:moveTo>
                      <a:cubicBezTo>
                        <a:pt x="1" y="357"/>
                        <a:pt x="1" y="179"/>
                        <a:pt x="72" y="1"/>
                      </a:cubicBezTo>
                      <a:cubicBezTo>
                        <a:pt x="1874" y="384"/>
                        <a:pt x="3640" y="794"/>
                        <a:pt x="5068" y="1910"/>
                      </a:cubicBezTo>
                      <a:cubicBezTo>
                        <a:pt x="5005" y="1990"/>
                        <a:pt x="4943" y="2061"/>
                        <a:pt x="4880" y="2142"/>
                      </a:cubicBezTo>
                      <a:cubicBezTo>
                        <a:pt x="3507" y="1071"/>
                        <a:pt x="1678" y="857"/>
                        <a:pt x="19" y="536"/>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45" name="Google Shape;845;p50"/>
                <p:cNvSpPr/>
                <p:nvPr/>
              </p:nvSpPr>
              <p:spPr>
                <a:xfrm>
                  <a:off x="1698050" y="1093900"/>
                  <a:ext cx="91225" cy="44200"/>
                </a:xfrm>
                <a:custGeom>
                  <a:avLst/>
                  <a:gdLst/>
                  <a:ahLst/>
                  <a:cxnLst/>
                  <a:rect l="l" t="t" r="r" b="b"/>
                  <a:pathLst>
                    <a:path w="3649" h="1768" extrusionOk="0">
                      <a:moveTo>
                        <a:pt x="0" y="322"/>
                      </a:moveTo>
                      <a:cubicBezTo>
                        <a:pt x="36" y="188"/>
                        <a:pt x="98" y="81"/>
                        <a:pt x="196" y="1"/>
                      </a:cubicBezTo>
                      <a:cubicBezTo>
                        <a:pt x="1249" y="723"/>
                        <a:pt x="2418" y="1285"/>
                        <a:pt x="3649" y="1642"/>
                      </a:cubicBezTo>
                      <a:cubicBezTo>
                        <a:pt x="3595" y="1669"/>
                        <a:pt x="3560" y="1714"/>
                        <a:pt x="3542" y="1767"/>
                      </a:cubicBezTo>
                      <a:cubicBezTo>
                        <a:pt x="2293" y="1455"/>
                        <a:pt x="1080" y="1053"/>
                        <a:pt x="0" y="322"/>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46" name="Google Shape;846;p50"/>
                <p:cNvSpPr/>
                <p:nvPr/>
              </p:nvSpPr>
              <p:spPr>
                <a:xfrm>
                  <a:off x="1786575" y="1134950"/>
                  <a:ext cx="91700" cy="23425"/>
                </a:xfrm>
                <a:custGeom>
                  <a:avLst/>
                  <a:gdLst/>
                  <a:ahLst/>
                  <a:cxnLst/>
                  <a:rect l="l" t="t" r="r" b="b"/>
                  <a:pathLst>
                    <a:path w="3668" h="937" extrusionOk="0">
                      <a:moveTo>
                        <a:pt x="1" y="125"/>
                      </a:moveTo>
                      <a:cubicBezTo>
                        <a:pt x="19" y="72"/>
                        <a:pt x="54" y="27"/>
                        <a:pt x="108" y="0"/>
                      </a:cubicBezTo>
                      <a:cubicBezTo>
                        <a:pt x="1277" y="339"/>
                        <a:pt x="2481" y="500"/>
                        <a:pt x="3667" y="758"/>
                      </a:cubicBezTo>
                      <a:cubicBezTo>
                        <a:pt x="3623" y="812"/>
                        <a:pt x="3587" y="874"/>
                        <a:pt x="3551" y="937"/>
                      </a:cubicBezTo>
                      <a:cubicBezTo>
                        <a:pt x="2401" y="625"/>
                        <a:pt x="1187" y="419"/>
                        <a:pt x="1" y="12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47" name="Google Shape;847;p50"/>
                <p:cNvSpPr/>
                <p:nvPr/>
              </p:nvSpPr>
              <p:spPr>
                <a:xfrm>
                  <a:off x="1875350" y="1153900"/>
                  <a:ext cx="86325" cy="41950"/>
                </a:xfrm>
                <a:custGeom>
                  <a:avLst/>
                  <a:gdLst/>
                  <a:ahLst/>
                  <a:cxnLst/>
                  <a:rect l="l" t="t" r="r" b="b"/>
                  <a:pathLst>
                    <a:path w="3453" h="1678" extrusionOk="0">
                      <a:moveTo>
                        <a:pt x="0" y="179"/>
                      </a:moveTo>
                      <a:cubicBezTo>
                        <a:pt x="36" y="116"/>
                        <a:pt x="72" y="54"/>
                        <a:pt x="116" y="0"/>
                      </a:cubicBezTo>
                      <a:cubicBezTo>
                        <a:pt x="1303" y="250"/>
                        <a:pt x="2489" y="634"/>
                        <a:pt x="3453" y="1383"/>
                      </a:cubicBezTo>
                      <a:cubicBezTo>
                        <a:pt x="3381" y="1481"/>
                        <a:pt x="3301" y="1579"/>
                        <a:pt x="3230" y="1678"/>
                      </a:cubicBezTo>
                      <a:cubicBezTo>
                        <a:pt x="2275" y="928"/>
                        <a:pt x="1169" y="500"/>
                        <a:pt x="0" y="17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48" name="Google Shape;848;p50"/>
                <p:cNvSpPr/>
                <p:nvPr/>
              </p:nvSpPr>
              <p:spPr>
                <a:xfrm>
                  <a:off x="1702950" y="1088775"/>
                  <a:ext cx="96825" cy="46200"/>
                </a:xfrm>
                <a:custGeom>
                  <a:avLst/>
                  <a:gdLst/>
                  <a:ahLst/>
                  <a:cxnLst/>
                  <a:rect l="l" t="t" r="r" b="b"/>
                  <a:pathLst>
                    <a:path w="3873" h="1848" extrusionOk="0">
                      <a:moveTo>
                        <a:pt x="0" y="206"/>
                      </a:moveTo>
                      <a:cubicBezTo>
                        <a:pt x="107" y="99"/>
                        <a:pt x="232" y="36"/>
                        <a:pt x="366" y="1"/>
                      </a:cubicBezTo>
                      <a:cubicBezTo>
                        <a:pt x="1437" y="714"/>
                        <a:pt x="2632" y="1098"/>
                        <a:pt x="3872" y="1401"/>
                      </a:cubicBezTo>
                      <a:cubicBezTo>
                        <a:pt x="3729" y="1535"/>
                        <a:pt x="3578" y="1678"/>
                        <a:pt x="3453" y="1847"/>
                      </a:cubicBezTo>
                      <a:cubicBezTo>
                        <a:pt x="2222" y="1490"/>
                        <a:pt x="1053" y="928"/>
                        <a:pt x="0" y="206"/>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49" name="Google Shape;849;p50"/>
                <p:cNvSpPr/>
                <p:nvPr/>
              </p:nvSpPr>
              <p:spPr>
                <a:xfrm>
                  <a:off x="1789250" y="1123800"/>
                  <a:ext cx="98175" cy="30125"/>
                </a:xfrm>
                <a:custGeom>
                  <a:avLst/>
                  <a:gdLst/>
                  <a:ahLst/>
                  <a:cxnLst/>
                  <a:rect l="l" t="t" r="r" b="b"/>
                  <a:pathLst>
                    <a:path w="3927" h="1205" extrusionOk="0">
                      <a:moveTo>
                        <a:pt x="1" y="446"/>
                      </a:moveTo>
                      <a:cubicBezTo>
                        <a:pt x="126" y="277"/>
                        <a:pt x="277" y="134"/>
                        <a:pt x="420" y="0"/>
                      </a:cubicBezTo>
                      <a:cubicBezTo>
                        <a:pt x="1589" y="286"/>
                        <a:pt x="2784" y="482"/>
                        <a:pt x="3926" y="803"/>
                      </a:cubicBezTo>
                      <a:cubicBezTo>
                        <a:pt x="3801" y="928"/>
                        <a:pt x="3676" y="1062"/>
                        <a:pt x="3560" y="1204"/>
                      </a:cubicBezTo>
                      <a:cubicBezTo>
                        <a:pt x="2374" y="946"/>
                        <a:pt x="1170" y="785"/>
                        <a:pt x="1" y="446"/>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50" name="Google Shape;850;p50"/>
                <p:cNvSpPr/>
                <p:nvPr/>
              </p:nvSpPr>
              <p:spPr>
                <a:xfrm>
                  <a:off x="1878250" y="1143875"/>
                  <a:ext cx="89225" cy="44625"/>
                </a:xfrm>
                <a:custGeom>
                  <a:avLst/>
                  <a:gdLst/>
                  <a:ahLst/>
                  <a:cxnLst/>
                  <a:rect l="l" t="t" r="r" b="b"/>
                  <a:pathLst>
                    <a:path w="3569" h="1785" extrusionOk="0">
                      <a:moveTo>
                        <a:pt x="0" y="401"/>
                      </a:moveTo>
                      <a:cubicBezTo>
                        <a:pt x="116" y="259"/>
                        <a:pt x="241" y="125"/>
                        <a:pt x="366" y="0"/>
                      </a:cubicBezTo>
                      <a:cubicBezTo>
                        <a:pt x="1517" y="312"/>
                        <a:pt x="2614" y="749"/>
                        <a:pt x="3569" y="1490"/>
                      </a:cubicBezTo>
                      <a:cubicBezTo>
                        <a:pt x="3488" y="1588"/>
                        <a:pt x="3417" y="1686"/>
                        <a:pt x="3337" y="1784"/>
                      </a:cubicBezTo>
                      <a:cubicBezTo>
                        <a:pt x="2373" y="1035"/>
                        <a:pt x="1187" y="651"/>
                        <a:pt x="0" y="40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51" name="Google Shape;851;p50"/>
                <p:cNvSpPr/>
                <p:nvPr/>
              </p:nvSpPr>
              <p:spPr>
                <a:xfrm>
                  <a:off x="1712100" y="1087450"/>
                  <a:ext cx="140525" cy="45950"/>
                </a:xfrm>
                <a:custGeom>
                  <a:avLst/>
                  <a:gdLst/>
                  <a:ahLst/>
                  <a:cxnLst/>
                  <a:rect l="l" t="t" r="r" b="b"/>
                  <a:pathLst>
                    <a:path w="5621" h="1838" extrusionOk="0">
                      <a:moveTo>
                        <a:pt x="0" y="54"/>
                      </a:moveTo>
                      <a:cubicBezTo>
                        <a:pt x="205" y="0"/>
                        <a:pt x="464" y="9"/>
                        <a:pt x="634" y="98"/>
                      </a:cubicBezTo>
                      <a:cubicBezTo>
                        <a:pt x="2186" y="1026"/>
                        <a:pt x="3863" y="1436"/>
                        <a:pt x="5620" y="1766"/>
                      </a:cubicBezTo>
                      <a:cubicBezTo>
                        <a:pt x="5513" y="1749"/>
                        <a:pt x="5362" y="1784"/>
                        <a:pt x="5237" y="1838"/>
                      </a:cubicBezTo>
                      <a:cubicBezTo>
                        <a:pt x="3417" y="1445"/>
                        <a:pt x="1570" y="1097"/>
                        <a:pt x="0" y="5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52" name="Google Shape;852;p50"/>
                <p:cNvSpPr/>
                <p:nvPr/>
              </p:nvSpPr>
              <p:spPr>
                <a:xfrm>
                  <a:off x="1843000" y="1131150"/>
                  <a:ext cx="128950" cy="49975"/>
                </a:xfrm>
                <a:custGeom>
                  <a:avLst/>
                  <a:gdLst/>
                  <a:ahLst/>
                  <a:cxnLst/>
                  <a:rect l="l" t="t" r="r" b="b"/>
                  <a:pathLst>
                    <a:path w="5158" h="1999" extrusionOk="0">
                      <a:moveTo>
                        <a:pt x="1" y="90"/>
                      </a:moveTo>
                      <a:cubicBezTo>
                        <a:pt x="126" y="36"/>
                        <a:pt x="277" y="1"/>
                        <a:pt x="384" y="18"/>
                      </a:cubicBezTo>
                      <a:cubicBezTo>
                        <a:pt x="2053" y="340"/>
                        <a:pt x="3783" y="696"/>
                        <a:pt x="5157" y="1758"/>
                      </a:cubicBezTo>
                      <a:cubicBezTo>
                        <a:pt x="5095" y="1838"/>
                        <a:pt x="5041" y="1919"/>
                        <a:pt x="4979" y="1999"/>
                      </a:cubicBezTo>
                      <a:cubicBezTo>
                        <a:pt x="3543" y="884"/>
                        <a:pt x="1785" y="464"/>
                        <a:pt x="1" y="9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53" name="Google Shape;853;p50"/>
                <p:cNvSpPr/>
                <p:nvPr/>
              </p:nvSpPr>
              <p:spPr>
                <a:xfrm>
                  <a:off x="1951400" y="1195825"/>
                  <a:ext cx="59800" cy="145675"/>
                </a:xfrm>
                <a:custGeom>
                  <a:avLst/>
                  <a:gdLst/>
                  <a:ahLst/>
                  <a:cxnLst/>
                  <a:rect l="l" t="t" r="r" b="b"/>
                  <a:pathLst>
                    <a:path w="2392" h="5827" extrusionOk="0">
                      <a:moveTo>
                        <a:pt x="0" y="233"/>
                      </a:moveTo>
                      <a:cubicBezTo>
                        <a:pt x="63" y="152"/>
                        <a:pt x="125" y="81"/>
                        <a:pt x="188" y="1"/>
                      </a:cubicBezTo>
                      <a:cubicBezTo>
                        <a:pt x="2391" y="1678"/>
                        <a:pt x="2365" y="3774"/>
                        <a:pt x="1553" y="5781"/>
                      </a:cubicBezTo>
                      <a:cubicBezTo>
                        <a:pt x="1535" y="5826"/>
                        <a:pt x="1508" y="5790"/>
                        <a:pt x="1562" y="5692"/>
                      </a:cubicBezTo>
                      <a:cubicBezTo>
                        <a:pt x="2231" y="3810"/>
                        <a:pt x="1579" y="1437"/>
                        <a:pt x="0" y="233"/>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54" name="Google Shape;854;p50"/>
                <p:cNvSpPr/>
                <p:nvPr/>
              </p:nvSpPr>
              <p:spPr>
                <a:xfrm>
                  <a:off x="1944700" y="1338125"/>
                  <a:ext cx="45750" cy="74950"/>
                </a:xfrm>
                <a:custGeom>
                  <a:avLst/>
                  <a:gdLst/>
                  <a:ahLst/>
                  <a:cxnLst/>
                  <a:rect l="l" t="t" r="r" b="b"/>
                  <a:pathLst>
                    <a:path w="1830" h="2998" extrusionOk="0">
                      <a:moveTo>
                        <a:pt x="1830" y="0"/>
                      </a:moveTo>
                      <a:cubicBezTo>
                        <a:pt x="1776" y="98"/>
                        <a:pt x="1803" y="134"/>
                        <a:pt x="1821" y="89"/>
                      </a:cubicBezTo>
                      <a:cubicBezTo>
                        <a:pt x="1410" y="1106"/>
                        <a:pt x="804" y="2097"/>
                        <a:pt x="179" y="2998"/>
                      </a:cubicBezTo>
                      <a:cubicBezTo>
                        <a:pt x="99" y="2998"/>
                        <a:pt x="1" y="2882"/>
                        <a:pt x="45" y="2677"/>
                      </a:cubicBezTo>
                      <a:cubicBezTo>
                        <a:pt x="777" y="1713"/>
                        <a:pt x="1535" y="937"/>
                        <a:pt x="1830"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55" name="Google Shape;855;p50"/>
                <p:cNvSpPr/>
                <p:nvPr/>
              </p:nvSpPr>
              <p:spPr>
                <a:xfrm>
                  <a:off x="1941800" y="1405025"/>
                  <a:ext cx="7400" cy="12300"/>
                </a:xfrm>
                <a:custGeom>
                  <a:avLst/>
                  <a:gdLst/>
                  <a:ahLst/>
                  <a:cxnLst/>
                  <a:rect l="l" t="t" r="r" b="b"/>
                  <a:pathLst>
                    <a:path w="296" h="492" extrusionOk="0">
                      <a:moveTo>
                        <a:pt x="161" y="1"/>
                      </a:moveTo>
                      <a:cubicBezTo>
                        <a:pt x="117" y="206"/>
                        <a:pt x="215" y="322"/>
                        <a:pt x="295" y="322"/>
                      </a:cubicBezTo>
                      <a:cubicBezTo>
                        <a:pt x="251" y="375"/>
                        <a:pt x="215" y="429"/>
                        <a:pt x="179" y="482"/>
                      </a:cubicBezTo>
                      <a:cubicBezTo>
                        <a:pt x="99" y="491"/>
                        <a:pt x="1" y="366"/>
                        <a:pt x="37" y="152"/>
                      </a:cubicBezTo>
                      <a:cubicBezTo>
                        <a:pt x="81" y="99"/>
                        <a:pt x="117" y="45"/>
                        <a:pt x="161"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56" name="Google Shape;856;p50"/>
                <p:cNvSpPr/>
                <p:nvPr/>
              </p:nvSpPr>
              <p:spPr>
                <a:xfrm>
                  <a:off x="1956075" y="1188475"/>
                  <a:ext cx="70950" cy="167950"/>
                </a:xfrm>
                <a:custGeom>
                  <a:avLst/>
                  <a:gdLst/>
                  <a:ahLst/>
                  <a:cxnLst/>
                  <a:rect l="l" t="t" r="r" b="b"/>
                  <a:pathLst>
                    <a:path w="2838" h="6718" extrusionOk="0">
                      <a:moveTo>
                        <a:pt x="1" y="295"/>
                      </a:moveTo>
                      <a:cubicBezTo>
                        <a:pt x="72" y="196"/>
                        <a:pt x="152" y="98"/>
                        <a:pt x="224" y="0"/>
                      </a:cubicBezTo>
                      <a:cubicBezTo>
                        <a:pt x="2169" y="1499"/>
                        <a:pt x="2838" y="4354"/>
                        <a:pt x="1865" y="6584"/>
                      </a:cubicBezTo>
                      <a:cubicBezTo>
                        <a:pt x="1607" y="6646"/>
                        <a:pt x="1348" y="6691"/>
                        <a:pt x="1080" y="6718"/>
                      </a:cubicBezTo>
                      <a:cubicBezTo>
                        <a:pt x="2142" y="4532"/>
                        <a:pt x="2436" y="2159"/>
                        <a:pt x="1" y="29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57" name="Google Shape;857;p50"/>
                <p:cNvSpPr/>
                <p:nvPr/>
              </p:nvSpPr>
              <p:spPr>
                <a:xfrm>
                  <a:off x="1946275" y="1353050"/>
                  <a:ext cx="56450" cy="64050"/>
                </a:xfrm>
                <a:custGeom>
                  <a:avLst/>
                  <a:gdLst/>
                  <a:ahLst/>
                  <a:cxnLst/>
                  <a:rect l="l" t="t" r="r" b="b"/>
                  <a:pathLst>
                    <a:path w="2258" h="2562" extrusionOk="0">
                      <a:moveTo>
                        <a:pt x="1472" y="135"/>
                      </a:moveTo>
                      <a:cubicBezTo>
                        <a:pt x="1740" y="108"/>
                        <a:pt x="1999" y="63"/>
                        <a:pt x="2257" y="1"/>
                      </a:cubicBezTo>
                      <a:cubicBezTo>
                        <a:pt x="1847" y="929"/>
                        <a:pt x="1133" y="1669"/>
                        <a:pt x="527" y="2463"/>
                      </a:cubicBezTo>
                      <a:cubicBezTo>
                        <a:pt x="357" y="2526"/>
                        <a:pt x="179" y="2561"/>
                        <a:pt x="0" y="2561"/>
                      </a:cubicBezTo>
                      <a:cubicBezTo>
                        <a:pt x="527" y="1803"/>
                        <a:pt x="1062" y="982"/>
                        <a:pt x="1472" y="13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58" name="Google Shape;858;p50"/>
                <p:cNvSpPr/>
                <p:nvPr/>
              </p:nvSpPr>
              <p:spPr>
                <a:xfrm>
                  <a:off x="1961650" y="1181100"/>
                  <a:ext cx="70075" cy="171975"/>
                </a:xfrm>
                <a:custGeom>
                  <a:avLst/>
                  <a:gdLst/>
                  <a:ahLst/>
                  <a:cxnLst/>
                  <a:rect l="l" t="t" r="r" b="b"/>
                  <a:pathLst>
                    <a:path w="2803" h="6879" extrusionOk="0">
                      <a:moveTo>
                        <a:pt x="1" y="295"/>
                      </a:moveTo>
                      <a:cubicBezTo>
                        <a:pt x="81" y="197"/>
                        <a:pt x="152" y="99"/>
                        <a:pt x="233" y="1"/>
                      </a:cubicBezTo>
                      <a:cubicBezTo>
                        <a:pt x="2552" y="1776"/>
                        <a:pt x="2802" y="4345"/>
                        <a:pt x="1937" y="6683"/>
                      </a:cubicBezTo>
                      <a:cubicBezTo>
                        <a:pt x="1856" y="6772"/>
                        <a:pt x="1749" y="6799"/>
                        <a:pt x="1642" y="6879"/>
                      </a:cubicBezTo>
                      <a:cubicBezTo>
                        <a:pt x="2615" y="4649"/>
                        <a:pt x="1946" y="1794"/>
                        <a:pt x="1" y="29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59" name="Google Shape;859;p50"/>
                <p:cNvSpPr/>
                <p:nvPr/>
              </p:nvSpPr>
              <p:spPr>
                <a:xfrm>
                  <a:off x="1959425" y="1348150"/>
                  <a:ext cx="50650" cy="66500"/>
                </a:xfrm>
                <a:custGeom>
                  <a:avLst/>
                  <a:gdLst/>
                  <a:ahLst/>
                  <a:cxnLst/>
                  <a:rect l="l" t="t" r="r" b="b"/>
                  <a:pathLst>
                    <a:path w="2026" h="2660" extrusionOk="0">
                      <a:moveTo>
                        <a:pt x="1731" y="197"/>
                      </a:moveTo>
                      <a:cubicBezTo>
                        <a:pt x="1838" y="117"/>
                        <a:pt x="1945" y="90"/>
                        <a:pt x="2026" y="1"/>
                      </a:cubicBezTo>
                      <a:cubicBezTo>
                        <a:pt x="1687" y="902"/>
                        <a:pt x="1178" y="1776"/>
                        <a:pt x="563" y="2552"/>
                      </a:cubicBezTo>
                      <a:cubicBezTo>
                        <a:pt x="402" y="2623"/>
                        <a:pt x="206" y="2606"/>
                        <a:pt x="1" y="2659"/>
                      </a:cubicBezTo>
                      <a:cubicBezTo>
                        <a:pt x="607" y="1865"/>
                        <a:pt x="1321" y="1125"/>
                        <a:pt x="1731" y="197"/>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60" name="Google Shape;860;p50"/>
                <p:cNvSpPr/>
                <p:nvPr/>
              </p:nvSpPr>
              <p:spPr>
                <a:xfrm>
                  <a:off x="1967450" y="1175075"/>
                  <a:ext cx="62025" cy="114450"/>
                </a:xfrm>
                <a:custGeom>
                  <a:avLst/>
                  <a:gdLst/>
                  <a:ahLst/>
                  <a:cxnLst/>
                  <a:rect l="l" t="t" r="r" b="b"/>
                  <a:pathLst>
                    <a:path w="2481" h="4578" extrusionOk="0">
                      <a:moveTo>
                        <a:pt x="1" y="242"/>
                      </a:moveTo>
                      <a:cubicBezTo>
                        <a:pt x="63" y="162"/>
                        <a:pt x="117" y="81"/>
                        <a:pt x="179" y="1"/>
                      </a:cubicBezTo>
                      <a:cubicBezTo>
                        <a:pt x="1482" y="1000"/>
                        <a:pt x="2293" y="2579"/>
                        <a:pt x="2481" y="4194"/>
                      </a:cubicBezTo>
                      <a:cubicBezTo>
                        <a:pt x="2401" y="4328"/>
                        <a:pt x="2293" y="4453"/>
                        <a:pt x="2160" y="4577"/>
                      </a:cubicBezTo>
                      <a:cubicBezTo>
                        <a:pt x="2178" y="2981"/>
                        <a:pt x="1553" y="1428"/>
                        <a:pt x="1" y="242"/>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61" name="Google Shape;861;p50"/>
                <p:cNvSpPr/>
                <p:nvPr/>
              </p:nvSpPr>
              <p:spPr>
                <a:xfrm>
                  <a:off x="1973475" y="1279900"/>
                  <a:ext cx="61350" cy="132075"/>
                </a:xfrm>
                <a:custGeom>
                  <a:avLst/>
                  <a:gdLst/>
                  <a:ahLst/>
                  <a:cxnLst/>
                  <a:rect l="l" t="t" r="r" b="b"/>
                  <a:pathLst>
                    <a:path w="2454" h="5283" extrusionOk="0">
                      <a:moveTo>
                        <a:pt x="1919" y="384"/>
                      </a:moveTo>
                      <a:cubicBezTo>
                        <a:pt x="2052" y="260"/>
                        <a:pt x="2160" y="135"/>
                        <a:pt x="2240" y="1"/>
                      </a:cubicBezTo>
                      <a:cubicBezTo>
                        <a:pt x="2454" y="1830"/>
                        <a:pt x="1838" y="3453"/>
                        <a:pt x="714" y="4872"/>
                      </a:cubicBezTo>
                      <a:cubicBezTo>
                        <a:pt x="527" y="5006"/>
                        <a:pt x="286" y="5148"/>
                        <a:pt x="1" y="5282"/>
                      </a:cubicBezTo>
                      <a:cubicBezTo>
                        <a:pt x="1143" y="3855"/>
                        <a:pt x="1901" y="2097"/>
                        <a:pt x="1919" y="38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62" name="Google Shape;862;p50"/>
                <p:cNvSpPr/>
                <p:nvPr/>
              </p:nvSpPr>
              <p:spPr>
                <a:xfrm>
                  <a:off x="1910575" y="1408825"/>
                  <a:ext cx="35725" cy="106175"/>
                </a:xfrm>
                <a:custGeom>
                  <a:avLst/>
                  <a:gdLst/>
                  <a:ahLst/>
                  <a:cxnLst/>
                  <a:rect l="l" t="t" r="r" b="b"/>
                  <a:pathLst>
                    <a:path w="1429" h="4247" extrusionOk="0">
                      <a:moveTo>
                        <a:pt x="1286" y="0"/>
                      </a:moveTo>
                      <a:cubicBezTo>
                        <a:pt x="1250" y="214"/>
                        <a:pt x="1348" y="339"/>
                        <a:pt x="1428" y="330"/>
                      </a:cubicBezTo>
                      <a:cubicBezTo>
                        <a:pt x="679" y="1392"/>
                        <a:pt x="117" y="3033"/>
                        <a:pt x="902" y="4247"/>
                      </a:cubicBezTo>
                      <a:cubicBezTo>
                        <a:pt x="661" y="4202"/>
                        <a:pt x="385" y="3943"/>
                        <a:pt x="304" y="3586"/>
                      </a:cubicBezTo>
                      <a:cubicBezTo>
                        <a:pt x="1" y="2195"/>
                        <a:pt x="608" y="928"/>
                        <a:pt x="1286"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63" name="Google Shape;863;p50"/>
                <p:cNvSpPr/>
                <p:nvPr/>
              </p:nvSpPr>
              <p:spPr>
                <a:xfrm>
                  <a:off x="1938475" y="1414625"/>
                  <a:ext cx="20975" cy="14950"/>
                </a:xfrm>
                <a:custGeom>
                  <a:avLst/>
                  <a:gdLst/>
                  <a:ahLst/>
                  <a:cxnLst/>
                  <a:rect l="l" t="t" r="r" b="b"/>
                  <a:pathLst>
                    <a:path w="839" h="598" extrusionOk="0">
                      <a:moveTo>
                        <a:pt x="312" y="98"/>
                      </a:moveTo>
                      <a:cubicBezTo>
                        <a:pt x="491" y="98"/>
                        <a:pt x="669" y="63"/>
                        <a:pt x="839" y="0"/>
                      </a:cubicBezTo>
                      <a:cubicBezTo>
                        <a:pt x="714" y="170"/>
                        <a:pt x="589" y="339"/>
                        <a:pt x="482" y="509"/>
                      </a:cubicBezTo>
                      <a:cubicBezTo>
                        <a:pt x="330" y="571"/>
                        <a:pt x="170" y="598"/>
                        <a:pt x="0" y="589"/>
                      </a:cubicBezTo>
                      <a:cubicBezTo>
                        <a:pt x="98" y="410"/>
                        <a:pt x="205" y="250"/>
                        <a:pt x="312" y="9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64" name="Google Shape;864;p50"/>
                <p:cNvSpPr/>
                <p:nvPr/>
              </p:nvSpPr>
              <p:spPr>
                <a:xfrm>
                  <a:off x="1950500" y="1414625"/>
                  <a:ext cx="8950" cy="12725"/>
                </a:xfrm>
                <a:custGeom>
                  <a:avLst/>
                  <a:gdLst/>
                  <a:ahLst/>
                  <a:cxnLst/>
                  <a:rect l="l" t="t" r="r" b="b"/>
                  <a:pathLst>
                    <a:path w="358" h="509" extrusionOk="0">
                      <a:moveTo>
                        <a:pt x="358" y="0"/>
                      </a:moveTo>
                      <a:lnTo>
                        <a:pt x="358" y="0"/>
                      </a:lnTo>
                      <a:cubicBezTo>
                        <a:pt x="233" y="170"/>
                        <a:pt x="108" y="339"/>
                        <a:pt x="1" y="509"/>
                      </a:cubicBezTo>
                      <a:lnTo>
                        <a:pt x="1" y="509"/>
                      </a:lnTo>
                      <a:cubicBezTo>
                        <a:pt x="108" y="339"/>
                        <a:pt x="233" y="170"/>
                        <a:pt x="358"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65" name="Google Shape;865;p50"/>
                <p:cNvSpPr/>
                <p:nvPr/>
              </p:nvSpPr>
              <p:spPr>
                <a:xfrm>
                  <a:off x="1924200" y="1427325"/>
                  <a:ext cx="26325" cy="44625"/>
                </a:xfrm>
                <a:custGeom>
                  <a:avLst/>
                  <a:gdLst/>
                  <a:ahLst/>
                  <a:cxnLst/>
                  <a:rect l="l" t="t" r="r" b="b"/>
                  <a:pathLst>
                    <a:path w="1053" h="1785" extrusionOk="0">
                      <a:moveTo>
                        <a:pt x="571" y="81"/>
                      </a:moveTo>
                      <a:cubicBezTo>
                        <a:pt x="741" y="90"/>
                        <a:pt x="901" y="63"/>
                        <a:pt x="1053" y="1"/>
                      </a:cubicBezTo>
                      <a:cubicBezTo>
                        <a:pt x="714" y="509"/>
                        <a:pt x="464" y="1080"/>
                        <a:pt x="375" y="1678"/>
                      </a:cubicBezTo>
                      <a:cubicBezTo>
                        <a:pt x="268" y="1758"/>
                        <a:pt x="143" y="1785"/>
                        <a:pt x="0" y="1776"/>
                      </a:cubicBezTo>
                      <a:cubicBezTo>
                        <a:pt x="71" y="1178"/>
                        <a:pt x="286" y="589"/>
                        <a:pt x="571" y="8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66" name="Google Shape;866;p50"/>
                <p:cNvSpPr/>
                <p:nvPr/>
              </p:nvSpPr>
              <p:spPr>
                <a:xfrm>
                  <a:off x="1933550" y="1427325"/>
                  <a:ext cx="16975" cy="41950"/>
                </a:xfrm>
                <a:custGeom>
                  <a:avLst/>
                  <a:gdLst/>
                  <a:ahLst/>
                  <a:cxnLst/>
                  <a:rect l="l" t="t" r="r" b="b"/>
                  <a:pathLst>
                    <a:path w="679" h="1678" extrusionOk="0">
                      <a:moveTo>
                        <a:pt x="679" y="1"/>
                      </a:moveTo>
                      <a:lnTo>
                        <a:pt x="679" y="1"/>
                      </a:lnTo>
                      <a:cubicBezTo>
                        <a:pt x="340" y="509"/>
                        <a:pt x="90" y="1080"/>
                        <a:pt x="10" y="1678"/>
                      </a:cubicBezTo>
                      <a:lnTo>
                        <a:pt x="1" y="1678"/>
                      </a:lnTo>
                      <a:cubicBezTo>
                        <a:pt x="90" y="1080"/>
                        <a:pt x="340" y="509"/>
                        <a:pt x="679"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67" name="Google Shape;867;p50"/>
                <p:cNvSpPr/>
                <p:nvPr/>
              </p:nvSpPr>
              <p:spPr>
                <a:xfrm>
                  <a:off x="1922400" y="1469250"/>
                  <a:ext cx="20550" cy="46425"/>
                </a:xfrm>
                <a:custGeom>
                  <a:avLst/>
                  <a:gdLst/>
                  <a:ahLst/>
                  <a:cxnLst/>
                  <a:rect l="l" t="t" r="r" b="b"/>
                  <a:pathLst>
                    <a:path w="822" h="1857" extrusionOk="0">
                      <a:moveTo>
                        <a:pt x="72" y="99"/>
                      </a:moveTo>
                      <a:cubicBezTo>
                        <a:pt x="215" y="108"/>
                        <a:pt x="340" y="81"/>
                        <a:pt x="447" y="1"/>
                      </a:cubicBezTo>
                      <a:cubicBezTo>
                        <a:pt x="358" y="598"/>
                        <a:pt x="447" y="1250"/>
                        <a:pt x="821" y="1740"/>
                      </a:cubicBezTo>
                      <a:cubicBezTo>
                        <a:pt x="706" y="1821"/>
                        <a:pt x="572" y="1856"/>
                        <a:pt x="429" y="1830"/>
                      </a:cubicBezTo>
                      <a:cubicBezTo>
                        <a:pt x="90" y="1303"/>
                        <a:pt x="1" y="697"/>
                        <a:pt x="72" y="9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68" name="Google Shape;868;p50"/>
                <p:cNvSpPr/>
                <p:nvPr/>
              </p:nvSpPr>
              <p:spPr>
                <a:xfrm>
                  <a:off x="1931325" y="1469250"/>
                  <a:ext cx="11625" cy="43525"/>
                </a:xfrm>
                <a:custGeom>
                  <a:avLst/>
                  <a:gdLst/>
                  <a:ahLst/>
                  <a:cxnLst/>
                  <a:rect l="l" t="t" r="r" b="b"/>
                  <a:pathLst>
                    <a:path w="465" h="1741" extrusionOk="0">
                      <a:moveTo>
                        <a:pt x="90" y="1"/>
                      </a:moveTo>
                      <a:lnTo>
                        <a:pt x="99" y="1"/>
                      </a:lnTo>
                      <a:cubicBezTo>
                        <a:pt x="1" y="598"/>
                        <a:pt x="90" y="1250"/>
                        <a:pt x="464" y="1740"/>
                      </a:cubicBezTo>
                      <a:lnTo>
                        <a:pt x="464" y="1740"/>
                      </a:lnTo>
                      <a:cubicBezTo>
                        <a:pt x="90" y="1250"/>
                        <a:pt x="1" y="598"/>
                        <a:pt x="90"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69" name="Google Shape;869;p50"/>
                <p:cNvSpPr/>
                <p:nvPr/>
              </p:nvSpPr>
              <p:spPr>
                <a:xfrm>
                  <a:off x="1950500" y="1411950"/>
                  <a:ext cx="23000" cy="15400"/>
                </a:xfrm>
                <a:custGeom>
                  <a:avLst/>
                  <a:gdLst/>
                  <a:ahLst/>
                  <a:cxnLst/>
                  <a:rect l="l" t="t" r="r" b="b"/>
                  <a:pathLst>
                    <a:path w="920" h="616" extrusionOk="0">
                      <a:moveTo>
                        <a:pt x="358" y="107"/>
                      </a:moveTo>
                      <a:cubicBezTo>
                        <a:pt x="563" y="54"/>
                        <a:pt x="759" y="71"/>
                        <a:pt x="920" y="0"/>
                      </a:cubicBezTo>
                      <a:cubicBezTo>
                        <a:pt x="813" y="125"/>
                        <a:pt x="697" y="277"/>
                        <a:pt x="590" y="428"/>
                      </a:cubicBezTo>
                      <a:cubicBezTo>
                        <a:pt x="420" y="526"/>
                        <a:pt x="215" y="544"/>
                        <a:pt x="1" y="616"/>
                      </a:cubicBezTo>
                      <a:cubicBezTo>
                        <a:pt x="108" y="446"/>
                        <a:pt x="233" y="277"/>
                        <a:pt x="358" y="107"/>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70" name="Google Shape;870;p50"/>
                <p:cNvSpPr/>
                <p:nvPr/>
              </p:nvSpPr>
              <p:spPr>
                <a:xfrm>
                  <a:off x="1933775" y="1422650"/>
                  <a:ext cx="31475" cy="46625"/>
                </a:xfrm>
                <a:custGeom>
                  <a:avLst/>
                  <a:gdLst/>
                  <a:ahLst/>
                  <a:cxnLst/>
                  <a:rect l="l" t="t" r="r" b="b"/>
                  <a:pathLst>
                    <a:path w="1259" h="1865" extrusionOk="0">
                      <a:moveTo>
                        <a:pt x="670" y="188"/>
                      </a:moveTo>
                      <a:cubicBezTo>
                        <a:pt x="884" y="116"/>
                        <a:pt x="1089" y="98"/>
                        <a:pt x="1259" y="0"/>
                      </a:cubicBezTo>
                      <a:cubicBezTo>
                        <a:pt x="928" y="464"/>
                        <a:pt x="589" y="1026"/>
                        <a:pt x="429" y="1588"/>
                      </a:cubicBezTo>
                      <a:cubicBezTo>
                        <a:pt x="313" y="1704"/>
                        <a:pt x="161" y="1784"/>
                        <a:pt x="1" y="1865"/>
                      </a:cubicBezTo>
                      <a:cubicBezTo>
                        <a:pt x="81" y="1267"/>
                        <a:pt x="331" y="696"/>
                        <a:pt x="670" y="18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71" name="Google Shape;871;p50"/>
                <p:cNvSpPr/>
                <p:nvPr/>
              </p:nvSpPr>
              <p:spPr>
                <a:xfrm>
                  <a:off x="1931325" y="1462350"/>
                  <a:ext cx="17425" cy="50425"/>
                </a:xfrm>
                <a:custGeom>
                  <a:avLst/>
                  <a:gdLst/>
                  <a:ahLst/>
                  <a:cxnLst/>
                  <a:rect l="l" t="t" r="r" b="b"/>
                  <a:pathLst>
                    <a:path w="697" h="2017" extrusionOk="0">
                      <a:moveTo>
                        <a:pt x="99" y="277"/>
                      </a:moveTo>
                      <a:cubicBezTo>
                        <a:pt x="259" y="196"/>
                        <a:pt x="411" y="116"/>
                        <a:pt x="527" y="0"/>
                      </a:cubicBezTo>
                      <a:cubicBezTo>
                        <a:pt x="357" y="580"/>
                        <a:pt x="357" y="1178"/>
                        <a:pt x="696" y="1704"/>
                      </a:cubicBezTo>
                      <a:cubicBezTo>
                        <a:pt x="652" y="1820"/>
                        <a:pt x="572" y="1936"/>
                        <a:pt x="464" y="2016"/>
                      </a:cubicBezTo>
                      <a:cubicBezTo>
                        <a:pt x="90" y="1526"/>
                        <a:pt x="1" y="874"/>
                        <a:pt x="99" y="277"/>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72" name="Google Shape;872;p50"/>
                <p:cNvSpPr/>
                <p:nvPr/>
              </p:nvSpPr>
              <p:spPr>
                <a:xfrm>
                  <a:off x="1928875" y="1401675"/>
                  <a:ext cx="62475" cy="103300"/>
                </a:xfrm>
                <a:custGeom>
                  <a:avLst/>
                  <a:gdLst/>
                  <a:ahLst/>
                  <a:cxnLst/>
                  <a:rect l="l" t="t" r="r" b="b"/>
                  <a:pathLst>
                    <a:path w="2499" h="4132" extrusionOk="0">
                      <a:moveTo>
                        <a:pt x="1785" y="411"/>
                      </a:moveTo>
                      <a:cubicBezTo>
                        <a:pt x="2070" y="277"/>
                        <a:pt x="2311" y="135"/>
                        <a:pt x="2498" y="1"/>
                      </a:cubicBezTo>
                      <a:cubicBezTo>
                        <a:pt x="1731" y="964"/>
                        <a:pt x="536" y="2186"/>
                        <a:pt x="875" y="3560"/>
                      </a:cubicBezTo>
                      <a:cubicBezTo>
                        <a:pt x="919" y="3748"/>
                        <a:pt x="884" y="3935"/>
                        <a:pt x="794" y="4131"/>
                      </a:cubicBezTo>
                      <a:cubicBezTo>
                        <a:pt x="0" y="2918"/>
                        <a:pt x="1044" y="1330"/>
                        <a:pt x="1785" y="41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873" name="Google Shape;873;p50"/>
              <p:cNvGrpSpPr/>
              <p:nvPr/>
            </p:nvGrpSpPr>
            <p:grpSpPr>
              <a:xfrm>
                <a:off x="1634546" y="-90128"/>
                <a:ext cx="394920" cy="411471"/>
                <a:chOff x="1293475" y="1857325"/>
                <a:chExt cx="489125" cy="509625"/>
              </a:xfrm>
            </p:grpSpPr>
            <p:sp>
              <p:nvSpPr>
                <p:cNvPr id="874" name="Google Shape;874;p50"/>
                <p:cNvSpPr/>
                <p:nvPr/>
              </p:nvSpPr>
              <p:spPr>
                <a:xfrm>
                  <a:off x="1700275" y="1860675"/>
                  <a:ext cx="56900" cy="139625"/>
                </a:xfrm>
                <a:custGeom>
                  <a:avLst/>
                  <a:gdLst/>
                  <a:ahLst/>
                  <a:cxnLst/>
                  <a:rect l="l" t="t" r="r" b="b"/>
                  <a:pathLst>
                    <a:path w="2276" h="5585" extrusionOk="0">
                      <a:moveTo>
                        <a:pt x="1918" y="651"/>
                      </a:moveTo>
                      <a:cubicBezTo>
                        <a:pt x="1954" y="375"/>
                        <a:pt x="2088" y="134"/>
                        <a:pt x="2275" y="0"/>
                      </a:cubicBezTo>
                      <a:cubicBezTo>
                        <a:pt x="2168" y="1918"/>
                        <a:pt x="1535" y="3800"/>
                        <a:pt x="482" y="5406"/>
                      </a:cubicBezTo>
                      <a:cubicBezTo>
                        <a:pt x="304" y="5388"/>
                        <a:pt x="99" y="5513"/>
                        <a:pt x="0" y="5585"/>
                      </a:cubicBezTo>
                      <a:cubicBezTo>
                        <a:pt x="1035" y="4139"/>
                        <a:pt x="1704" y="2418"/>
                        <a:pt x="1918" y="65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75" name="Google Shape;875;p50"/>
                <p:cNvSpPr/>
                <p:nvPr/>
              </p:nvSpPr>
              <p:spPr>
                <a:xfrm>
                  <a:off x="1712325" y="1857325"/>
                  <a:ext cx="54425" cy="144550"/>
                </a:xfrm>
                <a:custGeom>
                  <a:avLst/>
                  <a:gdLst/>
                  <a:ahLst/>
                  <a:cxnLst/>
                  <a:rect l="l" t="t" r="r" b="b"/>
                  <a:pathLst>
                    <a:path w="2177" h="5782" extrusionOk="0">
                      <a:moveTo>
                        <a:pt x="1793" y="134"/>
                      </a:moveTo>
                      <a:cubicBezTo>
                        <a:pt x="1909" y="54"/>
                        <a:pt x="2034" y="0"/>
                        <a:pt x="2177" y="9"/>
                      </a:cubicBezTo>
                      <a:cubicBezTo>
                        <a:pt x="2088" y="2016"/>
                        <a:pt x="1445" y="3988"/>
                        <a:pt x="366" y="5674"/>
                      </a:cubicBezTo>
                      <a:cubicBezTo>
                        <a:pt x="295" y="5781"/>
                        <a:pt x="170" y="5736"/>
                        <a:pt x="0" y="5540"/>
                      </a:cubicBezTo>
                      <a:cubicBezTo>
                        <a:pt x="1053" y="3934"/>
                        <a:pt x="1686" y="2052"/>
                        <a:pt x="1793" y="13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76" name="Google Shape;876;p50"/>
                <p:cNvSpPr/>
                <p:nvPr/>
              </p:nvSpPr>
              <p:spPr>
                <a:xfrm>
                  <a:off x="1721450" y="1857550"/>
                  <a:ext cx="45300" cy="141650"/>
                </a:xfrm>
                <a:custGeom>
                  <a:avLst/>
                  <a:gdLst/>
                  <a:ahLst/>
                  <a:cxnLst/>
                  <a:rect l="l" t="t" r="r" b="b"/>
                  <a:pathLst>
                    <a:path w="1812" h="5666" extrusionOk="0">
                      <a:moveTo>
                        <a:pt x="1812" y="0"/>
                      </a:moveTo>
                      <a:lnTo>
                        <a:pt x="1812" y="0"/>
                      </a:lnTo>
                      <a:cubicBezTo>
                        <a:pt x="1723" y="2007"/>
                        <a:pt x="1080" y="3979"/>
                        <a:pt x="1" y="5665"/>
                      </a:cubicBezTo>
                      <a:lnTo>
                        <a:pt x="1" y="5665"/>
                      </a:lnTo>
                      <a:cubicBezTo>
                        <a:pt x="1080" y="3979"/>
                        <a:pt x="1723" y="2007"/>
                        <a:pt x="1812"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77" name="Google Shape;877;p50"/>
                <p:cNvSpPr/>
                <p:nvPr/>
              </p:nvSpPr>
              <p:spPr>
                <a:xfrm>
                  <a:off x="1721450" y="1857550"/>
                  <a:ext cx="54450" cy="148550"/>
                </a:xfrm>
                <a:custGeom>
                  <a:avLst/>
                  <a:gdLst/>
                  <a:ahLst/>
                  <a:cxnLst/>
                  <a:rect l="l" t="t" r="r" b="b"/>
                  <a:pathLst>
                    <a:path w="2178" h="5942" extrusionOk="0">
                      <a:moveTo>
                        <a:pt x="1812" y="0"/>
                      </a:moveTo>
                      <a:cubicBezTo>
                        <a:pt x="1946" y="9"/>
                        <a:pt x="2071" y="63"/>
                        <a:pt x="2178" y="161"/>
                      </a:cubicBezTo>
                      <a:cubicBezTo>
                        <a:pt x="2053" y="2213"/>
                        <a:pt x="1384" y="4220"/>
                        <a:pt x="260" y="5942"/>
                      </a:cubicBezTo>
                      <a:cubicBezTo>
                        <a:pt x="197" y="5817"/>
                        <a:pt x="90" y="5727"/>
                        <a:pt x="1" y="5665"/>
                      </a:cubicBezTo>
                      <a:cubicBezTo>
                        <a:pt x="1080" y="3979"/>
                        <a:pt x="1723" y="2007"/>
                        <a:pt x="1812"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78" name="Google Shape;878;p50"/>
                <p:cNvSpPr/>
                <p:nvPr/>
              </p:nvSpPr>
              <p:spPr>
                <a:xfrm>
                  <a:off x="1727700" y="1861550"/>
                  <a:ext cx="54900" cy="158150"/>
                </a:xfrm>
                <a:custGeom>
                  <a:avLst/>
                  <a:gdLst/>
                  <a:ahLst/>
                  <a:cxnLst/>
                  <a:rect l="l" t="t" r="r" b="b"/>
                  <a:pathLst>
                    <a:path w="2196" h="6326" extrusionOk="0">
                      <a:moveTo>
                        <a:pt x="1928" y="1"/>
                      </a:moveTo>
                      <a:cubicBezTo>
                        <a:pt x="2097" y="170"/>
                        <a:pt x="2195" y="465"/>
                        <a:pt x="2151" y="777"/>
                      </a:cubicBezTo>
                      <a:cubicBezTo>
                        <a:pt x="1910" y="2766"/>
                        <a:pt x="1160" y="4693"/>
                        <a:pt x="1" y="6326"/>
                      </a:cubicBezTo>
                      <a:cubicBezTo>
                        <a:pt x="63" y="6121"/>
                        <a:pt x="72" y="5898"/>
                        <a:pt x="10" y="5782"/>
                      </a:cubicBezTo>
                      <a:cubicBezTo>
                        <a:pt x="1134" y="4060"/>
                        <a:pt x="1803" y="2053"/>
                        <a:pt x="1928"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79" name="Google Shape;879;p50"/>
                <p:cNvSpPr/>
                <p:nvPr/>
              </p:nvSpPr>
              <p:spPr>
                <a:xfrm>
                  <a:off x="1675950" y="1995375"/>
                  <a:ext cx="36400" cy="34375"/>
                </a:xfrm>
                <a:custGeom>
                  <a:avLst/>
                  <a:gdLst/>
                  <a:ahLst/>
                  <a:cxnLst/>
                  <a:rect l="l" t="t" r="r" b="b"/>
                  <a:pathLst>
                    <a:path w="1456" h="1375" extrusionOk="0">
                      <a:moveTo>
                        <a:pt x="973" y="197"/>
                      </a:moveTo>
                      <a:cubicBezTo>
                        <a:pt x="1072" y="125"/>
                        <a:pt x="1277" y="0"/>
                        <a:pt x="1455" y="18"/>
                      </a:cubicBezTo>
                      <a:cubicBezTo>
                        <a:pt x="1152" y="491"/>
                        <a:pt x="813" y="928"/>
                        <a:pt x="438" y="1339"/>
                      </a:cubicBezTo>
                      <a:cubicBezTo>
                        <a:pt x="278" y="1276"/>
                        <a:pt x="99" y="1347"/>
                        <a:pt x="1" y="1374"/>
                      </a:cubicBezTo>
                      <a:cubicBezTo>
                        <a:pt x="349" y="1008"/>
                        <a:pt x="679" y="616"/>
                        <a:pt x="973" y="197"/>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80" name="Google Shape;880;p50"/>
                <p:cNvSpPr/>
                <p:nvPr/>
              </p:nvSpPr>
              <p:spPr>
                <a:xfrm>
                  <a:off x="1525200" y="2027275"/>
                  <a:ext cx="161725" cy="88550"/>
                </a:xfrm>
                <a:custGeom>
                  <a:avLst/>
                  <a:gdLst/>
                  <a:ahLst/>
                  <a:cxnLst/>
                  <a:rect l="l" t="t" r="r" b="b"/>
                  <a:pathLst>
                    <a:path w="6469" h="3542" extrusionOk="0">
                      <a:moveTo>
                        <a:pt x="6031" y="98"/>
                      </a:moveTo>
                      <a:cubicBezTo>
                        <a:pt x="6129" y="71"/>
                        <a:pt x="6308" y="0"/>
                        <a:pt x="6468" y="63"/>
                      </a:cubicBezTo>
                      <a:cubicBezTo>
                        <a:pt x="4800" y="1900"/>
                        <a:pt x="2507" y="3149"/>
                        <a:pt x="54" y="3542"/>
                      </a:cubicBezTo>
                      <a:cubicBezTo>
                        <a:pt x="36" y="3444"/>
                        <a:pt x="18" y="3345"/>
                        <a:pt x="0" y="3247"/>
                      </a:cubicBezTo>
                      <a:cubicBezTo>
                        <a:pt x="2284" y="2882"/>
                        <a:pt x="4425" y="1758"/>
                        <a:pt x="6031" y="98"/>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81" name="Google Shape;881;p50"/>
                <p:cNvSpPr/>
                <p:nvPr/>
              </p:nvSpPr>
              <p:spPr>
                <a:xfrm>
                  <a:off x="1686900" y="1995825"/>
                  <a:ext cx="34575" cy="39050"/>
                </a:xfrm>
                <a:custGeom>
                  <a:avLst/>
                  <a:gdLst/>
                  <a:ahLst/>
                  <a:cxnLst/>
                  <a:rect l="l" t="t" r="r" b="b"/>
                  <a:pathLst>
                    <a:path w="1383" h="1562" extrusionOk="0">
                      <a:moveTo>
                        <a:pt x="1017" y="0"/>
                      </a:moveTo>
                      <a:cubicBezTo>
                        <a:pt x="1187" y="196"/>
                        <a:pt x="1312" y="241"/>
                        <a:pt x="1383" y="134"/>
                      </a:cubicBezTo>
                      <a:cubicBezTo>
                        <a:pt x="1071" y="616"/>
                        <a:pt x="723" y="1071"/>
                        <a:pt x="339" y="1499"/>
                      </a:cubicBezTo>
                      <a:cubicBezTo>
                        <a:pt x="268" y="1561"/>
                        <a:pt x="152" y="1499"/>
                        <a:pt x="0" y="1321"/>
                      </a:cubicBezTo>
                      <a:cubicBezTo>
                        <a:pt x="375" y="910"/>
                        <a:pt x="714" y="473"/>
                        <a:pt x="101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82" name="Google Shape;882;p50"/>
                <p:cNvSpPr/>
                <p:nvPr/>
              </p:nvSpPr>
              <p:spPr>
                <a:xfrm>
                  <a:off x="1526525" y="2028825"/>
                  <a:ext cx="168875" cy="96150"/>
                </a:xfrm>
                <a:custGeom>
                  <a:avLst/>
                  <a:gdLst/>
                  <a:ahLst/>
                  <a:cxnLst/>
                  <a:rect l="l" t="t" r="r" b="b"/>
                  <a:pathLst>
                    <a:path w="6755" h="3846" extrusionOk="0">
                      <a:moveTo>
                        <a:pt x="6415" y="1"/>
                      </a:moveTo>
                      <a:cubicBezTo>
                        <a:pt x="6567" y="179"/>
                        <a:pt x="6683" y="241"/>
                        <a:pt x="6754" y="179"/>
                      </a:cubicBezTo>
                      <a:cubicBezTo>
                        <a:pt x="5023" y="2115"/>
                        <a:pt x="2633" y="3435"/>
                        <a:pt x="63" y="3845"/>
                      </a:cubicBezTo>
                      <a:cubicBezTo>
                        <a:pt x="37" y="3730"/>
                        <a:pt x="19" y="3605"/>
                        <a:pt x="1" y="3480"/>
                      </a:cubicBezTo>
                      <a:cubicBezTo>
                        <a:pt x="2454" y="3087"/>
                        <a:pt x="4747" y="1838"/>
                        <a:pt x="6415"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83" name="Google Shape;883;p50"/>
                <p:cNvSpPr/>
                <p:nvPr/>
              </p:nvSpPr>
              <p:spPr>
                <a:xfrm>
                  <a:off x="1528100" y="1999175"/>
                  <a:ext cx="199850" cy="134950"/>
                </a:xfrm>
                <a:custGeom>
                  <a:avLst/>
                  <a:gdLst/>
                  <a:ahLst/>
                  <a:cxnLst/>
                  <a:rect l="l" t="t" r="r" b="b"/>
                  <a:pathLst>
                    <a:path w="7994" h="5398" extrusionOk="0">
                      <a:moveTo>
                        <a:pt x="7735" y="0"/>
                      </a:moveTo>
                      <a:cubicBezTo>
                        <a:pt x="7824" y="62"/>
                        <a:pt x="7931" y="152"/>
                        <a:pt x="7994" y="277"/>
                      </a:cubicBezTo>
                      <a:cubicBezTo>
                        <a:pt x="6218" y="2998"/>
                        <a:pt x="3274" y="4889"/>
                        <a:pt x="63" y="5397"/>
                      </a:cubicBezTo>
                      <a:cubicBezTo>
                        <a:pt x="45" y="5281"/>
                        <a:pt x="18" y="5156"/>
                        <a:pt x="0" y="5031"/>
                      </a:cubicBezTo>
                      <a:cubicBezTo>
                        <a:pt x="3141" y="4532"/>
                        <a:pt x="6004" y="2676"/>
                        <a:pt x="7735"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84" name="Google Shape;884;p50"/>
                <p:cNvSpPr/>
                <p:nvPr/>
              </p:nvSpPr>
              <p:spPr>
                <a:xfrm>
                  <a:off x="1529650" y="2006075"/>
                  <a:ext cx="199875" cy="135400"/>
                </a:xfrm>
                <a:custGeom>
                  <a:avLst/>
                  <a:gdLst/>
                  <a:ahLst/>
                  <a:cxnLst/>
                  <a:rect l="l" t="t" r="r" b="b"/>
                  <a:pathLst>
                    <a:path w="7995" h="5416" extrusionOk="0">
                      <a:moveTo>
                        <a:pt x="7932" y="1"/>
                      </a:moveTo>
                      <a:cubicBezTo>
                        <a:pt x="7994" y="117"/>
                        <a:pt x="7985" y="340"/>
                        <a:pt x="7923" y="545"/>
                      </a:cubicBezTo>
                      <a:cubicBezTo>
                        <a:pt x="6076" y="3132"/>
                        <a:pt x="3186" y="4916"/>
                        <a:pt x="54" y="5416"/>
                      </a:cubicBezTo>
                      <a:cubicBezTo>
                        <a:pt x="36" y="5318"/>
                        <a:pt x="19" y="5219"/>
                        <a:pt x="1" y="5121"/>
                      </a:cubicBezTo>
                      <a:cubicBezTo>
                        <a:pt x="3212" y="4613"/>
                        <a:pt x="6156" y="2722"/>
                        <a:pt x="793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85" name="Google Shape;885;p50"/>
                <p:cNvSpPr/>
                <p:nvPr/>
              </p:nvSpPr>
              <p:spPr>
                <a:xfrm>
                  <a:off x="1382025" y="2108450"/>
                  <a:ext cx="144525" cy="42850"/>
                </a:xfrm>
                <a:custGeom>
                  <a:avLst/>
                  <a:gdLst/>
                  <a:ahLst/>
                  <a:cxnLst/>
                  <a:rect l="l" t="t" r="r" b="b"/>
                  <a:pathLst>
                    <a:path w="5781" h="1714" extrusionOk="0">
                      <a:moveTo>
                        <a:pt x="5727" y="0"/>
                      </a:moveTo>
                      <a:cubicBezTo>
                        <a:pt x="5745" y="98"/>
                        <a:pt x="5763" y="197"/>
                        <a:pt x="5781" y="295"/>
                      </a:cubicBezTo>
                      <a:cubicBezTo>
                        <a:pt x="3899" y="625"/>
                        <a:pt x="1775" y="892"/>
                        <a:pt x="80" y="1713"/>
                      </a:cubicBezTo>
                      <a:cubicBezTo>
                        <a:pt x="45" y="1633"/>
                        <a:pt x="9" y="1472"/>
                        <a:pt x="0" y="1267"/>
                      </a:cubicBezTo>
                      <a:cubicBezTo>
                        <a:pt x="1784" y="366"/>
                        <a:pt x="3800" y="339"/>
                        <a:pt x="572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86" name="Google Shape;886;p50"/>
                <p:cNvSpPr/>
                <p:nvPr/>
              </p:nvSpPr>
              <p:spPr>
                <a:xfrm>
                  <a:off x="1301500" y="2140125"/>
                  <a:ext cx="82550" cy="117550"/>
                </a:xfrm>
                <a:custGeom>
                  <a:avLst/>
                  <a:gdLst/>
                  <a:ahLst/>
                  <a:cxnLst/>
                  <a:rect l="l" t="t" r="r" b="b"/>
                  <a:pathLst>
                    <a:path w="3302" h="4702" extrusionOk="0">
                      <a:moveTo>
                        <a:pt x="3221" y="0"/>
                      </a:moveTo>
                      <a:cubicBezTo>
                        <a:pt x="3230" y="205"/>
                        <a:pt x="3266" y="366"/>
                        <a:pt x="3301" y="446"/>
                      </a:cubicBezTo>
                      <a:cubicBezTo>
                        <a:pt x="1704" y="1213"/>
                        <a:pt x="491" y="2462"/>
                        <a:pt x="215" y="4701"/>
                      </a:cubicBezTo>
                      <a:cubicBezTo>
                        <a:pt x="125" y="4657"/>
                        <a:pt x="45" y="4452"/>
                        <a:pt x="1" y="4157"/>
                      </a:cubicBezTo>
                      <a:cubicBezTo>
                        <a:pt x="375" y="2364"/>
                        <a:pt x="1588" y="821"/>
                        <a:pt x="3221"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87" name="Google Shape;887;p50"/>
                <p:cNvSpPr/>
                <p:nvPr/>
              </p:nvSpPr>
              <p:spPr>
                <a:xfrm>
                  <a:off x="1427725" y="2115800"/>
                  <a:ext cx="100400" cy="24575"/>
                </a:xfrm>
                <a:custGeom>
                  <a:avLst/>
                  <a:gdLst/>
                  <a:ahLst/>
                  <a:cxnLst/>
                  <a:rect l="l" t="t" r="r" b="b"/>
                  <a:pathLst>
                    <a:path w="4016" h="983" extrusionOk="0">
                      <a:moveTo>
                        <a:pt x="3953" y="1"/>
                      </a:moveTo>
                      <a:cubicBezTo>
                        <a:pt x="3971" y="126"/>
                        <a:pt x="3989" y="251"/>
                        <a:pt x="4015" y="366"/>
                      </a:cubicBezTo>
                      <a:cubicBezTo>
                        <a:pt x="2740" y="590"/>
                        <a:pt x="1446" y="670"/>
                        <a:pt x="179" y="973"/>
                      </a:cubicBezTo>
                      <a:cubicBezTo>
                        <a:pt x="170" y="982"/>
                        <a:pt x="108" y="920"/>
                        <a:pt x="1" y="777"/>
                      </a:cubicBezTo>
                      <a:cubicBezTo>
                        <a:pt x="1294" y="420"/>
                        <a:pt x="2677" y="224"/>
                        <a:pt x="3953"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88" name="Google Shape;888;p50"/>
                <p:cNvSpPr/>
                <p:nvPr/>
              </p:nvSpPr>
              <p:spPr>
                <a:xfrm>
                  <a:off x="1342750" y="2135200"/>
                  <a:ext cx="89475" cy="52675"/>
                </a:xfrm>
                <a:custGeom>
                  <a:avLst/>
                  <a:gdLst/>
                  <a:ahLst/>
                  <a:cxnLst/>
                  <a:rect l="l" t="t" r="r" b="b"/>
                  <a:pathLst>
                    <a:path w="3579" h="2107" extrusionOk="0">
                      <a:moveTo>
                        <a:pt x="3400" y="1"/>
                      </a:moveTo>
                      <a:cubicBezTo>
                        <a:pt x="3507" y="144"/>
                        <a:pt x="3569" y="206"/>
                        <a:pt x="3578" y="197"/>
                      </a:cubicBezTo>
                      <a:cubicBezTo>
                        <a:pt x="2329" y="474"/>
                        <a:pt x="1098" y="1054"/>
                        <a:pt x="242" y="2044"/>
                      </a:cubicBezTo>
                      <a:cubicBezTo>
                        <a:pt x="251" y="2106"/>
                        <a:pt x="170" y="2017"/>
                        <a:pt x="1" y="1785"/>
                      </a:cubicBezTo>
                      <a:cubicBezTo>
                        <a:pt x="884" y="893"/>
                        <a:pt x="2097" y="367"/>
                        <a:pt x="3400"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89" name="Google Shape;889;p50"/>
                <p:cNvSpPr/>
                <p:nvPr/>
              </p:nvSpPr>
              <p:spPr>
                <a:xfrm>
                  <a:off x="1306850" y="2179825"/>
                  <a:ext cx="42175" cy="84325"/>
                </a:xfrm>
                <a:custGeom>
                  <a:avLst/>
                  <a:gdLst/>
                  <a:ahLst/>
                  <a:cxnLst/>
                  <a:rect l="l" t="t" r="r" b="b"/>
                  <a:pathLst>
                    <a:path w="1687" h="3373" extrusionOk="0">
                      <a:moveTo>
                        <a:pt x="1437" y="0"/>
                      </a:moveTo>
                      <a:cubicBezTo>
                        <a:pt x="1606" y="232"/>
                        <a:pt x="1687" y="321"/>
                        <a:pt x="1678" y="259"/>
                      </a:cubicBezTo>
                      <a:cubicBezTo>
                        <a:pt x="964" y="1071"/>
                        <a:pt x="491" y="2105"/>
                        <a:pt x="366" y="3185"/>
                      </a:cubicBezTo>
                      <a:cubicBezTo>
                        <a:pt x="375" y="3372"/>
                        <a:pt x="250" y="3345"/>
                        <a:pt x="1" y="3113"/>
                      </a:cubicBezTo>
                      <a:cubicBezTo>
                        <a:pt x="170" y="1740"/>
                        <a:pt x="688" y="741"/>
                        <a:pt x="143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90" name="Google Shape;890;p50"/>
                <p:cNvSpPr/>
                <p:nvPr/>
              </p:nvSpPr>
              <p:spPr>
                <a:xfrm>
                  <a:off x="1432200" y="2124950"/>
                  <a:ext cx="97475" cy="24775"/>
                </a:xfrm>
                <a:custGeom>
                  <a:avLst/>
                  <a:gdLst/>
                  <a:ahLst/>
                  <a:cxnLst/>
                  <a:rect l="l" t="t" r="r" b="b"/>
                  <a:pathLst>
                    <a:path w="3899" h="991" extrusionOk="0">
                      <a:moveTo>
                        <a:pt x="3836" y="0"/>
                      </a:moveTo>
                      <a:cubicBezTo>
                        <a:pt x="3854" y="125"/>
                        <a:pt x="3881" y="250"/>
                        <a:pt x="3899" y="366"/>
                      </a:cubicBezTo>
                      <a:cubicBezTo>
                        <a:pt x="2757" y="571"/>
                        <a:pt x="1499" y="714"/>
                        <a:pt x="313" y="991"/>
                      </a:cubicBezTo>
                      <a:cubicBezTo>
                        <a:pt x="214" y="884"/>
                        <a:pt x="116" y="750"/>
                        <a:pt x="0" y="607"/>
                      </a:cubicBezTo>
                      <a:cubicBezTo>
                        <a:pt x="1267" y="304"/>
                        <a:pt x="2561" y="224"/>
                        <a:pt x="3836"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91" name="Google Shape;891;p50"/>
                <p:cNvSpPr/>
                <p:nvPr/>
              </p:nvSpPr>
              <p:spPr>
                <a:xfrm>
                  <a:off x="1348775" y="2140125"/>
                  <a:ext cx="91250" cy="47750"/>
                </a:xfrm>
                <a:custGeom>
                  <a:avLst/>
                  <a:gdLst/>
                  <a:ahLst/>
                  <a:cxnLst/>
                  <a:rect l="l" t="t" r="r" b="b"/>
                  <a:pathLst>
                    <a:path w="3650" h="1910" extrusionOk="0">
                      <a:moveTo>
                        <a:pt x="3337" y="0"/>
                      </a:moveTo>
                      <a:cubicBezTo>
                        <a:pt x="3453" y="143"/>
                        <a:pt x="3551" y="277"/>
                        <a:pt x="3650" y="384"/>
                      </a:cubicBezTo>
                      <a:cubicBezTo>
                        <a:pt x="2454" y="678"/>
                        <a:pt x="1330" y="1106"/>
                        <a:pt x="491" y="1874"/>
                      </a:cubicBezTo>
                      <a:cubicBezTo>
                        <a:pt x="340" y="1909"/>
                        <a:pt x="179" y="1874"/>
                        <a:pt x="1" y="1847"/>
                      </a:cubicBezTo>
                      <a:cubicBezTo>
                        <a:pt x="857" y="857"/>
                        <a:pt x="2088" y="277"/>
                        <a:pt x="333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92" name="Google Shape;892;p50"/>
                <p:cNvSpPr/>
                <p:nvPr/>
              </p:nvSpPr>
              <p:spPr>
                <a:xfrm>
                  <a:off x="1316000" y="2186275"/>
                  <a:ext cx="45075" cy="73175"/>
                </a:xfrm>
                <a:custGeom>
                  <a:avLst/>
                  <a:gdLst/>
                  <a:ahLst/>
                  <a:cxnLst/>
                  <a:rect l="l" t="t" r="r" b="b"/>
                  <a:pathLst>
                    <a:path w="1803" h="2927" extrusionOk="0">
                      <a:moveTo>
                        <a:pt x="1312" y="1"/>
                      </a:moveTo>
                      <a:cubicBezTo>
                        <a:pt x="1490" y="28"/>
                        <a:pt x="1651" y="63"/>
                        <a:pt x="1802" y="28"/>
                      </a:cubicBezTo>
                      <a:cubicBezTo>
                        <a:pt x="1098" y="670"/>
                        <a:pt x="589" y="1553"/>
                        <a:pt x="393" y="2793"/>
                      </a:cubicBezTo>
                      <a:cubicBezTo>
                        <a:pt x="277" y="2900"/>
                        <a:pt x="152" y="2918"/>
                        <a:pt x="0" y="2927"/>
                      </a:cubicBezTo>
                      <a:cubicBezTo>
                        <a:pt x="125" y="1847"/>
                        <a:pt x="598" y="813"/>
                        <a:pt x="1312"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93" name="Google Shape;893;p50"/>
                <p:cNvSpPr/>
                <p:nvPr/>
              </p:nvSpPr>
              <p:spPr>
                <a:xfrm>
                  <a:off x="1397400" y="2134100"/>
                  <a:ext cx="133625" cy="31250"/>
                </a:xfrm>
                <a:custGeom>
                  <a:avLst/>
                  <a:gdLst/>
                  <a:ahLst/>
                  <a:cxnLst/>
                  <a:rect l="l" t="t" r="r" b="b"/>
                  <a:pathLst>
                    <a:path w="5345" h="1250" extrusionOk="0">
                      <a:moveTo>
                        <a:pt x="5291" y="0"/>
                      </a:moveTo>
                      <a:cubicBezTo>
                        <a:pt x="5309" y="98"/>
                        <a:pt x="5326" y="197"/>
                        <a:pt x="5344" y="295"/>
                      </a:cubicBezTo>
                      <a:cubicBezTo>
                        <a:pt x="3703" y="580"/>
                        <a:pt x="1963" y="607"/>
                        <a:pt x="411" y="1240"/>
                      </a:cubicBezTo>
                      <a:cubicBezTo>
                        <a:pt x="313" y="1249"/>
                        <a:pt x="152" y="1205"/>
                        <a:pt x="1" y="1187"/>
                      </a:cubicBezTo>
                      <a:cubicBezTo>
                        <a:pt x="1589" y="482"/>
                        <a:pt x="3569" y="304"/>
                        <a:pt x="5291"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94" name="Google Shape;894;p50"/>
                <p:cNvSpPr/>
                <p:nvPr/>
              </p:nvSpPr>
              <p:spPr>
                <a:xfrm>
                  <a:off x="1325800" y="2163750"/>
                  <a:ext cx="81875" cy="92375"/>
                </a:xfrm>
                <a:custGeom>
                  <a:avLst/>
                  <a:gdLst/>
                  <a:ahLst/>
                  <a:cxnLst/>
                  <a:rect l="l" t="t" r="r" b="b"/>
                  <a:pathLst>
                    <a:path w="3275" h="3695" extrusionOk="0">
                      <a:moveTo>
                        <a:pt x="2865" y="1"/>
                      </a:moveTo>
                      <a:cubicBezTo>
                        <a:pt x="3016" y="19"/>
                        <a:pt x="3177" y="63"/>
                        <a:pt x="3275" y="54"/>
                      </a:cubicBezTo>
                      <a:cubicBezTo>
                        <a:pt x="1883" y="625"/>
                        <a:pt x="804" y="1776"/>
                        <a:pt x="402" y="3239"/>
                      </a:cubicBezTo>
                      <a:cubicBezTo>
                        <a:pt x="340" y="3444"/>
                        <a:pt x="170" y="3542"/>
                        <a:pt x="1" y="3694"/>
                      </a:cubicBezTo>
                      <a:cubicBezTo>
                        <a:pt x="313" y="1714"/>
                        <a:pt x="1428" y="643"/>
                        <a:pt x="2865"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95" name="Google Shape;895;p50"/>
                <p:cNvSpPr/>
                <p:nvPr/>
              </p:nvSpPr>
              <p:spPr>
                <a:xfrm>
                  <a:off x="1293475" y="2244050"/>
                  <a:ext cx="46200" cy="122675"/>
                </a:xfrm>
                <a:custGeom>
                  <a:avLst/>
                  <a:gdLst/>
                  <a:ahLst/>
                  <a:cxnLst/>
                  <a:rect l="l" t="t" r="r" b="b"/>
                  <a:pathLst>
                    <a:path w="1848" h="4907" extrusionOk="0">
                      <a:moveTo>
                        <a:pt x="322" y="0"/>
                      </a:moveTo>
                      <a:cubicBezTo>
                        <a:pt x="366" y="295"/>
                        <a:pt x="446" y="500"/>
                        <a:pt x="536" y="544"/>
                      </a:cubicBezTo>
                      <a:cubicBezTo>
                        <a:pt x="348" y="2088"/>
                        <a:pt x="839" y="3720"/>
                        <a:pt x="1847" y="4907"/>
                      </a:cubicBezTo>
                      <a:cubicBezTo>
                        <a:pt x="1597" y="4907"/>
                        <a:pt x="1321" y="4737"/>
                        <a:pt x="1142" y="4452"/>
                      </a:cubicBezTo>
                      <a:cubicBezTo>
                        <a:pt x="313" y="3140"/>
                        <a:pt x="0" y="1517"/>
                        <a:pt x="322"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96" name="Google Shape;896;p50"/>
                <p:cNvSpPr/>
                <p:nvPr/>
              </p:nvSpPr>
              <p:spPr>
                <a:xfrm>
                  <a:off x="1305950" y="2257650"/>
                  <a:ext cx="10300" cy="21425"/>
                </a:xfrm>
                <a:custGeom>
                  <a:avLst/>
                  <a:gdLst/>
                  <a:ahLst/>
                  <a:cxnLst/>
                  <a:rect l="l" t="t" r="r" b="b"/>
                  <a:pathLst>
                    <a:path w="412" h="857" extrusionOk="0">
                      <a:moveTo>
                        <a:pt x="37" y="0"/>
                      </a:moveTo>
                      <a:cubicBezTo>
                        <a:pt x="286" y="232"/>
                        <a:pt x="411" y="259"/>
                        <a:pt x="402" y="72"/>
                      </a:cubicBezTo>
                      <a:cubicBezTo>
                        <a:pt x="376" y="277"/>
                        <a:pt x="367" y="482"/>
                        <a:pt x="376" y="687"/>
                      </a:cubicBezTo>
                      <a:cubicBezTo>
                        <a:pt x="358" y="857"/>
                        <a:pt x="233" y="839"/>
                        <a:pt x="1" y="634"/>
                      </a:cubicBezTo>
                      <a:cubicBezTo>
                        <a:pt x="1" y="420"/>
                        <a:pt x="10" y="206"/>
                        <a:pt x="37"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97" name="Google Shape;897;p50"/>
                <p:cNvSpPr/>
                <p:nvPr/>
              </p:nvSpPr>
              <p:spPr>
                <a:xfrm>
                  <a:off x="1315100" y="2259425"/>
                  <a:ext cx="925" cy="15425"/>
                </a:xfrm>
                <a:custGeom>
                  <a:avLst/>
                  <a:gdLst/>
                  <a:ahLst/>
                  <a:cxnLst/>
                  <a:rect l="l" t="t" r="r" b="b"/>
                  <a:pathLst>
                    <a:path w="37" h="617" extrusionOk="0">
                      <a:moveTo>
                        <a:pt x="36" y="1"/>
                      </a:moveTo>
                      <a:lnTo>
                        <a:pt x="36" y="1"/>
                      </a:lnTo>
                      <a:cubicBezTo>
                        <a:pt x="10" y="206"/>
                        <a:pt x="1" y="411"/>
                        <a:pt x="10" y="616"/>
                      </a:cubicBezTo>
                      <a:lnTo>
                        <a:pt x="10" y="616"/>
                      </a:lnTo>
                      <a:cubicBezTo>
                        <a:pt x="1" y="411"/>
                        <a:pt x="10" y="206"/>
                        <a:pt x="36"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98" name="Google Shape;898;p50"/>
                <p:cNvSpPr/>
                <p:nvPr/>
              </p:nvSpPr>
              <p:spPr>
                <a:xfrm>
                  <a:off x="1305750" y="2273475"/>
                  <a:ext cx="43275" cy="93475"/>
                </a:xfrm>
                <a:custGeom>
                  <a:avLst/>
                  <a:gdLst/>
                  <a:ahLst/>
                  <a:cxnLst/>
                  <a:rect l="l" t="t" r="r" b="b"/>
                  <a:pathLst>
                    <a:path w="1731" h="3739" extrusionOk="0">
                      <a:moveTo>
                        <a:pt x="9" y="1"/>
                      </a:moveTo>
                      <a:cubicBezTo>
                        <a:pt x="241" y="206"/>
                        <a:pt x="366" y="224"/>
                        <a:pt x="384" y="54"/>
                      </a:cubicBezTo>
                      <a:cubicBezTo>
                        <a:pt x="384" y="1348"/>
                        <a:pt x="874" y="2633"/>
                        <a:pt x="1731" y="3605"/>
                      </a:cubicBezTo>
                      <a:cubicBezTo>
                        <a:pt x="1633" y="3694"/>
                        <a:pt x="1499" y="3739"/>
                        <a:pt x="1356" y="3730"/>
                      </a:cubicBezTo>
                      <a:cubicBezTo>
                        <a:pt x="482" y="2704"/>
                        <a:pt x="0" y="1348"/>
                        <a:pt x="9" y="1"/>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99" name="Google Shape;899;p50"/>
                <p:cNvSpPr/>
                <p:nvPr/>
              </p:nvSpPr>
              <p:spPr>
                <a:xfrm>
                  <a:off x="1315325" y="2274825"/>
                  <a:ext cx="33700" cy="88775"/>
                </a:xfrm>
                <a:custGeom>
                  <a:avLst/>
                  <a:gdLst/>
                  <a:ahLst/>
                  <a:cxnLst/>
                  <a:rect l="l" t="t" r="r" b="b"/>
                  <a:pathLst>
                    <a:path w="1348" h="3551" extrusionOk="0">
                      <a:moveTo>
                        <a:pt x="1" y="0"/>
                      </a:moveTo>
                      <a:lnTo>
                        <a:pt x="1" y="0"/>
                      </a:lnTo>
                      <a:cubicBezTo>
                        <a:pt x="1" y="1294"/>
                        <a:pt x="491" y="2579"/>
                        <a:pt x="1348" y="3551"/>
                      </a:cubicBezTo>
                      <a:lnTo>
                        <a:pt x="1348" y="3551"/>
                      </a:lnTo>
                      <a:cubicBezTo>
                        <a:pt x="491" y="2579"/>
                        <a:pt x="1" y="1294"/>
                        <a:pt x="1" y="0"/>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00" name="Google Shape;900;p50"/>
                <p:cNvSpPr/>
                <p:nvPr/>
              </p:nvSpPr>
              <p:spPr>
                <a:xfrm>
                  <a:off x="1315100" y="2256100"/>
                  <a:ext cx="10725" cy="18750"/>
                </a:xfrm>
                <a:custGeom>
                  <a:avLst/>
                  <a:gdLst/>
                  <a:ahLst/>
                  <a:cxnLst/>
                  <a:rect l="l" t="t" r="r" b="b"/>
                  <a:pathLst>
                    <a:path w="429" h="750" extrusionOk="0">
                      <a:moveTo>
                        <a:pt x="36" y="134"/>
                      </a:moveTo>
                      <a:cubicBezTo>
                        <a:pt x="188" y="125"/>
                        <a:pt x="313" y="107"/>
                        <a:pt x="429" y="0"/>
                      </a:cubicBezTo>
                      <a:cubicBezTo>
                        <a:pt x="402" y="187"/>
                        <a:pt x="384" y="384"/>
                        <a:pt x="375" y="571"/>
                      </a:cubicBezTo>
                      <a:cubicBezTo>
                        <a:pt x="268" y="687"/>
                        <a:pt x="152" y="723"/>
                        <a:pt x="10" y="749"/>
                      </a:cubicBezTo>
                      <a:cubicBezTo>
                        <a:pt x="1" y="544"/>
                        <a:pt x="10" y="339"/>
                        <a:pt x="36" y="134"/>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01" name="Google Shape;901;p50"/>
                <p:cNvSpPr/>
                <p:nvPr/>
              </p:nvSpPr>
              <p:spPr>
                <a:xfrm>
                  <a:off x="1315325" y="2270350"/>
                  <a:ext cx="38600" cy="93250"/>
                </a:xfrm>
                <a:custGeom>
                  <a:avLst/>
                  <a:gdLst/>
                  <a:ahLst/>
                  <a:cxnLst/>
                  <a:rect l="l" t="t" r="r" b="b"/>
                  <a:pathLst>
                    <a:path w="1544" h="3730" extrusionOk="0">
                      <a:moveTo>
                        <a:pt x="1" y="179"/>
                      </a:moveTo>
                      <a:cubicBezTo>
                        <a:pt x="143" y="153"/>
                        <a:pt x="259" y="117"/>
                        <a:pt x="366" y="1"/>
                      </a:cubicBezTo>
                      <a:cubicBezTo>
                        <a:pt x="331" y="1214"/>
                        <a:pt x="750" y="2454"/>
                        <a:pt x="1544" y="3382"/>
                      </a:cubicBezTo>
                      <a:cubicBezTo>
                        <a:pt x="1517" y="3516"/>
                        <a:pt x="1455" y="3641"/>
                        <a:pt x="1348" y="3730"/>
                      </a:cubicBezTo>
                      <a:cubicBezTo>
                        <a:pt x="491" y="2758"/>
                        <a:pt x="1" y="1473"/>
                        <a:pt x="1" y="179"/>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02" name="Google Shape;902;p50"/>
                <p:cNvSpPr/>
                <p:nvPr/>
              </p:nvSpPr>
              <p:spPr>
                <a:xfrm>
                  <a:off x="1320450" y="2244725"/>
                  <a:ext cx="34375" cy="110200"/>
                </a:xfrm>
                <a:custGeom>
                  <a:avLst/>
                  <a:gdLst/>
                  <a:ahLst/>
                  <a:cxnLst/>
                  <a:rect l="l" t="t" r="r" b="b"/>
                  <a:pathLst>
                    <a:path w="1375" h="4408" extrusionOk="0">
                      <a:moveTo>
                        <a:pt x="215" y="455"/>
                      </a:moveTo>
                      <a:cubicBezTo>
                        <a:pt x="384" y="303"/>
                        <a:pt x="554" y="205"/>
                        <a:pt x="616" y="0"/>
                      </a:cubicBezTo>
                      <a:cubicBezTo>
                        <a:pt x="277" y="1249"/>
                        <a:pt x="509" y="2623"/>
                        <a:pt x="1196" y="3711"/>
                      </a:cubicBezTo>
                      <a:cubicBezTo>
                        <a:pt x="1339" y="3925"/>
                        <a:pt x="1375" y="4184"/>
                        <a:pt x="1339" y="4407"/>
                      </a:cubicBezTo>
                      <a:cubicBezTo>
                        <a:pt x="429" y="3328"/>
                        <a:pt x="1" y="1847"/>
                        <a:pt x="215" y="455"/>
                      </a:cubicBezTo>
                      <a:close/>
                    </a:path>
                  </a:pathLst>
                </a:custGeom>
                <a:solidFill>
                  <a:schemeClr val="accent5"/>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903" name="Google Shape;903;p50"/>
              <p:cNvGrpSpPr/>
              <p:nvPr/>
            </p:nvGrpSpPr>
            <p:grpSpPr>
              <a:xfrm rot="-7022165">
                <a:off x="1423766" y="49438"/>
                <a:ext cx="418652" cy="906770"/>
                <a:chOff x="444138" y="405363"/>
                <a:chExt cx="538175" cy="1165650"/>
              </a:xfrm>
            </p:grpSpPr>
            <p:sp>
              <p:nvSpPr>
                <p:cNvPr id="904" name="Google Shape;904;p50"/>
                <p:cNvSpPr/>
                <p:nvPr/>
              </p:nvSpPr>
              <p:spPr>
                <a:xfrm>
                  <a:off x="521425" y="457050"/>
                  <a:ext cx="411900" cy="1062300"/>
                </a:xfrm>
                <a:prstGeom prst="roundRect">
                  <a:avLst>
                    <a:gd name="adj" fmla="val 50000"/>
                  </a:avLst>
                </a:prstGeom>
                <a:gradFill>
                  <a:gsLst>
                    <a:gs pos="0">
                      <a:schemeClr val="accent4"/>
                    </a:gs>
                    <a:gs pos="100000">
                      <a:schemeClr val="accent5"/>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nvGrpSpPr>
                <p:cNvPr id="905" name="Google Shape;905;p50"/>
                <p:cNvGrpSpPr/>
                <p:nvPr/>
              </p:nvGrpSpPr>
              <p:grpSpPr>
                <a:xfrm rot="-5400000">
                  <a:off x="130400" y="719100"/>
                  <a:ext cx="1165650" cy="538175"/>
                  <a:chOff x="1300750" y="1411025"/>
                  <a:chExt cx="1165650" cy="538175"/>
                </a:xfrm>
              </p:grpSpPr>
              <p:sp>
                <p:nvSpPr>
                  <p:cNvPr id="906" name="Google Shape;906;p50"/>
                  <p:cNvSpPr/>
                  <p:nvPr/>
                </p:nvSpPr>
                <p:spPr>
                  <a:xfrm>
                    <a:off x="2071975" y="1448225"/>
                    <a:ext cx="19375" cy="81875"/>
                  </a:xfrm>
                  <a:custGeom>
                    <a:avLst/>
                    <a:gdLst/>
                    <a:ahLst/>
                    <a:cxnLst/>
                    <a:rect l="l" t="t" r="r" b="b"/>
                    <a:pathLst>
                      <a:path w="775" h="3275" extrusionOk="0">
                        <a:moveTo>
                          <a:pt x="524" y="0"/>
                        </a:moveTo>
                        <a:lnTo>
                          <a:pt x="512" y="12"/>
                        </a:lnTo>
                        <a:cubicBezTo>
                          <a:pt x="667" y="251"/>
                          <a:pt x="691" y="548"/>
                          <a:pt x="643" y="822"/>
                        </a:cubicBezTo>
                        <a:cubicBezTo>
                          <a:pt x="584" y="1108"/>
                          <a:pt x="465" y="1358"/>
                          <a:pt x="334" y="1608"/>
                        </a:cubicBezTo>
                        <a:cubicBezTo>
                          <a:pt x="215" y="1870"/>
                          <a:pt x="48" y="2132"/>
                          <a:pt x="36" y="2441"/>
                        </a:cubicBezTo>
                        <a:cubicBezTo>
                          <a:pt x="0" y="2739"/>
                          <a:pt x="96" y="3096"/>
                          <a:pt x="346" y="3275"/>
                        </a:cubicBezTo>
                        <a:lnTo>
                          <a:pt x="358" y="3263"/>
                        </a:lnTo>
                        <a:cubicBezTo>
                          <a:pt x="227" y="3013"/>
                          <a:pt x="215" y="2739"/>
                          <a:pt x="262" y="2477"/>
                        </a:cubicBezTo>
                        <a:cubicBezTo>
                          <a:pt x="298" y="2215"/>
                          <a:pt x="393" y="1953"/>
                          <a:pt x="500" y="1679"/>
                        </a:cubicBezTo>
                        <a:cubicBezTo>
                          <a:pt x="596" y="1417"/>
                          <a:pt x="715" y="1132"/>
                          <a:pt x="751" y="834"/>
                        </a:cubicBezTo>
                        <a:cubicBezTo>
                          <a:pt x="774" y="536"/>
                          <a:pt x="727" y="227"/>
                          <a:pt x="52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07" name="Google Shape;907;p50"/>
                  <p:cNvSpPr/>
                  <p:nvPr/>
                </p:nvSpPr>
                <p:spPr>
                  <a:xfrm>
                    <a:off x="2401475" y="1701800"/>
                    <a:ext cx="64925" cy="8975"/>
                  </a:xfrm>
                  <a:custGeom>
                    <a:avLst/>
                    <a:gdLst/>
                    <a:ahLst/>
                    <a:cxnLst/>
                    <a:rect l="l" t="t" r="r" b="b"/>
                    <a:pathLst>
                      <a:path w="2597" h="359" extrusionOk="0">
                        <a:moveTo>
                          <a:pt x="790" y="0"/>
                        </a:moveTo>
                        <a:cubicBezTo>
                          <a:pt x="731" y="0"/>
                          <a:pt x="671" y="4"/>
                          <a:pt x="608" y="13"/>
                        </a:cubicBezTo>
                        <a:cubicBezTo>
                          <a:pt x="382" y="25"/>
                          <a:pt x="108" y="133"/>
                          <a:pt x="1" y="335"/>
                        </a:cubicBezTo>
                        <a:lnTo>
                          <a:pt x="13" y="359"/>
                        </a:lnTo>
                        <a:cubicBezTo>
                          <a:pt x="215" y="252"/>
                          <a:pt x="417" y="240"/>
                          <a:pt x="620" y="240"/>
                        </a:cubicBezTo>
                        <a:cubicBezTo>
                          <a:pt x="834" y="240"/>
                          <a:pt x="1048" y="216"/>
                          <a:pt x="1275" y="216"/>
                        </a:cubicBezTo>
                        <a:lnTo>
                          <a:pt x="1929" y="216"/>
                        </a:lnTo>
                        <a:lnTo>
                          <a:pt x="2584" y="299"/>
                        </a:lnTo>
                        <a:lnTo>
                          <a:pt x="2596" y="275"/>
                        </a:lnTo>
                        <a:lnTo>
                          <a:pt x="1941" y="121"/>
                        </a:lnTo>
                        <a:cubicBezTo>
                          <a:pt x="1727" y="85"/>
                          <a:pt x="1501" y="61"/>
                          <a:pt x="1275" y="37"/>
                        </a:cubicBezTo>
                        <a:cubicBezTo>
                          <a:pt x="1108" y="29"/>
                          <a:pt x="955" y="0"/>
                          <a:pt x="79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08" name="Google Shape;908;p50"/>
                  <p:cNvSpPr/>
                  <p:nvPr/>
                </p:nvSpPr>
                <p:spPr>
                  <a:xfrm>
                    <a:off x="1333200" y="1728800"/>
                    <a:ext cx="77100" cy="33775"/>
                  </a:xfrm>
                  <a:custGeom>
                    <a:avLst/>
                    <a:gdLst/>
                    <a:ahLst/>
                    <a:cxnLst/>
                    <a:rect l="l" t="t" r="r" b="b"/>
                    <a:pathLst>
                      <a:path w="3084" h="1351" extrusionOk="0">
                        <a:moveTo>
                          <a:pt x="2290" y="1"/>
                        </a:moveTo>
                        <a:cubicBezTo>
                          <a:pt x="2261" y="1"/>
                          <a:pt x="2232" y="2"/>
                          <a:pt x="2203" y="5"/>
                        </a:cubicBezTo>
                        <a:cubicBezTo>
                          <a:pt x="2024" y="17"/>
                          <a:pt x="1846" y="112"/>
                          <a:pt x="1738" y="267"/>
                        </a:cubicBezTo>
                        <a:cubicBezTo>
                          <a:pt x="1643" y="422"/>
                          <a:pt x="1619" y="565"/>
                          <a:pt x="1548" y="684"/>
                        </a:cubicBezTo>
                        <a:cubicBezTo>
                          <a:pt x="1417" y="910"/>
                          <a:pt x="1095" y="958"/>
                          <a:pt x="798" y="969"/>
                        </a:cubicBezTo>
                        <a:cubicBezTo>
                          <a:pt x="524" y="981"/>
                          <a:pt x="143" y="1041"/>
                          <a:pt x="0" y="1339"/>
                        </a:cubicBezTo>
                        <a:lnTo>
                          <a:pt x="0" y="1350"/>
                        </a:lnTo>
                        <a:cubicBezTo>
                          <a:pt x="155" y="1089"/>
                          <a:pt x="500" y="1077"/>
                          <a:pt x="786" y="1077"/>
                        </a:cubicBezTo>
                        <a:cubicBezTo>
                          <a:pt x="929" y="1077"/>
                          <a:pt x="1084" y="1077"/>
                          <a:pt x="1250" y="1041"/>
                        </a:cubicBezTo>
                        <a:cubicBezTo>
                          <a:pt x="1405" y="1017"/>
                          <a:pt x="1572" y="922"/>
                          <a:pt x="1679" y="779"/>
                        </a:cubicBezTo>
                        <a:cubicBezTo>
                          <a:pt x="1786" y="624"/>
                          <a:pt x="1846" y="493"/>
                          <a:pt x="1917" y="386"/>
                        </a:cubicBezTo>
                        <a:cubicBezTo>
                          <a:pt x="1988" y="279"/>
                          <a:pt x="2096" y="243"/>
                          <a:pt x="2227" y="207"/>
                        </a:cubicBezTo>
                        <a:cubicBezTo>
                          <a:pt x="2275" y="196"/>
                          <a:pt x="2325" y="192"/>
                          <a:pt x="2375" y="192"/>
                        </a:cubicBezTo>
                        <a:cubicBezTo>
                          <a:pt x="2598" y="192"/>
                          <a:pt x="2837" y="287"/>
                          <a:pt x="3060" y="374"/>
                        </a:cubicBezTo>
                        <a:lnTo>
                          <a:pt x="3084" y="362"/>
                        </a:lnTo>
                        <a:cubicBezTo>
                          <a:pt x="2876" y="176"/>
                          <a:pt x="2608" y="1"/>
                          <a:pt x="229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09" name="Google Shape;909;p50"/>
                  <p:cNvSpPr/>
                  <p:nvPr/>
                </p:nvSpPr>
                <p:spPr>
                  <a:xfrm>
                    <a:off x="1689475" y="1874475"/>
                    <a:ext cx="38425" cy="55375"/>
                  </a:xfrm>
                  <a:custGeom>
                    <a:avLst/>
                    <a:gdLst/>
                    <a:ahLst/>
                    <a:cxnLst/>
                    <a:rect l="l" t="t" r="r" b="b"/>
                    <a:pathLst>
                      <a:path w="1537" h="2215" extrusionOk="0">
                        <a:moveTo>
                          <a:pt x="358" y="0"/>
                        </a:moveTo>
                        <a:cubicBezTo>
                          <a:pt x="96" y="131"/>
                          <a:pt x="1" y="500"/>
                          <a:pt x="144" y="786"/>
                        </a:cubicBezTo>
                        <a:cubicBezTo>
                          <a:pt x="215" y="929"/>
                          <a:pt x="358" y="1048"/>
                          <a:pt x="501" y="1096"/>
                        </a:cubicBezTo>
                        <a:cubicBezTo>
                          <a:pt x="632" y="1143"/>
                          <a:pt x="775" y="1155"/>
                          <a:pt x="894" y="1191"/>
                        </a:cubicBezTo>
                        <a:cubicBezTo>
                          <a:pt x="1156" y="1227"/>
                          <a:pt x="1358" y="1369"/>
                          <a:pt x="1406" y="1619"/>
                        </a:cubicBezTo>
                        <a:cubicBezTo>
                          <a:pt x="1465" y="1858"/>
                          <a:pt x="1299" y="2120"/>
                          <a:pt x="1049" y="2203"/>
                        </a:cubicBezTo>
                        <a:lnTo>
                          <a:pt x="1049" y="2215"/>
                        </a:lnTo>
                        <a:cubicBezTo>
                          <a:pt x="1311" y="2167"/>
                          <a:pt x="1537" y="1881"/>
                          <a:pt x="1513" y="1584"/>
                        </a:cubicBezTo>
                        <a:cubicBezTo>
                          <a:pt x="1489" y="1453"/>
                          <a:pt x="1418" y="1310"/>
                          <a:pt x="1311" y="1203"/>
                        </a:cubicBezTo>
                        <a:cubicBezTo>
                          <a:pt x="1192" y="1096"/>
                          <a:pt x="1061" y="1048"/>
                          <a:pt x="930" y="1012"/>
                        </a:cubicBezTo>
                        <a:cubicBezTo>
                          <a:pt x="680" y="929"/>
                          <a:pt x="441" y="857"/>
                          <a:pt x="334" y="679"/>
                        </a:cubicBezTo>
                        <a:cubicBezTo>
                          <a:pt x="227" y="500"/>
                          <a:pt x="215" y="215"/>
                          <a:pt x="382" y="12"/>
                        </a:cubicBezTo>
                        <a:lnTo>
                          <a:pt x="358"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10" name="Google Shape;910;p50"/>
                  <p:cNvSpPr/>
                  <p:nvPr/>
                </p:nvSpPr>
                <p:spPr>
                  <a:xfrm>
                    <a:off x="2301475" y="1828325"/>
                    <a:ext cx="53300" cy="45275"/>
                  </a:xfrm>
                  <a:custGeom>
                    <a:avLst/>
                    <a:gdLst/>
                    <a:ahLst/>
                    <a:cxnLst/>
                    <a:rect l="l" t="t" r="r" b="b"/>
                    <a:pathLst>
                      <a:path w="2132" h="1811" extrusionOk="0">
                        <a:moveTo>
                          <a:pt x="262" y="1"/>
                        </a:moveTo>
                        <a:cubicBezTo>
                          <a:pt x="24" y="156"/>
                          <a:pt x="0" y="596"/>
                          <a:pt x="262" y="798"/>
                        </a:cubicBezTo>
                        <a:cubicBezTo>
                          <a:pt x="361" y="887"/>
                          <a:pt x="501" y="935"/>
                          <a:pt x="628" y="935"/>
                        </a:cubicBezTo>
                        <a:cubicBezTo>
                          <a:pt x="653" y="935"/>
                          <a:pt x="678" y="933"/>
                          <a:pt x="703" y="929"/>
                        </a:cubicBezTo>
                        <a:cubicBezTo>
                          <a:pt x="857" y="918"/>
                          <a:pt x="976" y="870"/>
                          <a:pt x="1096" y="858"/>
                        </a:cubicBezTo>
                        <a:cubicBezTo>
                          <a:pt x="1122" y="853"/>
                          <a:pt x="1147" y="850"/>
                          <a:pt x="1172" y="850"/>
                        </a:cubicBezTo>
                        <a:cubicBezTo>
                          <a:pt x="1372" y="850"/>
                          <a:pt x="1524" y="1015"/>
                          <a:pt x="1619" y="1227"/>
                        </a:cubicBezTo>
                        <a:cubicBezTo>
                          <a:pt x="1715" y="1453"/>
                          <a:pt x="1858" y="1763"/>
                          <a:pt x="2131" y="1810"/>
                        </a:cubicBezTo>
                        <a:lnTo>
                          <a:pt x="2119" y="1751"/>
                        </a:lnTo>
                        <a:cubicBezTo>
                          <a:pt x="1869" y="1680"/>
                          <a:pt x="1786" y="1394"/>
                          <a:pt x="1703" y="1156"/>
                        </a:cubicBezTo>
                        <a:cubicBezTo>
                          <a:pt x="1655" y="1037"/>
                          <a:pt x="1596" y="906"/>
                          <a:pt x="1488" y="798"/>
                        </a:cubicBezTo>
                        <a:cubicBezTo>
                          <a:pt x="1405" y="704"/>
                          <a:pt x="1257" y="665"/>
                          <a:pt x="1125" y="665"/>
                        </a:cubicBezTo>
                        <a:cubicBezTo>
                          <a:pt x="1107" y="665"/>
                          <a:pt x="1089" y="666"/>
                          <a:pt x="1072" y="667"/>
                        </a:cubicBezTo>
                        <a:cubicBezTo>
                          <a:pt x="917" y="680"/>
                          <a:pt x="785" y="702"/>
                          <a:pt x="671" y="702"/>
                        </a:cubicBezTo>
                        <a:cubicBezTo>
                          <a:pt x="565" y="702"/>
                          <a:pt x="473" y="683"/>
                          <a:pt x="393" y="620"/>
                        </a:cubicBezTo>
                        <a:cubicBezTo>
                          <a:pt x="226" y="501"/>
                          <a:pt x="155" y="251"/>
                          <a:pt x="274" y="13"/>
                        </a:cubicBezTo>
                        <a:lnTo>
                          <a:pt x="262"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11" name="Google Shape;911;p50"/>
                  <p:cNvSpPr/>
                  <p:nvPr/>
                </p:nvSpPr>
                <p:spPr>
                  <a:xfrm>
                    <a:off x="2377975" y="1771175"/>
                    <a:ext cx="73525" cy="37825"/>
                  </a:xfrm>
                  <a:custGeom>
                    <a:avLst/>
                    <a:gdLst/>
                    <a:ahLst/>
                    <a:cxnLst/>
                    <a:rect l="l" t="t" r="r" b="b"/>
                    <a:pathLst>
                      <a:path w="2941" h="1513" extrusionOk="0">
                        <a:moveTo>
                          <a:pt x="0" y="1"/>
                        </a:moveTo>
                        <a:cubicBezTo>
                          <a:pt x="12" y="334"/>
                          <a:pt x="250" y="620"/>
                          <a:pt x="548" y="751"/>
                        </a:cubicBezTo>
                        <a:cubicBezTo>
                          <a:pt x="663" y="795"/>
                          <a:pt x="790" y="819"/>
                          <a:pt x="912" y="819"/>
                        </a:cubicBezTo>
                        <a:cubicBezTo>
                          <a:pt x="954" y="819"/>
                          <a:pt x="996" y="817"/>
                          <a:pt x="1036" y="810"/>
                        </a:cubicBezTo>
                        <a:cubicBezTo>
                          <a:pt x="1214" y="798"/>
                          <a:pt x="1357" y="703"/>
                          <a:pt x="1488" y="679"/>
                        </a:cubicBezTo>
                        <a:cubicBezTo>
                          <a:pt x="1541" y="658"/>
                          <a:pt x="1592" y="648"/>
                          <a:pt x="1642" y="648"/>
                        </a:cubicBezTo>
                        <a:cubicBezTo>
                          <a:pt x="1841" y="648"/>
                          <a:pt x="2024" y="801"/>
                          <a:pt x="2215" y="953"/>
                        </a:cubicBezTo>
                        <a:lnTo>
                          <a:pt x="2929" y="1513"/>
                        </a:lnTo>
                        <a:lnTo>
                          <a:pt x="2941" y="1489"/>
                        </a:lnTo>
                        <a:lnTo>
                          <a:pt x="2286" y="882"/>
                        </a:lnTo>
                        <a:cubicBezTo>
                          <a:pt x="2167" y="775"/>
                          <a:pt x="2072" y="679"/>
                          <a:pt x="1929" y="584"/>
                        </a:cubicBezTo>
                        <a:cubicBezTo>
                          <a:pt x="1838" y="526"/>
                          <a:pt x="1713" y="491"/>
                          <a:pt x="1593" y="491"/>
                        </a:cubicBezTo>
                        <a:cubicBezTo>
                          <a:pt x="1540" y="491"/>
                          <a:pt x="1488" y="498"/>
                          <a:pt x="1441" y="513"/>
                        </a:cubicBezTo>
                        <a:cubicBezTo>
                          <a:pt x="1274" y="537"/>
                          <a:pt x="1143" y="596"/>
                          <a:pt x="1012" y="596"/>
                        </a:cubicBezTo>
                        <a:cubicBezTo>
                          <a:pt x="881" y="596"/>
                          <a:pt x="738" y="584"/>
                          <a:pt x="619" y="537"/>
                        </a:cubicBezTo>
                        <a:cubicBezTo>
                          <a:pt x="369" y="453"/>
                          <a:pt x="143" y="275"/>
                          <a:pt x="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12" name="Google Shape;912;p50"/>
                  <p:cNvSpPr/>
                  <p:nvPr/>
                </p:nvSpPr>
                <p:spPr>
                  <a:xfrm>
                    <a:off x="2158300" y="1860475"/>
                    <a:ext cx="30975" cy="83975"/>
                  </a:xfrm>
                  <a:custGeom>
                    <a:avLst/>
                    <a:gdLst/>
                    <a:ahLst/>
                    <a:cxnLst/>
                    <a:rect l="l" t="t" r="r" b="b"/>
                    <a:pathLst>
                      <a:path w="1239" h="3359" extrusionOk="0">
                        <a:moveTo>
                          <a:pt x="286" y="1"/>
                        </a:moveTo>
                        <a:cubicBezTo>
                          <a:pt x="107" y="36"/>
                          <a:pt x="0" y="239"/>
                          <a:pt x="0" y="417"/>
                        </a:cubicBezTo>
                        <a:cubicBezTo>
                          <a:pt x="0" y="608"/>
                          <a:pt x="107" y="786"/>
                          <a:pt x="226" y="905"/>
                        </a:cubicBezTo>
                        <a:cubicBezTo>
                          <a:pt x="476" y="1167"/>
                          <a:pt x="798" y="1275"/>
                          <a:pt x="941" y="1525"/>
                        </a:cubicBezTo>
                        <a:cubicBezTo>
                          <a:pt x="1108" y="1763"/>
                          <a:pt x="929" y="2072"/>
                          <a:pt x="929" y="2418"/>
                        </a:cubicBezTo>
                        <a:cubicBezTo>
                          <a:pt x="917" y="2763"/>
                          <a:pt x="1012" y="3084"/>
                          <a:pt x="1215" y="3358"/>
                        </a:cubicBezTo>
                        <a:lnTo>
                          <a:pt x="1238" y="3322"/>
                        </a:lnTo>
                        <a:cubicBezTo>
                          <a:pt x="1072" y="3061"/>
                          <a:pt x="1012" y="2727"/>
                          <a:pt x="1048" y="2418"/>
                        </a:cubicBezTo>
                        <a:cubicBezTo>
                          <a:pt x="1060" y="2263"/>
                          <a:pt x="1108" y="2120"/>
                          <a:pt x="1155" y="1953"/>
                        </a:cubicBezTo>
                        <a:cubicBezTo>
                          <a:pt x="1191" y="1810"/>
                          <a:pt x="1191" y="1596"/>
                          <a:pt x="1108" y="1429"/>
                        </a:cubicBezTo>
                        <a:cubicBezTo>
                          <a:pt x="929" y="1108"/>
                          <a:pt x="596" y="941"/>
                          <a:pt x="393" y="751"/>
                        </a:cubicBezTo>
                        <a:cubicBezTo>
                          <a:pt x="274" y="644"/>
                          <a:pt x="203" y="536"/>
                          <a:pt x="167" y="405"/>
                        </a:cubicBezTo>
                        <a:cubicBezTo>
                          <a:pt x="155" y="274"/>
                          <a:pt x="167" y="108"/>
                          <a:pt x="298" y="13"/>
                        </a:cubicBezTo>
                        <a:lnTo>
                          <a:pt x="28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13" name="Google Shape;913;p50"/>
                  <p:cNvSpPr/>
                  <p:nvPr/>
                </p:nvSpPr>
                <p:spPr>
                  <a:xfrm>
                    <a:off x="1574600" y="1856050"/>
                    <a:ext cx="29475" cy="78275"/>
                  </a:xfrm>
                  <a:custGeom>
                    <a:avLst/>
                    <a:gdLst/>
                    <a:ahLst/>
                    <a:cxnLst/>
                    <a:rect l="l" t="t" r="r" b="b"/>
                    <a:pathLst>
                      <a:path w="1179" h="3131" extrusionOk="0">
                        <a:moveTo>
                          <a:pt x="990" y="1"/>
                        </a:moveTo>
                        <a:cubicBezTo>
                          <a:pt x="851" y="1"/>
                          <a:pt x="692" y="62"/>
                          <a:pt x="595" y="178"/>
                        </a:cubicBezTo>
                        <a:cubicBezTo>
                          <a:pt x="464" y="332"/>
                          <a:pt x="429" y="535"/>
                          <a:pt x="488" y="737"/>
                        </a:cubicBezTo>
                        <a:cubicBezTo>
                          <a:pt x="572" y="928"/>
                          <a:pt x="714" y="1047"/>
                          <a:pt x="810" y="1154"/>
                        </a:cubicBezTo>
                        <a:cubicBezTo>
                          <a:pt x="905" y="1249"/>
                          <a:pt x="953" y="1368"/>
                          <a:pt x="893" y="1487"/>
                        </a:cubicBezTo>
                        <a:cubicBezTo>
                          <a:pt x="786" y="1749"/>
                          <a:pt x="369" y="1844"/>
                          <a:pt x="214" y="2166"/>
                        </a:cubicBezTo>
                        <a:cubicBezTo>
                          <a:pt x="36" y="2440"/>
                          <a:pt x="0" y="2821"/>
                          <a:pt x="119" y="3130"/>
                        </a:cubicBezTo>
                        <a:lnTo>
                          <a:pt x="131" y="3130"/>
                        </a:lnTo>
                        <a:cubicBezTo>
                          <a:pt x="48" y="2821"/>
                          <a:pt x="119" y="2476"/>
                          <a:pt x="298" y="2225"/>
                        </a:cubicBezTo>
                        <a:cubicBezTo>
                          <a:pt x="405" y="2083"/>
                          <a:pt x="512" y="1999"/>
                          <a:pt x="655" y="1928"/>
                        </a:cubicBezTo>
                        <a:cubicBezTo>
                          <a:pt x="810" y="1833"/>
                          <a:pt x="964" y="1749"/>
                          <a:pt x="1060" y="1571"/>
                        </a:cubicBezTo>
                        <a:cubicBezTo>
                          <a:pt x="1179" y="1392"/>
                          <a:pt x="1107" y="1118"/>
                          <a:pt x="976" y="999"/>
                        </a:cubicBezTo>
                        <a:cubicBezTo>
                          <a:pt x="869" y="868"/>
                          <a:pt x="750" y="761"/>
                          <a:pt x="703" y="642"/>
                        </a:cubicBezTo>
                        <a:cubicBezTo>
                          <a:pt x="583" y="416"/>
                          <a:pt x="750" y="82"/>
                          <a:pt x="1084" y="35"/>
                        </a:cubicBezTo>
                        <a:lnTo>
                          <a:pt x="1084" y="11"/>
                        </a:lnTo>
                        <a:cubicBezTo>
                          <a:pt x="1054" y="4"/>
                          <a:pt x="1023" y="1"/>
                          <a:pt x="99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14" name="Google Shape;914;p50"/>
                  <p:cNvSpPr/>
                  <p:nvPr/>
                </p:nvSpPr>
                <p:spPr>
                  <a:xfrm>
                    <a:off x="1424275" y="1476500"/>
                    <a:ext cx="55675" cy="57175"/>
                  </a:xfrm>
                  <a:custGeom>
                    <a:avLst/>
                    <a:gdLst/>
                    <a:ahLst/>
                    <a:cxnLst/>
                    <a:rect l="l" t="t" r="r" b="b"/>
                    <a:pathLst>
                      <a:path w="2227" h="2287" extrusionOk="0">
                        <a:moveTo>
                          <a:pt x="0" y="1"/>
                        </a:moveTo>
                        <a:cubicBezTo>
                          <a:pt x="286" y="36"/>
                          <a:pt x="596" y="120"/>
                          <a:pt x="679" y="382"/>
                        </a:cubicBezTo>
                        <a:cubicBezTo>
                          <a:pt x="727" y="501"/>
                          <a:pt x="679" y="644"/>
                          <a:pt x="727" y="810"/>
                        </a:cubicBezTo>
                        <a:cubicBezTo>
                          <a:pt x="786" y="977"/>
                          <a:pt x="941" y="1096"/>
                          <a:pt x="1072" y="1155"/>
                        </a:cubicBezTo>
                        <a:cubicBezTo>
                          <a:pt x="1358" y="1286"/>
                          <a:pt x="1560" y="1406"/>
                          <a:pt x="1763" y="1596"/>
                        </a:cubicBezTo>
                        <a:cubicBezTo>
                          <a:pt x="1953" y="1775"/>
                          <a:pt x="2096" y="2013"/>
                          <a:pt x="2203" y="2287"/>
                        </a:cubicBezTo>
                        <a:lnTo>
                          <a:pt x="2215" y="2287"/>
                        </a:lnTo>
                        <a:cubicBezTo>
                          <a:pt x="2227" y="1989"/>
                          <a:pt x="2096" y="1691"/>
                          <a:pt x="1905" y="1453"/>
                        </a:cubicBezTo>
                        <a:cubicBezTo>
                          <a:pt x="1715" y="1215"/>
                          <a:pt x="1382" y="1096"/>
                          <a:pt x="1132" y="1001"/>
                        </a:cubicBezTo>
                        <a:cubicBezTo>
                          <a:pt x="1012" y="953"/>
                          <a:pt x="905" y="882"/>
                          <a:pt x="858" y="774"/>
                        </a:cubicBezTo>
                        <a:cubicBezTo>
                          <a:pt x="822" y="679"/>
                          <a:pt x="846" y="513"/>
                          <a:pt x="786" y="358"/>
                        </a:cubicBezTo>
                        <a:cubicBezTo>
                          <a:pt x="643" y="48"/>
                          <a:pt x="286" y="1"/>
                          <a:pt x="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15" name="Google Shape;915;p50"/>
                  <p:cNvSpPr/>
                  <p:nvPr/>
                </p:nvSpPr>
                <p:spPr>
                  <a:xfrm>
                    <a:off x="1812425" y="1411025"/>
                    <a:ext cx="45250" cy="93775"/>
                  </a:xfrm>
                  <a:custGeom>
                    <a:avLst/>
                    <a:gdLst/>
                    <a:ahLst/>
                    <a:cxnLst/>
                    <a:rect l="l" t="t" r="r" b="b"/>
                    <a:pathLst>
                      <a:path w="1810" h="3751" extrusionOk="0">
                        <a:moveTo>
                          <a:pt x="1310" y="0"/>
                        </a:moveTo>
                        <a:lnTo>
                          <a:pt x="1310" y="0"/>
                        </a:lnTo>
                        <a:cubicBezTo>
                          <a:pt x="1393" y="369"/>
                          <a:pt x="1238" y="786"/>
                          <a:pt x="917" y="988"/>
                        </a:cubicBezTo>
                        <a:cubicBezTo>
                          <a:pt x="846" y="1024"/>
                          <a:pt x="750" y="1072"/>
                          <a:pt x="679" y="1179"/>
                        </a:cubicBezTo>
                        <a:cubicBezTo>
                          <a:pt x="607" y="1262"/>
                          <a:pt x="607" y="1417"/>
                          <a:pt x="667" y="1524"/>
                        </a:cubicBezTo>
                        <a:cubicBezTo>
                          <a:pt x="786" y="1727"/>
                          <a:pt x="1012" y="1786"/>
                          <a:pt x="1155" y="1881"/>
                        </a:cubicBezTo>
                        <a:cubicBezTo>
                          <a:pt x="1453" y="2048"/>
                          <a:pt x="1512" y="2477"/>
                          <a:pt x="1346" y="2739"/>
                        </a:cubicBezTo>
                        <a:cubicBezTo>
                          <a:pt x="1274" y="2882"/>
                          <a:pt x="1096" y="3001"/>
                          <a:pt x="988" y="3191"/>
                        </a:cubicBezTo>
                        <a:cubicBezTo>
                          <a:pt x="941" y="3298"/>
                          <a:pt x="917" y="3417"/>
                          <a:pt x="941" y="3513"/>
                        </a:cubicBezTo>
                        <a:cubicBezTo>
                          <a:pt x="953" y="3620"/>
                          <a:pt x="1024" y="3739"/>
                          <a:pt x="1131" y="3751"/>
                        </a:cubicBezTo>
                        <a:lnTo>
                          <a:pt x="1143" y="3739"/>
                        </a:lnTo>
                        <a:cubicBezTo>
                          <a:pt x="976" y="3632"/>
                          <a:pt x="1036" y="3417"/>
                          <a:pt x="1131" y="3298"/>
                        </a:cubicBezTo>
                        <a:cubicBezTo>
                          <a:pt x="1238" y="3155"/>
                          <a:pt x="1417" y="3072"/>
                          <a:pt x="1548" y="2893"/>
                        </a:cubicBezTo>
                        <a:cubicBezTo>
                          <a:pt x="1810" y="2501"/>
                          <a:pt x="1655" y="1941"/>
                          <a:pt x="1250" y="1750"/>
                        </a:cubicBezTo>
                        <a:cubicBezTo>
                          <a:pt x="0" y="1465"/>
                          <a:pt x="1750" y="869"/>
                          <a:pt x="1322" y="24"/>
                        </a:cubicBezTo>
                        <a:lnTo>
                          <a:pt x="131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16" name="Google Shape;916;p50"/>
                  <p:cNvSpPr/>
                  <p:nvPr/>
                </p:nvSpPr>
                <p:spPr>
                  <a:xfrm>
                    <a:off x="2273775" y="1467475"/>
                    <a:ext cx="66125" cy="77525"/>
                  </a:xfrm>
                  <a:custGeom>
                    <a:avLst/>
                    <a:gdLst/>
                    <a:ahLst/>
                    <a:cxnLst/>
                    <a:rect l="l" t="t" r="r" b="b"/>
                    <a:pathLst>
                      <a:path w="2645" h="3101" extrusionOk="0">
                        <a:moveTo>
                          <a:pt x="2405" y="1"/>
                        </a:moveTo>
                        <a:cubicBezTo>
                          <a:pt x="2288" y="1"/>
                          <a:pt x="2166" y="48"/>
                          <a:pt x="2084" y="123"/>
                        </a:cubicBezTo>
                        <a:cubicBezTo>
                          <a:pt x="1918" y="266"/>
                          <a:pt x="1858" y="469"/>
                          <a:pt x="1834" y="659"/>
                        </a:cubicBezTo>
                        <a:cubicBezTo>
                          <a:pt x="1787" y="1052"/>
                          <a:pt x="1858" y="1469"/>
                          <a:pt x="1632" y="1731"/>
                        </a:cubicBezTo>
                        <a:cubicBezTo>
                          <a:pt x="1537" y="1874"/>
                          <a:pt x="1382" y="1897"/>
                          <a:pt x="1191" y="1897"/>
                        </a:cubicBezTo>
                        <a:cubicBezTo>
                          <a:pt x="1001" y="1897"/>
                          <a:pt x="763" y="1933"/>
                          <a:pt x="584" y="2052"/>
                        </a:cubicBezTo>
                        <a:cubicBezTo>
                          <a:pt x="227" y="2267"/>
                          <a:pt x="1" y="2719"/>
                          <a:pt x="108" y="3100"/>
                        </a:cubicBezTo>
                        <a:lnTo>
                          <a:pt x="132" y="3100"/>
                        </a:lnTo>
                        <a:cubicBezTo>
                          <a:pt x="168" y="2719"/>
                          <a:pt x="406" y="2409"/>
                          <a:pt x="703" y="2243"/>
                        </a:cubicBezTo>
                        <a:cubicBezTo>
                          <a:pt x="858" y="2148"/>
                          <a:pt x="1013" y="2124"/>
                          <a:pt x="1203" y="2124"/>
                        </a:cubicBezTo>
                        <a:cubicBezTo>
                          <a:pt x="1394" y="2124"/>
                          <a:pt x="1668" y="2028"/>
                          <a:pt x="1787" y="1838"/>
                        </a:cubicBezTo>
                        <a:cubicBezTo>
                          <a:pt x="2049" y="1457"/>
                          <a:pt x="1918" y="1016"/>
                          <a:pt x="1953" y="659"/>
                        </a:cubicBezTo>
                        <a:cubicBezTo>
                          <a:pt x="1965" y="469"/>
                          <a:pt x="2013" y="290"/>
                          <a:pt x="2144" y="159"/>
                        </a:cubicBezTo>
                        <a:cubicBezTo>
                          <a:pt x="2227" y="83"/>
                          <a:pt x="2339" y="32"/>
                          <a:pt x="2453" y="32"/>
                        </a:cubicBezTo>
                        <a:cubicBezTo>
                          <a:pt x="2518" y="32"/>
                          <a:pt x="2583" y="49"/>
                          <a:pt x="2644" y="88"/>
                        </a:cubicBezTo>
                        <a:cubicBezTo>
                          <a:pt x="2578" y="27"/>
                          <a:pt x="2493" y="1"/>
                          <a:pt x="240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17" name="Google Shape;917;p50"/>
                  <p:cNvSpPr/>
                  <p:nvPr/>
                </p:nvSpPr>
                <p:spPr>
                  <a:xfrm>
                    <a:off x="2152925" y="1455075"/>
                    <a:ext cx="21775" cy="62825"/>
                  </a:xfrm>
                  <a:custGeom>
                    <a:avLst/>
                    <a:gdLst/>
                    <a:ahLst/>
                    <a:cxnLst/>
                    <a:rect l="l" t="t" r="r" b="b"/>
                    <a:pathLst>
                      <a:path w="871" h="2513" extrusionOk="0">
                        <a:moveTo>
                          <a:pt x="846" y="0"/>
                        </a:moveTo>
                        <a:cubicBezTo>
                          <a:pt x="715" y="0"/>
                          <a:pt x="596" y="107"/>
                          <a:pt x="549" y="227"/>
                        </a:cubicBezTo>
                        <a:cubicBezTo>
                          <a:pt x="489" y="346"/>
                          <a:pt x="501" y="488"/>
                          <a:pt x="537" y="608"/>
                        </a:cubicBezTo>
                        <a:cubicBezTo>
                          <a:pt x="608" y="858"/>
                          <a:pt x="715" y="1096"/>
                          <a:pt x="632" y="1298"/>
                        </a:cubicBezTo>
                        <a:cubicBezTo>
                          <a:pt x="561" y="1489"/>
                          <a:pt x="334" y="1596"/>
                          <a:pt x="156" y="1798"/>
                        </a:cubicBezTo>
                        <a:cubicBezTo>
                          <a:pt x="72" y="1905"/>
                          <a:pt x="1" y="2048"/>
                          <a:pt x="13" y="2203"/>
                        </a:cubicBezTo>
                        <a:cubicBezTo>
                          <a:pt x="25" y="2346"/>
                          <a:pt x="120" y="2501"/>
                          <a:pt x="263" y="2513"/>
                        </a:cubicBezTo>
                        <a:lnTo>
                          <a:pt x="263" y="2501"/>
                        </a:lnTo>
                        <a:cubicBezTo>
                          <a:pt x="156" y="2441"/>
                          <a:pt x="144" y="2322"/>
                          <a:pt x="156" y="2215"/>
                        </a:cubicBezTo>
                        <a:cubicBezTo>
                          <a:pt x="180" y="2132"/>
                          <a:pt x="239" y="2036"/>
                          <a:pt x="310" y="1965"/>
                        </a:cubicBezTo>
                        <a:cubicBezTo>
                          <a:pt x="453" y="1810"/>
                          <a:pt x="715" y="1667"/>
                          <a:pt x="799" y="1370"/>
                        </a:cubicBezTo>
                        <a:cubicBezTo>
                          <a:pt x="870" y="1072"/>
                          <a:pt x="715" y="834"/>
                          <a:pt x="632" y="608"/>
                        </a:cubicBezTo>
                        <a:cubicBezTo>
                          <a:pt x="584" y="488"/>
                          <a:pt x="572" y="369"/>
                          <a:pt x="608" y="262"/>
                        </a:cubicBezTo>
                        <a:cubicBezTo>
                          <a:pt x="632" y="167"/>
                          <a:pt x="727" y="60"/>
                          <a:pt x="846" y="48"/>
                        </a:cubicBezTo>
                        <a:lnTo>
                          <a:pt x="846"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18" name="Google Shape;918;p50"/>
                  <p:cNvSpPr/>
                  <p:nvPr/>
                </p:nvSpPr>
                <p:spPr>
                  <a:xfrm>
                    <a:off x="1609125" y="1467575"/>
                    <a:ext cx="30375" cy="66700"/>
                  </a:xfrm>
                  <a:custGeom>
                    <a:avLst/>
                    <a:gdLst/>
                    <a:ahLst/>
                    <a:cxnLst/>
                    <a:rect l="l" t="t" r="r" b="b"/>
                    <a:pathLst>
                      <a:path w="1215" h="2668" extrusionOk="0">
                        <a:moveTo>
                          <a:pt x="0" y="0"/>
                        </a:moveTo>
                        <a:cubicBezTo>
                          <a:pt x="24" y="500"/>
                          <a:pt x="119" y="1001"/>
                          <a:pt x="322" y="1465"/>
                        </a:cubicBezTo>
                        <a:cubicBezTo>
                          <a:pt x="405" y="1691"/>
                          <a:pt x="512" y="1929"/>
                          <a:pt x="655" y="2132"/>
                        </a:cubicBezTo>
                        <a:cubicBezTo>
                          <a:pt x="810" y="2346"/>
                          <a:pt x="988" y="2525"/>
                          <a:pt x="1191" y="2667"/>
                        </a:cubicBezTo>
                        <a:lnTo>
                          <a:pt x="1215" y="2655"/>
                        </a:lnTo>
                        <a:cubicBezTo>
                          <a:pt x="1096" y="2429"/>
                          <a:pt x="953" y="2227"/>
                          <a:pt x="834" y="2013"/>
                        </a:cubicBezTo>
                        <a:cubicBezTo>
                          <a:pt x="715" y="1810"/>
                          <a:pt x="572" y="1608"/>
                          <a:pt x="465" y="1393"/>
                        </a:cubicBezTo>
                        <a:cubicBezTo>
                          <a:pt x="238" y="953"/>
                          <a:pt x="95" y="500"/>
                          <a:pt x="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19" name="Google Shape;919;p50"/>
                  <p:cNvSpPr/>
                  <p:nvPr/>
                </p:nvSpPr>
                <p:spPr>
                  <a:xfrm>
                    <a:off x="2102025" y="1468475"/>
                    <a:ext cx="35150" cy="51500"/>
                  </a:xfrm>
                  <a:custGeom>
                    <a:avLst/>
                    <a:gdLst/>
                    <a:ahLst/>
                    <a:cxnLst/>
                    <a:rect l="l" t="t" r="r" b="b"/>
                    <a:pathLst>
                      <a:path w="1406" h="2060" extrusionOk="0">
                        <a:moveTo>
                          <a:pt x="1406" y="0"/>
                        </a:moveTo>
                        <a:lnTo>
                          <a:pt x="1394" y="24"/>
                        </a:lnTo>
                        <a:cubicBezTo>
                          <a:pt x="1346" y="238"/>
                          <a:pt x="1215" y="429"/>
                          <a:pt x="1049" y="560"/>
                        </a:cubicBezTo>
                        <a:cubicBezTo>
                          <a:pt x="870" y="703"/>
                          <a:pt x="680" y="726"/>
                          <a:pt x="441" y="798"/>
                        </a:cubicBezTo>
                        <a:cubicBezTo>
                          <a:pt x="180" y="869"/>
                          <a:pt x="1" y="1155"/>
                          <a:pt x="25" y="1405"/>
                        </a:cubicBezTo>
                        <a:cubicBezTo>
                          <a:pt x="37" y="1667"/>
                          <a:pt x="156" y="1893"/>
                          <a:pt x="287" y="2060"/>
                        </a:cubicBezTo>
                        <a:lnTo>
                          <a:pt x="299" y="2048"/>
                        </a:lnTo>
                        <a:cubicBezTo>
                          <a:pt x="275" y="1822"/>
                          <a:pt x="215" y="1607"/>
                          <a:pt x="251" y="1405"/>
                        </a:cubicBezTo>
                        <a:cubicBezTo>
                          <a:pt x="275" y="1215"/>
                          <a:pt x="334" y="1036"/>
                          <a:pt x="513" y="953"/>
                        </a:cubicBezTo>
                        <a:cubicBezTo>
                          <a:pt x="692" y="857"/>
                          <a:pt x="965" y="798"/>
                          <a:pt x="1120" y="619"/>
                        </a:cubicBezTo>
                        <a:cubicBezTo>
                          <a:pt x="1287" y="441"/>
                          <a:pt x="1394" y="226"/>
                          <a:pt x="140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20" name="Google Shape;920;p50"/>
                  <p:cNvSpPr/>
                  <p:nvPr/>
                </p:nvSpPr>
                <p:spPr>
                  <a:xfrm>
                    <a:off x="1405525" y="1513125"/>
                    <a:ext cx="38125" cy="33050"/>
                  </a:xfrm>
                  <a:custGeom>
                    <a:avLst/>
                    <a:gdLst/>
                    <a:ahLst/>
                    <a:cxnLst/>
                    <a:rect l="l" t="t" r="r" b="b"/>
                    <a:pathLst>
                      <a:path w="1525" h="1322" extrusionOk="0">
                        <a:moveTo>
                          <a:pt x="12" y="0"/>
                        </a:moveTo>
                        <a:lnTo>
                          <a:pt x="0" y="36"/>
                        </a:lnTo>
                        <a:cubicBezTo>
                          <a:pt x="96" y="60"/>
                          <a:pt x="143" y="143"/>
                          <a:pt x="155" y="238"/>
                        </a:cubicBezTo>
                        <a:cubicBezTo>
                          <a:pt x="167" y="322"/>
                          <a:pt x="155" y="417"/>
                          <a:pt x="167" y="512"/>
                        </a:cubicBezTo>
                        <a:cubicBezTo>
                          <a:pt x="179" y="619"/>
                          <a:pt x="238" y="738"/>
                          <a:pt x="334" y="798"/>
                        </a:cubicBezTo>
                        <a:cubicBezTo>
                          <a:pt x="417" y="869"/>
                          <a:pt x="524" y="905"/>
                          <a:pt x="631" y="917"/>
                        </a:cubicBezTo>
                        <a:cubicBezTo>
                          <a:pt x="834" y="953"/>
                          <a:pt x="1036" y="929"/>
                          <a:pt x="1167" y="976"/>
                        </a:cubicBezTo>
                        <a:cubicBezTo>
                          <a:pt x="1286" y="1000"/>
                          <a:pt x="1429" y="1131"/>
                          <a:pt x="1370" y="1310"/>
                        </a:cubicBezTo>
                        <a:lnTo>
                          <a:pt x="1393" y="1322"/>
                        </a:lnTo>
                        <a:cubicBezTo>
                          <a:pt x="1501" y="1262"/>
                          <a:pt x="1524" y="1107"/>
                          <a:pt x="1477" y="1012"/>
                        </a:cubicBezTo>
                        <a:cubicBezTo>
                          <a:pt x="1453" y="905"/>
                          <a:pt x="1346" y="798"/>
                          <a:pt x="1239" y="762"/>
                        </a:cubicBezTo>
                        <a:cubicBezTo>
                          <a:pt x="1138" y="720"/>
                          <a:pt x="1042" y="708"/>
                          <a:pt x="952" y="708"/>
                        </a:cubicBezTo>
                        <a:cubicBezTo>
                          <a:pt x="839" y="708"/>
                          <a:pt x="736" y="726"/>
                          <a:pt x="643" y="726"/>
                        </a:cubicBezTo>
                        <a:cubicBezTo>
                          <a:pt x="465" y="726"/>
                          <a:pt x="298" y="655"/>
                          <a:pt x="274" y="488"/>
                        </a:cubicBezTo>
                        <a:cubicBezTo>
                          <a:pt x="238" y="405"/>
                          <a:pt x="238" y="310"/>
                          <a:pt x="215" y="202"/>
                        </a:cubicBezTo>
                        <a:cubicBezTo>
                          <a:pt x="191" y="107"/>
                          <a:pt x="107" y="12"/>
                          <a:pt x="1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21" name="Google Shape;921;p50"/>
                  <p:cNvSpPr/>
                  <p:nvPr/>
                </p:nvSpPr>
                <p:spPr>
                  <a:xfrm>
                    <a:off x="1372475" y="1798525"/>
                    <a:ext cx="57475" cy="35600"/>
                  </a:xfrm>
                  <a:custGeom>
                    <a:avLst/>
                    <a:gdLst/>
                    <a:ahLst/>
                    <a:cxnLst/>
                    <a:rect l="l" t="t" r="r" b="b"/>
                    <a:pathLst>
                      <a:path w="2299" h="1424" extrusionOk="0">
                        <a:moveTo>
                          <a:pt x="2032" y="1"/>
                        </a:moveTo>
                        <a:cubicBezTo>
                          <a:pt x="1997" y="1"/>
                          <a:pt x="1962" y="5"/>
                          <a:pt x="1930" y="14"/>
                        </a:cubicBezTo>
                        <a:cubicBezTo>
                          <a:pt x="1775" y="62"/>
                          <a:pt x="1668" y="157"/>
                          <a:pt x="1596" y="276"/>
                        </a:cubicBezTo>
                        <a:cubicBezTo>
                          <a:pt x="1453" y="514"/>
                          <a:pt x="1453" y="752"/>
                          <a:pt x="1310" y="931"/>
                        </a:cubicBezTo>
                        <a:cubicBezTo>
                          <a:pt x="1048" y="1300"/>
                          <a:pt x="513" y="1383"/>
                          <a:pt x="36" y="1395"/>
                        </a:cubicBezTo>
                        <a:lnTo>
                          <a:pt x="1" y="1395"/>
                        </a:lnTo>
                        <a:lnTo>
                          <a:pt x="1" y="1407"/>
                        </a:lnTo>
                        <a:cubicBezTo>
                          <a:pt x="137" y="1414"/>
                          <a:pt x="271" y="1424"/>
                          <a:pt x="406" y="1424"/>
                        </a:cubicBezTo>
                        <a:cubicBezTo>
                          <a:pt x="518" y="1424"/>
                          <a:pt x="632" y="1417"/>
                          <a:pt x="751" y="1395"/>
                        </a:cubicBezTo>
                        <a:cubicBezTo>
                          <a:pt x="1001" y="1348"/>
                          <a:pt x="1251" y="1252"/>
                          <a:pt x="1429" y="1038"/>
                        </a:cubicBezTo>
                        <a:cubicBezTo>
                          <a:pt x="1620" y="836"/>
                          <a:pt x="1680" y="562"/>
                          <a:pt x="1775" y="383"/>
                        </a:cubicBezTo>
                        <a:cubicBezTo>
                          <a:pt x="1822" y="300"/>
                          <a:pt x="1882" y="205"/>
                          <a:pt x="1965" y="157"/>
                        </a:cubicBezTo>
                        <a:cubicBezTo>
                          <a:pt x="2024" y="135"/>
                          <a:pt x="2091" y="113"/>
                          <a:pt x="2159" y="113"/>
                        </a:cubicBezTo>
                        <a:cubicBezTo>
                          <a:pt x="2202" y="113"/>
                          <a:pt x="2245" y="122"/>
                          <a:pt x="2287" y="145"/>
                        </a:cubicBezTo>
                        <a:lnTo>
                          <a:pt x="2299" y="133"/>
                        </a:lnTo>
                        <a:cubicBezTo>
                          <a:pt x="2254" y="43"/>
                          <a:pt x="2141" y="1"/>
                          <a:pt x="203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22" name="Google Shape;922;p50"/>
                  <p:cNvSpPr/>
                  <p:nvPr/>
                </p:nvSpPr>
                <p:spPr>
                  <a:xfrm>
                    <a:off x="1560600" y="1850050"/>
                    <a:ext cx="11325" cy="50350"/>
                  </a:xfrm>
                  <a:custGeom>
                    <a:avLst/>
                    <a:gdLst/>
                    <a:ahLst/>
                    <a:cxnLst/>
                    <a:rect l="l" t="t" r="r" b="b"/>
                    <a:pathLst>
                      <a:path w="453" h="2014" extrusionOk="0">
                        <a:moveTo>
                          <a:pt x="393" y="1"/>
                        </a:moveTo>
                        <a:cubicBezTo>
                          <a:pt x="203" y="84"/>
                          <a:pt x="84" y="263"/>
                          <a:pt x="36" y="465"/>
                        </a:cubicBezTo>
                        <a:cubicBezTo>
                          <a:pt x="0" y="680"/>
                          <a:pt x="96" y="882"/>
                          <a:pt x="179" y="1037"/>
                        </a:cubicBezTo>
                        <a:cubicBezTo>
                          <a:pt x="310" y="1346"/>
                          <a:pt x="251" y="1727"/>
                          <a:pt x="12" y="2001"/>
                        </a:cubicBezTo>
                        <a:lnTo>
                          <a:pt x="24" y="2013"/>
                        </a:lnTo>
                        <a:cubicBezTo>
                          <a:pt x="322" y="1775"/>
                          <a:pt x="453" y="1358"/>
                          <a:pt x="334" y="977"/>
                        </a:cubicBezTo>
                        <a:cubicBezTo>
                          <a:pt x="274" y="799"/>
                          <a:pt x="251" y="644"/>
                          <a:pt x="262" y="501"/>
                        </a:cubicBezTo>
                        <a:cubicBezTo>
                          <a:pt x="274" y="334"/>
                          <a:pt x="322" y="179"/>
                          <a:pt x="417" y="25"/>
                        </a:cubicBezTo>
                        <a:lnTo>
                          <a:pt x="393"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23" name="Google Shape;923;p50"/>
                  <p:cNvSpPr/>
                  <p:nvPr/>
                </p:nvSpPr>
                <p:spPr>
                  <a:xfrm>
                    <a:off x="1878200" y="1867625"/>
                    <a:ext cx="30075" cy="71750"/>
                  </a:xfrm>
                  <a:custGeom>
                    <a:avLst/>
                    <a:gdLst/>
                    <a:ahLst/>
                    <a:cxnLst/>
                    <a:rect l="l" t="t" r="r" b="b"/>
                    <a:pathLst>
                      <a:path w="1203" h="2870" extrusionOk="0">
                        <a:moveTo>
                          <a:pt x="12" y="0"/>
                        </a:moveTo>
                        <a:lnTo>
                          <a:pt x="0" y="12"/>
                        </a:lnTo>
                        <a:cubicBezTo>
                          <a:pt x="227" y="227"/>
                          <a:pt x="441" y="381"/>
                          <a:pt x="620" y="596"/>
                        </a:cubicBezTo>
                        <a:cubicBezTo>
                          <a:pt x="798" y="786"/>
                          <a:pt x="953" y="1024"/>
                          <a:pt x="977" y="1274"/>
                        </a:cubicBezTo>
                        <a:cubicBezTo>
                          <a:pt x="1001" y="1548"/>
                          <a:pt x="893" y="1810"/>
                          <a:pt x="846" y="2108"/>
                        </a:cubicBezTo>
                        <a:cubicBezTo>
                          <a:pt x="822" y="2263"/>
                          <a:pt x="834" y="2429"/>
                          <a:pt x="893" y="2560"/>
                        </a:cubicBezTo>
                        <a:cubicBezTo>
                          <a:pt x="953" y="2703"/>
                          <a:pt x="1060" y="2822"/>
                          <a:pt x="1203" y="2870"/>
                        </a:cubicBezTo>
                        <a:lnTo>
                          <a:pt x="1203" y="2822"/>
                        </a:lnTo>
                        <a:cubicBezTo>
                          <a:pt x="941" y="2703"/>
                          <a:pt x="893" y="2370"/>
                          <a:pt x="953" y="2108"/>
                        </a:cubicBezTo>
                        <a:cubicBezTo>
                          <a:pt x="1001" y="1846"/>
                          <a:pt x="1143" y="1596"/>
                          <a:pt x="1143" y="1262"/>
                        </a:cubicBezTo>
                        <a:cubicBezTo>
                          <a:pt x="1143" y="941"/>
                          <a:pt x="1001" y="643"/>
                          <a:pt x="774" y="429"/>
                        </a:cubicBezTo>
                        <a:cubicBezTo>
                          <a:pt x="548" y="238"/>
                          <a:pt x="286" y="108"/>
                          <a:pt x="1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24" name="Google Shape;924;p50"/>
                  <p:cNvSpPr/>
                  <p:nvPr/>
                </p:nvSpPr>
                <p:spPr>
                  <a:xfrm>
                    <a:off x="2063925" y="1868575"/>
                    <a:ext cx="19375" cy="49075"/>
                  </a:xfrm>
                  <a:custGeom>
                    <a:avLst/>
                    <a:gdLst/>
                    <a:ahLst/>
                    <a:cxnLst/>
                    <a:rect l="l" t="t" r="r" b="b"/>
                    <a:pathLst>
                      <a:path w="775" h="1963" extrusionOk="0">
                        <a:moveTo>
                          <a:pt x="471" y="0"/>
                        </a:moveTo>
                        <a:cubicBezTo>
                          <a:pt x="398" y="0"/>
                          <a:pt x="316" y="32"/>
                          <a:pt x="251" y="81"/>
                        </a:cubicBezTo>
                        <a:cubicBezTo>
                          <a:pt x="168" y="153"/>
                          <a:pt x="108" y="260"/>
                          <a:pt x="72" y="367"/>
                        </a:cubicBezTo>
                        <a:cubicBezTo>
                          <a:pt x="1" y="605"/>
                          <a:pt x="132" y="832"/>
                          <a:pt x="239" y="974"/>
                        </a:cubicBezTo>
                        <a:cubicBezTo>
                          <a:pt x="346" y="1141"/>
                          <a:pt x="477" y="1272"/>
                          <a:pt x="561" y="1439"/>
                        </a:cubicBezTo>
                        <a:cubicBezTo>
                          <a:pt x="644" y="1605"/>
                          <a:pt x="703" y="1784"/>
                          <a:pt x="644" y="1963"/>
                        </a:cubicBezTo>
                        <a:lnTo>
                          <a:pt x="668" y="1939"/>
                        </a:lnTo>
                        <a:cubicBezTo>
                          <a:pt x="775" y="1760"/>
                          <a:pt x="739" y="1546"/>
                          <a:pt x="668" y="1367"/>
                        </a:cubicBezTo>
                        <a:cubicBezTo>
                          <a:pt x="608" y="1165"/>
                          <a:pt x="489" y="1022"/>
                          <a:pt x="406" y="855"/>
                        </a:cubicBezTo>
                        <a:cubicBezTo>
                          <a:pt x="311" y="689"/>
                          <a:pt x="287" y="534"/>
                          <a:pt x="299" y="391"/>
                        </a:cubicBezTo>
                        <a:cubicBezTo>
                          <a:pt x="311" y="248"/>
                          <a:pt x="370" y="81"/>
                          <a:pt x="561" y="34"/>
                        </a:cubicBezTo>
                        <a:lnTo>
                          <a:pt x="561" y="22"/>
                        </a:lnTo>
                        <a:cubicBezTo>
                          <a:pt x="534" y="7"/>
                          <a:pt x="504" y="0"/>
                          <a:pt x="47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25" name="Google Shape;925;p50"/>
                  <p:cNvSpPr/>
                  <p:nvPr/>
                </p:nvSpPr>
                <p:spPr>
                  <a:xfrm>
                    <a:off x="2025250" y="1617900"/>
                    <a:ext cx="16975" cy="48825"/>
                  </a:xfrm>
                  <a:custGeom>
                    <a:avLst/>
                    <a:gdLst/>
                    <a:ahLst/>
                    <a:cxnLst/>
                    <a:rect l="l" t="t" r="r" b="b"/>
                    <a:pathLst>
                      <a:path w="679" h="1953" extrusionOk="0">
                        <a:moveTo>
                          <a:pt x="322" y="0"/>
                        </a:moveTo>
                        <a:cubicBezTo>
                          <a:pt x="95" y="286"/>
                          <a:pt x="0" y="691"/>
                          <a:pt x="36" y="1060"/>
                        </a:cubicBezTo>
                        <a:cubicBezTo>
                          <a:pt x="60" y="1238"/>
                          <a:pt x="83" y="1441"/>
                          <a:pt x="203" y="1607"/>
                        </a:cubicBezTo>
                        <a:cubicBezTo>
                          <a:pt x="322" y="1762"/>
                          <a:pt x="476" y="1905"/>
                          <a:pt x="667" y="1953"/>
                        </a:cubicBezTo>
                        <a:lnTo>
                          <a:pt x="679" y="1929"/>
                        </a:lnTo>
                        <a:cubicBezTo>
                          <a:pt x="607" y="1750"/>
                          <a:pt x="536" y="1595"/>
                          <a:pt x="476" y="1453"/>
                        </a:cubicBezTo>
                        <a:cubicBezTo>
                          <a:pt x="417" y="1298"/>
                          <a:pt x="322" y="1167"/>
                          <a:pt x="286" y="1000"/>
                        </a:cubicBezTo>
                        <a:cubicBezTo>
                          <a:pt x="203" y="691"/>
                          <a:pt x="203" y="333"/>
                          <a:pt x="35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26" name="Google Shape;926;p50"/>
                  <p:cNvSpPr/>
                  <p:nvPr/>
                </p:nvSpPr>
                <p:spPr>
                  <a:xfrm>
                    <a:off x="2332425" y="1803100"/>
                    <a:ext cx="67000" cy="21425"/>
                  </a:xfrm>
                  <a:custGeom>
                    <a:avLst/>
                    <a:gdLst/>
                    <a:ahLst/>
                    <a:cxnLst/>
                    <a:rect l="l" t="t" r="r" b="b"/>
                    <a:pathLst>
                      <a:path w="2680" h="857" extrusionOk="0">
                        <a:moveTo>
                          <a:pt x="350" y="0"/>
                        </a:moveTo>
                        <a:cubicBezTo>
                          <a:pt x="227" y="0"/>
                          <a:pt x="107" y="25"/>
                          <a:pt x="0" y="81"/>
                        </a:cubicBezTo>
                        <a:lnTo>
                          <a:pt x="0" y="93"/>
                        </a:lnTo>
                        <a:cubicBezTo>
                          <a:pt x="239" y="93"/>
                          <a:pt x="453" y="176"/>
                          <a:pt x="655" y="272"/>
                        </a:cubicBezTo>
                        <a:cubicBezTo>
                          <a:pt x="870" y="379"/>
                          <a:pt x="1072" y="498"/>
                          <a:pt x="1286" y="605"/>
                        </a:cubicBezTo>
                        <a:cubicBezTo>
                          <a:pt x="1489" y="724"/>
                          <a:pt x="1727" y="819"/>
                          <a:pt x="1977" y="855"/>
                        </a:cubicBezTo>
                        <a:cubicBezTo>
                          <a:pt x="2002" y="856"/>
                          <a:pt x="2026" y="857"/>
                          <a:pt x="2051" y="857"/>
                        </a:cubicBezTo>
                        <a:cubicBezTo>
                          <a:pt x="2288" y="857"/>
                          <a:pt x="2518" y="802"/>
                          <a:pt x="2679" y="641"/>
                        </a:cubicBezTo>
                        <a:lnTo>
                          <a:pt x="2667" y="641"/>
                        </a:lnTo>
                        <a:cubicBezTo>
                          <a:pt x="2540" y="736"/>
                          <a:pt x="2382" y="773"/>
                          <a:pt x="2226" y="773"/>
                        </a:cubicBezTo>
                        <a:cubicBezTo>
                          <a:pt x="2149" y="773"/>
                          <a:pt x="2072" y="764"/>
                          <a:pt x="2001" y="748"/>
                        </a:cubicBezTo>
                        <a:cubicBezTo>
                          <a:pt x="1774" y="700"/>
                          <a:pt x="1560" y="581"/>
                          <a:pt x="1370" y="450"/>
                        </a:cubicBezTo>
                        <a:cubicBezTo>
                          <a:pt x="1179" y="331"/>
                          <a:pt x="989" y="176"/>
                          <a:pt x="750" y="81"/>
                        </a:cubicBezTo>
                        <a:cubicBezTo>
                          <a:pt x="625" y="31"/>
                          <a:pt x="486" y="0"/>
                          <a:pt x="35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27" name="Google Shape;927;p50"/>
                  <p:cNvSpPr/>
                  <p:nvPr/>
                </p:nvSpPr>
                <p:spPr>
                  <a:xfrm>
                    <a:off x="2381525" y="1747375"/>
                    <a:ext cx="50625" cy="11750"/>
                  </a:xfrm>
                  <a:custGeom>
                    <a:avLst/>
                    <a:gdLst/>
                    <a:ahLst/>
                    <a:cxnLst/>
                    <a:rect l="l" t="t" r="r" b="b"/>
                    <a:pathLst>
                      <a:path w="2025" h="470" extrusionOk="0">
                        <a:moveTo>
                          <a:pt x="513" y="0"/>
                        </a:moveTo>
                        <a:cubicBezTo>
                          <a:pt x="299" y="0"/>
                          <a:pt x="49" y="107"/>
                          <a:pt x="1" y="322"/>
                        </a:cubicBezTo>
                        <a:lnTo>
                          <a:pt x="25" y="334"/>
                        </a:lnTo>
                        <a:cubicBezTo>
                          <a:pt x="133" y="243"/>
                          <a:pt x="256" y="221"/>
                          <a:pt x="381" y="221"/>
                        </a:cubicBezTo>
                        <a:cubicBezTo>
                          <a:pt x="421" y="221"/>
                          <a:pt x="461" y="224"/>
                          <a:pt x="501" y="226"/>
                        </a:cubicBezTo>
                        <a:cubicBezTo>
                          <a:pt x="656" y="262"/>
                          <a:pt x="822" y="298"/>
                          <a:pt x="1001" y="357"/>
                        </a:cubicBezTo>
                        <a:cubicBezTo>
                          <a:pt x="1155" y="409"/>
                          <a:pt x="1319" y="469"/>
                          <a:pt x="1499" y="469"/>
                        </a:cubicBezTo>
                        <a:cubicBezTo>
                          <a:pt x="1527" y="469"/>
                          <a:pt x="1555" y="468"/>
                          <a:pt x="1584" y="465"/>
                        </a:cubicBezTo>
                        <a:cubicBezTo>
                          <a:pt x="1775" y="453"/>
                          <a:pt x="1989" y="334"/>
                          <a:pt x="2025" y="143"/>
                        </a:cubicBezTo>
                        <a:lnTo>
                          <a:pt x="2001" y="119"/>
                        </a:lnTo>
                        <a:cubicBezTo>
                          <a:pt x="1918" y="298"/>
                          <a:pt x="1727" y="357"/>
                          <a:pt x="1561" y="357"/>
                        </a:cubicBezTo>
                        <a:cubicBezTo>
                          <a:pt x="1406" y="357"/>
                          <a:pt x="1239" y="274"/>
                          <a:pt x="1072" y="203"/>
                        </a:cubicBezTo>
                        <a:cubicBezTo>
                          <a:pt x="918" y="107"/>
                          <a:pt x="739" y="0"/>
                          <a:pt x="51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28" name="Google Shape;928;p50"/>
                  <p:cNvSpPr/>
                  <p:nvPr/>
                </p:nvSpPr>
                <p:spPr>
                  <a:xfrm>
                    <a:off x="2394325" y="1654800"/>
                    <a:ext cx="55700" cy="20850"/>
                  </a:xfrm>
                  <a:custGeom>
                    <a:avLst/>
                    <a:gdLst/>
                    <a:ahLst/>
                    <a:cxnLst/>
                    <a:rect l="l" t="t" r="r" b="b"/>
                    <a:pathLst>
                      <a:path w="2228" h="834" extrusionOk="0">
                        <a:moveTo>
                          <a:pt x="2073" y="0"/>
                        </a:moveTo>
                        <a:lnTo>
                          <a:pt x="2049" y="36"/>
                        </a:lnTo>
                        <a:cubicBezTo>
                          <a:pt x="2168" y="239"/>
                          <a:pt x="1977" y="477"/>
                          <a:pt x="1787" y="489"/>
                        </a:cubicBezTo>
                        <a:cubicBezTo>
                          <a:pt x="1755" y="494"/>
                          <a:pt x="1723" y="496"/>
                          <a:pt x="1692" y="496"/>
                        </a:cubicBezTo>
                        <a:cubicBezTo>
                          <a:pt x="1512" y="496"/>
                          <a:pt x="1338" y="417"/>
                          <a:pt x="1156" y="346"/>
                        </a:cubicBezTo>
                        <a:cubicBezTo>
                          <a:pt x="1031" y="276"/>
                          <a:pt x="867" y="216"/>
                          <a:pt x="697" y="216"/>
                        </a:cubicBezTo>
                        <a:cubicBezTo>
                          <a:pt x="608" y="216"/>
                          <a:pt x="516" y="233"/>
                          <a:pt x="430" y="274"/>
                        </a:cubicBezTo>
                        <a:cubicBezTo>
                          <a:pt x="191" y="358"/>
                          <a:pt x="13" y="596"/>
                          <a:pt x="1" y="834"/>
                        </a:cubicBezTo>
                        <a:lnTo>
                          <a:pt x="13" y="834"/>
                        </a:lnTo>
                        <a:cubicBezTo>
                          <a:pt x="144" y="643"/>
                          <a:pt x="310" y="524"/>
                          <a:pt x="501" y="465"/>
                        </a:cubicBezTo>
                        <a:cubicBezTo>
                          <a:pt x="578" y="439"/>
                          <a:pt x="660" y="427"/>
                          <a:pt x="745" y="427"/>
                        </a:cubicBezTo>
                        <a:cubicBezTo>
                          <a:pt x="857" y="427"/>
                          <a:pt x="975" y="448"/>
                          <a:pt x="1096" y="489"/>
                        </a:cubicBezTo>
                        <a:cubicBezTo>
                          <a:pt x="1255" y="550"/>
                          <a:pt x="1428" y="606"/>
                          <a:pt x="1608" y="606"/>
                        </a:cubicBezTo>
                        <a:cubicBezTo>
                          <a:pt x="1671" y="606"/>
                          <a:pt x="1734" y="599"/>
                          <a:pt x="1799" y="584"/>
                        </a:cubicBezTo>
                        <a:cubicBezTo>
                          <a:pt x="2049" y="524"/>
                          <a:pt x="2227" y="215"/>
                          <a:pt x="207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29" name="Google Shape;929;p50"/>
                  <p:cNvSpPr/>
                  <p:nvPr/>
                </p:nvSpPr>
                <p:spPr>
                  <a:xfrm>
                    <a:off x="2335400" y="1561925"/>
                    <a:ext cx="63125" cy="33375"/>
                  </a:xfrm>
                  <a:custGeom>
                    <a:avLst/>
                    <a:gdLst/>
                    <a:ahLst/>
                    <a:cxnLst/>
                    <a:rect l="l" t="t" r="r" b="b"/>
                    <a:pathLst>
                      <a:path w="2525" h="1335" extrusionOk="0">
                        <a:moveTo>
                          <a:pt x="2489" y="1"/>
                        </a:moveTo>
                        <a:cubicBezTo>
                          <a:pt x="2370" y="251"/>
                          <a:pt x="2191" y="501"/>
                          <a:pt x="1905" y="501"/>
                        </a:cubicBezTo>
                        <a:cubicBezTo>
                          <a:pt x="1894" y="502"/>
                          <a:pt x="1883" y="503"/>
                          <a:pt x="1872" y="503"/>
                        </a:cubicBezTo>
                        <a:cubicBezTo>
                          <a:pt x="1630" y="503"/>
                          <a:pt x="1470" y="140"/>
                          <a:pt x="1060" y="60"/>
                        </a:cubicBezTo>
                        <a:cubicBezTo>
                          <a:pt x="994" y="46"/>
                          <a:pt x="927" y="39"/>
                          <a:pt x="862" y="39"/>
                        </a:cubicBezTo>
                        <a:cubicBezTo>
                          <a:pt x="553" y="39"/>
                          <a:pt x="273" y="193"/>
                          <a:pt x="155" y="429"/>
                        </a:cubicBezTo>
                        <a:cubicBezTo>
                          <a:pt x="0" y="715"/>
                          <a:pt x="0" y="1025"/>
                          <a:pt x="48" y="1322"/>
                        </a:cubicBezTo>
                        <a:lnTo>
                          <a:pt x="84" y="1334"/>
                        </a:lnTo>
                        <a:cubicBezTo>
                          <a:pt x="203" y="1084"/>
                          <a:pt x="286" y="810"/>
                          <a:pt x="441" y="620"/>
                        </a:cubicBezTo>
                        <a:cubicBezTo>
                          <a:pt x="567" y="448"/>
                          <a:pt x="781" y="310"/>
                          <a:pt x="1019" y="310"/>
                        </a:cubicBezTo>
                        <a:cubicBezTo>
                          <a:pt x="1029" y="310"/>
                          <a:pt x="1038" y="310"/>
                          <a:pt x="1048" y="310"/>
                        </a:cubicBezTo>
                        <a:cubicBezTo>
                          <a:pt x="1179" y="322"/>
                          <a:pt x="1286" y="382"/>
                          <a:pt x="1417" y="489"/>
                        </a:cubicBezTo>
                        <a:cubicBezTo>
                          <a:pt x="1536" y="586"/>
                          <a:pt x="1713" y="683"/>
                          <a:pt x="1886" y="683"/>
                        </a:cubicBezTo>
                        <a:cubicBezTo>
                          <a:pt x="1905" y="683"/>
                          <a:pt x="1923" y="682"/>
                          <a:pt x="1941" y="679"/>
                        </a:cubicBezTo>
                        <a:cubicBezTo>
                          <a:pt x="2322" y="632"/>
                          <a:pt x="2441" y="310"/>
                          <a:pt x="2525" y="60"/>
                        </a:cubicBezTo>
                        <a:lnTo>
                          <a:pt x="248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30" name="Google Shape;930;p50"/>
                  <p:cNvSpPr/>
                  <p:nvPr/>
                </p:nvSpPr>
                <p:spPr>
                  <a:xfrm>
                    <a:off x="1943375" y="1470550"/>
                    <a:ext cx="26825" cy="50325"/>
                  </a:xfrm>
                  <a:custGeom>
                    <a:avLst/>
                    <a:gdLst/>
                    <a:ahLst/>
                    <a:cxnLst/>
                    <a:rect l="l" t="t" r="r" b="b"/>
                    <a:pathLst>
                      <a:path w="1073" h="2013" extrusionOk="0">
                        <a:moveTo>
                          <a:pt x="108" y="0"/>
                        </a:moveTo>
                        <a:cubicBezTo>
                          <a:pt x="1" y="84"/>
                          <a:pt x="13" y="227"/>
                          <a:pt x="72" y="334"/>
                        </a:cubicBezTo>
                        <a:cubicBezTo>
                          <a:pt x="144" y="441"/>
                          <a:pt x="263" y="501"/>
                          <a:pt x="370" y="524"/>
                        </a:cubicBezTo>
                        <a:cubicBezTo>
                          <a:pt x="584" y="584"/>
                          <a:pt x="787" y="691"/>
                          <a:pt x="763" y="858"/>
                        </a:cubicBezTo>
                        <a:cubicBezTo>
                          <a:pt x="739" y="1012"/>
                          <a:pt x="525" y="1215"/>
                          <a:pt x="561" y="1513"/>
                        </a:cubicBezTo>
                        <a:cubicBezTo>
                          <a:pt x="608" y="1763"/>
                          <a:pt x="822" y="2001"/>
                          <a:pt x="1061" y="2013"/>
                        </a:cubicBezTo>
                        <a:lnTo>
                          <a:pt x="1072" y="2001"/>
                        </a:lnTo>
                        <a:cubicBezTo>
                          <a:pt x="894" y="1870"/>
                          <a:pt x="799" y="1667"/>
                          <a:pt x="799" y="1489"/>
                        </a:cubicBezTo>
                        <a:cubicBezTo>
                          <a:pt x="787" y="1310"/>
                          <a:pt x="918" y="1155"/>
                          <a:pt x="953" y="870"/>
                        </a:cubicBezTo>
                        <a:cubicBezTo>
                          <a:pt x="953" y="715"/>
                          <a:pt x="858" y="584"/>
                          <a:pt x="739" y="524"/>
                        </a:cubicBezTo>
                        <a:cubicBezTo>
                          <a:pt x="620" y="465"/>
                          <a:pt x="501" y="441"/>
                          <a:pt x="406" y="417"/>
                        </a:cubicBezTo>
                        <a:cubicBezTo>
                          <a:pt x="299" y="393"/>
                          <a:pt x="191" y="358"/>
                          <a:pt x="132" y="286"/>
                        </a:cubicBezTo>
                        <a:cubicBezTo>
                          <a:pt x="72" y="227"/>
                          <a:pt x="49" y="96"/>
                          <a:pt x="120" y="24"/>
                        </a:cubicBezTo>
                        <a:lnTo>
                          <a:pt x="108"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31" name="Google Shape;931;p50"/>
                  <p:cNvSpPr/>
                  <p:nvPr/>
                </p:nvSpPr>
                <p:spPr>
                  <a:xfrm>
                    <a:off x="1778775" y="1443450"/>
                    <a:ext cx="38125" cy="61050"/>
                  </a:xfrm>
                  <a:custGeom>
                    <a:avLst/>
                    <a:gdLst/>
                    <a:ahLst/>
                    <a:cxnLst/>
                    <a:rect l="l" t="t" r="r" b="b"/>
                    <a:pathLst>
                      <a:path w="1525" h="2442" extrusionOk="0">
                        <a:moveTo>
                          <a:pt x="1" y="1"/>
                        </a:moveTo>
                        <a:lnTo>
                          <a:pt x="1" y="1"/>
                        </a:lnTo>
                        <a:cubicBezTo>
                          <a:pt x="25" y="287"/>
                          <a:pt x="215" y="525"/>
                          <a:pt x="417" y="692"/>
                        </a:cubicBezTo>
                        <a:cubicBezTo>
                          <a:pt x="632" y="870"/>
                          <a:pt x="870" y="989"/>
                          <a:pt x="1037" y="1180"/>
                        </a:cubicBezTo>
                        <a:cubicBezTo>
                          <a:pt x="1191" y="1358"/>
                          <a:pt x="1239" y="1620"/>
                          <a:pt x="1168" y="1799"/>
                        </a:cubicBezTo>
                        <a:cubicBezTo>
                          <a:pt x="1132" y="1906"/>
                          <a:pt x="1049" y="1954"/>
                          <a:pt x="929" y="2037"/>
                        </a:cubicBezTo>
                        <a:cubicBezTo>
                          <a:pt x="810" y="2120"/>
                          <a:pt x="703" y="2335"/>
                          <a:pt x="858" y="2442"/>
                        </a:cubicBezTo>
                        <a:lnTo>
                          <a:pt x="870" y="2430"/>
                        </a:lnTo>
                        <a:cubicBezTo>
                          <a:pt x="834" y="2382"/>
                          <a:pt x="858" y="2323"/>
                          <a:pt x="882" y="2275"/>
                        </a:cubicBezTo>
                        <a:cubicBezTo>
                          <a:pt x="918" y="2239"/>
                          <a:pt x="953" y="2216"/>
                          <a:pt x="1013" y="2192"/>
                        </a:cubicBezTo>
                        <a:cubicBezTo>
                          <a:pt x="1120" y="2156"/>
                          <a:pt x="1299" y="2085"/>
                          <a:pt x="1370" y="1918"/>
                        </a:cubicBezTo>
                        <a:cubicBezTo>
                          <a:pt x="1525" y="1620"/>
                          <a:pt x="1370" y="1287"/>
                          <a:pt x="1168" y="1084"/>
                        </a:cubicBezTo>
                        <a:cubicBezTo>
                          <a:pt x="953" y="882"/>
                          <a:pt x="703" y="775"/>
                          <a:pt x="501" y="632"/>
                        </a:cubicBezTo>
                        <a:cubicBezTo>
                          <a:pt x="287" y="477"/>
                          <a:pt x="84" y="299"/>
                          <a:pt x="36" y="37"/>
                        </a:cubicBezTo>
                        <a:lnTo>
                          <a:pt x="1"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32" name="Google Shape;932;p50"/>
                  <p:cNvSpPr/>
                  <p:nvPr/>
                </p:nvSpPr>
                <p:spPr>
                  <a:xfrm>
                    <a:off x="1506425" y="1474125"/>
                    <a:ext cx="19975" cy="58950"/>
                  </a:xfrm>
                  <a:custGeom>
                    <a:avLst/>
                    <a:gdLst/>
                    <a:ahLst/>
                    <a:cxnLst/>
                    <a:rect l="l" t="t" r="r" b="b"/>
                    <a:pathLst>
                      <a:path w="799" h="2358" extrusionOk="0">
                        <a:moveTo>
                          <a:pt x="1" y="0"/>
                        </a:moveTo>
                        <a:cubicBezTo>
                          <a:pt x="155" y="405"/>
                          <a:pt x="96" y="846"/>
                          <a:pt x="108" y="1274"/>
                        </a:cubicBezTo>
                        <a:cubicBezTo>
                          <a:pt x="108" y="1501"/>
                          <a:pt x="120" y="1739"/>
                          <a:pt x="239" y="1941"/>
                        </a:cubicBezTo>
                        <a:cubicBezTo>
                          <a:pt x="346" y="2143"/>
                          <a:pt x="536" y="2334"/>
                          <a:pt x="774" y="2358"/>
                        </a:cubicBezTo>
                        <a:lnTo>
                          <a:pt x="798" y="2346"/>
                        </a:lnTo>
                        <a:cubicBezTo>
                          <a:pt x="620" y="2215"/>
                          <a:pt x="524" y="2036"/>
                          <a:pt x="453" y="1858"/>
                        </a:cubicBezTo>
                        <a:cubicBezTo>
                          <a:pt x="382" y="1679"/>
                          <a:pt x="322" y="1489"/>
                          <a:pt x="286" y="1274"/>
                        </a:cubicBezTo>
                        <a:cubicBezTo>
                          <a:pt x="239" y="869"/>
                          <a:pt x="239" y="393"/>
                          <a:pt x="36" y="12"/>
                        </a:cubicBezTo>
                        <a:lnTo>
                          <a:pt x="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33" name="Google Shape;933;p50"/>
                  <p:cNvSpPr/>
                  <p:nvPr/>
                </p:nvSpPr>
                <p:spPr>
                  <a:xfrm>
                    <a:off x="1995475" y="1546150"/>
                    <a:ext cx="24125" cy="66400"/>
                  </a:xfrm>
                  <a:custGeom>
                    <a:avLst/>
                    <a:gdLst/>
                    <a:ahLst/>
                    <a:cxnLst/>
                    <a:rect l="l" t="t" r="r" b="b"/>
                    <a:pathLst>
                      <a:path w="965" h="2656" extrusionOk="0">
                        <a:moveTo>
                          <a:pt x="215" y="1"/>
                        </a:moveTo>
                        <a:lnTo>
                          <a:pt x="215" y="1"/>
                        </a:lnTo>
                        <a:cubicBezTo>
                          <a:pt x="143" y="132"/>
                          <a:pt x="179" y="298"/>
                          <a:pt x="239" y="417"/>
                        </a:cubicBezTo>
                        <a:cubicBezTo>
                          <a:pt x="298" y="536"/>
                          <a:pt x="370" y="655"/>
                          <a:pt x="417" y="775"/>
                        </a:cubicBezTo>
                        <a:cubicBezTo>
                          <a:pt x="465" y="894"/>
                          <a:pt x="489" y="1013"/>
                          <a:pt x="441" y="1096"/>
                        </a:cubicBezTo>
                        <a:cubicBezTo>
                          <a:pt x="417" y="1191"/>
                          <a:pt x="322" y="1287"/>
                          <a:pt x="215" y="1382"/>
                        </a:cubicBezTo>
                        <a:cubicBezTo>
                          <a:pt x="120" y="1489"/>
                          <a:pt x="1" y="1656"/>
                          <a:pt x="1" y="1834"/>
                        </a:cubicBezTo>
                        <a:cubicBezTo>
                          <a:pt x="1" y="2013"/>
                          <a:pt x="60" y="2168"/>
                          <a:pt x="167" y="2287"/>
                        </a:cubicBezTo>
                        <a:cubicBezTo>
                          <a:pt x="382" y="2549"/>
                          <a:pt x="679" y="2620"/>
                          <a:pt x="953" y="2656"/>
                        </a:cubicBezTo>
                        <a:lnTo>
                          <a:pt x="965" y="2620"/>
                        </a:lnTo>
                        <a:cubicBezTo>
                          <a:pt x="763" y="2441"/>
                          <a:pt x="524" y="2310"/>
                          <a:pt x="417" y="2120"/>
                        </a:cubicBezTo>
                        <a:cubicBezTo>
                          <a:pt x="310" y="1918"/>
                          <a:pt x="251" y="1739"/>
                          <a:pt x="417" y="1548"/>
                        </a:cubicBezTo>
                        <a:cubicBezTo>
                          <a:pt x="489" y="1465"/>
                          <a:pt x="608" y="1334"/>
                          <a:pt x="655" y="1179"/>
                        </a:cubicBezTo>
                        <a:cubicBezTo>
                          <a:pt x="703" y="1013"/>
                          <a:pt x="643" y="846"/>
                          <a:pt x="560" y="727"/>
                        </a:cubicBezTo>
                        <a:cubicBezTo>
                          <a:pt x="429" y="489"/>
                          <a:pt x="191" y="298"/>
                          <a:pt x="262" y="36"/>
                        </a:cubicBezTo>
                        <a:lnTo>
                          <a:pt x="21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34" name="Google Shape;934;p50"/>
                  <p:cNvSpPr/>
                  <p:nvPr/>
                </p:nvSpPr>
                <p:spPr>
                  <a:xfrm>
                    <a:off x="1714775" y="1511925"/>
                    <a:ext cx="24450" cy="66400"/>
                  </a:xfrm>
                  <a:custGeom>
                    <a:avLst/>
                    <a:gdLst/>
                    <a:ahLst/>
                    <a:cxnLst/>
                    <a:rect l="l" t="t" r="r" b="b"/>
                    <a:pathLst>
                      <a:path w="978" h="2656" extrusionOk="0">
                        <a:moveTo>
                          <a:pt x="227" y="0"/>
                        </a:moveTo>
                        <a:lnTo>
                          <a:pt x="227" y="0"/>
                        </a:lnTo>
                        <a:cubicBezTo>
                          <a:pt x="156" y="131"/>
                          <a:pt x="180" y="298"/>
                          <a:pt x="239" y="417"/>
                        </a:cubicBezTo>
                        <a:cubicBezTo>
                          <a:pt x="299" y="536"/>
                          <a:pt x="370" y="655"/>
                          <a:pt x="418" y="774"/>
                        </a:cubicBezTo>
                        <a:cubicBezTo>
                          <a:pt x="465" y="893"/>
                          <a:pt x="489" y="1012"/>
                          <a:pt x="453" y="1108"/>
                        </a:cubicBezTo>
                        <a:cubicBezTo>
                          <a:pt x="418" y="1191"/>
                          <a:pt x="334" y="1286"/>
                          <a:pt x="227" y="1382"/>
                        </a:cubicBezTo>
                        <a:cubicBezTo>
                          <a:pt x="120" y="1489"/>
                          <a:pt x="1" y="1655"/>
                          <a:pt x="1" y="1834"/>
                        </a:cubicBezTo>
                        <a:cubicBezTo>
                          <a:pt x="1" y="2013"/>
                          <a:pt x="60" y="2167"/>
                          <a:pt x="168" y="2298"/>
                        </a:cubicBezTo>
                        <a:cubicBezTo>
                          <a:pt x="394" y="2548"/>
                          <a:pt x="691" y="2620"/>
                          <a:pt x="953" y="2656"/>
                        </a:cubicBezTo>
                        <a:lnTo>
                          <a:pt x="977" y="2620"/>
                        </a:lnTo>
                        <a:cubicBezTo>
                          <a:pt x="763" y="2441"/>
                          <a:pt x="525" y="2310"/>
                          <a:pt x="418" y="2120"/>
                        </a:cubicBezTo>
                        <a:cubicBezTo>
                          <a:pt x="322" y="1917"/>
                          <a:pt x="263" y="1739"/>
                          <a:pt x="418" y="1548"/>
                        </a:cubicBezTo>
                        <a:cubicBezTo>
                          <a:pt x="501" y="1465"/>
                          <a:pt x="620" y="1346"/>
                          <a:pt x="656" y="1179"/>
                        </a:cubicBezTo>
                        <a:cubicBezTo>
                          <a:pt x="703" y="1012"/>
                          <a:pt x="644" y="846"/>
                          <a:pt x="572" y="727"/>
                        </a:cubicBezTo>
                        <a:cubicBezTo>
                          <a:pt x="441" y="489"/>
                          <a:pt x="203" y="298"/>
                          <a:pt x="275" y="36"/>
                        </a:cubicBezTo>
                        <a:lnTo>
                          <a:pt x="22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35" name="Google Shape;935;p50"/>
                  <p:cNvSpPr/>
                  <p:nvPr/>
                </p:nvSpPr>
                <p:spPr>
                  <a:xfrm>
                    <a:off x="2199375" y="1596150"/>
                    <a:ext cx="43775" cy="29875"/>
                  </a:xfrm>
                  <a:custGeom>
                    <a:avLst/>
                    <a:gdLst/>
                    <a:ahLst/>
                    <a:cxnLst/>
                    <a:rect l="l" t="t" r="r" b="b"/>
                    <a:pathLst>
                      <a:path w="1751" h="1195" extrusionOk="0">
                        <a:moveTo>
                          <a:pt x="1703" y="1"/>
                        </a:moveTo>
                        <a:cubicBezTo>
                          <a:pt x="1691" y="191"/>
                          <a:pt x="1500" y="299"/>
                          <a:pt x="1322" y="310"/>
                        </a:cubicBezTo>
                        <a:cubicBezTo>
                          <a:pt x="1301" y="312"/>
                          <a:pt x="1280" y="312"/>
                          <a:pt x="1259" y="312"/>
                        </a:cubicBezTo>
                        <a:cubicBezTo>
                          <a:pt x="1150" y="312"/>
                          <a:pt x="1036" y="297"/>
                          <a:pt x="915" y="297"/>
                        </a:cubicBezTo>
                        <a:cubicBezTo>
                          <a:pt x="858" y="297"/>
                          <a:pt x="799" y="300"/>
                          <a:pt x="738" y="310"/>
                        </a:cubicBezTo>
                        <a:cubicBezTo>
                          <a:pt x="631" y="322"/>
                          <a:pt x="536" y="358"/>
                          <a:pt x="429" y="429"/>
                        </a:cubicBezTo>
                        <a:cubicBezTo>
                          <a:pt x="322" y="501"/>
                          <a:pt x="262" y="620"/>
                          <a:pt x="238" y="715"/>
                        </a:cubicBezTo>
                        <a:cubicBezTo>
                          <a:pt x="179" y="906"/>
                          <a:pt x="179" y="1084"/>
                          <a:pt x="0" y="1168"/>
                        </a:cubicBezTo>
                        <a:lnTo>
                          <a:pt x="0" y="1191"/>
                        </a:lnTo>
                        <a:cubicBezTo>
                          <a:pt x="15" y="1194"/>
                          <a:pt x="29" y="1195"/>
                          <a:pt x="42" y="1195"/>
                        </a:cubicBezTo>
                        <a:cubicBezTo>
                          <a:pt x="255" y="1195"/>
                          <a:pt x="385" y="944"/>
                          <a:pt x="441" y="799"/>
                        </a:cubicBezTo>
                        <a:cubicBezTo>
                          <a:pt x="512" y="620"/>
                          <a:pt x="596" y="537"/>
                          <a:pt x="774" y="489"/>
                        </a:cubicBezTo>
                        <a:cubicBezTo>
                          <a:pt x="929" y="441"/>
                          <a:pt x="1131" y="453"/>
                          <a:pt x="1334" y="418"/>
                        </a:cubicBezTo>
                        <a:cubicBezTo>
                          <a:pt x="1548" y="370"/>
                          <a:pt x="1751" y="203"/>
                          <a:pt x="17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36" name="Google Shape;936;p50"/>
                  <p:cNvSpPr/>
                  <p:nvPr/>
                </p:nvSpPr>
                <p:spPr>
                  <a:xfrm>
                    <a:off x="2276750" y="1577700"/>
                    <a:ext cx="43800" cy="29925"/>
                  </a:xfrm>
                  <a:custGeom>
                    <a:avLst/>
                    <a:gdLst/>
                    <a:ahLst/>
                    <a:cxnLst/>
                    <a:rect l="l" t="t" r="r" b="b"/>
                    <a:pathLst>
                      <a:path w="1752" h="1197" extrusionOk="0">
                        <a:moveTo>
                          <a:pt x="1727" y="1"/>
                        </a:moveTo>
                        <a:cubicBezTo>
                          <a:pt x="1715" y="203"/>
                          <a:pt x="1513" y="298"/>
                          <a:pt x="1334" y="322"/>
                        </a:cubicBezTo>
                        <a:cubicBezTo>
                          <a:pt x="1314" y="324"/>
                          <a:pt x="1293" y="324"/>
                          <a:pt x="1272" y="324"/>
                        </a:cubicBezTo>
                        <a:cubicBezTo>
                          <a:pt x="1163" y="324"/>
                          <a:pt x="1049" y="309"/>
                          <a:pt x="932" y="309"/>
                        </a:cubicBezTo>
                        <a:cubicBezTo>
                          <a:pt x="876" y="309"/>
                          <a:pt x="820" y="312"/>
                          <a:pt x="763" y="322"/>
                        </a:cubicBezTo>
                        <a:cubicBezTo>
                          <a:pt x="656" y="334"/>
                          <a:pt x="549" y="358"/>
                          <a:pt x="441" y="441"/>
                        </a:cubicBezTo>
                        <a:cubicBezTo>
                          <a:pt x="346" y="513"/>
                          <a:pt x="287" y="632"/>
                          <a:pt x="251" y="715"/>
                        </a:cubicBezTo>
                        <a:cubicBezTo>
                          <a:pt x="180" y="917"/>
                          <a:pt x="180" y="1096"/>
                          <a:pt x="1" y="1179"/>
                        </a:cubicBezTo>
                        <a:lnTo>
                          <a:pt x="1" y="1191"/>
                        </a:lnTo>
                        <a:cubicBezTo>
                          <a:pt x="19" y="1195"/>
                          <a:pt x="36" y="1197"/>
                          <a:pt x="53" y="1197"/>
                        </a:cubicBezTo>
                        <a:cubicBezTo>
                          <a:pt x="260" y="1197"/>
                          <a:pt x="386" y="942"/>
                          <a:pt x="441" y="810"/>
                        </a:cubicBezTo>
                        <a:cubicBezTo>
                          <a:pt x="525" y="632"/>
                          <a:pt x="596" y="536"/>
                          <a:pt x="775" y="501"/>
                        </a:cubicBezTo>
                        <a:cubicBezTo>
                          <a:pt x="930" y="453"/>
                          <a:pt x="1132" y="465"/>
                          <a:pt x="1334" y="417"/>
                        </a:cubicBezTo>
                        <a:cubicBezTo>
                          <a:pt x="1549" y="382"/>
                          <a:pt x="1751" y="215"/>
                          <a:pt x="17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37" name="Google Shape;937;p50"/>
                  <p:cNvSpPr/>
                  <p:nvPr/>
                </p:nvSpPr>
                <p:spPr>
                  <a:xfrm>
                    <a:off x="1752000" y="1648000"/>
                    <a:ext cx="66400" cy="20650"/>
                  </a:xfrm>
                  <a:custGeom>
                    <a:avLst/>
                    <a:gdLst/>
                    <a:ahLst/>
                    <a:cxnLst/>
                    <a:rect l="l" t="t" r="r" b="b"/>
                    <a:pathLst>
                      <a:path w="2656" h="826" extrusionOk="0">
                        <a:moveTo>
                          <a:pt x="392" y="1"/>
                        </a:moveTo>
                        <a:cubicBezTo>
                          <a:pt x="242" y="1"/>
                          <a:pt x="95" y="51"/>
                          <a:pt x="0" y="165"/>
                        </a:cubicBezTo>
                        <a:lnTo>
                          <a:pt x="24" y="201"/>
                        </a:lnTo>
                        <a:cubicBezTo>
                          <a:pt x="103" y="128"/>
                          <a:pt x="197" y="98"/>
                          <a:pt x="294" y="98"/>
                        </a:cubicBezTo>
                        <a:cubicBezTo>
                          <a:pt x="417" y="98"/>
                          <a:pt x="543" y="146"/>
                          <a:pt x="643" y="213"/>
                        </a:cubicBezTo>
                        <a:cubicBezTo>
                          <a:pt x="834" y="332"/>
                          <a:pt x="988" y="522"/>
                          <a:pt x="1215" y="677"/>
                        </a:cubicBezTo>
                        <a:cubicBezTo>
                          <a:pt x="1334" y="749"/>
                          <a:pt x="1453" y="808"/>
                          <a:pt x="1608" y="820"/>
                        </a:cubicBezTo>
                        <a:cubicBezTo>
                          <a:pt x="1633" y="824"/>
                          <a:pt x="1658" y="825"/>
                          <a:pt x="1682" y="825"/>
                        </a:cubicBezTo>
                        <a:cubicBezTo>
                          <a:pt x="1820" y="825"/>
                          <a:pt x="1943" y="772"/>
                          <a:pt x="2024" y="701"/>
                        </a:cubicBezTo>
                        <a:cubicBezTo>
                          <a:pt x="2222" y="576"/>
                          <a:pt x="2365" y="442"/>
                          <a:pt x="2557" y="442"/>
                        </a:cubicBezTo>
                        <a:cubicBezTo>
                          <a:pt x="2585" y="442"/>
                          <a:pt x="2613" y="445"/>
                          <a:pt x="2643" y="451"/>
                        </a:cubicBezTo>
                        <a:lnTo>
                          <a:pt x="2655" y="427"/>
                        </a:lnTo>
                        <a:cubicBezTo>
                          <a:pt x="2571" y="334"/>
                          <a:pt x="2464" y="301"/>
                          <a:pt x="2353" y="301"/>
                        </a:cubicBezTo>
                        <a:cubicBezTo>
                          <a:pt x="2181" y="301"/>
                          <a:pt x="2002" y="381"/>
                          <a:pt x="1893" y="439"/>
                        </a:cubicBezTo>
                        <a:cubicBezTo>
                          <a:pt x="1788" y="499"/>
                          <a:pt x="1693" y="532"/>
                          <a:pt x="1593" y="532"/>
                        </a:cubicBezTo>
                        <a:cubicBezTo>
                          <a:pt x="1513" y="532"/>
                          <a:pt x="1429" y="511"/>
                          <a:pt x="1334" y="463"/>
                        </a:cubicBezTo>
                        <a:cubicBezTo>
                          <a:pt x="1131" y="380"/>
                          <a:pt x="953" y="201"/>
                          <a:pt x="715" y="82"/>
                        </a:cubicBezTo>
                        <a:cubicBezTo>
                          <a:pt x="622" y="30"/>
                          <a:pt x="506" y="1"/>
                          <a:pt x="39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38" name="Google Shape;938;p50"/>
                  <p:cNvSpPr/>
                  <p:nvPr/>
                </p:nvSpPr>
                <p:spPr>
                  <a:xfrm>
                    <a:off x="2278850" y="1672750"/>
                    <a:ext cx="77400" cy="22400"/>
                  </a:xfrm>
                  <a:custGeom>
                    <a:avLst/>
                    <a:gdLst/>
                    <a:ahLst/>
                    <a:cxnLst/>
                    <a:rect l="l" t="t" r="r" b="b"/>
                    <a:pathLst>
                      <a:path w="3096" h="896" extrusionOk="0">
                        <a:moveTo>
                          <a:pt x="643" y="0"/>
                        </a:moveTo>
                        <a:cubicBezTo>
                          <a:pt x="429" y="0"/>
                          <a:pt x="211" y="33"/>
                          <a:pt x="0" y="116"/>
                        </a:cubicBezTo>
                        <a:lnTo>
                          <a:pt x="0" y="128"/>
                        </a:lnTo>
                        <a:cubicBezTo>
                          <a:pt x="286" y="152"/>
                          <a:pt x="548" y="163"/>
                          <a:pt x="810" y="223"/>
                        </a:cubicBezTo>
                        <a:cubicBezTo>
                          <a:pt x="1072" y="283"/>
                          <a:pt x="1334" y="342"/>
                          <a:pt x="1572" y="449"/>
                        </a:cubicBezTo>
                        <a:cubicBezTo>
                          <a:pt x="1822" y="544"/>
                          <a:pt x="2012" y="723"/>
                          <a:pt x="2274" y="842"/>
                        </a:cubicBezTo>
                        <a:cubicBezTo>
                          <a:pt x="2377" y="878"/>
                          <a:pt x="2486" y="895"/>
                          <a:pt x="2593" y="895"/>
                        </a:cubicBezTo>
                        <a:cubicBezTo>
                          <a:pt x="2771" y="895"/>
                          <a:pt x="2947" y="848"/>
                          <a:pt x="3096" y="759"/>
                        </a:cubicBezTo>
                        <a:lnTo>
                          <a:pt x="3072" y="759"/>
                        </a:lnTo>
                        <a:cubicBezTo>
                          <a:pt x="2953" y="818"/>
                          <a:pt x="2819" y="848"/>
                          <a:pt x="2687" y="848"/>
                        </a:cubicBezTo>
                        <a:cubicBezTo>
                          <a:pt x="2554" y="848"/>
                          <a:pt x="2423" y="818"/>
                          <a:pt x="2310" y="759"/>
                        </a:cubicBezTo>
                        <a:cubicBezTo>
                          <a:pt x="2084" y="640"/>
                          <a:pt x="1893" y="425"/>
                          <a:pt x="1643" y="294"/>
                        </a:cubicBezTo>
                        <a:cubicBezTo>
                          <a:pt x="1393" y="152"/>
                          <a:pt x="1119" y="44"/>
                          <a:pt x="834" y="9"/>
                        </a:cubicBezTo>
                        <a:cubicBezTo>
                          <a:pt x="771" y="3"/>
                          <a:pt x="707" y="0"/>
                          <a:pt x="6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39" name="Google Shape;939;p50"/>
                  <p:cNvSpPr/>
                  <p:nvPr/>
                </p:nvSpPr>
                <p:spPr>
                  <a:xfrm>
                    <a:off x="2168425" y="1740550"/>
                    <a:ext cx="62825" cy="38000"/>
                  </a:xfrm>
                  <a:custGeom>
                    <a:avLst/>
                    <a:gdLst/>
                    <a:ahLst/>
                    <a:cxnLst/>
                    <a:rect l="l" t="t" r="r" b="b"/>
                    <a:pathLst>
                      <a:path w="2513" h="1520" extrusionOk="0">
                        <a:moveTo>
                          <a:pt x="150" y="1"/>
                        </a:moveTo>
                        <a:cubicBezTo>
                          <a:pt x="100" y="1"/>
                          <a:pt x="49" y="4"/>
                          <a:pt x="0" y="11"/>
                        </a:cubicBezTo>
                        <a:lnTo>
                          <a:pt x="0" y="23"/>
                        </a:lnTo>
                        <a:cubicBezTo>
                          <a:pt x="238" y="107"/>
                          <a:pt x="464" y="214"/>
                          <a:pt x="667" y="333"/>
                        </a:cubicBezTo>
                        <a:cubicBezTo>
                          <a:pt x="881" y="452"/>
                          <a:pt x="1084" y="571"/>
                          <a:pt x="1262" y="749"/>
                        </a:cubicBezTo>
                        <a:cubicBezTo>
                          <a:pt x="1465" y="916"/>
                          <a:pt x="1560" y="1154"/>
                          <a:pt x="1774" y="1333"/>
                        </a:cubicBezTo>
                        <a:cubicBezTo>
                          <a:pt x="1917" y="1459"/>
                          <a:pt x="2101" y="1520"/>
                          <a:pt x="2284" y="1520"/>
                        </a:cubicBezTo>
                        <a:cubicBezTo>
                          <a:pt x="2361" y="1520"/>
                          <a:pt x="2438" y="1509"/>
                          <a:pt x="2512" y="1488"/>
                        </a:cubicBezTo>
                        <a:lnTo>
                          <a:pt x="2488" y="1464"/>
                        </a:lnTo>
                        <a:cubicBezTo>
                          <a:pt x="2438" y="1473"/>
                          <a:pt x="2387" y="1478"/>
                          <a:pt x="2336" y="1478"/>
                        </a:cubicBezTo>
                        <a:cubicBezTo>
                          <a:pt x="2137" y="1478"/>
                          <a:pt x="1945" y="1404"/>
                          <a:pt x="1822" y="1261"/>
                        </a:cubicBezTo>
                        <a:cubicBezTo>
                          <a:pt x="1655" y="1095"/>
                          <a:pt x="1548" y="833"/>
                          <a:pt x="1369" y="630"/>
                        </a:cubicBezTo>
                        <a:cubicBezTo>
                          <a:pt x="1203" y="428"/>
                          <a:pt x="1000" y="249"/>
                          <a:pt x="762" y="142"/>
                        </a:cubicBezTo>
                        <a:cubicBezTo>
                          <a:pt x="571" y="56"/>
                          <a:pt x="357" y="1"/>
                          <a:pt x="15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40" name="Google Shape;940;p50"/>
                  <p:cNvSpPr/>
                  <p:nvPr/>
                </p:nvSpPr>
                <p:spPr>
                  <a:xfrm>
                    <a:off x="2294625" y="1746500"/>
                    <a:ext cx="50925" cy="19650"/>
                  </a:xfrm>
                  <a:custGeom>
                    <a:avLst/>
                    <a:gdLst/>
                    <a:ahLst/>
                    <a:cxnLst/>
                    <a:rect l="l" t="t" r="r" b="b"/>
                    <a:pathLst>
                      <a:path w="2037" h="786" extrusionOk="0">
                        <a:moveTo>
                          <a:pt x="382" y="0"/>
                        </a:moveTo>
                        <a:cubicBezTo>
                          <a:pt x="250" y="0"/>
                          <a:pt x="114" y="37"/>
                          <a:pt x="0" y="119"/>
                        </a:cubicBezTo>
                        <a:lnTo>
                          <a:pt x="12" y="130"/>
                        </a:lnTo>
                        <a:cubicBezTo>
                          <a:pt x="191" y="130"/>
                          <a:pt x="346" y="178"/>
                          <a:pt x="500" y="238"/>
                        </a:cubicBezTo>
                        <a:lnTo>
                          <a:pt x="1000" y="416"/>
                        </a:lnTo>
                        <a:cubicBezTo>
                          <a:pt x="1334" y="547"/>
                          <a:pt x="1679" y="666"/>
                          <a:pt x="2024" y="785"/>
                        </a:cubicBezTo>
                        <a:lnTo>
                          <a:pt x="2036" y="750"/>
                        </a:lnTo>
                        <a:cubicBezTo>
                          <a:pt x="1703" y="571"/>
                          <a:pt x="1393" y="416"/>
                          <a:pt x="1072" y="250"/>
                        </a:cubicBezTo>
                        <a:cubicBezTo>
                          <a:pt x="905" y="178"/>
                          <a:pt x="750" y="71"/>
                          <a:pt x="560" y="23"/>
                        </a:cubicBezTo>
                        <a:cubicBezTo>
                          <a:pt x="503" y="8"/>
                          <a:pt x="443" y="0"/>
                          <a:pt x="38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41" name="Google Shape;941;p50"/>
                  <p:cNvSpPr/>
                  <p:nvPr/>
                </p:nvSpPr>
                <p:spPr>
                  <a:xfrm>
                    <a:off x="2237175" y="1791425"/>
                    <a:ext cx="44075" cy="31575"/>
                  </a:xfrm>
                  <a:custGeom>
                    <a:avLst/>
                    <a:gdLst/>
                    <a:ahLst/>
                    <a:cxnLst/>
                    <a:rect l="l" t="t" r="r" b="b"/>
                    <a:pathLst>
                      <a:path w="1763" h="1263" extrusionOk="0">
                        <a:moveTo>
                          <a:pt x="227" y="0"/>
                        </a:moveTo>
                        <a:lnTo>
                          <a:pt x="227" y="0"/>
                        </a:lnTo>
                        <a:cubicBezTo>
                          <a:pt x="36" y="108"/>
                          <a:pt x="0" y="441"/>
                          <a:pt x="239" y="608"/>
                        </a:cubicBezTo>
                        <a:cubicBezTo>
                          <a:pt x="336" y="661"/>
                          <a:pt x="431" y="677"/>
                          <a:pt x="521" y="677"/>
                        </a:cubicBezTo>
                        <a:cubicBezTo>
                          <a:pt x="653" y="677"/>
                          <a:pt x="776" y="643"/>
                          <a:pt x="881" y="643"/>
                        </a:cubicBezTo>
                        <a:cubicBezTo>
                          <a:pt x="899" y="642"/>
                          <a:pt x="917" y="641"/>
                          <a:pt x="934" y="641"/>
                        </a:cubicBezTo>
                        <a:cubicBezTo>
                          <a:pt x="1256" y="641"/>
                          <a:pt x="1528" y="934"/>
                          <a:pt x="1739" y="1219"/>
                        </a:cubicBezTo>
                        <a:lnTo>
                          <a:pt x="1739" y="1219"/>
                        </a:lnTo>
                        <a:cubicBezTo>
                          <a:pt x="1652" y="1055"/>
                          <a:pt x="1560" y="894"/>
                          <a:pt x="1429" y="762"/>
                        </a:cubicBezTo>
                        <a:cubicBezTo>
                          <a:pt x="1298" y="608"/>
                          <a:pt x="1096" y="477"/>
                          <a:pt x="870" y="477"/>
                        </a:cubicBezTo>
                        <a:cubicBezTo>
                          <a:pt x="808" y="477"/>
                          <a:pt x="749" y="478"/>
                          <a:pt x="693" y="478"/>
                        </a:cubicBezTo>
                        <a:cubicBezTo>
                          <a:pt x="552" y="478"/>
                          <a:pt x="431" y="472"/>
                          <a:pt x="346" y="429"/>
                        </a:cubicBezTo>
                        <a:cubicBezTo>
                          <a:pt x="239" y="381"/>
                          <a:pt x="155" y="191"/>
                          <a:pt x="239" y="12"/>
                        </a:cubicBezTo>
                        <a:lnTo>
                          <a:pt x="227" y="0"/>
                        </a:lnTo>
                        <a:close/>
                        <a:moveTo>
                          <a:pt x="1739" y="1219"/>
                        </a:moveTo>
                        <a:cubicBezTo>
                          <a:pt x="1747" y="1234"/>
                          <a:pt x="1755" y="1248"/>
                          <a:pt x="1763" y="1262"/>
                        </a:cubicBezTo>
                        <a:lnTo>
                          <a:pt x="1763" y="1251"/>
                        </a:lnTo>
                        <a:cubicBezTo>
                          <a:pt x="1755" y="1240"/>
                          <a:pt x="1747" y="1230"/>
                          <a:pt x="1739" y="1219"/>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42" name="Google Shape;942;p50"/>
                  <p:cNvSpPr/>
                  <p:nvPr/>
                </p:nvSpPr>
                <p:spPr>
                  <a:xfrm>
                    <a:off x="2036250" y="1520850"/>
                    <a:ext cx="18475" cy="65275"/>
                  </a:xfrm>
                  <a:custGeom>
                    <a:avLst/>
                    <a:gdLst/>
                    <a:ahLst/>
                    <a:cxnLst/>
                    <a:rect l="l" t="t" r="r" b="b"/>
                    <a:pathLst>
                      <a:path w="739" h="2611" extrusionOk="0">
                        <a:moveTo>
                          <a:pt x="572" y="1"/>
                        </a:moveTo>
                        <a:cubicBezTo>
                          <a:pt x="417" y="215"/>
                          <a:pt x="275" y="417"/>
                          <a:pt x="179" y="667"/>
                        </a:cubicBezTo>
                        <a:cubicBezTo>
                          <a:pt x="96" y="929"/>
                          <a:pt x="60" y="1239"/>
                          <a:pt x="179" y="1501"/>
                        </a:cubicBezTo>
                        <a:cubicBezTo>
                          <a:pt x="298" y="1775"/>
                          <a:pt x="417" y="2001"/>
                          <a:pt x="417" y="2156"/>
                        </a:cubicBezTo>
                        <a:cubicBezTo>
                          <a:pt x="441" y="2306"/>
                          <a:pt x="284" y="2501"/>
                          <a:pt x="45" y="2501"/>
                        </a:cubicBezTo>
                        <a:cubicBezTo>
                          <a:pt x="39" y="2501"/>
                          <a:pt x="32" y="2501"/>
                          <a:pt x="24" y="2501"/>
                        </a:cubicBezTo>
                        <a:lnTo>
                          <a:pt x="1" y="2537"/>
                        </a:lnTo>
                        <a:cubicBezTo>
                          <a:pt x="64" y="2587"/>
                          <a:pt x="143" y="2611"/>
                          <a:pt x="225" y="2611"/>
                        </a:cubicBezTo>
                        <a:cubicBezTo>
                          <a:pt x="434" y="2611"/>
                          <a:pt x="660" y="2456"/>
                          <a:pt x="703" y="2191"/>
                        </a:cubicBezTo>
                        <a:cubicBezTo>
                          <a:pt x="739" y="1822"/>
                          <a:pt x="501" y="1608"/>
                          <a:pt x="394" y="1406"/>
                        </a:cubicBezTo>
                        <a:cubicBezTo>
                          <a:pt x="155" y="989"/>
                          <a:pt x="382" y="453"/>
                          <a:pt x="596" y="13"/>
                        </a:cubicBezTo>
                        <a:lnTo>
                          <a:pt x="572"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43" name="Google Shape;943;p50"/>
                  <p:cNvSpPr/>
                  <p:nvPr/>
                </p:nvSpPr>
                <p:spPr>
                  <a:xfrm>
                    <a:off x="2121975" y="1833300"/>
                    <a:ext cx="24425" cy="34950"/>
                  </a:xfrm>
                  <a:custGeom>
                    <a:avLst/>
                    <a:gdLst/>
                    <a:ahLst/>
                    <a:cxnLst/>
                    <a:rect l="l" t="t" r="r" b="b"/>
                    <a:pathLst>
                      <a:path w="977" h="1398" extrusionOk="0">
                        <a:moveTo>
                          <a:pt x="285" y="1"/>
                        </a:moveTo>
                        <a:cubicBezTo>
                          <a:pt x="223" y="1"/>
                          <a:pt x="158" y="25"/>
                          <a:pt x="120" y="64"/>
                        </a:cubicBezTo>
                        <a:cubicBezTo>
                          <a:pt x="13" y="135"/>
                          <a:pt x="1" y="302"/>
                          <a:pt x="60" y="409"/>
                        </a:cubicBezTo>
                        <a:cubicBezTo>
                          <a:pt x="155" y="623"/>
                          <a:pt x="394" y="671"/>
                          <a:pt x="548" y="719"/>
                        </a:cubicBezTo>
                        <a:cubicBezTo>
                          <a:pt x="715" y="766"/>
                          <a:pt x="858" y="849"/>
                          <a:pt x="870" y="992"/>
                        </a:cubicBezTo>
                        <a:cubicBezTo>
                          <a:pt x="906" y="1135"/>
                          <a:pt x="739" y="1266"/>
                          <a:pt x="608" y="1361"/>
                        </a:cubicBezTo>
                        <a:lnTo>
                          <a:pt x="608" y="1397"/>
                        </a:lnTo>
                        <a:cubicBezTo>
                          <a:pt x="751" y="1326"/>
                          <a:pt x="965" y="1242"/>
                          <a:pt x="977" y="1004"/>
                        </a:cubicBezTo>
                        <a:cubicBezTo>
                          <a:pt x="977" y="778"/>
                          <a:pt x="775" y="647"/>
                          <a:pt x="608" y="576"/>
                        </a:cubicBezTo>
                        <a:cubicBezTo>
                          <a:pt x="441" y="492"/>
                          <a:pt x="310" y="421"/>
                          <a:pt x="251" y="314"/>
                        </a:cubicBezTo>
                        <a:cubicBezTo>
                          <a:pt x="215" y="254"/>
                          <a:pt x="203" y="230"/>
                          <a:pt x="239" y="171"/>
                        </a:cubicBezTo>
                        <a:cubicBezTo>
                          <a:pt x="259" y="121"/>
                          <a:pt x="296" y="70"/>
                          <a:pt x="357" y="70"/>
                        </a:cubicBezTo>
                        <a:cubicBezTo>
                          <a:pt x="369" y="70"/>
                          <a:pt x="381" y="72"/>
                          <a:pt x="394" y="76"/>
                        </a:cubicBezTo>
                        <a:lnTo>
                          <a:pt x="417" y="64"/>
                        </a:lnTo>
                        <a:cubicBezTo>
                          <a:pt x="390" y="19"/>
                          <a:pt x="339" y="1"/>
                          <a:pt x="28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44" name="Google Shape;944;p50"/>
                  <p:cNvSpPr/>
                  <p:nvPr/>
                </p:nvSpPr>
                <p:spPr>
                  <a:xfrm>
                    <a:off x="1964225" y="1857575"/>
                    <a:ext cx="30075" cy="46975"/>
                  </a:xfrm>
                  <a:custGeom>
                    <a:avLst/>
                    <a:gdLst/>
                    <a:ahLst/>
                    <a:cxnLst/>
                    <a:rect l="l" t="t" r="r" b="b"/>
                    <a:pathLst>
                      <a:path w="1203" h="1879" extrusionOk="0">
                        <a:moveTo>
                          <a:pt x="587" y="1"/>
                        </a:moveTo>
                        <a:cubicBezTo>
                          <a:pt x="398" y="1"/>
                          <a:pt x="201" y="104"/>
                          <a:pt x="119" y="307"/>
                        </a:cubicBezTo>
                        <a:cubicBezTo>
                          <a:pt x="0" y="593"/>
                          <a:pt x="179" y="938"/>
                          <a:pt x="453" y="1021"/>
                        </a:cubicBezTo>
                        <a:cubicBezTo>
                          <a:pt x="703" y="1117"/>
                          <a:pt x="965" y="1069"/>
                          <a:pt x="1072" y="1272"/>
                        </a:cubicBezTo>
                        <a:cubicBezTo>
                          <a:pt x="1155" y="1462"/>
                          <a:pt x="1024" y="1700"/>
                          <a:pt x="858" y="1879"/>
                        </a:cubicBezTo>
                        <a:lnTo>
                          <a:pt x="870" y="1879"/>
                        </a:lnTo>
                        <a:cubicBezTo>
                          <a:pt x="965" y="1783"/>
                          <a:pt x="1048" y="1700"/>
                          <a:pt x="1108" y="1593"/>
                        </a:cubicBezTo>
                        <a:cubicBezTo>
                          <a:pt x="1167" y="1486"/>
                          <a:pt x="1203" y="1343"/>
                          <a:pt x="1155" y="1200"/>
                        </a:cubicBezTo>
                        <a:cubicBezTo>
                          <a:pt x="1108" y="1069"/>
                          <a:pt x="965" y="986"/>
                          <a:pt x="846" y="950"/>
                        </a:cubicBezTo>
                        <a:cubicBezTo>
                          <a:pt x="727" y="926"/>
                          <a:pt x="608" y="891"/>
                          <a:pt x="512" y="843"/>
                        </a:cubicBezTo>
                        <a:cubicBezTo>
                          <a:pt x="334" y="760"/>
                          <a:pt x="274" y="533"/>
                          <a:pt x="322" y="367"/>
                        </a:cubicBezTo>
                        <a:cubicBezTo>
                          <a:pt x="365" y="227"/>
                          <a:pt x="533" y="88"/>
                          <a:pt x="741" y="88"/>
                        </a:cubicBezTo>
                        <a:cubicBezTo>
                          <a:pt x="763" y="88"/>
                          <a:pt x="786" y="89"/>
                          <a:pt x="810" y="93"/>
                        </a:cubicBezTo>
                        <a:lnTo>
                          <a:pt x="834" y="69"/>
                        </a:lnTo>
                        <a:cubicBezTo>
                          <a:pt x="762" y="23"/>
                          <a:pt x="675" y="1"/>
                          <a:pt x="58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45" name="Google Shape;945;p50"/>
                  <p:cNvSpPr/>
                  <p:nvPr/>
                </p:nvSpPr>
                <p:spPr>
                  <a:xfrm>
                    <a:off x="1801100" y="1860925"/>
                    <a:ext cx="25325" cy="38275"/>
                  </a:xfrm>
                  <a:custGeom>
                    <a:avLst/>
                    <a:gdLst/>
                    <a:ahLst/>
                    <a:cxnLst/>
                    <a:rect l="l" t="t" r="r" b="b"/>
                    <a:pathLst>
                      <a:path w="1013" h="1531" extrusionOk="0">
                        <a:moveTo>
                          <a:pt x="382" y="1"/>
                        </a:moveTo>
                        <a:cubicBezTo>
                          <a:pt x="272" y="1"/>
                          <a:pt x="144" y="57"/>
                          <a:pt x="84" y="197"/>
                        </a:cubicBezTo>
                        <a:cubicBezTo>
                          <a:pt x="1" y="364"/>
                          <a:pt x="108" y="518"/>
                          <a:pt x="215" y="602"/>
                        </a:cubicBezTo>
                        <a:cubicBezTo>
                          <a:pt x="322" y="685"/>
                          <a:pt x="453" y="697"/>
                          <a:pt x="537" y="733"/>
                        </a:cubicBezTo>
                        <a:cubicBezTo>
                          <a:pt x="739" y="768"/>
                          <a:pt x="882" y="887"/>
                          <a:pt x="894" y="1090"/>
                        </a:cubicBezTo>
                        <a:cubicBezTo>
                          <a:pt x="918" y="1268"/>
                          <a:pt x="763" y="1471"/>
                          <a:pt x="560" y="1507"/>
                        </a:cubicBezTo>
                        <a:lnTo>
                          <a:pt x="572" y="1530"/>
                        </a:lnTo>
                        <a:cubicBezTo>
                          <a:pt x="798" y="1519"/>
                          <a:pt x="1013" y="1340"/>
                          <a:pt x="1013" y="1090"/>
                        </a:cubicBezTo>
                        <a:cubicBezTo>
                          <a:pt x="1013" y="971"/>
                          <a:pt x="977" y="840"/>
                          <a:pt x="894" y="745"/>
                        </a:cubicBezTo>
                        <a:cubicBezTo>
                          <a:pt x="822" y="637"/>
                          <a:pt x="703" y="578"/>
                          <a:pt x="596" y="554"/>
                        </a:cubicBezTo>
                        <a:cubicBezTo>
                          <a:pt x="501" y="506"/>
                          <a:pt x="417" y="483"/>
                          <a:pt x="358" y="423"/>
                        </a:cubicBezTo>
                        <a:cubicBezTo>
                          <a:pt x="298" y="364"/>
                          <a:pt x="275" y="316"/>
                          <a:pt x="286" y="268"/>
                        </a:cubicBezTo>
                        <a:cubicBezTo>
                          <a:pt x="286" y="221"/>
                          <a:pt x="358" y="161"/>
                          <a:pt x="441" y="149"/>
                        </a:cubicBezTo>
                        <a:cubicBezTo>
                          <a:pt x="466" y="146"/>
                          <a:pt x="492" y="144"/>
                          <a:pt x="520" y="144"/>
                        </a:cubicBezTo>
                        <a:cubicBezTo>
                          <a:pt x="587" y="144"/>
                          <a:pt x="663" y="153"/>
                          <a:pt x="739" y="161"/>
                        </a:cubicBezTo>
                        <a:lnTo>
                          <a:pt x="751" y="149"/>
                        </a:lnTo>
                        <a:cubicBezTo>
                          <a:pt x="656" y="78"/>
                          <a:pt x="572" y="18"/>
                          <a:pt x="441" y="6"/>
                        </a:cubicBezTo>
                        <a:cubicBezTo>
                          <a:pt x="422" y="3"/>
                          <a:pt x="402" y="1"/>
                          <a:pt x="38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46" name="Google Shape;946;p50"/>
                  <p:cNvSpPr/>
                  <p:nvPr/>
                </p:nvSpPr>
                <p:spPr>
                  <a:xfrm>
                    <a:off x="1469225" y="1840275"/>
                    <a:ext cx="39300" cy="33700"/>
                  </a:xfrm>
                  <a:custGeom>
                    <a:avLst/>
                    <a:gdLst/>
                    <a:ahLst/>
                    <a:cxnLst/>
                    <a:rect l="l" t="t" r="r" b="b"/>
                    <a:pathLst>
                      <a:path w="1572" h="1348" extrusionOk="0">
                        <a:moveTo>
                          <a:pt x="1286" y="0"/>
                        </a:moveTo>
                        <a:cubicBezTo>
                          <a:pt x="1178" y="0"/>
                          <a:pt x="1068" y="33"/>
                          <a:pt x="977" y="94"/>
                        </a:cubicBezTo>
                        <a:cubicBezTo>
                          <a:pt x="881" y="154"/>
                          <a:pt x="810" y="249"/>
                          <a:pt x="762" y="344"/>
                        </a:cubicBezTo>
                        <a:cubicBezTo>
                          <a:pt x="715" y="451"/>
                          <a:pt x="715" y="559"/>
                          <a:pt x="703" y="642"/>
                        </a:cubicBezTo>
                        <a:cubicBezTo>
                          <a:pt x="679" y="987"/>
                          <a:pt x="393" y="1285"/>
                          <a:pt x="24" y="1332"/>
                        </a:cubicBezTo>
                        <a:lnTo>
                          <a:pt x="0" y="1344"/>
                        </a:lnTo>
                        <a:cubicBezTo>
                          <a:pt x="22" y="1346"/>
                          <a:pt x="43" y="1347"/>
                          <a:pt x="64" y="1347"/>
                        </a:cubicBezTo>
                        <a:cubicBezTo>
                          <a:pt x="434" y="1347"/>
                          <a:pt x="779" y="1060"/>
                          <a:pt x="869" y="678"/>
                        </a:cubicBezTo>
                        <a:cubicBezTo>
                          <a:pt x="905" y="487"/>
                          <a:pt x="965" y="380"/>
                          <a:pt x="1084" y="273"/>
                        </a:cubicBezTo>
                        <a:cubicBezTo>
                          <a:pt x="1203" y="178"/>
                          <a:pt x="1358" y="118"/>
                          <a:pt x="1548" y="118"/>
                        </a:cubicBezTo>
                        <a:lnTo>
                          <a:pt x="1572" y="94"/>
                        </a:lnTo>
                        <a:cubicBezTo>
                          <a:pt x="1491" y="30"/>
                          <a:pt x="1389" y="0"/>
                          <a:pt x="128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47" name="Google Shape;947;p50"/>
                  <p:cNvSpPr/>
                  <p:nvPr/>
                </p:nvSpPr>
                <p:spPr>
                  <a:xfrm>
                    <a:off x="1300750" y="1677600"/>
                    <a:ext cx="62225" cy="20725"/>
                  </a:xfrm>
                  <a:custGeom>
                    <a:avLst/>
                    <a:gdLst/>
                    <a:ahLst/>
                    <a:cxnLst/>
                    <a:rect l="l" t="t" r="r" b="b"/>
                    <a:pathLst>
                      <a:path w="2489" h="829" extrusionOk="0">
                        <a:moveTo>
                          <a:pt x="1610" y="0"/>
                        </a:moveTo>
                        <a:cubicBezTo>
                          <a:pt x="1450" y="0"/>
                          <a:pt x="1290" y="34"/>
                          <a:pt x="1143" y="100"/>
                        </a:cubicBezTo>
                        <a:cubicBezTo>
                          <a:pt x="905" y="196"/>
                          <a:pt x="703" y="386"/>
                          <a:pt x="572" y="565"/>
                        </a:cubicBezTo>
                        <a:cubicBezTo>
                          <a:pt x="488" y="648"/>
                          <a:pt x="405" y="731"/>
                          <a:pt x="298" y="755"/>
                        </a:cubicBezTo>
                        <a:cubicBezTo>
                          <a:pt x="267" y="766"/>
                          <a:pt x="233" y="771"/>
                          <a:pt x="201" y="771"/>
                        </a:cubicBezTo>
                        <a:cubicBezTo>
                          <a:pt x="121" y="771"/>
                          <a:pt x="42" y="739"/>
                          <a:pt x="0" y="672"/>
                        </a:cubicBezTo>
                        <a:lnTo>
                          <a:pt x="0" y="684"/>
                        </a:lnTo>
                        <a:cubicBezTo>
                          <a:pt x="42" y="789"/>
                          <a:pt x="167" y="829"/>
                          <a:pt x="278" y="829"/>
                        </a:cubicBezTo>
                        <a:cubicBezTo>
                          <a:pt x="293" y="829"/>
                          <a:pt x="308" y="828"/>
                          <a:pt x="322" y="827"/>
                        </a:cubicBezTo>
                        <a:cubicBezTo>
                          <a:pt x="465" y="815"/>
                          <a:pt x="560" y="720"/>
                          <a:pt x="655" y="648"/>
                        </a:cubicBezTo>
                        <a:cubicBezTo>
                          <a:pt x="834" y="470"/>
                          <a:pt x="1000" y="339"/>
                          <a:pt x="1215" y="279"/>
                        </a:cubicBezTo>
                        <a:cubicBezTo>
                          <a:pt x="1322" y="243"/>
                          <a:pt x="1432" y="228"/>
                          <a:pt x="1541" y="228"/>
                        </a:cubicBezTo>
                        <a:cubicBezTo>
                          <a:pt x="1649" y="228"/>
                          <a:pt x="1756" y="243"/>
                          <a:pt x="1858" y="267"/>
                        </a:cubicBezTo>
                        <a:cubicBezTo>
                          <a:pt x="2072" y="291"/>
                          <a:pt x="2274" y="398"/>
                          <a:pt x="2477" y="529"/>
                        </a:cubicBezTo>
                        <a:lnTo>
                          <a:pt x="2489" y="517"/>
                        </a:lnTo>
                        <a:cubicBezTo>
                          <a:pt x="2370" y="291"/>
                          <a:pt x="2155" y="112"/>
                          <a:pt x="1905" y="41"/>
                        </a:cubicBezTo>
                        <a:cubicBezTo>
                          <a:pt x="1809" y="13"/>
                          <a:pt x="1710" y="0"/>
                          <a:pt x="161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48" name="Google Shape;948;p50"/>
                  <p:cNvSpPr/>
                  <p:nvPr/>
                </p:nvSpPr>
                <p:spPr>
                  <a:xfrm>
                    <a:off x="1327825" y="1595025"/>
                    <a:ext cx="60750" cy="25275"/>
                  </a:xfrm>
                  <a:custGeom>
                    <a:avLst/>
                    <a:gdLst/>
                    <a:ahLst/>
                    <a:cxnLst/>
                    <a:rect l="l" t="t" r="r" b="b"/>
                    <a:pathLst>
                      <a:path w="2430" h="1011" extrusionOk="0">
                        <a:moveTo>
                          <a:pt x="97" y="1"/>
                        </a:moveTo>
                        <a:cubicBezTo>
                          <a:pt x="65" y="1"/>
                          <a:pt x="33" y="4"/>
                          <a:pt x="1" y="10"/>
                        </a:cubicBezTo>
                        <a:lnTo>
                          <a:pt x="37" y="46"/>
                        </a:lnTo>
                        <a:cubicBezTo>
                          <a:pt x="51" y="44"/>
                          <a:pt x="66" y="43"/>
                          <a:pt x="80" y="43"/>
                        </a:cubicBezTo>
                        <a:cubicBezTo>
                          <a:pt x="274" y="43"/>
                          <a:pt x="430" y="186"/>
                          <a:pt x="596" y="308"/>
                        </a:cubicBezTo>
                        <a:cubicBezTo>
                          <a:pt x="763" y="463"/>
                          <a:pt x="1001" y="546"/>
                          <a:pt x="1215" y="605"/>
                        </a:cubicBezTo>
                        <a:cubicBezTo>
                          <a:pt x="1418" y="665"/>
                          <a:pt x="1632" y="725"/>
                          <a:pt x="1834" y="772"/>
                        </a:cubicBezTo>
                        <a:cubicBezTo>
                          <a:pt x="2037" y="820"/>
                          <a:pt x="2239" y="879"/>
                          <a:pt x="2418" y="1010"/>
                        </a:cubicBezTo>
                        <a:lnTo>
                          <a:pt x="2430" y="998"/>
                        </a:lnTo>
                        <a:cubicBezTo>
                          <a:pt x="2323" y="772"/>
                          <a:pt x="2096" y="641"/>
                          <a:pt x="1894" y="546"/>
                        </a:cubicBezTo>
                        <a:cubicBezTo>
                          <a:pt x="1668" y="463"/>
                          <a:pt x="1441" y="463"/>
                          <a:pt x="1239" y="415"/>
                        </a:cubicBezTo>
                        <a:cubicBezTo>
                          <a:pt x="1037" y="379"/>
                          <a:pt x="834" y="320"/>
                          <a:pt x="644" y="201"/>
                        </a:cubicBezTo>
                        <a:cubicBezTo>
                          <a:pt x="479" y="118"/>
                          <a:pt x="297" y="1"/>
                          <a:pt x="9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49" name="Google Shape;949;p50"/>
                  <p:cNvSpPr/>
                  <p:nvPr/>
                </p:nvSpPr>
                <p:spPr>
                  <a:xfrm>
                    <a:off x="1551075" y="1514900"/>
                    <a:ext cx="19975" cy="41100"/>
                  </a:xfrm>
                  <a:custGeom>
                    <a:avLst/>
                    <a:gdLst/>
                    <a:ahLst/>
                    <a:cxnLst/>
                    <a:rect l="l" t="t" r="r" b="b"/>
                    <a:pathLst>
                      <a:path w="799" h="1644" extrusionOk="0">
                        <a:moveTo>
                          <a:pt x="108" y="0"/>
                        </a:moveTo>
                        <a:cubicBezTo>
                          <a:pt x="60" y="155"/>
                          <a:pt x="12" y="298"/>
                          <a:pt x="12" y="465"/>
                        </a:cubicBezTo>
                        <a:cubicBezTo>
                          <a:pt x="0" y="632"/>
                          <a:pt x="60" y="798"/>
                          <a:pt x="167" y="941"/>
                        </a:cubicBezTo>
                        <a:cubicBezTo>
                          <a:pt x="274" y="1072"/>
                          <a:pt x="370" y="1191"/>
                          <a:pt x="465" y="1286"/>
                        </a:cubicBezTo>
                        <a:cubicBezTo>
                          <a:pt x="560" y="1382"/>
                          <a:pt x="643" y="1477"/>
                          <a:pt x="655" y="1644"/>
                        </a:cubicBezTo>
                        <a:lnTo>
                          <a:pt x="679" y="1644"/>
                        </a:lnTo>
                        <a:cubicBezTo>
                          <a:pt x="798" y="1501"/>
                          <a:pt x="739" y="1286"/>
                          <a:pt x="643" y="1143"/>
                        </a:cubicBezTo>
                        <a:cubicBezTo>
                          <a:pt x="536" y="1001"/>
                          <a:pt x="405" y="941"/>
                          <a:pt x="298" y="834"/>
                        </a:cubicBezTo>
                        <a:cubicBezTo>
                          <a:pt x="96" y="643"/>
                          <a:pt x="96" y="310"/>
                          <a:pt x="120" y="12"/>
                        </a:cubicBezTo>
                        <a:lnTo>
                          <a:pt x="108"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50" name="Google Shape;950;p50"/>
                  <p:cNvSpPr/>
                  <p:nvPr/>
                </p:nvSpPr>
                <p:spPr>
                  <a:xfrm>
                    <a:off x="1704075" y="1458075"/>
                    <a:ext cx="11325" cy="36900"/>
                  </a:xfrm>
                  <a:custGeom>
                    <a:avLst/>
                    <a:gdLst/>
                    <a:ahLst/>
                    <a:cxnLst/>
                    <a:rect l="l" t="t" r="r" b="b"/>
                    <a:pathLst>
                      <a:path w="453" h="1476" extrusionOk="0">
                        <a:moveTo>
                          <a:pt x="71" y="1"/>
                        </a:moveTo>
                        <a:cubicBezTo>
                          <a:pt x="48" y="1"/>
                          <a:pt x="24" y="4"/>
                          <a:pt x="0" y="11"/>
                        </a:cubicBezTo>
                        <a:lnTo>
                          <a:pt x="0" y="23"/>
                        </a:lnTo>
                        <a:cubicBezTo>
                          <a:pt x="131" y="23"/>
                          <a:pt x="238" y="142"/>
                          <a:pt x="262" y="261"/>
                        </a:cubicBezTo>
                        <a:cubicBezTo>
                          <a:pt x="298" y="380"/>
                          <a:pt x="286" y="499"/>
                          <a:pt x="238" y="642"/>
                        </a:cubicBezTo>
                        <a:cubicBezTo>
                          <a:pt x="215" y="773"/>
                          <a:pt x="131" y="904"/>
                          <a:pt x="131" y="1071"/>
                        </a:cubicBezTo>
                        <a:cubicBezTo>
                          <a:pt x="155" y="1214"/>
                          <a:pt x="215" y="1416"/>
                          <a:pt x="369" y="1476"/>
                        </a:cubicBezTo>
                        <a:lnTo>
                          <a:pt x="393" y="1452"/>
                        </a:lnTo>
                        <a:cubicBezTo>
                          <a:pt x="334" y="1321"/>
                          <a:pt x="346" y="1202"/>
                          <a:pt x="357" y="1083"/>
                        </a:cubicBezTo>
                        <a:cubicBezTo>
                          <a:pt x="369" y="952"/>
                          <a:pt x="405" y="821"/>
                          <a:pt x="417" y="678"/>
                        </a:cubicBezTo>
                        <a:cubicBezTo>
                          <a:pt x="429" y="535"/>
                          <a:pt x="453" y="368"/>
                          <a:pt x="369" y="226"/>
                        </a:cubicBezTo>
                        <a:cubicBezTo>
                          <a:pt x="319" y="105"/>
                          <a:pt x="200" y="1"/>
                          <a:pt x="7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51" name="Google Shape;951;p50"/>
                  <p:cNvSpPr/>
                  <p:nvPr/>
                </p:nvSpPr>
                <p:spPr>
                  <a:xfrm>
                    <a:off x="1869275" y="1452100"/>
                    <a:ext cx="19675" cy="53300"/>
                  </a:xfrm>
                  <a:custGeom>
                    <a:avLst/>
                    <a:gdLst/>
                    <a:ahLst/>
                    <a:cxnLst/>
                    <a:rect l="l" t="t" r="r" b="b"/>
                    <a:pathLst>
                      <a:path w="787" h="2132" extrusionOk="0">
                        <a:moveTo>
                          <a:pt x="667" y="0"/>
                        </a:moveTo>
                        <a:lnTo>
                          <a:pt x="643" y="12"/>
                        </a:lnTo>
                        <a:cubicBezTo>
                          <a:pt x="727" y="191"/>
                          <a:pt x="596" y="369"/>
                          <a:pt x="465" y="488"/>
                        </a:cubicBezTo>
                        <a:cubicBezTo>
                          <a:pt x="322" y="607"/>
                          <a:pt x="131" y="738"/>
                          <a:pt x="60" y="965"/>
                        </a:cubicBezTo>
                        <a:cubicBezTo>
                          <a:pt x="0" y="1179"/>
                          <a:pt x="24" y="1393"/>
                          <a:pt x="84" y="1596"/>
                        </a:cubicBezTo>
                        <a:cubicBezTo>
                          <a:pt x="143" y="1774"/>
                          <a:pt x="238" y="1953"/>
                          <a:pt x="346" y="2131"/>
                        </a:cubicBezTo>
                        <a:lnTo>
                          <a:pt x="357" y="2131"/>
                        </a:lnTo>
                        <a:cubicBezTo>
                          <a:pt x="357" y="1917"/>
                          <a:pt x="322" y="1727"/>
                          <a:pt x="298" y="1536"/>
                        </a:cubicBezTo>
                        <a:cubicBezTo>
                          <a:pt x="262" y="1358"/>
                          <a:pt x="203" y="1179"/>
                          <a:pt x="238" y="1012"/>
                        </a:cubicBezTo>
                        <a:cubicBezTo>
                          <a:pt x="274" y="846"/>
                          <a:pt x="417" y="715"/>
                          <a:pt x="548" y="560"/>
                        </a:cubicBezTo>
                        <a:cubicBezTo>
                          <a:pt x="691" y="429"/>
                          <a:pt x="786" y="179"/>
                          <a:pt x="6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52" name="Google Shape;952;p50"/>
                  <p:cNvSpPr/>
                  <p:nvPr/>
                </p:nvSpPr>
                <p:spPr>
                  <a:xfrm>
                    <a:off x="2045200" y="1458550"/>
                    <a:ext cx="16975" cy="44200"/>
                  </a:xfrm>
                  <a:custGeom>
                    <a:avLst/>
                    <a:gdLst/>
                    <a:ahLst/>
                    <a:cxnLst/>
                    <a:rect l="l" t="t" r="r" b="b"/>
                    <a:pathLst>
                      <a:path w="679" h="1768" extrusionOk="0">
                        <a:moveTo>
                          <a:pt x="360" y="0"/>
                        </a:moveTo>
                        <a:cubicBezTo>
                          <a:pt x="269" y="0"/>
                          <a:pt x="198" y="86"/>
                          <a:pt x="167" y="171"/>
                        </a:cubicBezTo>
                        <a:cubicBezTo>
                          <a:pt x="143" y="278"/>
                          <a:pt x="178" y="373"/>
                          <a:pt x="226" y="469"/>
                        </a:cubicBezTo>
                        <a:cubicBezTo>
                          <a:pt x="333" y="635"/>
                          <a:pt x="476" y="766"/>
                          <a:pt x="476" y="897"/>
                        </a:cubicBezTo>
                        <a:cubicBezTo>
                          <a:pt x="476" y="1028"/>
                          <a:pt x="333" y="1088"/>
                          <a:pt x="178" y="1231"/>
                        </a:cubicBezTo>
                        <a:cubicBezTo>
                          <a:pt x="107" y="1302"/>
                          <a:pt x="24" y="1385"/>
                          <a:pt x="24" y="1528"/>
                        </a:cubicBezTo>
                        <a:cubicBezTo>
                          <a:pt x="1" y="1642"/>
                          <a:pt x="87" y="1767"/>
                          <a:pt x="199" y="1767"/>
                        </a:cubicBezTo>
                        <a:cubicBezTo>
                          <a:pt x="204" y="1767"/>
                          <a:pt x="209" y="1767"/>
                          <a:pt x="214" y="1766"/>
                        </a:cubicBezTo>
                        <a:lnTo>
                          <a:pt x="214" y="1743"/>
                        </a:lnTo>
                        <a:cubicBezTo>
                          <a:pt x="143" y="1707"/>
                          <a:pt x="155" y="1612"/>
                          <a:pt x="167" y="1552"/>
                        </a:cubicBezTo>
                        <a:cubicBezTo>
                          <a:pt x="202" y="1492"/>
                          <a:pt x="238" y="1445"/>
                          <a:pt x="321" y="1409"/>
                        </a:cubicBezTo>
                        <a:cubicBezTo>
                          <a:pt x="381" y="1362"/>
                          <a:pt x="464" y="1314"/>
                          <a:pt x="536" y="1231"/>
                        </a:cubicBezTo>
                        <a:cubicBezTo>
                          <a:pt x="595" y="1147"/>
                          <a:pt x="679" y="1016"/>
                          <a:pt x="643" y="897"/>
                        </a:cubicBezTo>
                        <a:cubicBezTo>
                          <a:pt x="595" y="647"/>
                          <a:pt x="405" y="564"/>
                          <a:pt x="298" y="421"/>
                        </a:cubicBezTo>
                        <a:cubicBezTo>
                          <a:pt x="262" y="349"/>
                          <a:pt x="214" y="278"/>
                          <a:pt x="226" y="207"/>
                        </a:cubicBezTo>
                        <a:cubicBezTo>
                          <a:pt x="238" y="111"/>
                          <a:pt x="298" y="40"/>
                          <a:pt x="393" y="40"/>
                        </a:cubicBezTo>
                        <a:lnTo>
                          <a:pt x="393" y="4"/>
                        </a:lnTo>
                        <a:cubicBezTo>
                          <a:pt x="381" y="2"/>
                          <a:pt x="370" y="0"/>
                          <a:pt x="3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53" name="Google Shape;953;p50"/>
                  <p:cNvSpPr/>
                  <p:nvPr/>
                </p:nvSpPr>
                <p:spPr>
                  <a:xfrm>
                    <a:off x="1642450" y="1546150"/>
                    <a:ext cx="21750" cy="41950"/>
                  </a:xfrm>
                  <a:custGeom>
                    <a:avLst/>
                    <a:gdLst/>
                    <a:ahLst/>
                    <a:cxnLst/>
                    <a:rect l="l" t="t" r="r" b="b"/>
                    <a:pathLst>
                      <a:path w="870" h="1678" extrusionOk="0">
                        <a:moveTo>
                          <a:pt x="144" y="1"/>
                        </a:moveTo>
                        <a:cubicBezTo>
                          <a:pt x="25" y="36"/>
                          <a:pt x="1" y="155"/>
                          <a:pt x="13" y="251"/>
                        </a:cubicBezTo>
                        <a:cubicBezTo>
                          <a:pt x="25" y="358"/>
                          <a:pt x="120" y="441"/>
                          <a:pt x="203" y="489"/>
                        </a:cubicBezTo>
                        <a:cubicBezTo>
                          <a:pt x="382" y="596"/>
                          <a:pt x="572" y="644"/>
                          <a:pt x="632" y="763"/>
                        </a:cubicBezTo>
                        <a:cubicBezTo>
                          <a:pt x="691" y="882"/>
                          <a:pt x="596" y="1001"/>
                          <a:pt x="513" y="1191"/>
                        </a:cubicBezTo>
                        <a:cubicBezTo>
                          <a:pt x="489" y="1298"/>
                          <a:pt x="453" y="1417"/>
                          <a:pt x="513" y="1537"/>
                        </a:cubicBezTo>
                        <a:cubicBezTo>
                          <a:pt x="548" y="1617"/>
                          <a:pt x="631" y="1677"/>
                          <a:pt x="715" y="1677"/>
                        </a:cubicBezTo>
                        <a:cubicBezTo>
                          <a:pt x="743" y="1677"/>
                          <a:pt x="772" y="1670"/>
                          <a:pt x="798" y="1656"/>
                        </a:cubicBezTo>
                        <a:lnTo>
                          <a:pt x="798" y="1644"/>
                        </a:lnTo>
                        <a:cubicBezTo>
                          <a:pt x="715" y="1644"/>
                          <a:pt x="679" y="1548"/>
                          <a:pt x="667" y="1489"/>
                        </a:cubicBezTo>
                        <a:cubicBezTo>
                          <a:pt x="667" y="1429"/>
                          <a:pt x="679" y="1370"/>
                          <a:pt x="727" y="1298"/>
                        </a:cubicBezTo>
                        <a:cubicBezTo>
                          <a:pt x="775" y="1227"/>
                          <a:pt x="810" y="1132"/>
                          <a:pt x="846" y="1025"/>
                        </a:cubicBezTo>
                        <a:cubicBezTo>
                          <a:pt x="870" y="929"/>
                          <a:pt x="858" y="786"/>
                          <a:pt x="787" y="691"/>
                        </a:cubicBezTo>
                        <a:cubicBezTo>
                          <a:pt x="632" y="489"/>
                          <a:pt x="417" y="513"/>
                          <a:pt x="263" y="429"/>
                        </a:cubicBezTo>
                        <a:cubicBezTo>
                          <a:pt x="191" y="394"/>
                          <a:pt x="132" y="346"/>
                          <a:pt x="96" y="274"/>
                        </a:cubicBezTo>
                        <a:cubicBezTo>
                          <a:pt x="84" y="191"/>
                          <a:pt x="84" y="96"/>
                          <a:pt x="179" y="60"/>
                        </a:cubicBezTo>
                        <a:lnTo>
                          <a:pt x="1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54" name="Google Shape;954;p50"/>
                  <p:cNvSpPr/>
                  <p:nvPr/>
                </p:nvSpPr>
                <p:spPr>
                  <a:xfrm>
                    <a:off x="2249075" y="1486700"/>
                    <a:ext cx="32175" cy="50850"/>
                  </a:xfrm>
                  <a:custGeom>
                    <a:avLst/>
                    <a:gdLst/>
                    <a:ahLst/>
                    <a:cxnLst/>
                    <a:rect l="l" t="t" r="r" b="b"/>
                    <a:pathLst>
                      <a:path w="1287" h="2034" extrusionOk="0">
                        <a:moveTo>
                          <a:pt x="1235" y="0"/>
                        </a:moveTo>
                        <a:cubicBezTo>
                          <a:pt x="1124" y="0"/>
                          <a:pt x="1059" y="132"/>
                          <a:pt x="1048" y="236"/>
                        </a:cubicBezTo>
                        <a:cubicBezTo>
                          <a:pt x="1025" y="355"/>
                          <a:pt x="1072" y="474"/>
                          <a:pt x="1084" y="581"/>
                        </a:cubicBezTo>
                        <a:cubicBezTo>
                          <a:pt x="1144" y="783"/>
                          <a:pt x="953" y="902"/>
                          <a:pt x="751" y="938"/>
                        </a:cubicBezTo>
                        <a:cubicBezTo>
                          <a:pt x="644" y="962"/>
                          <a:pt x="513" y="974"/>
                          <a:pt x="394" y="1033"/>
                        </a:cubicBezTo>
                        <a:cubicBezTo>
                          <a:pt x="286" y="1093"/>
                          <a:pt x="179" y="1200"/>
                          <a:pt x="120" y="1319"/>
                        </a:cubicBezTo>
                        <a:cubicBezTo>
                          <a:pt x="1" y="1557"/>
                          <a:pt x="13" y="1855"/>
                          <a:pt x="179" y="2033"/>
                        </a:cubicBezTo>
                        <a:lnTo>
                          <a:pt x="191" y="2021"/>
                        </a:lnTo>
                        <a:cubicBezTo>
                          <a:pt x="155" y="1795"/>
                          <a:pt x="215" y="1593"/>
                          <a:pt x="310" y="1426"/>
                        </a:cubicBezTo>
                        <a:cubicBezTo>
                          <a:pt x="417" y="1259"/>
                          <a:pt x="548" y="1176"/>
                          <a:pt x="786" y="1117"/>
                        </a:cubicBezTo>
                        <a:cubicBezTo>
                          <a:pt x="894" y="1081"/>
                          <a:pt x="1036" y="1045"/>
                          <a:pt x="1120" y="938"/>
                        </a:cubicBezTo>
                        <a:cubicBezTo>
                          <a:pt x="1227" y="843"/>
                          <a:pt x="1239" y="688"/>
                          <a:pt x="1191" y="569"/>
                        </a:cubicBezTo>
                        <a:cubicBezTo>
                          <a:pt x="1167" y="450"/>
                          <a:pt x="1108" y="355"/>
                          <a:pt x="1108" y="247"/>
                        </a:cubicBezTo>
                        <a:cubicBezTo>
                          <a:pt x="1108" y="168"/>
                          <a:pt x="1152" y="44"/>
                          <a:pt x="1260" y="44"/>
                        </a:cubicBezTo>
                        <a:cubicBezTo>
                          <a:pt x="1265" y="44"/>
                          <a:pt x="1269" y="44"/>
                          <a:pt x="1275" y="45"/>
                        </a:cubicBezTo>
                        <a:lnTo>
                          <a:pt x="1287" y="9"/>
                        </a:lnTo>
                        <a:cubicBezTo>
                          <a:pt x="1268" y="3"/>
                          <a:pt x="1251" y="0"/>
                          <a:pt x="12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55" name="Google Shape;955;p50"/>
                  <p:cNvSpPr/>
                  <p:nvPr/>
                </p:nvSpPr>
                <p:spPr>
                  <a:xfrm>
                    <a:off x="2362775" y="1685950"/>
                    <a:ext cx="56875" cy="13550"/>
                  </a:xfrm>
                  <a:custGeom>
                    <a:avLst/>
                    <a:gdLst/>
                    <a:ahLst/>
                    <a:cxnLst/>
                    <a:rect l="l" t="t" r="r" b="b"/>
                    <a:pathLst>
                      <a:path w="2275" h="542" extrusionOk="0">
                        <a:moveTo>
                          <a:pt x="2120" y="0"/>
                        </a:moveTo>
                        <a:cubicBezTo>
                          <a:pt x="2060" y="0"/>
                          <a:pt x="1994" y="23"/>
                          <a:pt x="1942" y="52"/>
                        </a:cubicBezTo>
                        <a:cubicBezTo>
                          <a:pt x="1846" y="112"/>
                          <a:pt x="1787" y="231"/>
                          <a:pt x="1703" y="302"/>
                        </a:cubicBezTo>
                        <a:cubicBezTo>
                          <a:pt x="1644" y="376"/>
                          <a:pt x="1577" y="407"/>
                          <a:pt x="1506" y="407"/>
                        </a:cubicBezTo>
                        <a:cubicBezTo>
                          <a:pt x="1407" y="407"/>
                          <a:pt x="1301" y="345"/>
                          <a:pt x="1203" y="255"/>
                        </a:cubicBezTo>
                        <a:cubicBezTo>
                          <a:pt x="1132" y="195"/>
                          <a:pt x="1037" y="112"/>
                          <a:pt x="906" y="52"/>
                        </a:cubicBezTo>
                        <a:cubicBezTo>
                          <a:pt x="826" y="20"/>
                          <a:pt x="742" y="5"/>
                          <a:pt x="652" y="5"/>
                        </a:cubicBezTo>
                        <a:cubicBezTo>
                          <a:pt x="607" y="5"/>
                          <a:pt x="560" y="9"/>
                          <a:pt x="513" y="16"/>
                        </a:cubicBezTo>
                        <a:cubicBezTo>
                          <a:pt x="263" y="64"/>
                          <a:pt x="25" y="278"/>
                          <a:pt x="1" y="517"/>
                        </a:cubicBezTo>
                        <a:lnTo>
                          <a:pt x="25" y="517"/>
                        </a:lnTo>
                        <a:cubicBezTo>
                          <a:pt x="179" y="338"/>
                          <a:pt x="370" y="243"/>
                          <a:pt x="560" y="231"/>
                        </a:cubicBezTo>
                        <a:cubicBezTo>
                          <a:pt x="600" y="223"/>
                          <a:pt x="639" y="220"/>
                          <a:pt x="677" y="220"/>
                        </a:cubicBezTo>
                        <a:cubicBezTo>
                          <a:pt x="821" y="220"/>
                          <a:pt x="957" y="275"/>
                          <a:pt x="1108" y="397"/>
                        </a:cubicBezTo>
                        <a:cubicBezTo>
                          <a:pt x="1203" y="469"/>
                          <a:pt x="1322" y="528"/>
                          <a:pt x="1453" y="540"/>
                        </a:cubicBezTo>
                        <a:cubicBezTo>
                          <a:pt x="1462" y="541"/>
                          <a:pt x="1470" y="541"/>
                          <a:pt x="1479" y="541"/>
                        </a:cubicBezTo>
                        <a:cubicBezTo>
                          <a:pt x="1604" y="541"/>
                          <a:pt x="1743" y="462"/>
                          <a:pt x="1799" y="362"/>
                        </a:cubicBezTo>
                        <a:cubicBezTo>
                          <a:pt x="1870" y="255"/>
                          <a:pt x="1918" y="159"/>
                          <a:pt x="1989" y="100"/>
                        </a:cubicBezTo>
                        <a:cubicBezTo>
                          <a:pt x="2029" y="67"/>
                          <a:pt x="2091" y="41"/>
                          <a:pt x="2148" y="41"/>
                        </a:cubicBezTo>
                        <a:cubicBezTo>
                          <a:pt x="2194" y="41"/>
                          <a:pt x="2237" y="57"/>
                          <a:pt x="2263" y="100"/>
                        </a:cubicBezTo>
                        <a:lnTo>
                          <a:pt x="2275" y="100"/>
                        </a:lnTo>
                        <a:cubicBezTo>
                          <a:pt x="2244" y="26"/>
                          <a:pt x="2185" y="0"/>
                          <a:pt x="212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56" name="Google Shape;956;p50"/>
                  <p:cNvSpPr/>
                  <p:nvPr/>
                </p:nvSpPr>
                <p:spPr>
                  <a:xfrm>
                    <a:off x="2161275" y="1500025"/>
                    <a:ext cx="21750" cy="43775"/>
                  </a:xfrm>
                  <a:custGeom>
                    <a:avLst/>
                    <a:gdLst/>
                    <a:ahLst/>
                    <a:cxnLst/>
                    <a:rect l="l" t="t" r="r" b="b"/>
                    <a:pathLst>
                      <a:path w="870" h="1751" extrusionOk="0">
                        <a:moveTo>
                          <a:pt x="846" y="0"/>
                        </a:moveTo>
                        <a:cubicBezTo>
                          <a:pt x="750" y="0"/>
                          <a:pt x="691" y="107"/>
                          <a:pt x="667" y="191"/>
                        </a:cubicBezTo>
                        <a:cubicBezTo>
                          <a:pt x="655" y="298"/>
                          <a:pt x="691" y="393"/>
                          <a:pt x="691" y="465"/>
                        </a:cubicBezTo>
                        <a:cubicBezTo>
                          <a:pt x="703" y="631"/>
                          <a:pt x="572" y="667"/>
                          <a:pt x="405" y="762"/>
                        </a:cubicBezTo>
                        <a:cubicBezTo>
                          <a:pt x="238" y="846"/>
                          <a:pt x="84" y="1024"/>
                          <a:pt x="48" y="1227"/>
                        </a:cubicBezTo>
                        <a:cubicBezTo>
                          <a:pt x="0" y="1417"/>
                          <a:pt x="60" y="1631"/>
                          <a:pt x="215" y="1750"/>
                        </a:cubicBezTo>
                        <a:lnTo>
                          <a:pt x="227" y="1738"/>
                        </a:lnTo>
                        <a:cubicBezTo>
                          <a:pt x="203" y="1584"/>
                          <a:pt x="215" y="1417"/>
                          <a:pt x="262" y="1286"/>
                        </a:cubicBezTo>
                        <a:cubicBezTo>
                          <a:pt x="298" y="1143"/>
                          <a:pt x="357" y="1012"/>
                          <a:pt x="500" y="929"/>
                        </a:cubicBezTo>
                        <a:cubicBezTo>
                          <a:pt x="572" y="881"/>
                          <a:pt x="643" y="834"/>
                          <a:pt x="715" y="762"/>
                        </a:cubicBezTo>
                        <a:cubicBezTo>
                          <a:pt x="810" y="691"/>
                          <a:pt x="834" y="548"/>
                          <a:pt x="810" y="465"/>
                        </a:cubicBezTo>
                        <a:cubicBezTo>
                          <a:pt x="798" y="357"/>
                          <a:pt x="750" y="286"/>
                          <a:pt x="750" y="214"/>
                        </a:cubicBezTo>
                        <a:cubicBezTo>
                          <a:pt x="750" y="131"/>
                          <a:pt x="774" y="48"/>
                          <a:pt x="869" y="36"/>
                        </a:cubicBezTo>
                        <a:lnTo>
                          <a:pt x="846"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57" name="Google Shape;957;p50"/>
                  <p:cNvSpPr/>
                  <p:nvPr/>
                </p:nvSpPr>
                <p:spPr>
                  <a:xfrm>
                    <a:off x="2095500" y="1521550"/>
                    <a:ext cx="27100" cy="39800"/>
                  </a:xfrm>
                  <a:custGeom>
                    <a:avLst/>
                    <a:gdLst/>
                    <a:ahLst/>
                    <a:cxnLst/>
                    <a:rect l="l" t="t" r="r" b="b"/>
                    <a:pathLst>
                      <a:path w="1084" h="1592" extrusionOk="0">
                        <a:moveTo>
                          <a:pt x="1046" y="1"/>
                        </a:moveTo>
                        <a:cubicBezTo>
                          <a:pt x="973" y="1"/>
                          <a:pt x="901" y="80"/>
                          <a:pt x="881" y="151"/>
                        </a:cubicBezTo>
                        <a:cubicBezTo>
                          <a:pt x="845" y="258"/>
                          <a:pt x="869" y="342"/>
                          <a:pt x="845" y="425"/>
                        </a:cubicBezTo>
                        <a:cubicBezTo>
                          <a:pt x="833" y="580"/>
                          <a:pt x="691" y="604"/>
                          <a:pt x="512" y="663"/>
                        </a:cubicBezTo>
                        <a:cubicBezTo>
                          <a:pt x="333" y="723"/>
                          <a:pt x="155" y="854"/>
                          <a:pt x="71" y="1044"/>
                        </a:cubicBezTo>
                        <a:cubicBezTo>
                          <a:pt x="0" y="1223"/>
                          <a:pt x="12" y="1449"/>
                          <a:pt x="131" y="1592"/>
                        </a:cubicBezTo>
                        <a:lnTo>
                          <a:pt x="155" y="1580"/>
                        </a:lnTo>
                        <a:cubicBezTo>
                          <a:pt x="155" y="1401"/>
                          <a:pt x="191" y="1270"/>
                          <a:pt x="274" y="1139"/>
                        </a:cubicBezTo>
                        <a:cubicBezTo>
                          <a:pt x="345" y="997"/>
                          <a:pt x="417" y="877"/>
                          <a:pt x="572" y="818"/>
                        </a:cubicBezTo>
                        <a:cubicBezTo>
                          <a:pt x="643" y="794"/>
                          <a:pt x="726" y="758"/>
                          <a:pt x="822" y="699"/>
                        </a:cubicBezTo>
                        <a:cubicBezTo>
                          <a:pt x="905" y="663"/>
                          <a:pt x="964" y="520"/>
                          <a:pt x="953" y="437"/>
                        </a:cubicBezTo>
                        <a:cubicBezTo>
                          <a:pt x="953" y="342"/>
                          <a:pt x="929" y="258"/>
                          <a:pt x="941" y="187"/>
                        </a:cubicBezTo>
                        <a:cubicBezTo>
                          <a:pt x="953" y="104"/>
                          <a:pt x="1000" y="32"/>
                          <a:pt x="1083" y="32"/>
                        </a:cubicBezTo>
                        <a:lnTo>
                          <a:pt x="1083" y="8"/>
                        </a:lnTo>
                        <a:cubicBezTo>
                          <a:pt x="1071" y="3"/>
                          <a:pt x="1058" y="1"/>
                          <a:pt x="10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58" name="Google Shape;958;p50"/>
                  <p:cNvSpPr/>
                  <p:nvPr/>
                </p:nvSpPr>
                <p:spPr>
                  <a:xfrm>
                    <a:off x="1624000" y="1832575"/>
                    <a:ext cx="25925" cy="48475"/>
                  </a:xfrm>
                  <a:custGeom>
                    <a:avLst/>
                    <a:gdLst/>
                    <a:ahLst/>
                    <a:cxnLst/>
                    <a:rect l="l" t="t" r="r" b="b"/>
                    <a:pathLst>
                      <a:path w="1037" h="1939" extrusionOk="0">
                        <a:moveTo>
                          <a:pt x="641" y="0"/>
                        </a:moveTo>
                        <a:cubicBezTo>
                          <a:pt x="515" y="0"/>
                          <a:pt x="388" y="31"/>
                          <a:pt x="262" y="116"/>
                        </a:cubicBezTo>
                        <a:cubicBezTo>
                          <a:pt x="143" y="212"/>
                          <a:pt x="36" y="343"/>
                          <a:pt x="36" y="509"/>
                        </a:cubicBezTo>
                        <a:cubicBezTo>
                          <a:pt x="24" y="688"/>
                          <a:pt x="155" y="819"/>
                          <a:pt x="239" y="902"/>
                        </a:cubicBezTo>
                        <a:cubicBezTo>
                          <a:pt x="334" y="974"/>
                          <a:pt x="441" y="1045"/>
                          <a:pt x="489" y="1117"/>
                        </a:cubicBezTo>
                        <a:cubicBezTo>
                          <a:pt x="560" y="1200"/>
                          <a:pt x="536" y="1295"/>
                          <a:pt x="465" y="1379"/>
                        </a:cubicBezTo>
                        <a:cubicBezTo>
                          <a:pt x="393" y="1462"/>
                          <a:pt x="286" y="1510"/>
                          <a:pt x="179" y="1593"/>
                        </a:cubicBezTo>
                        <a:cubicBezTo>
                          <a:pt x="96" y="1676"/>
                          <a:pt x="1" y="1807"/>
                          <a:pt x="60" y="1938"/>
                        </a:cubicBezTo>
                        <a:lnTo>
                          <a:pt x="108" y="1938"/>
                        </a:lnTo>
                        <a:cubicBezTo>
                          <a:pt x="84" y="1819"/>
                          <a:pt x="167" y="1712"/>
                          <a:pt x="262" y="1652"/>
                        </a:cubicBezTo>
                        <a:cubicBezTo>
                          <a:pt x="346" y="1593"/>
                          <a:pt x="465" y="1545"/>
                          <a:pt x="572" y="1462"/>
                        </a:cubicBezTo>
                        <a:cubicBezTo>
                          <a:pt x="679" y="1390"/>
                          <a:pt x="739" y="1188"/>
                          <a:pt x="643" y="1057"/>
                        </a:cubicBezTo>
                        <a:cubicBezTo>
                          <a:pt x="560" y="926"/>
                          <a:pt x="453" y="867"/>
                          <a:pt x="382" y="771"/>
                        </a:cubicBezTo>
                        <a:cubicBezTo>
                          <a:pt x="203" y="617"/>
                          <a:pt x="262" y="438"/>
                          <a:pt x="405" y="295"/>
                        </a:cubicBezTo>
                        <a:cubicBezTo>
                          <a:pt x="536" y="164"/>
                          <a:pt x="786" y="140"/>
                          <a:pt x="1036" y="93"/>
                        </a:cubicBezTo>
                        <a:lnTo>
                          <a:pt x="1036" y="81"/>
                        </a:lnTo>
                        <a:cubicBezTo>
                          <a:pt x="912" y="37"/>
                          <a:pt x="778" y="0"/>
                          <a:pt x="64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59" name="Google Shape;959;p50"/>
                  <p:cNvSpPr/>
                  <p:nvPr/>
                </p:nvSpPr>
                <p:spPr>
                  <a:xfrm>
                    <a:off x="1526675" y="1816925"/>
                    <a:ext cx="16375" cy="68875"/>
                  </a:xfrm>
                  <a:custGeom>
                    <a:avLst/>
                    <a:gdLst/>
                    <a:ahLst/>
                    <a:cxnLst/>
                    <a:rect l="l" t="t" r="r" b="b"/>
                    <a:pathLst>
                      <a:path w="655" h="2755" extrusionOk="0">
                        <a:moveTo>
                          <a:pt x="390" y="0"/>
                        </a:moveTo>
                        <a:cubicBezTo>
                          <a:pt x="375" y="0"/>
                          <a:pt x="360" y="2"/>
                          <a:pt x="345" y="4"/>
                        </a:cubicBezTo>
                        <a:cubicBezTo>
                          <a:pt x="203" y="16"/>
                          <a:pt x="72" y="183"/>
                          <a:pt x="48" y="373"/>
                        </a:cubicBezTo>
                        <a:cubicBezTo>
                          <a:pt x="0" y="576"/>
                          <a:pt x="72" y="826"/>
                          <a:pt x="167" y="933"/>
                        </a:cubicBezTo>
                        <a:cubicBezTo>
                          <a:pt x="250" y="1028"/>
                          <a:pt x="345" y="1112"/>
                          <a:pt x="369" y="1195"/>
                        </a:cubicBezTo>
                        <a:cubicBezTo>
                          <a:pt x="441" y="1385"/>
                          <a:pt x="322" y="1671"/>
                          <a:pt x="203" y="1897"/>
                        </a:cubicBezTo>
                        <a:cubicBezTo>
                          <a:pt x="143" y="2028"/>
                          <a:pt x="84" y="2159"/>
                          <a:pt x="60" y="2314"/>
                        </a:cubicBezTo>
                        <a:cubicBezTo>
                          <a:pt x="24" y="2457"/>
                          <a:pt x="24" y="2636"/>
                          <a:pt x="107" y="2755"/>
                        </a:cubicBezTo>
                        <a:lnTo>
                          <a:pt x="107" y="2731"/>
                        </a:lnTo>
                        <a:cubicBezTo>
                          <a:pt x="0" y="2457"/>
                          <a:pt x="143" y="2183"/>
                          <a:pt x="286" y="1981"/>
                        </a:cubicBezTo>
                        <a:cubicBezTo>
                          <a:pt x="357" y="1862"/>
                          <a:pt x="429" y="1766"/>
                          <a:pt x="488" y="1612"/>
                        </a:cubicBezTo>
                        <a:cubicBezTo>
                          <a:pt x="548" y="1481"/>
                          <a:pt x="584" y="1290"/>
                          <a:pt x="536" y="1088"/>
                        </a:cubicBezTo>
                        <a:cubicBezTo>
                          <a:pt x="488" y="909"/>
                          <a:pt x="381" y="790"/>
                          <a:pt x="322" y="707"/>
                        </a:cubicBezTo>
                        <a:cubicBezTo>
                          <a:pt x="262" y="600"/>
                          <a:pt x="262" y="540"/>
                          <a:pt x="262" y="433"/>
                        </a:cubicBezTo>
                        <a:cubicBezTo>
                          <a:pt x="262" y="295"/>
                          <a:pt x="356" y="170"/>
                          <a:pt x="484" y="170"/>
                        </a:cubicBezTo>
                        <a:cubicBezTo>
                          <a:pt x="533" y="170"/>
                          <a:pt x="587" y="188"/>
                          <a:pt x="643" y="231"/>
                        </a:cubicBezTo>
                        <a:lnTo>
                          <a:pt x="655" y="219"/>
                        </a:lnTo>
                        <a:cubicBezTo>
                          <a:pt x="613" y="81"/>
                          <a:pt x="505" y="0"/>
                          <a:pt x="39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60" name="Google Shape;960;p50"/>
                  <p:cNvSpPr/>
                  <p:nvPr/>
                </p:nvSpPr>
                <p:spPr>
                  <a:xfrm>
                    <a:off x="1369500" y="1553900"/>
                    <a:ext cx="60450" cy="53300"/>
                  </a:xfrm>
                  <a:custGeom>
                    <a:avLst/>
                    <a:gdLst/>
                    <a:ahLst/>
                    <a:cxnLst/>
                    <a:rect l="l" t="t" r="r" b="b"/>
                    <a:pathLst>
                      <a:path w="2418" h="2132" extrusionOk="0">
                        <a:moveTo>
                          <a:pt x="36" y="0"/>
                        </a:moveTo>
                        <a:lnTo>
                          <a:pt x="1" y="12"/>
                        </a:lnTo>
                        <a:cubicBezTo>
                          <a:pt x="286" y="107"/>
                          <a:pt x="584" y="226"/>
                          <a:pt x="751" y="453"/>
                        </a:cubicBezTo>
                        <a:cubicBezTo>
                          <a:pt x="834" y="548"/>
                          <a:pt x="882" y="691"/>
                          <a:pt x="870" y="822"/>
                        </a:cubicBezTo>
                        <a:cubicBezTo>
                          <a:pt x="870" y="953"/>
                          <a:pt x="810" y="1131"/>
                          <a:pt x="917" y="1310"/>
                        </a:cubicBezTo>
                        <a:cubicBezTo>
                          <a:pt x="1037" y="1488"/>
                          <a:pt x="1239" y="1500"/>
                          <a:pt x="1394" y="1500"/>
                        </a:cubicBezTo>
                        <a:cubicBezTo>
                          <a:pt x="1548" y="1500"/>
                          <a:pt x="1668" y="1500"/>
                          <a:pt x="1787" y="1548"/>
                        </a:cubicBezTo>
                        <a:cubicBezTo>
                          <a:pt x="2049" y="1643"/>
                          <a:pt x="2251" y="1846"/>
                          <a:pt x="2346" y="2131"/>
                        </a:cubicBezTo>
                        <a:lnTo>
                          <a:pt x="2370" y="2131"/>
                        </a:lnTo>
                        <a:cubicBezTo>
                          <a:pt x="2418" y="1822"/>
                          <a:pt x="2203" y="1488"/>
                          <a:pt x="1894" y="1358"/>
                        </a:cubicBezTo>
                        <a:cubicBezTo>
                          <a:pt x="1789" y="1311"/>
                          <a:pt x="1677" y="1300"/>
                          <a:pt x="1571" y="1300"/>
                        </a:cubicBezTo>
                        <a:cubicBezTo>
                          <a:pt x="1474" y="1300"/>
                          <a:pt x="1382" y="1309"/>
                          <a:pt x="1302" y="1309"/>
                        </a:cubicBezTo>
                        <a:cubicBezTo>
                          <a:pt x="1200" y="1309"/>
                          <a:pt x="1117" y="1294"/>
                          <a:pt x="1072" y="1227"/>
                        </a:cubicBezTo>
                        <a:cubicBezTo>
                          <a:pt x="1013" y="1155"/>
                          <a:pt x="1037" y="988"/>
                          <a:pt x="1037" y="834"/>
                        </a:cubicBezTo>
                        <a:cubicBezTo>
                          <a:pt x="1037" y="679"/>
                          <a:pt x="953" y="512"/>
                          <a:pt x="858" y="393"/>
                        </a:cubicBezTo>
                        <a:cubicBezTo>
                          <a:pt x="632" y="155"/>
                          <a:pt x="322" y="84"/>
                          <a:pt x="3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61" name="Google Shape;961;p50"/>
                  <p:cNvSpPr/>
                  <p:nvPr/>
                </p:nvSpPr>
                <p:spPr>
                  <a:xfrm>
                    <a:off x="1663600" y="1506275"/>
                    <a:ext cx="40200" cy="66700"/>
                  </a:xfrm>
                  <a:custGeom>
                    <a:avLst/>
                    <a:gdLst/>
                    <a:ahLst/>
                    <a:cxnLst/>
                    <a:rect l="l" t="t" r="r" b="b"/>
                    <a:pathLst>
                      <a:path w="1608" h="2668" extrusionOk="0">
                        <a:moveTo>
                          <a:pt x="250" y="0"/>
                        </a:moveTo>
                        <a:lnTo>
                          <a:pt x="226" y="48"/>
                        </a:lnTo>
                        <a:cubicBezTo>
                          <a:pt x="441" y="274"/>
                          <a:pt x="0" y="500"/>
                          <a:pt x="167" y="822"/>
                        </a:cubicBezTo>
                        <a:cubicBezTo>
                          <a:pt x="310" y="1119"/>
                          <a:pt x="643" y="1167"/>
                          <a:pt x="822" y="1334"/>
                        </a:cubicBezTo>
                        <a:cubicBezTo>
                          <a:pt x="1024" y="1477"/>
                          <a:pt x="1155" y="1703"/>
                          <a:pt x="1274" y="1929"/>
                        </a:cubicBezTo>
                        <a:cubicBezTo>
                          <a:pt x="1393" y="2143"/>
                          <a:pt x="1465" y="2405"/>
                          <a:pt x="1488" y="2667"/>
                        </a:cubicBezTo>
                        <a:lnTo>
                          <a:pt x="1500" y="2667"/>
                        </a:lnTo>
                        <a:cubicBezTo>
                          <a:pt x="1607" y="2405"/>
                          <a:pt x="1584" y="2084"/>
                          <a:pt x="1488" y="1822"/>
                        </a:cubicBezTo>
                        <a:cubicBezTo>
                          <a:pt x="1393" y="1536"/>
                          <a:pt x="1179" y="1310"/>
                          <a:pt x="941" y="1167"/>
                        </a:cubicBezTo>
                        <a:cubicBezTo>
                          <a:pt x="703" y="1000"/>
                          <a:pt x="405" y="977"/>
                          <a:pt x="286" y="750"/>
                        </a:cubicBezTo>
                        <a:cubicBezTo>
                          <a:pt x="202" y="643"/>
                          <a:pt x="238" y="524"/>
                          <a:pt x="298" y="405"/>
                        </a:cubicBezTo>
                        <a:cubicBezTo>
                          <a:pt x="345" y="286"/>
                          <a:pt x="381" y="95"/>
                          <a:pt x="25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62" name="Google Shape;962;p50"/>
                  <p:cNvSpPr/>
                  <p:nvPr/>
                </p:nvSpPr>
                <p:spPr>
                  <a:xfrm>
                    <a:off x="1743650" y="1497350"/>
                    <a:ext cx="19675" cy="67575"/>
                  </a:xfrm>
                  <a:custGeom>
                    <a:avLst/>
                    <a:gdLst/>
                    <a:ahLst/>
                    <a:cxnLst/>
                    <a:rect l="l" t="t" r="r" b="b"/>
                    <a:pathLst>
                      <a:path w="787" h="2703" extrusionOk="0">
                        <a:moveTo>
                          <a:pt x="13" y="0"/>
                        </a:moveTo>
                        <a:lnTo>
                          <a:pt x="1" y="24"/>
                        </a:lnTo>
                        <a:lnTo>
                          <a:pt x="84" y="168"/>
                        </a:lnTo>
                        <a:lnTo>
                          <a:pt x="13" y="0"/>
                        </a:lnTo>
                        <a:close/>
                        <a:moveTo>
                          <a:pt x="84" y="168"/>
                        </a:moveTo>
                        <a:lnTo>
                          <a:pt x="334" y="762"/>
                        </a:lnTo>
                        <a:lnTo>
                          <a:pt x="501" y="1155"/>
                        </a:lnTo>
                        <a:cubicBezTo>
                          <a:pt x="560" y="1274"/>
                          <a:pt x="620" y="1405"/>
                          <a:pt x="596" y="1476"/>
                        </a:cubicBezTo>
                        <a:cubicBezTo>
                          <a:pt x="576" y="1509"/>
                          <a:pt x="545" y="1517"/>
                          <a:pt x="489" y="1517"/>
                        </a:cubicBezTo>
                        <a:cubicBezTo>
                          <a:pt x="444" y="1517"/>
                          <a:pt x="383" y="1512"/>
                          <a:pt x="298" y="1512"/>
                        </a:cubicBezTo>
                        <a:cubicBezTo>
                          <a:pt x="203" y="1524"/>
                          <a:pt x="84" y="1595"/>
                          <a:pt x="37" y="1691"/>
                        </a:cubicBezTo>
                        <a:cubicBezTo>
                          <a:pt x="1" y="1786"/>
                          <a:pt x="1" y="1881"/>
                          <a:pt x="13" y="1965"/>
                        </a:cubicBezTo>
                        <a:cubicBezTo>
                          <a:pt x="132" y="2310"/>
                          <a:pt x="441" y="2381"/>
                          <a:pt x="418" y="2679"/>
                        </a:cubicBezTo>
                        <a:lnTo>
                          <a:pt x="429" y="2703"/>
                        </a:lnTo>
                        <a:cubicBezTo>
                          <a:pt x="513" y="2584"/>
                          <a:pt x="477" y="2381"/>
                          <a:pt x="394" y="2262"/>
                        </a:cubicBezTo>
                        <a:cubicBezTo>
                          <a:pt x="322" y="2143"/>
                          <a:pt x="251" y="2024"/>
                          <a:pt x="239" y="1941"/>
                        </a:cubicBezTo>
                        <a:cubicBezTo>
                          <a:pt x="239" y="1834"/>
                          <a:pt x="251" y="1774"/>
                          <a:pt x="322" y="1762"/>
                        </a:cubicBezTo>
                        <a:cubicBezTo>
                          <a:pt x="346" y="1756"/>
                          <a:pt x="376" y="1756"/>
                          <a:pt x="412" y="1756"/>
                        </a:cubicBezTo>
                        <a:cubicBezTo>
                          <a:pt x="447" y="1756"/>
                          <a:pt x="489" y="1756"/>
                          <a:pt x="537" y="1750"/>
                        </a:cubicBezTo>
                        <a:cubicBezTo>
                          <a:pt x="620" y="1750"/>
                          <a:pt x="739" y="1655"/>
                          <a:pt x="751" y="1548"/>
                        </a:cubicBezTo>
                        <a:cubicBezTo>
                          <a:pt x="787" y="1345"/>
                          <a:pt x="679" y="1226"/>
                          <a:pt x="620" y="1107"/>
                        </a:cubicBezTo>
                        <a:lnTo>
                          <a:pt x="418" y="750"/>
                        </a:lnTo>
                        <a:lnTo>
                          <a:pt x="84" y="168"/>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63" name="Google Shape;963;p50"/>
                  <p:cNvSpPr/>
                  <p:nvPr/>
                </p:nvSpPr>
                <p:spPr>
                  <a:xfrm>
                    <a:off x="1903500" y="1499425"/>
                    <a:ext cx="15800" cy="67875"/>
                  </a:xfrm>
                  <a:custGeom>
                    <a:avLst/>
                    <a:gdLst/>
                    <a:ahLst/>
                    <a:cxnLst/>
                    <a:rect l="l" t="t" r="r" b="b"/>
                    <a:pathLst>
                      <a:path w="632" h="2715" extrusionOk="0">
                        <a:moveTo>
                          <a:pt x="632" y="0"/>
                        </a:moveTo>
                        <a:cubicBezTo>
                          <a:pt x="477" y="203"/>
                          <a:pt x="334" y="417"/>
                          <a:pt x="227" y="667"/>
                        </a:cubicBezTo>
                        <a:cubicBezTo>
                          <a:pt x="120" y="905"/>
                          <a:pt x="72" y="1203"/>
                          <a:pt x="167" y="1465"/>
                        </a:cubicBezTo>
                        <a:cubicBezTo>
                          <a:pt x="251" y="1739"/>
                          <a:pt x="393" y="1941"/>
                          <a:pt x="370" y="2155"/>
                        </a:cubicBezTo>
                        <a:cubicBezTo>
                          <a:pt x="358" y="2358"/>
                          <a:pt x="227" y="2584"/>
                          <a:pt x="0" y="2703"/>
                        </a:cubicBezTo>
                        <a:lnTo>
                          <a:pt x="0" y="2715"/>
                        </a:lnTo>
                        <a:cubicBezTo>
                          <a:pt x="274" y="2715"/>
                          <a:pt x="536" y="2465"/>
                          <a:pt x="584" y="2167"/>
                        </a:cubicBezTo>
                        <a:cubicBezTo>
                          <a:pt x="632" y="1846"/>
                          <a:pt x="405" y="1620"/>
                          <a:pt x="310" y="1405"/>
                        </a:cubicBezTo>
                        <a:cubicBezTo>
                          <a:pt x="131" y="965"/>
                          <a:pt x="393" y="441"/>
                          <a:pt x="632" y="12"/>
                        </a:cubicBezTo>
                        <a:lnTo>
                          <a:pt x="63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64" name="Google Shape;964;p50"/>
                  <p:cNvSpPr/>
                  <p:nvPr/>
                </p:nvSpPr>
                <p:spPr>
                  <a:xfrm>
                    <a:off x="2106800" y="1555375"/>
                    <a:ext cx="53600" cy="50625"/>
                  </a:xfrm>
                  <a:custGeom>
                    <a:avLst/>
                    <a:gdLst/>
                    <a:ahLst/>
                    <a:cxnLst/>
                    <a:rect l="l" t="t" r="r" b="b"/>
                    <a:pathLst>
                      <a:path w="2144" h="2025" extrusionOk="0">
                        <a:moveTo>
                          <a:pt x="1917" y="1"/>
                        </a:moveTo>
                        <a:cubicBezTo>
                          <a:pt x="2021" y="507"/>
                          <a:pt x="1601" y="1003"/>
                          <a:pt x="1143" y="1003"/>
                        </a:cubicBezTo>
                        <a:cubicBezTo>
                          <a:pt x="1127" y="1003"/>
                          <a:pt x="1112" y="1002"/>
                          <a:pt x="1096" y="1001"/>
                        </a:cubicBezTo>
                        <a:cubicBezTo>
                          <a:pt x="1052" y="1001"/>
                          <a:pt x="1009" y="1000"/>
                          <a:pt x="964" y="1000"/>
                        </a:cubicBezTo>
                        <a:cubicBezTo>
                          <a:pt x="875" y="1000"/>
                          <a:pt x="782" y="1005"/>
                          <a:pt x="679" y="1037"/>
                        </a:cubicBezTo>
                        <a:cubicBezTo>
                          <a:pt x="548" y="1072"/>
                          <a:pt x="417" y="1156"/>
                          <a:pt x="310" y="1251"/>
                        </a:cubicBezTo>
                        <a:cubicBezTo>
                          <a:pt x="96" y="1465"/>
                          <a:pt x="0" y="1763"/>
                          <a:pt x="72" y="2025"/>
                        </a:cubicBezTo>
                        <a:lnTo>
                          <a:pt x="96" y="2025"/>
                        </a:lnTo>
                        <a:cubicBezTo>
                          <a:pt x="155" y="1775"/>
                          <a:pt x="298" y="1572"/>
                          <a:pt x="477" y="1418"/>
                        </a:cubicBezTo>
                        <a:cubicBezTo>
                          <a:pt x="655" y="1275"/>
                          <a:pt x="858" y="1191"/>
                          <a:pt x="1120" y="1179"/>
                        </a:cubicBezTo>
                        <a:cubicBezTo>
                          <a:pt x="1715" y="1168"/>
                          <a:pt x="2144" y="513"/>
                          <a:pt x="196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65" name="Google Shape;965;p50"/>
                  <p:cNvSpPr/>
                  <p:nvPr/>
                </p:nvSpPr>
                <p:spPr>
                  <a:xfrm>
                    <a:off x="2277050" y="1611925"/>
                    <a:ext cx="77725" cy="26525"/>
                  </a:xfrm>
                  <a:custGeom>
                    <a:avLst/>
                    <a:gdLst/>
                    <a:ahLst/>
                    <a:cxnLst/>
                    <a:rect l="l" t="t" r="r" b="b"/>
                    <a:pathLst>
                      <a:path w="3109" h="1061" extrusionOk="0">
                        <a:moveTo>
                          <a:pt x="3096" y="1"/>
                        </a:moveTo>
                        <a:cubicBezTo>
                          <a:pt x="2942" y="239"/>
                          <a:pt x="2668" y="382"/>
                          <a:pt x="2394" y="418"/>
                        </a:cubicBezTo>
                        <a:cubicBezTo>
                          <a:pt x="2268" y="444"/>
                          <a:pt x="2145" y="454"/>
                          <a:pt x="2022" y="454"/>
                        </a:cubicBezTo>
                        <a:cubicBezTo>
                          <a:pt x="1865" y="454"/>
                          <a:pt x="1709" y="438"/>
                          <a:pt x="1549" y="418"/>
                        </a:cubicBezTo>
                        <a:cubicBezTo>
                          <a:pt x="1406" y="406"/>
                          <a:pt x="1257" y="391"/>
                          <a:pt x="1107" y="391"/>
                        </a:cubicBezTo>
                        <a:cubicBezTo>
                          <a:pt x="956" y="391"/>
                          <a:pt x="804" y="406"/>
                          <a:pt x="656" y="453"/>
                        </a:cubicBezTo>
                        <a:cubicBezTo>
                          <a:pt x="370" y="537"/>
                          <a:pt x="72" y="751"/>
                          <a:pt x="1" y="1049"/>
                        </a:cubicBezTo>
                        <a:lnTo>
                          <a:pt x="13" y="1061"/>
                        </a:lnTo>
                        <a:cubicBezTo>
                          <a:pt x="215" y="834"/>
                          <a:pt x="453" y="739"/>
                          <a:pt x="715" y="680"/>
                        </a:cubicBezTo>
                        <a:cubicBezTo>
                          <a:pt x="965" y="632"/>
                          <a:pt x="1251" y="620"/>
                          <a:pt x="1537" y="620"/>
                        </a:cubicBezTo>
                        <a:cubicBezTo>
                          <a:pt x="1591" y="620"/>
                          <a:pt x="1648" y="621"/>
                          <a:pt x="1706" y="621"/>
                        </a:cubicBezTo>
                        <a:cubicBezTo>
                          <a:pt x="1937" y="621"/>
                          <a:pt x="2187" y="613"/>
                          <a:pt x="2406" y="537"/>
                        </a:cubicBezTo>
                        <a:cubicBezTo>
                          <a:pt x="2692" y="453"/>
                          <a:pt x="2977" y="287"/>
                          <a:pt x="3108" y="25"/>
                        </a:cubicBezTo>
                        <a:lnTo>
                          <a:pt x="309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66" name="Google Shape;966;p50"/>
                  <p:cNvSpPr/>
                  <p:nvPr/>
                </p:nvSpPr>
                <p:spPr>
                  <a:xfrm>
                    <a:off x="2252050" y="1527700"/>
                    <a:ext cx="61350" cy="45275"/>
                  </a:xfrm>
                  <a:custGeom>
                    <a:avLst/>
                    <a:gdLst/>
                    <a:ahLst/>
                    <a:cxnLst/>
                    <a:rect l="l" t="t" r="r" b="b"/>
                    <a:pathLst>
                      <a:path w="2454" h="1811" extrusionOk="0">
                        <a:moveTo>
                          <a:pt x="2430" y="0"/>
                        </a:moveTo>
                        <a:cubicBezTo>
                          <a:pt x="2311" y="239"/>
                          <a:pt x="2191" y="489"/>
                          <a:pt x="2025" y="691"/>
                        </a:cubicBezTo>
                        <a:cubicBezTo>
                          <a:pt x="1858" y="905"/>
                          <a:pt x="1644" y="1072"/>
                          <a:pt x="1406" y="1132"/>
                        </a:cubicBezTo>
                        <a:cubicBezTo>
                          <a:pt x="1345" y="1150"/>
                          <a:pt x="1282" y="1156"/>
                          <a:pt x="1217" y="1156"/>
                        </a:cubicBezTo>
                        <a:cubicBezTo>
                          <a:pt x="1099" y="1156"/>
                          <a:pt x="973" y="1136"/>
                          <a:pt x="840" y="1136"/>
                        </a:cubicBezTo>
                        <a:cubicBezTo>
                          <a:pt x="757" y="1136"/>
                          <a:pt x="672" y="1144"/>
                          <a:pt x="584" y="1167"/>
                        </a:cubicBezTo>
                        <a:cubicBezTo>
                          <a:pt x="286" y="1263"/>
                          <a:pt x="48" y="1513"/>
                          <a:pt x="1" y="1798"/>
                        </a:cubicBezTo>
                        <a:lnTo>
                          <a:pt x="25" y="1810"/>
                        </a:lnTo>
                        <a:cubicBezTo>
                          <a:pt x="167" y="1584"/>
                          <a:pt x="394" y="1441"/>
                          <a:pt x="632" y="1393"/>
                        </a:cubicBezTo>
                        <a:cubicBezTo>
                          <a:pt x="870" y="1346"/>
                          <a:pt x="1156" y="1405"/>
                          <a:pt x="1453" y="1322"/>
                        </a:cubicBezTo>
                        <a:cubicBezTo>
                          <a:pt x="1751" y="1227"/>
                          <a:pt x="1965" y="1024"/>
                          <a:pt x="2120" y="786"/>
                        </a:cubicBezTo>
                        <a:cubicBezTo>
                          <a:pt x="2275" y="548"/>
                          <a:pt x="2370" y="274"/>
                          <a:pt x="2453" y="24"/>
                        </a:cubicBezTo>
                        <a:lnTo>
                          <a:pt x="243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67" name="Google Shape;967;p50"/>
                  <p:cNvSpPr/>
                  <p:nvPr/>
                </p:nvSpPr>
                <p:spPr>
                  <a:xfrm>
                    <a:off x="2237175" y="1833825"/>
                    <a:ext cx="61050" cy="48100"/>
                  </a:xfrm>
                  <a:custGeom>
                    <a:avLst/>
                    <a:gdLst/>
                    <a:ahLst/>
                    <a:cxnLst/>
                    <a:rect l="l" t="t" r="r" b="b"/>
                    <a:pathLst>
                      <a:path w="2442" h="1924" extrusionOk="0">
                        <a:moveTo>
                          <a:pt x="130" y="1"/>
                        </a:moveTo>
                        <a:cubicBezTo>
                          <a:pt x="76" y="1"/>
                          <a:pt x="26" y="21"/>
                          <a:pt x="0" y="66"/>
                        </a:cubicBezTo>
                        <a:lnTo>
                          <a:pt x="24" y="90"/>
                        </a:lnTo>
                        <a:cubicBezTo>
                          <a:pt x="42" y="72"/>
                          <a:pt x="66" y="64"/>
                          <a:pt x="89" y="64"/>
                        </a:cubicBezTo>
                        <a:cubicBezTo>
                          <a:pt x="127" y="64"/>
                          <a:pt x="164" y="85"/>
                          <a:pt x="179" y="114"/>
                        </a:cubicBezTo>
                        <a:cubicBezTo>
                          <a:pt x="203" y="162"/>
                          <a:pt x="203" y="221"/>
                          <a:pt x="179" y="281"/>
                        </a:cubicBezTo>
                        <a:cubicBezTo>
                          <a:pt x="155" y="400"/>
                          <a:pt x="0" y="555"/>
                          <a:pt x="48" y="769"/>
                        </a:cubicBezTo>
                        <a:cubicBezTo>
                          <a:pt x="140" y="1126"/>
                          <a:pt x="502" y="1256"/>
                          <a:pt x="791" y="1256"/>
                        </a:cubicBezTo>
                        <a:cubicBezTo>
                          <a:pt x="840" y="1256"/>
                          <a:pt x="886" y="1252"/>
                          <a:pt x="929" y="1245"/>
                        </a:cubicBezTo>
                        <a:cubicBezTo>
                          <a:pt x="1096" y="1232"/>
                          <a:pt x="1260" y="1209"/>
                          <a:pt x="1420" y="1209"/>
                        </a:cubicBezTo>
                        <a:cubicBezTo>
                          <a:pt x="1556" y="1209"/>
                          <a:pt x="1690" y="1226"/>
                          <a:pt x="1822" y="1281"/>
                        </a:cubicBezTo>
                        <a:cubicBezTo>
                          <a:pt x="2084" y="1376"/>
                          <a:pt x="2322" y="1626"/>
                          <a:pt x="2429" y="1924"/>
                        </a:cubicBezTo>
                        <a:lnTo>
                          <a:pt x="2441" y="1924"/>
                        </a:lnTo>
                        <a:cubicBezTo>
                          <a:pt x="2382" y="1602"/>
                          <a:pt x="2167" y="1340"/>
                          <a:pt x="1870" y="1186"/>
                        </a:cubicBezTo>
                        <a:cubicBezTo>
                          <a:pt x="1701" y="1098"/>
                          <a:pt x="1514" y="1079"/>
                          <a:pt x="1329" y="1079"/>
                        </a:cubicBezTo>
                        <a:cubicBezTo>
                          <a:pt x="1187" y="1079"/>
                          <a:pt x="1047" y="1090"/>
                          <a:pt x="917" y="1090"/>
                        </a:cubicBezTo>
                        <a:cubicBezTo>
                          <a:pt x="762" y="1090"/>
                          <a:pt x="631" y="1055"/>
                          <a:pt x="512" y="995"/>
                        </a:cubicBezTo>
                        <a:cubicBezTo>
                          <a:pt x="393" y="924"/>
                          <a:pt x="298" y="828"/>
                          <a:pt x="274" y="733"/>
                        </a:cubicBezTo>
                        <a:cubicBezTo>
                          <a:pt x="239" y="626"/>
                          <a:pt x="322" y="507"/>
                          <a:pt x="346" y="305"/>
                        </a:cubicBezTo>
                        <a:cubicBezTo>
                          <a:pt x="358" y="221"/>
                          <a:pt x="346" y="114"/>
                          <a:pt x="262" y="43"/>
                        </a:cubicBezTo>
                        <a:cubicBezTo>
                          <a:pt x="224" y="15"/>
                          <a:pt x="176" y="1"/>
                          <a:pt x="13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68" name="Google Shape;968;p50"/>
                  <p:cNvSpPr/>
                  <p:nvPr/>
                </p:nvSpPr>
                <p:spPr>
                  <a:xfrm>
                    <a:off x="1751100" y="1827450"/>
                    <a:ext cx="32175" cy="112825"/>
                  </a:xfrm>
                  <a:custGeom>
                    <a:avLst/>
                    <a:gdLst/>
                    <a:ahLst/>
                    <a:cxnLst/>
                    <a:rect l="l" t="t" r="r" b="b"/>
                    <a:pathLst>
                      <a:path w="1287" h="4513" extrusionOk="0">
                        <a:moveTo>
                          <a:pt x="810" y="0"/>
                        </a:moveTo>
                        <a:cubicBezTo>
                          <a:pt x="417" y="179"/>
                          <a:pt x="120" y="583"/>
                          <a:pt x="36" y="1024"/>
                        </a:cubicBezTo>
                        <a:cubicBezTo>
                          <a:pt x="0" y="1250"/>
                          <a:pt x="12" y="1476"/>
                          <a:pt x="84" y="1703"/>
                        </a:cubicBezTo>
                        <a:cubicBezTo>
                          <a:pt x="143" y="1917"/>
                          <a:pt x="274" y="2119"/>
                          <a:pt x="417" y="2274"/>
                        </a:cubicBezTo>
                        <a:cubicBezTo>
                          <a:pt x="679" y="2619"/>
                          <a:pt x="989" y="2905"/>
                          <a:pt x="1096" y="3310"/>
                        </a:cubicBezTo>
                        <a:cubicBezTo>
                          <a:pt x="1203" y="3691"/>
                          <a:pt x="1155" y="4143"/>
                          <a:pt x="929" y="4501"/>
                        </a:cubicBezTo>
                        <a:lnTo>
                          <a:pt x="953" y="4512"/>
                        </a:lnTo>
                        <a:cubicBezTo>
                          <a:pt x="1203" y="4167"/>
                          <a:pt x="1286" y="3703"/>
                          <a:pt x="1203" y="3274"/>
                        </a:cubicBezTo>
                        <a:cubicBezTo>
                          <a:pt x="1108" y="2846"/>
                          <a:pt x="798" y="2500"/>
                          <a:pt x="560" y="2179"/>
                        </a:cubicBezTo>
                        <a:cubicBezTo>
                          <a:pt x="310" y="1834"/>
                          <a:pt x="203" y="1441"/>
                          <a:pt x="262" y="1060"/>
                        </a:cubicBezTo>
                        <a:cubicBezTo>
                          <a:pt x="310" y="667"/>
                          <a:pt x="501" y="286"/>
                          <a:pt x="834" y="12"/>
                        </a:cubicBezTo>
                        <a:lnTo>
                          <a:pt x="81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69" name="Google Shape;969;p50"/>
                  <p:cNvSpPr/>
                  <p:nvPr/>
                </p:nvSpPr>
                <p:spPr>
                  <a:xfrm>
                    <a:off x="2007975" y="1820000"/>
                    <a:ext cx="38125" cy="76825"/>
                  </a:xfrm>
                  <a:custGeom>
                    <a:avLst/>
                    <a:gdLst/>
                    <a:ahLst/>
                    <a:cxnLst/>
                    <a:rect l="l" t="t" r="r" b="b"/>
                    <a:pathLst>
                      <a:path w="1525" h="3073" extrusionOk="0">
                        <a:moveTo>
                          <a:pt x="24" y="0"/>
                        </a:moveTo>
                        <a:lnTo>
                          <a:pt x="1" y="12"/>
                        </a:lnTo>
                        <a:cubicBezTo>
                          <a:pt x="215" y="238"/>
                          <a:pt x="155" y="536"/>
                          <a:pt x="96" y="822"/>
                        </a:cubicBezTo>
                        <a:cubicBezTo>
                          <a:pt x="60" y="965"/>
                          <a:pt x="24" y="1131"/>
                          <a:pt x="36" y="1298"/>
                        </a:cubicBezTo>
                        <a:cubicBezTo>
                          <a:pt x="36" y="1453"/>
                          <a:pt x="108" y="1643"/>
                          <a:pt x="215" y="1774"/>
                        </a:cubicBezTo>
                        <a:cubicBezTo>
                          <a:pt x="441" y="2036"/>
                          <a:pt x="739" y="2155"/>
                          <a:pt x="977" y="2322"/>
                        </a:cubicBezTo>
                        <a:cubicBezTo>
                          <a:pt x="1215" y="2489"/>
                          <a:pt x="1453" y="2727"/>
                          <a:pt x="1406" y="3036"/>
                        </a:cubicBezTo>
                        <a:lnTo>
                          <a:pt x="1453" y="3072"/>
                        </a:lnTo>
                        <a:cubicBezTo>
                          <a:pt x="1525" y="2739"/>
                          <a:pt x="1298" y="2441"/>
                          <a:pt x="1060" y="2251"/>
                        </a:cubicBezTo>
                        <a:cubicBezTo>
                          <a:pt x="810" y="2060"/>
                          <a:pt x="536" y="1905"/>
                          <a:pt x="382" y="1679"/>
                        </a:cubicBezTo>
                        <a:cubicBezTo>
                          <a:pt x="215" y="1465"/>
                          <a:pt x="286" y="1179"/>
                          <a:pt x="334" y="881"/>
                        </a:cubicBezTo>
                        <a:cubicBezTo>
                          <a:pt x="346" y="727"/>
                          <a:pt x="358" y="548"/>
                          <a:pt x="322" y="393"/>
                        </a:cubicBezTo>
                        <a:cubicBezTo>
                          <a:pt x="274" y="227"/>
                          <a:pt x="167" y="60"/>
                          <a:pt x="2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70" name="Google Shape;970;p50"/>
                  <p:cNvSpPr/>
                  <p:nvPr/>
                </p:nvSpPr>
                <p:spPr>
                  <a:xfrm>
                    <a:off x="2117225" y="1741075"/>
                    <a:ext cx="82775" cy="49475"/>
                  </a:xfrm>
                  <a:custGeom>
                    <a:avLst/>
                    <a:gdLst/>
                    <a:ahLst/>
                    <a:cxnLst/>
                    <a:rect l="l" t="t" r="r" b="b"/>
                    <a:pathLst>
                      <a:path w="3311" h="1979" extrusionOk="0">
                        <a:moveTo>
                          <a:pt x="774" y="1"/>
                        </a:moveTo>
                        <a:cubicBezTo>
                          <a:pt x="670" y="1"/>
                          <a:pt x="570" y="19"/>
                          <a:pt x="476" y="50"/>
                        </a:cubicBezTo>
                        <a:cubicBezTo>
                          <a:pt x="298" y="121"/>
                          <a:pt x="143" y="228"/>
                          <a:pt x="0" y="336"/>
                        </a:cubicBezTo>
                        <a:lnTo>
                          <a:pt x="12" y="347"/>
                        </a:lnTo>
                        <a:cubicBezTo>
                          <a:pt x="233" y="274"/>
                          <a:pt x="482" y="195"/>
                          <a:pt x="701" y="195"/>
                        </a:cubicBezTo>
                        <a:cubicBezTo>
                          <a:pt x="801" y="195"/>
                          <a:pt x="894" y="211"/>
                          <a:pt x="976" y="252"/>
                        </a:cubicBezTo>
                        <a:cubicBezTo>
                          <a:pt x="1250" y="371"/>
                          <a:pt x="1322" y="740"/>
                          <a:pt x="1453" y="1086"/>
                        </a:cubicBezTo>
                        <a:cubicBezTo>
                          <a:pt x="1524" y="1252"/>
                          <a:pt x="1631" y="1443"/>
                          <a:pt x="1822" y="1538"/>
                        </a:cubicBezTo>
                        <a:cubicBezTo>
                          <a:pt x="1937" y="1585"/>
                          <a:pt x="2048" y="1598"/>
                          <a:pt x="2155" y="1598"/>
                        </a:cubicBezTo>
                        <a:cubicBezTo>
                          <a:pt x="2237" y="1598"/>
                          <a:pt x="2316" y="1591"/>
                          <a:pt x="2393" y="1586"/>
                        </a:cubicBezTo>
                        <a:cubicBezTo>
                          <a:pt x="2437" y="1580"/>
                          <a:pt x="2481" y="1577"/>
                          <a:pt x="2525" y="1577"/>
                        </a:cubicBezTo>
                        <a:cubicBezTo>
                          <a:pt x="2826" y="1577"/>
                          <a:pt x="3121" y="1719"/>
                          <a:pt x="3298" y="1979"/>
                        </a:cubicBezTo>
                        <a:lnTo>
                          <a:pt x="3310" y="1979"/>
                        </a:lnTo>
                        <a:cubicBezTo>
                          <a:pt x="3137" y="1667"/>
                          <a:pt x="2773" y="1478"/>
                          <a:pt x="2414" y="1478"/>
                        </a:cubicBezTo>
                        <a:cubicBezTo>
                          <a:pt x="2403" y="1478"/>
                          <a:pt x="2392" y="1478"/>
                          <a:pt x="2381" y="1479"/>
                        </a:cubicBezTo>
                        <a:cubicBezTo>
                          <a:pt x="2337" y="1479"/>
                          <a:pt x="2292" y="1479"/>
                          <a:pt x="2248" y="1479"/>
                        </a:cubicBezTo>
                        <a:cubicBezTo>
                          <a:pt x="2116" y="1479"/>
                          <a:pt x="1989" y="1473"/>
                          <a:pt x="1881" y="1419"/>
                        </a:cubicBezTo>
                        <a:cubicBezTo>
                          <a:pt x="1750" y="1336"/>
                          <a:pt x="1679" y="1193"/>
                          <a:pt x="1619" y="1026"/>
                        </a:cubicBezTo>
                        <a:cubicBezTo>
                          <a:pt x="1560" y="871"/>
                          <a:pt x="1548" y="681"/>
                          <a:pt x="1465" y="514"/>
                        </a:cubicBezTo>
                        <a:cubicBezTo>
                          <a:pt x="1405" y="336"/>
                          <a:pt x="1274" y="121"/>
                          <a:pt x="1072" y="50"/>
                        </a:cubicBezTo>
                        <a:cubicBezTo>
                          <a:pt x="969" y="16"/>
                          <a:pt x="870" y="1"/>
                          <a:pt x="77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71" name="Google Shape;971;p50"/>
                  <p:cNvSpPr/>
                  <p:nvPr/>
                </p:nvSpPr>
                <p:spPr>
                  <a:xfrm>
                    <a:off x="1772525" y="1718400"/>
                    <a:ext cx="116425" cy="28225"/>
                  </a:xfrm>
                  <a:custGeom>
                    <a:avLst/>
                    <a:gdLst/>
                    <a:ahLst/>
                    <a:cxnLst/>
                    <a:rect l="l" t="t" r="r" b="b"/>
                    <a:pathLst>
                      <a:path w="4657" h="1129" extrusionOk="0">
                        <a:moveTo>
                          <a:pt x="1" y="957"/>
                        </a:moveTo>
                        <a:lnTo>
                          <a:pt x="13" y="969"/>
                        </a:lnTo>
                        <a:cubicBezTo>
                          <a:pt x="23" y="974"/>
                          <a:pt x="34" y="979"/>
                          <a:pt x="45" y="983"/>
                        </a:cubicBezTo>
                        <a:lnTo>
                          <a:pt x="45" y="983"/>
                        </a:lnTo>
                        <a:cubicBezTo>
                          <a:pt x="30" y="975"/>
                          <a:pt x="15" y="966"/>
                          <a:pt x="1" y="957"/>
                        </a:cubicBezTo>
                        <a:close/>
                        <a:moveTo>
                          <a:pt x="3187" y="1"/>
                        </a:moveTo>
                        <a:cubicBezTo>
                          <a:pt x="2868" y="1"/>
                          <a:pt x="2550" y="72"/>
                          <a:pt x="2251" y="195"/>
                        </a:cubicBezTo>
                        <a:cubicBezTo>
                          <a:pt x="2037" y="290"/>
                          <a:pt x="1858" y="385"/>
                          <a:pt x="1680" y="528"/>
                        </a:cubicBezTo>
                        <a:cubicBezTo>
                          <a:pt x="1501" y="659"/>
                          <a:pt x="1370" y="802"/>
                          <a:pt x="1191" y="909"/>
                        </a:cubicBezTo>
                        <a:cubicBezTo>
                          <a:pt x="1000" y="1028"/>
                          <a:pt x="777" y="1088"/>
                          <a:pt x="550" y="1088"/>
                        </a:cubicBezTo>
                        <a:cubicBezTo>
                          <a:pt x="379" y="1088"/>
                          <a:pt x="206" y="1053"/>
                          <a:pt x="45" y="983"/>
                        </a:cubicBezTo>
                        <a:lnTo>
                          <a:pt x="45" y="983"/>
                        </a:lnTo>
                        <a:cubicBezTo>
                          <a:pt x="216" y="1080"/>
                          <a:pt x="414" y="1128"/>
                          <a:pt x="615" y="1128"/>
                        </a:cubicBezTo>
                        <a:cubicBezTo>
                          <a:pt x="828" y="1128"/>
                          <a:pt x="1045" y="1074"/>
                          <a:pt x="1239" y="969"/>
                        </a:cubicBezTo>
                        <a:cubicBezTo>
                          <a:pt x="1429" y="862"/>
                          <a:pt x="1596" y="731"/>
                          <a:pt x="1763" y="612"/>
                        </a:cubicBezTo>
                        <a:cubicBezTo>
                          <a:pt x="1918" y="504"/>
                          <a:pt x="2096" y="421"/>
                          <a:pt x="2299" y="350"/>
                        </a:cubicBezTo>
                        <a:cubicBezTo>
                          <a:pt x="2553" y="254"/>
                          <a:pt x="2817" y="217"/>
                          <a:pt x="3085" y="217"/>
                        </a:cubicBezTo>
                        <a:cubicBezTo>
                          <a:pt x="3219" y="217"/>
                          <a:pt x="3354" y="227"/>
                          <a:pt x="3489" y="242"/>
                        </a:cubicBezTo>
                        <a:cubicBezTo>
                          <a:pt x="3882" y="290"/>
                          <a:pt x="4275" y="421"/>
                          <a:pt x="4644" y="623"/>
                        </a:cubicBezTo>
                        <a:lnTo>
                          <a:pt x="4656" y="612"/>
                        </a:lnTo>
                        <a:cubicBezTo>
                          <a:pt x="4382" y="314"/>
                          <a:pt x="3966" y="111"/>
                          <a:pt x="3525" y="28"/>
                        </a:cubicBezTo>
                        <a:cubicBezTo>
                          <a:pt x="3413" y="9"/>
                          <a:pt x="3300" y="1"/>
                          <a:pt x="318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72" name="Google Shape;972;p50"/>
                  <p:cNvSpPr/>
                  <p:nvPr/>
                </p:nvSpPr>
                <p:spPr>
                  <a:xfrm>
                    <a:off x="1838025" y="1647350"/>
                    <a:ext cx="73825" cy="29200"/>
                  </a:xfrm>
                  <a:custGeom>
                    <a:avLst/>
                    <a:gdLst/>
                    <a:ahLst/>
                    <a:cxnLst/>
                    <a:rect l="l" t="t" r="r" b="b"/>
                    <a:pathLst>
                      <a:path w="2953" h="1168" extrusionOk="0">
                        <a:moveTo>
                          <a:pt x="12" y="1"/>
                        </a:moveTo>
                        <a:lnTo>
                          <a:pt x="0" y="36"/>
                        </a:lnTo>
                        <a:cubicBezTo>
                          <a:pt x="36" y="334"/>
                          <a:pt x="298" y="572"/>
                          <a:pt x="584" y="656"/>
                        </a:cubicBezTo>
                        <a:cubicBezTo>
                          <a:pt x="750" y="722"/>
                          <a:pt x="921" y="744"/>
                          <a:pt x="1089" y="744"/>
                        </a:cubicBezTo>
                        <a:cubicBezTo>
                          <a:pt x="1221" y="744"/>
                          <a:pt x="1351" y="731"/>
                          <a:pt x="1476" y="715"/>
                        </a:cubicBezTo>
                        <a:cubicBezTo>
                          <a:pt x="1629" y="702"/>
                          <a:pt x="1779" y="690"/>
                          <a:pt x="1924" y="690"/>
                        </a:cubicBezTo>
                        <a:cubicBezTo>
                          <a:pt x="2052" y="690"/>
                          <a:pt x="2176" y="699"/>
                          <a:pt x="2298" y="727"/>
                        </a:cubicBezTo>
                        <a:cubicBezTo>
                          <a:pt x="2548" y="775"/>
                          <a:pt x="2810" y="894"/>
                          <a:pt x="2929" y="1168"/>
                        </a:cubicBezTo>
                        <a:lnTo>
                          <a:pt x="2953" y="1168"/>
                        </a:lnTo>
                        <a:cubicBezTo>
                          <a:pt x="2953" y="834"/>
                          <a:pt x="2655" y="596"/>
                          <a:pt x="2358" y="513"/>
                        </a:cubicBezTo>
                        <a:cubicBezTo>
                          <a:pt x="2234" y="472"/>
                          <a:pt x="2113" y="457"/>
                          <a:pt x="1994" y="457"/>
                        </a:cubicBezTo>
                        <a:cubicBezTo>
                          <a:pt x="1802" y="457"/>
                          <a:pt x="1617" y="495"/>
                          <a:pt x="1441" y="525"/>
                        </a:cubicBezTo>
                        <a:cubicBezTo>
                          <a:pt x="1271" y="547"/>
                          <a:pt x="1096" y="574"/>
                          <a:pt x="923" y="574"/>
                        </a:cubicBezTo>
                        <a:cubicBezTo>
                          <a:pt x="817" y="574"/>
                          <a:pt x="711" y="564"/>
                          <a:pt x="607" y="537"/>
                        </a:cubicBezTo>
                        <a:cubicBezTo>
                          <a:pt x="345" y="465"/>
                          <a:pt x="72" y="286"/>
                          <a:pt x="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73" name="Google Shape;973;p50"/>
                  <p:cNvSpPr/>
                  <p:nvPr/>
                </p:nvSpPr>
                <p:spPr>
                  <a:xfrm>
                    <a:off x="1659125" y="1625025"/>
                    <a:ext cx="73550" cy="29200"/>
                  </a:xfrm>
                  <a:custGeom>
                    <a:avLst/>
                    <a:gdLst/>
                    <a:ahLst/>
                    <a:cxnLst/>
                    <a:rect l="l" t="t" r="r" b="b"/>
                    <a:pathLst>
                      <a:path w="2942" h="1168" extrusionOk="0">
                        <a:moveTo>
                          <a:pt x="12" y="1"/>
                        </a:moveTo>
                        <a:lnTo>
                          <a:pt x="0" y="36"/>
                        </a:lnTo>
                        <a:cubicBezTo>
                          <a:pt x="24" y="334"/>
                          <a:pt x="298" y="572"/>
                          <a:pt x="584" y="656"/>
                        </a:cubicBezTo>
                        <a:cubicBezTo>
                          <a:pt x="751" y="722"/>
                          <a:pt x="921" y="744"/>
                          <a:pt x="1090" y="744"/>
                        </a:cubicBezTo>
                        <a:cubicBezTo>
                          <a:pt x="1221" y="744"/>
                          <a:pt x="1351" y="731"/>
                          <a:pt x="1477" y="715"/>
                        </a:cubicBezTo>
                        <a:cubicBezTo>
                          <a:pt x="1623" y="702"/>
                          <a:pt x="1773" y="690"/>
                          <a:pt x="1919" y="690"/>
                        </a:cubicBezTo>
                        <a:cubicBezTo>
                          <a:pt x="2046" y="690"/>
                          <a:pt x="2170" y="699"/>
                          <a:pt x="2286" y="727"/>
                        </a:cubicBezTo>
                        <a:cubicBezTo>
                          <a:pt x="2548" y="775"/>
                          <a:pt x="2810" y="894"/>
                          <a:pt x="2929" y="1168"/>
                        </a:cubicBezTo>
                        <a:lnTo>
                          <a:pt x="2941" y="1168"/>
                        </a:lnTo>
                        <a:cubicBezTo>
                          <a:pt x="2941" y="834"/>
                          <a:pt x="2644" y="596"/>
                          <a:pt x="2346" y="513"/>
                        </a:cubicBezTo>
                        <a:cubicBezTo>
                          <a:pt x="2227" y="472"/>
                          <a:pt x="2109" y="457"/>
                          <a:pt x="1991" y="457"/>
                        </a:cubicBezTo>
                        <a:cubicBezTo>
                          <a:pt x="1803" y="457"/>
                          <a:pt x="1617" y="495"/>
                          <a:pt x="1441" y="525"/>
                        </a:cubicBezTo>
                        <a:cubicBezTo>
                          <a:pt x="1264" y="547"/>
                          <a:pt x="1091" y="574"/>
                          <a:pt x="920" y="574"/>
                        </a:cubicBezTo>
                        <a:cubicBezTo>
                          <a:pt x="815" y="574"/>
                          <a:pt x="711" y="564"/>
                          <a:pt x="608" y="537"/>
                        </a:cubicBezTo>
                        <a:cubicBezTo>
                          <a:pt x="346" y="465"/>
                          <a:pt x="72" y="287"/>
                          <a:pt x="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74" name="Google Shape;974;p50"/>
                  <p:cNvSpPr/>
                  <p:nvPr/>
                </p:nvSpPr>
                <p:spPr>
                  <a:xfrm>
                    <a:off x="1475475" y="1778725"/>
                    <a:ext cx="66400" cy="47300"/>
                  </a:xfrm>
                  <a:custGeom>
                    <a:avLst/>
                    <a:gdLst/>
                    <a:ahLst/>
                    <a:cxnLst/>
                    <a:rect l="l" t="t" r="r" b="b"/>
                    <a:pathLst>
                      <a:path w="2656" h="1892" extrusionOk="0">
                        <a:moveTo>
                          <a:pt x="2327" y="0"/>
                        </a:moveTo>
                        <a:cubicBezTo>
                          <a:pt x="2130" y="0"/>
                          <a:pt x="1922" y="85"/>
                          <a:pt x="1774" y="211"/>
                        </a:cubicBezTo>
                        <a:cubicBezTo>
                          <a:pt x="1524" y="401"/>
                          <a:pt x="1405" y="699"/>
                          <a:pt x="1274" y="949"/>
                        </a:cubicBezTo>
                        <a:cubicBezTo>
                          <a:pt x="1143" y="1211"/>
                          <a:pt x="1024" y="1461"/>
                          <a:pt x="798" y="1639"/>
                        </a:cubicBezTo>
                        <a:cubicBezTo>
                          <a:pt x="644" y="1759"/>
                          <a:pt x="447" y="1854"/>
                          <a:pt x="251" y="1854"/>
                        </a:cubicBezTo>
                        <a:cubicBezTo>
                          <a:pt x="175" y="1854"/>
                          <a:pt x="98" y="1840"/>
                          <a:pt x="24" y="1806"/>
                        </a:cubicBezTo>
                        <a:lnTo>
                          <a:pt x="0" y="1818"/>
                        </a:lnTo>
                        <a:cubicBezTo>
                          <a:pt x="98" y="1869"/>
                          <a:pt x="204" y="1891"/>
                          <a:pt x="312" y="1891"/>
                        </a:cubicBezTo>
                        <a:cubicBezTo>
                          <a:pt x="506" y="1891"/>
                          <a:pt x="704" y="1818"/>
                          <a:pt x="858" y="1711"/>
                        </a:cubicBezTo>
                        <a:cubicBezTo>
                          <a:pt x="1108" y="1544"/>
                          <a:pt x="1274" y="1270"/>
                          <a:pt x="1417" y="1020"/>
                        </a:cubicBezTo>
                        <a:cubicBezTo>
                          <a:pt x="1572" y="770"/>
                          <a:pt x="1715" y="544"/>
                          <a:pt x="1905" y="365"/>
                        </a:cubicBezTo>
                        <a:cubicBezTo>
                          <a:pt x="2077" y="234"/>
                          <a:pt x="2284" y="102"/>
                          <a:pt x="2517" y="102"/>
                        </a:cubicBezTo>
                        <a:cubicBezTo>
                          <a:pt x="2558" y="102"/>
                          <a:pt x="2601" y="107"/>
                          <a:pt x="2643" y="115"/>
                        </a:cubicBezTo>
                        <a:lnTo>
                          <a:pt x="2655" y="104"/>
                        </a:lnTo>
                        <a:cubicBezTo>
                          <a:pt x="2561" y="32"/>
                          <a:pt x="2446" y="0"/>
                          <a:pt x="232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75" name="Google Shape;975;p50"/>
                  <p:cNvSpPr/>
                  <p:nvPr/>
                </p:nvSpPr>
                <p:spPr>
                  <a:xfrm>
                    <a:off x="1446900" y="1520850"/>
                    <a:ext cx="66400" cy="49450"/>
                  </a:xfrm>
                  <a:custGeom>
                    <a:avLst/>
                    <a:gdLst/>
                    <a:ahLst/>
                    <a:cxnLst/>
                    <a:rect l="l" t="t" r="r" b="b"/>
                    <a:pathLst>
                      <a:path w="2656" h="1978" extrusionOk="0">
                        <a:moveTo>
                          <a:pt x="107" y="1"/>
                        </a:moveTo>
                        <a:lnTo>
                          <a:pt x="84" y="13"/>
                        </a:lnTo>
                        <a:cubicBezTo>
                          <a:pt x="0" y="310"/>
                          <a:pt x="203" y="608"/>
                          <a:pt x="441" y="786"/>
                        </a:cubicBezTo>
                        <a:cubicBezTo>
                          <a:pt x="691" y="965"/>
                          <a:pt x="989" y="1036"/>
                          <a:pt x="1274" y="1096"/>
                        </a:cubicBezTo>
                        <a:cubicBezTo>
                          <a:pt x="1548" y="1179"/>
                          <a:pt x="1822" y="1239"/>
                          <a:pt x="2048" y="1370"/>
                        </a:cubicBezTo>
                        <a:cubicBezTo>
                          <a:pt x="2262" y="1501"/>
                          <a:pt x="2477" y="1679"/>
                          <a:pt x="2524" y="1977"/>
                        </a:cubicBezTo>
                        <a:lnTo>
                          <a:pt x="2548" y="1977"/>
                        </a:lnTo>
                        <a:cubicBezTo>
                          <a:pt x="2655" y="1667"/>
                          <a:pt x="2429" y="1334"/>
                          <a:pt x="2179" y="1179"/>
                        </a:cubicBezTo>
                        <a:cubicBezTo>
                          <a:pt x="1905" y="989"/>
                          <a:pt x="1596" y="965"/>
                          <a:pt x="1310" y="917"/>
                        </a:cubicBezTo>
                        <a:cubicBezTo>
                          <a:pt x="1036" y="882"/>
                          <a:pt x="750" y="834"/>
                          <a:pt x="512" y="691"/>
                        </a:cubicBezTo>
                        <a:cubicBezTo>
                          <a:pt x="286" y="536"/>
                          <a:pt x="84" y="298"/>
                          <a:pt x="10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76" name="Google Shape;976;p50"/>
                  <p:cNvSpPr/>
                  <p:nvPr/>
                </p:nvSpPr>
                <p:spPr>
                  <a:xfrm>
                    <a:off x="1443325" y="1601525"/>
                    <a:ext cx="73550" cy="29175"/>
                  </a:xfrm>
                  <a:custGeom>
                    <a:avLst/>
                    <a:gdLst/>
                    <a:ahLst/>
                    <a:cxnLst/>
                    <a:rect l="l" t="t" r="r" b="b"/>
                    <a:pathLst>
                      <a:path w="2942" h="1167" extrusionOk="0">
                        <a:moveTo>
                          <a:pt x="12" y="0"/>
                        </a:moveTo>
                        <a:lnTo>
                          <a:pt x="0" y="36"/>
                        </a:lnTo>
                        <a:cubicBezTo>
                          <a:pt x="24" y="334"/>
                          <a:pt x="298" y="572"/>
                          <a:pt x="584" y="655"/>
                        </a:cubicBezTo>
                        <a:cubicBezTo>
                          <a:pt x="751" y="722"/>
                          <a:pt x="921" y="744"/>
                          <a:pt x="1090" y="744"/>
                        </a:cubicBezTo>
                        <a:cubicBezTo>
                          <a:pt x="1221" y="744"/>
                          <a:pt x="1351" y="730"/>
                          <a:pt x="1477" y="715"/>
                        </a:cubicBezTo>
                        <a:cubicBezTo>
                          <a:pt x="1604" y="704"/>
                          <a:pt x="1733" y="695"/>
                          <a:pt x="1860" y="695"/>
                        </a:cubicBezTo>
                        <a:cubicBezTo>
                          <a:pt x="2008" y="695"/>
                          <a:pt x="2152" y="706"/>
                          <a:pt x="2286" y="738"/>
                        </a:cubicBezTo>
                        <a:cubicBezTo>
                          <a:pt x="2548" y="774"/>
                          <a:pt x="2810" y="893"/>
                          <a:pt x="2929" y="1167"/>
                        </a:cubicBezTo>
                        <a:lnTo>
                          <a:pt x="2941" y="1167"/>
                        </a:lnTo>
                        <a:cubicBezTo>
                          <a:pt x="2941" y="834"/>
                          <a:pt x="2644" y="595"/>
                          <a:pt x="2346" y="512"/>
                        </a:cubicBezTo>
                        <a:cubicBezTo>
                          <a:pt x="2227" y="471"/>
                          <a:pt x="2109" y="456"/>
                          <a:pt x="1991" y="456"/>
                        </a:cubicBezTo>
                        <a:cubicBezTo>
                          <a:pt x="1803" y="456"/>
                          <a:pt x="1617" y="495"/>
                          <a:pt x="1441" y="524"/>
                        </a:cubicBezTo>
                        <a:cubicBezTo>
                          <a:pt x="1269" y="553"/>
                          <a:pt x="1101" y="581"/>
                          <a:pt x="935" y="581"/>
                        </a:cubicBezTo>
                        <a:cubicBezTo>
                          <a:pt x="825" y="581"/>
                          <a:pt x="716" y="569"/>
                          <a:pt x="608" y="536"/>
                        </a:cubicBezTo>
                        <a:cubicBezTo>
                          <a:pt x="346" y="465"/>
                          <a:pt x="72" y="286"/>
                          <a:pt x="1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77" name="Google Shape;977;p50"/>
                  <p:cNvSpPr/>
                  <p:nvPr/>
                </p:nvSpPr>
                <p:spPr>
                  <a:xfrm>
                    <a:off x="1823425" y="1541400"/>
                    <a:ext cx="47050" cy="61625"/>
                  </a:xfrm>
                  <a:custGeom>
                    <a:avLst/>
                    <a:gdLst/>
                    <a:ahLst/>
                    <a:cxnLst/>
                    <a:rect l="l" t="t" r="r" b="b"/>
                    <a:pathLst>
                      <a:path w="1882" h="2465" extrusionOk="0">
                        <a:moveTo>
                          <a:pt x="1" y="0"/>
                        </a:moveTo>
                        <a:lnTo>
                          <a:pt x="1" y="12"/>
                        </a:lnTo>
                        <a:lnTo>
                          <a:pt x="215" y="798"/>
                        </a:lnTo>
                        <a:cubicBezTo>
                          <a:pt x="275" y="1072"/>
                          <a:pt x="358" y="1369"/>
                          <a:pt x="620" y="1560"/>
                        </a:cubicBezTo>
                        <a:cubicBezTo>
                          <a:pt x="858" y="1738"/>
                          <a:pt x="1132" y="1810"/>
                          <a:pt x="1358" y="1917"/>
                        </a:cubicBezTo>
                        <a:cubicBezTo>
                          <a:pt x="1572" y="2024"/>
                          <a:pt x="1810" y="2179"/>
                          <a:pt x="1787" y="2465"/>
                        </a:cubicBezTo>
                        <a:lnTo>
                          <a:pt x="1810" y="2465"/>
                        </a:lnTo>
                        <a:cubicBezTo>
                          <a:pt x="1882" y="2346"/>
                          <a:pt x="1846" y="2167"/>
                          <a:pt x="1775" y="2036"/>
                        </a:cubicBezTo>
                        <a:cubicBezTo>
                          <a:pt x="1691" y="1905"/>
                          <a:pt x="1584" y="1798"/>
                          <a:pt x="1453" y="1727"/>
                        </a:cubicBezTo>
                        <a:cubicBezTo>
                          <a:pt x="1191" y="1572"/>
                          <a:pt x="917" y="1548"/>
                          <a:pt x="703" y="1417"/>
                        </a:cubicBezTo>
                        <a:cubicBezTo>
                          <a:pt x="501" y="1274"/>
                          <a:pt x="394" y="1024"/>
                          <a:pt x="298" y="774"/>
                        </a:cubicBezTo>
                        <a:lnTo>
                          <a:pt x="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78" name="Google Shape;978;p50"/>
                  <p:cNvSpPr/>
                  <p:nvPr/>
                </p:nvSpPr>
                <p:spPr>
                  <a:xfrm>
                    <a:off x="1778775" y="1499425"/>
                    <a:ext cx="26225" cy="75025"/>
                  </a:xfrm>
                  <a:custGeom>
                    <a:avLst/>
                    <a:gdLst/>
                    <a:ahLst/>
                    <a:cxnLst/>
                    <a:rect l="l" t="t" r="r" b="b"/>
                    <a:pathLst>
                      <a:path w="1049" h="3001" extrusionOk="0">
                        <a:moveTo>
                          <a:pt x="227" y="0"/>
                        </a:moveTo>
                        <a:lnTo>
                          <a:pt x="96" y="810"/>
                        </a:lnTo>
                        <a:cubicBezTo>
                          <a:pt x="48" y="1072"/>
                          <a:pt x="1" y="1381"/>
                          <a:pt x="156" y="1667"/>
                        </a:cubicBezTo>
                        <a:cubicBezTo>
                          <a:pt x="298" y="1929"/>
                          <a:pt x="525" y="2120"/>
                          <a:pt x="691" y="2298"/>
                        </a:cubicBezTo>
                        <a:cubicBezTo>
                          <a:pt x="846" y="2501"/>
                          <a:pt x="989" y="2739"/>
                          <a:pt x="870" y="2989"/>
                        </a:cubicBezTo>
                        <a:lnTo>
                          <a:pt x="882" y="3001"/>
                        </a:lnTo>
                        <a:cubicBezTo>
                          <a:pt x="1001" y="2917"/>
                          <a:pt x="1049" y="2739"/>
                          <a:pt x="1037" y="2584"/>
                        </a:cubicBezTo>
                        <a:cubicBezTo>
                          <a:pt x="1013" y="2441"/>
                          <a:pt x="953" y="2286"/>
                          <a:pt x="870" y="2167"/>
                        </a:cubicBezTo>
                        <a:cubicBezTo>
                          <a:pt x="691" y="1917"/>
                          <a:pt x="453" y="1786"/>
                          <a:pt x="322" y="1572"/>
                        </a:cubicBezTo>
                        <a:cubicBezTo>
                          <a:pt x="179" y="1370"/>
                          <a:pt x="203" y="1084"/>
                          <a:pt x="215" y="810"/>
                        </a:cubicBezTo>
                        <a:lnTo>
                          <a:pt x="263"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79" name="Google Shape;979;p50"/>
                  <p:cNvSpPr/>
                  <p:nvPr/>
                </p:nvSpPr>
                <p:spPr>
                  <a:xfrm>
                    <a:off x="1489450" y="1567000"/>
                    <a:ext cx="76525" cy="55675"/>
                  </a:xfrm>
                  <a:custGeom>
                    <a:avLst/>
                    <a:gdLst/>
                    <a:ahLst/>
                    <a:cxnLst/>
                    <a:rect l="l" t="t" r="r" b="b"/>
                    <a:pathLst>
                      <a:path w="3061" h="2227" extrusionOk="0">
                        <a:moveTo>
                          <a:pt x="13" y="0"/>
                        </a:moveTo>
                        <a:cubicBezTo>
                          <a:pt x="1" y="179"/>
                          <a:pt x="144" y="310"/>
                          <a:pt x="310" y="369"/>
                        </a:cubicBezTo>
                        <a:cubicBezTo>
                          <a:pt x="477" y="429"/>
                          <a:pt x="656" y="417"/>
                          <a:pt x="799" y="441"/>
                        </a:cubicBezTo>
                        <a:cubicBezTo>
                          <a:pt x="1108" y="500"/>
                          <a:pt x="1358" y="726"/>
                          <a:pt x="1573" y="953"/>
                        </a:cubicBezTo>
                        <a:cubicBezTo>
                          <a:pt x="1811" y="1179"/>
                          <a:pt x="2025" y="1429"/>
                          <a:pt x="2275" y="1631"/>
                        </a:cubicBezTo>
                        <a:cubicBezTo>
                          <a:pt x="2513" y="1846"/>
                          <a:pt x="2763" y="2048"/>
                          <a:pt x="3049" y="2227"/>
                        </a:cubicBezTo>
                        <a:lnTo>
                          <a:pt x="3061" y="2215"/>
                        </a:lnTo>
                        <a:cubicBezTo>
                          <a:pt x="2870" y="1953"/>
                          <a:pt x="2644" y="1715"/>
                          <a:pt x="2430" y="1476"/>
                        </a:cubicBezTo>
                        <a:cubicBezTo>
                          <a:pt x="2204" y="1238"/>
                          <a:pt x="1954" y="1036"/>
                          <a:pt x="1692" y="822"/>
                        </a:cubicBezTo>
                        <a:cubicBezTo>
                          <a:pt x="1453" y="607"/>
                          <a:pt x="1180" y="369"/>
                          <a:pt x="822" y="345"/>
                        </a:cubicBezTo>
                        <a:cubicBezTo>
                          <a:pt x="656" y="333"/>
                          <a:pt x="489" y="345"/>
                          <a:pt x="346" y="310"/>
                        </a:cubicBezTo>
                        <a:cubicBezTo>
                          <a:pt x="191" y="274"/>
                          <a:pt x="49" y="167"/>
                          <a:pt x="4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80" name="Google Shape;980;p50"/>
                  <p:cNvSpPr/>
                  <p:nvPr/>
                </p:nvSpPr>
                <p:spPr>
                  <a:xfrm>
                    <a:off x="1374850" y="1532750"/>
                    <a:ext cx="76525" cy="55700"/>
                  </a:xfrm>
                  <a:custGeom>
                    <a:avLst/>
                    <a:gdLst/>
                    <a:ahLst/>
                    <a:cxnLst/>
                    <a:rect l="l" t="t" r="r" b="b"/>
                    <a:pathLst>
                      <a:path w="3061" h="2228" extrusionOk="0">
                        <a:moveTo>
                          <a:pt x="13" y="1"/>
                        </a:moveTo>
                        <a:cubicBezTo>
                          <a:pt x="1" y="179"/>
                          <a:pt x="144" y="310"/>
                          <a:pt x="311" y="370"/>
                        </a:cubicBezTo>
                        <a:cubicBezTo>
                          <a:pt x="477" y="429"/>
                          <a:pt x="656" y="418"/>
                          <a:pt x="799" y="441"/>
                        </a:cubicBezTo>
                        <a:cubicBezTo>
                          <a:pt x="1108" y="513"/>
                          <a:pt x="1346" y="727"/>
                          <a:pt x="1573" y="953"/>
                        </a:cubicBezTo>
                        <a:cubicBezTo>
                          <a:pt x="1811" y="1180"/>
                          <a:pt x="2025" y="1430"/>
                          <a:pt x="2275" y="1632"/>
                        </a:cubicBezTo>
                        <a:cubicBezTo>
                          <a:pt x="2513" y="1846"/>
                          <a:pt x="2763" y="2061"/>
                          <a:pt x="3049" y="2227"/>
                        </a:cubicBezTo>
                        <a:lnTo>
                          <a:pt x="3061" y="2215"/>
                        </a:lnTo>
                        <a:cubicBezTo>
                          <a:pt x="2870" y="1953"/>
                          <a:pt x="2644" y="1715"/>
                          <a:pt x="2418" y="1477"/>
                        </a:cubicBezTo>
                        <a:cubicBezTo>
                          <a:pt x="2204" y="1239"/>
                          <a:pt x="1942" y="1037"/>
                          <a:pt x="1692" y="822"/>
                        </a:cubicBezTo>
                        <a:cubicBezTo>
                          <a:pt x="1454" y="608"/>
                          <a:pt x="1168" y="370"/>
                          <a:pt x="823" y="346"/>
                        </a:cubicBezTo>
                        <a:cubicBezTo>
                          <a:pt x="656" y="334"/>
                          <a:pt x="489" y="346"/>
                          <a:pt x="346" y="310"/>
                        </a:cubicBezTo>
                        <a:cubicBezTo>
                          <a:pt x="191" y="275"/>
                          <a:pt x="49" y="168"/>
                          <a:pt x="4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81" name="Google Shape;981;p50"/>
                  <p:cNvSpPr/>
                  <p:nvPr/>
                </p:nvSpPr>
                <p:spPr>
                  <a:xfrm>
                    <a:off x="1447500" y="1649125"/>
                    <a:ext cx="88425" cy="12200"/>
                  </a:xfrm>
                  <a:custGeom>
                    <a:avLst/>
                    <a:gdLst/>
                    <a:ahLst/>
                    <a:cxnLst/>
                    <a:rect l="l" t="t" r="r" b="b"/>
                    <a:pathLst>
                      <a:path w="3537" h="488" extrusionOk="0">
                        <a:moveTo>
                          <a:pt x="2595" y="1"/>
                        </a:moveTo>
                        <a:cubicBezTo>
                          <a:pt x="2275" y="1"/>
                          <a:pt x="1967" y="149"/>
                          <a:pt x="1727" y="275"/>
                        </a:cubicBezTo>
                        <a:cubicBezTo>
                          <a:pt x="1631" y="321"/>
                          <a:pt x="1536" y="340"/>
                          <a:pt x="1442" y="340"/>
                        </a:cubicBezTo>
                        <a:cubicBezTo>
                          <a:pt x="1267" y="340"/>
                          <a:pt x="1091" y="273"/>
                          <a:pt x="905" y="180"/>
                        </a:cubicBezTo>
                        <a:cubicBezTo>
                          <a:pt x="728" y="103"/>
                          <a:pt x="515" y="16"/>
                          <a:pt x="313" y="16"/>
                        </a:cubicBezTo>
                        <a:cubicBezTo>
                          <a:pt x="203" y="16"/>
                          <a:pt x="97" y="41"/>
                          <a:pt x="0" y="108"/>
                        </a:cubicBezTo>
                        <a:lnTo>
                          <a:pt x="24" y="108"/>
                        </a:lnTo>
                        <a:cubicBezTo>
                          <a:pt x="103" y="72"/>
                          <a:pt x="183" y="57"/>
                          <a:pt x="264" y="57"/>
                        </a:cubicBezTo>
                        <a:cubicBezTo>
                          <a:pt x="476" y="57"/>
                          <a:pt x="688" y="163"/>
                          <a:pt x="869" y="275"/>
                        </a:cubicBezTo>
                        <a:cubicBezTo>
                          <a:pt x="1012" y="346"/>
                          <a:pt x="1143" y="418"/>
                          <a:pt x="1310" y="466"/>
                        </a:cubicBezTo>
                        <a:cubicBezTo>
                          <a:pt x="1356" y="481"/>
                          <a:pt x="1407" y="488"/>
                          <a:pt x="1460" y="488"/>
                        </a:cubicBezTo>
                        <a:cubicBezTo>
                          <a:pt x="1572" y="488"/>
                          <a:pt x="1693" y="458"/>
                          <a:pt x="1798" y="418"/>
                        </a:cubicBezTo>
                        <a:cubicBezTo>
                          <a:pt x="2096" y="299"/>
                          <a:pt x="2346" y="227"/>
                          <a:pt x="2643" y="215"/>
                        </a:cubicBezTo>
                        <a:cubicBezTo>
                          <a:pt x="2710" y="207"/>
                          <a:pt x="2778" y="203"/>
                          <a:pt x="2846" y="203"/>
                        </a:cubicBezTo>
                        <a:cubicBezTo>
                          <a:pt x="3068" y="203"/>
                          <a:pt x="3296" y="244"/>
                          <a:pt x="3524" y="299"/>
                        </a:cubicBezTo>
                        <a:lnTo>
                          <a:pt x="3536" y="287"/>
                        </a:lnTo>
                        <a:cubicBezTo>
                          <a:pt x="3286" y="108"/>
                          <a:pt x="2953" y="1"/>
                          <a:pt x="2631" y="1"/>
                        </a:cubicBezTo>
                        <a:cubicBezTo>
                          <a:pt x="2619" y="1"/>
                          <a:pt x="2607" y="1"/>
                          <a:pt x="259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82" name="Google Shape;982;p50"/>
                  <p:cNvSpPr/>
                  <p:nvPr/>
                </p:nvSpPr>
                <p:spPr>
                  <a:xfrm>
                    <a:off x="1345100" y="1715450"/>
                    <a:ext cx="86650" cy="21525"/>
                  </a:xfrm>
                  <a:custGeom>
                    <a:avLst/>
                    <a:gdLst/>
                    <a:ahLst/>
                    <a:cxnLst/>
                    <a:rect l="l" t="t" r="r" b="b"/>
                    <a:pathLst>
                      <a:path w="3466" h="861" extrusionOk="0">
                        <a:moveTo>
                          <a:pt x="2929" y="0"/>
                        </a:moveTo>
                        <a:cubicBezTo>
                          <a:pt x="2788" y="0"/>
                          <a:pt x="2647" y="21"/>
                          <a:pt x="2513" y="63"/>
                        </a:cubicBezTo>
                        <a:cubicBezTo>
                          <a:pt x="2203" y="122"/>
                          <a:pt x="1917" y="360"/>
                          <a:pt x="1715" y="551"/>
                        </a:cubicBezTo>
                        <a:cubicBezTo>
                          <a:pt x="1578" y="681"/>
                          <a:pt x="1414" y="723"/>
                          <a:pt x="1241" y="723"/>
                        </a:cubicBezTo>
                        <a:cubicBezTo>
                          <a:pt x="1128" y="723"/>
                          <a:pt x="1011" y="705"/>
                          <a:pt x="893" y="682"/>
                        </a:cubicBezTo>
                        <a:cubicBezTo>
                          <a:pt x="785" y="668"/>
                          <a:pt x="662" y="653"/>
                          <a:pt x="540" y="653"/>
                        </a:cubicBezTo>
                        <a:cubicBezTo>
                          <a:pt x="340" y="653"/>
                          <a:pt x="141" y="694"/>
                          <a:pt x="0" y="849"/>
                        </a:cubicBezTo>
                        <a:lnTo>
                          <a:pt x="12" y="849"/>
                        </a:lnTo>
                        <a:cubicBezTo>
                          <a:pt x="123" y="750"/>
                          <a:pt x="262" y="716"/>
                          <a:pt x="407" y="716"/>
                        </a:cubicBezTo>
                        <a:cubicBezTo>
                          <a:pt x="559" y="716"/>
                          <a:pt x="718" y="753"/>
                          <a:pt x="858" y="789"/>
                        </a:cubicBezTo>
                        <a:cubicBezTo>
                          <a:pt x="1012" y="837"/>
                          <a:pt x="1167" y="861"/>
                          <a:pt x="1334" y="861"/>
                        </a:cubicBezTo>
                        <a:cubicBezTo>
                          <a:pt x="1512" y="861"/>
                          <a:pt x="1679" y="789"/>
                          <a:pt x="1810" y="706"/>
                        </a:cubicBezTo>
                        <a:cubicBezTo>
                          <a:pt x="2084" y="503"/>
                          <a:pt x="2310" y="360"/>
                          <a:pt x="2584" y="265"/>
                        </a:cubicBezTo>
                        <a:cubicBezTo>
                          <a:pt x="2858" y="170"/>
                          <a:pt x="3156" y="122"/>
                          <a:pt x="3465" y="122"/>
                        </a:cubicBezTo>
                        <a:lnTo>
                          <a:pt x="3465" y="110"/>
                        </a:lnTo>
                        <a:cubicBezTo>
                          <a:pt x="3297" y="36"/>
                          <a:pt x="3113" y="0"/>
                          <a:pt x="292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83" name="Google Shape;983;p50"/>
                  <p:cNvSpPr/>
                  <p:nvPr/>
                </p:nvSpPr>
                <p:spPr>
                  <a:xfrm>
                    <a:off x="1436175" y="1702375"/>
                    <a:ext cx="72950" cy="39650"/>
                  </a:xfrm>
                  <a:custGeom>
                    <a:avLst/>
                    <a:gdLst/>
                    <a:ahLst/>
                    <a:cxnLst/>
                    <a:rect l="l" t="t" r="r" b="b"/>
                    <a:pathLst>
                      <a:path w="2918" h="1586" extrusionOk="0">
                        <a:moveTo>
                          <a:pt x="2443" y="0"/>
                        </a:moveTo>
                        <a:cubicBezTo>
                          <a:pt x="2303" y="0"/>
                          <a:pt x="2158" y="39"/>
                          <a:pt x="2037" y="110"/>
                        </a:cubicBezTo>
                        <a:cubicBezTo>
                          <a:pt x="1739" y="276"/>
                          <a:pt x="1596" y="538"/>
                          <a:pt x="1429" y="776"/>
                        </a:cubicBezTo>
                        <a:cubicBezTo>
                          <a:pt x="1263" y="1003"/>
                          <a:pt x="1084" y="1229"/>
                          <a:pt x="834" y="1348"/>
                        </a:cubicBezTo>
                        <a:cubicBezTo>
                          <a:pt x="584" y="1467"/>
                          <a:pt x="286" y="1503"/>
                          <a:pt x="1" y="1538"/>
                        </a:cubicBezTo>
                        <a:lnTo>
                          <a:pt x="1" y="1586"/>
                        </a:lnTo>
                        <a:cubicBezTo>
                          <a:pt x="298" y="1586"/>
                          <a:pt x="596" y="1562"/>
                          <a:pt x="882" y="1467"/>
                        </a:cubicBezTo>
                        <a:cubicBezTo>
                          <a:pt x="1179" y="1360"/>
                          <a:pt x="1406" y="1122"/>
                          <a:pt x="1584" y="895"/>
                        </a:cubicBezTo>
                        <a:cubicBezTo>
                          <a:pt x="1763" y="657"/>
                          <a:pt x="1953" y="455"/>
                          <a:pt x="2156" y="300"/>
                        </a:cubicBezTo>
                        <a:cubicBezTo>
                          <a:pt x="2284" y="214"/>
                          <a:pt x="2439" y="159"/>
                          <a:pt x="2595" y="159"/>
                        </a:cubicBezTo>
                        <a:cubicBezTo>
                          <a:pt x="2700" y="159"/>
                          <a:pt x="2806" y="183"/>
                          <a:pt x="2906" y="241"/>
                        </a:cubicBezTo>
                        <a:lnTo>
                          <a:pt x="2918" y="229"/>
                        </a:lnTo>
                        <a:cubicBezTo>
                          <a:pt x="2815" y="71"/>
                          <a:pt x="2633" y="0"/>
                          <a:pt x="24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84" name="Google Shape;984;p50"/>
                  <p:cNvSpPr/>
                  <p:nvPr/>
                </p:nvSpPr>
                <p:spPr>
                  <a:xfrm>
                    <a:off x="1352550" y="1754850"/>
                    <a:ext cx="72950" cy="39575"/>
                  </a:xfrm>
                  <a:custGeom>
                    <a:avLst/>
                    <a:gdLst/>
                    <a:ahLst/>
                    <a:cxnLst/>
                    <a:rect l="l" t="t" r="r" b="b"/>
                    <a:pathLst>
                      <a:path w="2918" h="1583" extrusionOk="0">
                        <a:moveTo>
                          <a:pt x="2434" y="0"/>
                        </a:moveTo>
                        <a:cubicBezTo>
                          <a:pt x="2296" y="0"/>
                          <a:pt x="2155" y="37"/>
                          <a:pt x="2036" y="106"/>
                        </a:cubicBezTo>
                        <a:cubicBezTo>
                          <a:pt x="1738" y="273"/>
                          <a:pt x="1595" y="535"/>
                          <a:pt x="1429" y="773"/>
                        </a:cubicBezTo>
                        <a:cubicBezTo>
                          <a:pt x="1262" y="999"/>
                          <a:pt x="1083" y="1225"/>
                          <a:pt x="833" y="1344"/>
                        </a:cubicBezTo>
                        <a:cubicBezTo>
                          <a:pt x="572" y="1463"/>
                          <a:pt x="274" y="1511"/>
                          <a:pt x="0" y="1535"/>
                        </a:cubicBezTo>
                        <a:lnTo>
                          <a:pt x="0" y="1582"/>
                        </a:lnTo>
                        <a:cubicBezTo>
                          <a:pt x="298" y="1582"/>
                          <a:pt x="595" y="1571"/>
                          <a:pt x="881" y="1463"/>
                        </a:cubicBezTo>
                        <a:cubicBezTo>
                          <a:pt x="1179" y="1356"/>
                          <a:pt x="1393" y="1118"/>
                          <a:pt x="1572" y="892"/>
                        </a:cubicBezTo>
                        <a:cubicBezTo>
                          <a:pt x="1750" y="654"/>
                          <a:pt x="1953" y="451"/>
                          <a:pt x="2155" y="297"/>
                        </a:cubicBezTo>
                        <a:cubicBezTo>
                          <a:pt x="2276" y="211"/>
                          <a:pt x="2428" y="155"/>
                          <a:pt x="2586" y="155"/>
                        </a:cubicBezTo>
                        <a:cubicBezTo>
                          <a:pt x="2692" y="155"/>
                          <a:pt x="2800" y="180"/>
                          <a:pt x="2905" y="237"/>
                        </a:cubicBezTo>
                        <a:lnTo>
                          <a:pt x="2917" y="225"/>
                        </a:lnTo>
                        <a:cubicBezTo>
                          <a:pt x="2813" y="72"/>
                          <a:pt x="2627" y="0"/>
                          <a:pt x="24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85" name="Google Shape;985;p50"/>
                  <p:cNvSpPr/>
                  <p:nvPr/>
                </p:nvSpPr>
                <p:spPr>
                  <a:xfrm>
                    <a:off x="1465350" y="1754450"/>
                    <a:ext cx="73550" cy="31275"/>
                  </a:xfrm>
                  <a:custGeom>
                    <a:avLst/>
                    <a:gdLst/>
                    <a:ahLst/>
                    <a:cxnLst/>
                    <a:rect l="l" t="t" r="r" b="b"/>
                    <a:pathLst>
                      <a:path w="2942" h="1251" extrusionOk="0">
                        <a:moveTo>
                          <a:pt x="2645" y="1"/>
                        </a:moveTo>
                        <a:cubicBezTo>
                          <a:pt x="2470" y="1"/>
                          <a:pt x="2289" y="17"/>
                          <a:pt x="2108" y="63"/>
                        </a:cubicBezTo>
                        <a:cubicBezTo>
                          <a:pt x="1822" y="134"/>
                          <a:pt x="1560" y="336"/>
                          <a:pt x="1394" y="551"/>
                        </a:cubicBezTo>
                        <a:cubicBezTo>
                          <a:pt x="1131" y="950"/>
                          <a:pt x="691" y="1220"/>
                          <a:pt x="215" y="1220"/>
                        </a:cubicBezTo>
                        <a:cubicBezTo>
                          <a:pt x="152" y="1220"/>
                          <a:pt x="88" y="1215"/>
                          <a:pt x="24" y="1206"/>
                        </a:cubicBezTo>
                        <a:lnTo>
                          <a:pt x="0" y="1206"/>
                        </a:lnTo>
                        <a:cubicBezTo>
                          <a:pt x="109" y="1235"/>
                          <a:pt x="225" y="1251"/>
                          <a:pt x="342" y="1251"/>
                        </a:cubicBezTo>
                        <a:cubicBezTo>
                          <a:pt x="506" y="1251"/>
                          <a:pt x="674" y="1220"/>
                          <a:pt x="834" y="1158"/>
                        </a:cubicBezTo>
                        <a:cubicBezTo>
                          <a:pt x="1108" y="1075"/>
                          <a:pt x="1334" y="860"/>
                          <a:pt x="1513" y="658"/>
                        </a:cubicBezTo>
                        <a:cubicBezTo>
                          <a:pt x="1703" y="467"/>
                          <a:pt x="1929" y="360"/>
                          <a:pt x="2167" y="265"/>
                        </a:cubicBezTo>
                        <a:cubicBezTo>
                          <a:pt x="2406" y="182"/>
                          <a:pt x="2679" y="122"/>
                          <a:pt x="2941" y="27"/>
                        </a:cubicBezTo>
                        <a:lnTo>
                          <a:pt x="2941" y="15"/>
                        </a:lnTo>
                        <a:cubicBezTo>
                          <a:pt x="2845" y="6"/>
                          <a:pt x="2746" y="1"/>
                          <a:pt x="264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86" name="Google Shape;986;p50"/>
                  <p:cNvSpPr/>
                  <p:nvPr/>
                </p:nvSpPr>
                <p:spPr>
                  <a:xfrm>
                    <a:off x="1347775" y="1683350"/>
                    <a:ext cx="81875" cy="25800"/>
                  </a:xfrm>
                  <a:custGeom>
                    <a:avLst/>
                    <a:gdLst/>
                    <a:ahLst/>
                    <a:cxnLst/>
                    <a:rect l="l" t="t" r="r" b="b"/>
                    <a:pathLst>
                      <a:path w="3275" h="1032" extrusionOk="0">
                        <a:moveTo>
                          <a:pt x="2365" y="0"/>
                        </a:moveTo>
                        <a:cubicBezTo>
                          <a:pt x="2073" y="0"/>
                          <a:pt x="1783" y="93"/>
                          <a:pt x="1525" y="240"/>
                        </a:cubicBezTo>
                        <a:cubicBezTo>
                          <a:pt x="1263" y="394"/>
                          <a:pt x="1048" y="621"/>
                          <a:pt x="810" y="775"/>
                        </a:cubicBezTo>
                        <a:cubicBezTo>
                          <a:pt x="649" y="892"/>
                          <a:pt x="441" y="988"/>
                          <a:pt x="226" y="988"/>
                        </a:cubicBezTo>
                        <a:cubicBezTo>
                          <a:pt x="155" y="988"/>
                          <a:pt x="83" y="978"/>
                          <a:pt x="12" y="954"/>
                        </a:cubicBezTo>
                        <a:lnTo>
                          <a:pt x="1" y="978"/>
                        </a:lnTo>
                        <a:cubicBezTo>
                          <a:pt x="87" y="1015"/>
                          <a:pt x="181" y="1032"/>
                          <a:pt x="277" y="1032"/>
                        </a:cubicBezTo>
                        <a:cubicBezTo>
                          <a:pt x="484" y="1032"/>
                          <a:pt x="699" y="956"/>
                          <a:pt x="870" y="859"/>
                        </a:cubicBezTo>
                        <a:cubicBezTo>
                          <a:pt x="1144" y="704"/>
                          <a:pt x="1358" y="501"/>
                          <a:pt x="1620" y="382"/>
                        </a:cubicBezTo>
                        <a:cubicBezTo>
                          <a:pt x="1870" y="263"/>
                          <a:pt x="2156" y="228"/>
                          <a:pt x="2417" y="216"/>
                        </a:cubicBezTo>
                        <a:cubicBezTo>
                          <a:pt x="2691" y="216"/>
                          <a:pt x="2977" y="263"/>
                          <a:pt x="3251" y="359"/>
                        </a:cubicBezTo>
                        <a:lnTo>
                          <a:pt x="3275" y="347"/>
                        </a:lnTo>
                        <a:cubicBezTo>
                          <a:pt x="3049" y="144"/>
                          <a:pt x="2739" y="37"/>
                          <a:pt x="2417" y="1"/>
                        </a:cubicBezTo>
                        <a:cubicBezTo>
                          <a:pt x="2400" y="1"/>
                          <a:pt x="2383" y="0"/>
                          <a:pt x="236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87" name="Google Shape;987;p50"/>
                  <p:cNvSpPr/>
                  <p:nvPr/>
                </p:nvSpPr>
                <p:spPr>
                  <a:xfrm>
                    <a:off x="1341825" y="1645025"/>
                    <a:ext cx="72050" cy="10925"/>
                  </a:xfrm>
                  <a:custGeom>
                    <a:avLst/>
                    <a:gdLst/>
                    <a:ahLst/>
                    <a:cxnLst/>
                    <a:rect l="l" t="t" r="r" b="b"/>
                    <a:pathLst>
                      <a:path w="2882" h="437" extrusionOk="0">
                        <a:moveTo>
                          <a:pt x="213" y="0"/>
                        </a:moveTo>
                        <a:cubicBezTo>
                          <a:pt x="125" y="0"/>
                          <a:pt x="38" y="38"/>
                          <a:pt x="0" y="129"/>
                        </a:cubicBezTo>
                        <a:lnTo>
                          <a:pt x="12" y="129"/>
                        </a:lnTo>
                        <a:cubicBezTo>
                          <a:pt x="44" y="72"/>
                          <a:pt x="104" y="49"/>
                          <a:pt x="166" y="49"/>
                        </a:cubicBezTo>
                        <a:cubicBezTo>
                          <a:pt x="221" y="49"/>
                          <a:pt x="278" y="66"/>
                          <a:pt x="322" y="94"/>
                        </a:cubicBezTo>
                        <a:cubicBezTo>
                          <a:pt x="429" y="153"/>
                          <a:pt x="512" y="272"/>
                          <a:pt x="631" y="332"/>
                        </a:cubicBezTo>
                        <a:cubicBezTo>
                          <a:pt x="771" y="409"/>
                          <a:pt x="932" y="436"/>
                          <a:pt x="1094" y="436"/>
                        </a:cubicBezTo>
                        <a:cubicBezTo>
                          <a:pt x="1207" y="436"/>
                          <a:pt x="1321" y="423"/>
                          <a:pt x="1429" y="403"/>
                        </a:cubicBezTo>
                        <a:cubicBezTo>
                          <a:pt x="1691" y="368"/>
                          <a:pt x="1929" y="308"/>
                          <a:pt x="2167" y="260"/>
                        </a:cubicBezTo>
                        <a:cubicBezTo>
                          <a:pt x="2269" y="240"/>
                          <a:pt x="2368" y="226"/>
                          <a:pt x="2467" y="226"/>
                        </a:cubicBezTo>
                        <a:cubicBezTo>
                          <a:pt x="2600" y="226"/>
                          <a:pt x="2733" y="252"/>
                          <a:pt x="2870" y="320"/>
                        </a:cubicBezTo>
                        <a:lnTo>
                          <a:pt x="2882" y="308"/>
                        </a:lnTo>
                        <a:cubicBezTo>
                          <a:pt x="2737" y="102"/>
                          <a:pt x="2485" y="29"/>
                          <a:pt x="2250" y="29"/>
                        </a:cubicBezTo>
                        <a:cubicBezTo>
                          <a:pt x="2214" y="29"/>
                          <a:pt x="2178" y="31"/>
                          <a:pt x="2144" y="34"/>
                        </a:cubicBezTo>
                        <a:cubicBezTo>
                          <a:pt x="1870" y="46"/>
                          <a:pt x="1632" y="165"/>
                          <a:pt x="1393" y="225"/>
                        </a:cubicBezTo>
                        <a:cubicBezTo>
                          <a:pt x="1261" y="258"/>
                          <a:pt x="1125" y="284"/>
                          <a:pt x="992" y="284"/>
                        </a:cubicBezTo>
                        <a:cubicBezTo>
                          <a:pt x="885" y="284"/>
                          <a:pt x="780" y="267"/>
                          <a:pt x="679" y="225"/>
                        </a:cubicBezTo>
                        <a:cubicBezTo>
                          <a:pt x="560" y="201"/>
                          <a:pt x="477" y="94"/>
                          <a:pt x="358" y="34"/>
                        </a:cubicBezTo>
                        <a:cubicBezTo>
                          <a:pt x="314" y="13"/>
                          <a:pt x="264" y="0"/>
                          <a:pt x="21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88" name="Google Shape;988;p50"/>
                  <p:cNvSpPr/>
                  <p:nvPr/>
                </p:nvSpPr>
                <p:spPr>
                  <a:xfrm>
                    <a:off x="1589475" y="1557175"/>
                    <a:ext cx="60750" cy="56275"/>
                  </a:xfrm>
                  <a:custGeom>
                    <a:avLst/>
                    <a:gdLst/>
                    <a:ahLst/>
                    <a:cxnLst/>
                    <a:rect l="l" t="t" r="r" b="b"/>
                    <a:pathLst>
                      <a:path w="2430" h="2251" extrusionOk="0">
                        <a:moveTo>
                          <a:pt x="0" y="0"/>
                        </a:moveTo>
                        <a:lnTo>
                          <a:pt x="0" y="12"/>
                        </a:lnTo>
                        <a:cubicBezTo>
                          <a:pt x="29" y="19"/>
                          <a:pt x="59" y="27"/>
                          <a:pt x="88" y="34"/>
                        </a:cubicBezTo>
                        <a:lnTo>
                          <a:pt x="88" y="34"/>
                        </a:lnTo>
                        <a:cubicBezTo>
                          <a:pt x="59" y="23"/>
                          <a:pt x="30" y="11"/>
                          <a:pt x="0" y="0"/>
                        </a:cubicBezTo>
                        <a:close/>
                        <a:moveTo>
                          <a:pt x="88" y="34"/>
                        </a:moveTo>
                        <a:lnTo>
                          <a:pt x="88" y="34"/>
                        </a:lnTo>
                        <a:cubicBezTo>
                          <a:pt x="343" y="138"/>
                          <a:pt x="585" y="276"/>
                          <a:pt x="703" y="500"/>
                        </a:cubicBezTo>
                        <a:cubicBezTo>
                          <a:pt x="774" y="619"/>
                          <a:pt x="774" y="750"/>
                          <a:pt x="727" y="881"/>
                        </a:cubicBezTo>
                        <a:cubicBezTo>
                          <a:pt x="703" y="953"/>
                          <a:pt x="667" y="1036"/>
                          <a:pt x="679" y="1131"/>
                        </a:cubicBezTo>
                        <a:cubicBezTo>
                          <a:pt x="703" y="1238"/>
                          <a:pt x="774" y="1334"/>
                          <a:pt x="834" y="1369"/>
                        </a:cubicBezTo>
                        <a:cubicBezTo>
                          <a:pt x="1084" y="1548"/>
                          <a:pt x="1322" y="1715"/>
                          <a:pt x="1596" y="1869"/>
                        </a:cubicBezTo>
                        <a:cubicBezTo>
                          <a:pt x="1858" y="2012"/>
                          <a:pt x="2132" y="2143"/>
                          <a:pt x="2417" y="2250"/>
                        </a:cubicBezTo>
                        <a:lnTo>
                          <a:pt x="2429" y="2239"/>
                        </a:lnTo>
                        <a:cubicBezTo>
                          <a:pt x="2203" y="2036"/>
                          <a:pt x="1965" y="1846"/>
                          <a:pt x="1715" y="1691"/>
                        </a:cubicBezTo>
                        <a:cubicBezTo>
                          <a:pt x="1465" y="1524"/>
                          <a:pt x="1179" y="1393"/>
                          <a:pt x="941" y="1238"/>
                        </a:cubicBezTo>
                        <a:cubicBezTo>
                          <a:pt x="822" y="1179"/>
                          <a:pt x="822" y="1096"/>
                          <a:pt x="870" y="929"/>
                        </a:cubicBezTo>
                        <a:cubicBezTo>
                          <a:pt x="905" y="786"/>
                          <a:pt x="881" y="584"/>
                          <a:pt x="786" y="453"/>
                        </a:cubicBezTo>
                        <a:cubicBezTo>
                          <a:pt x="626" y="196"/>
                          <a:pt x="350" y="102"/>
                          <a:pt x="88" y="3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89" name="Google Shape;989;p50"/>
                  <p:cNvSpPr/>
                  <p:nvPr/>
                </p:nvSpPr>
                <p:spPr>
                  <a:xfrm>
                    <a:off x="1941300" y="1552100"/>
                    <a:ext cx="37225" cy="69675"/>
                  </a:xfrm>
                  <a:custGeom>
                    <a:avLst/>
                    <a:gdLst/>
                    <a:ahLst/>
                    <a:cxnLst/>
                    <a:rect l="l" t="t" r="r" b="b"/>
                    <a:pathLst>
                      <a:path w="1489" h="2787" extrusionOk="0">
                        <a:moveTo>
                          <a:pt x="36" y="1"/>
                        </a:moveTo>
                        <a:lnTo>
                          <a:pt x="1" y="13"/>
                        </a:lnTo>
                        <a:cubicBezTo>
                          <a:pt x="203" y="203"/>
                          <a:pt x="346" y="429"/>
                          <a:pt x="429" y="679"/>
                        </a:cubicBezTo>
                        <a:cubicBezTo>
                          <a:pt x="513" y="929"/>
                          <a:pt x="501" y="1203"/>
                          <a:pt x="524" y="1477"/>
                        </a:cubicBezTo>
                        <a:cubicBezTo>
                          <a:pt x="572" y="1751"/>
                          <a:pt x="655" y="2037"/>
                          <a:pt x="822" y="2263"/>
                        </a:cubicBezTo>
                        <a:cubicBezTo>
                          <a:pt x="989" y="2501"/>
                          <a:pt x="1215" y="2692"/>
                          <a:pt x="1477" y="2787"/>
                        </a:cubicBezTo>
                        <a:lnTo>
                          <a:pt x="1489" y="2775"/>
                        </a:lnTo>
                        <a:cubicBezTo>
                          <a:pt x="1322" y="2561"/>
                          <a:pt x="1155" y="2370"/>
                          <a:pt x="1025" y="2144"/>
                        </a:cubicBezTo>
                        <a:cubicBezTo>
                          <a:pt x="894" y="1918"/>
                          <a:pt x="774" y="1703"/>
                          <a:pt x="727" y="1441"/>
                        </a:cubicBezTo>
                        <a:cubicBezTo>
                          <a:pt x="667" y="1179"/>
                          <a:pt x="667" y="906"/>
                          <a:pt x="548" y="644"/>
                        </a:cubicBezTo>
                        <a:cubicBezTo>
                          <a:pt x="429" y="394"/>
                          <a:pt x="263" y="167"/>
                          <a:pt x="3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90" name="Google Shape;990;p50"/>
                  <p:cNvSpPr/>
                  <p:nvPr/>
                </p:nvSpPr>
                <p:spPr>
                  <a:xfrm>
                    <a:off x="2060375" y="1546150"/>
                    <a:ext cx="15800" cy="72950"/>
                  </a:xfrm>
                  <a:custGeom>
                    <a:avLst/>
                    <a:gdLst/>
                    <a:ahLst/>
                    <a:cxnLst/>
                    <a:rect l="l" t="t" r="r" b="b"/>
                    <a:pathLst>
                      <a:path w="632" h="2918" extrusionOk="0">
                        <a:moveTo>
                          <a:pt x="619" y="1"/>
                        </a:moveTo>
                        <a:cubicBezTo>
                          <a:pt x="429" y="465"/>
                          <a:pt x="202" y="906"/>
                          <a:pt x="72" y="1417"/>
                        </a:cubicBezTo>
                        <a:cubicBezTo>
                          <a:pt x="24" y="1668"/>
                          <a:pt x="0" y="1941"/>
                          <a:pt x="48" y="2191"/>
                        </a:cubicBezTo>
                        <a:cubicBezTo>
                          <a:pt x="95" y="2441"/>
                          <a:pt x="167" y="2680"/>
                          <a:pt x="286" y="2918"/>
                        </a:cubicBezTo>
                        <a:lnTo>
                          <a:pt x="310" y="2918"/>
                        </a:lnTo>
                        <a:cubicBezTo>
                          <a:pt x="310" y="2668"/>
                          <a:pt x="274" y="2418"/>
                          <a:pt x="262" y="2179"/>
                        </a:cubicBezTo>
                        <a:cubicBezTo>
                          <a:pt x="250" y="1918"/>
                          <a:pt x="202" y="1679"/>
                          <a:pt x="226" y="1441"/>
                        </a:cubicBezTo>
                        <a:cubicBezTo>
                          <a:pt x="322" y="989"/>
                          <a:pt x="500" y="489"/>
                          <a:pt x="631" y="13"/>
                        </a:cubicBezTo>
                        <a:lnTo>
                          <a:pt x="61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91" name="Google Shape;991;p50"/>
                  <p:cNvSpPr/>
                  <p:nvPr/>
                </p:nvSpPr>
                <p:spPr>
                  <a:xfrm>
                    <a:off x="1852600" y="1501500"/>
                    <a:ext cx="21750" cy="70875"/>
                  </a:xfrm>
                  <a:custGeom>
                    <a:avLst/>
                    <a:gdLst/>
                    <a:ahLst/>
                    <a:cxnLst/>
                    <a:rect l="l" t="t" r="r" b="b"/>
                    <a:pathLst>
                      <a:path w="870" h="2835" extrusionOk="0">
                        <a:moveTo>
                          <a:pt x="48" y="1"/>
                        </a:moveTo>
                        <a:cubicBezTo>
                          <a:pt x="24" y="489"/>
                          <a:pt x="1" y="1001"/>
                          <a:pt x="72" y="1525"/>
                        </a:cubicBezTo>
                        <a:cubicBezTo>
                          <a:pt x="120" y="1787"/>
                          <a:pt x="203" y="2037"/>
                          <a:pt x="358" y="2251"/>
                        </a:cubicBezTo>
                        <a:cubicBezTo>
                          <a:pt x="501" y="2477"/>
                          <a:pt x="667" y="2668"/>
                          <a:pt x="858" y="2834"/>
                        </a:cubicBezTo>
                        <a:lnTo>
                          <a:pt x="870" y="2811"/>
                        </a:lnTo>
                        <a:cubicBezTo>
                          <a:pt x="786" y="2561"/>
                          <a:pt x="655" y="2358"/>
                          <a:pt x="548" y="2132"/>
                        </a:cubicBezTo>
                        <a:cubicBezTo>
                          <a:pt x="441" y="1906"/>
                          <a:pt x="322" y="1703"/>
                          <a:pt x="251" y="1477"/>
                        </a:cubicBezTo>
                        <a:cubicBezTo>
                          <a:pt x="143" y="1013"/>
                          <a:pt x="131" y="513"/>
                          <a:pt x="7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92" name="Google Shape;992;p50"/>
                  <p:cNvSpPr/>
                  <p:nvPr/>
                </p:nvSpPr>
                <p:spPr>
                  <a:xfrm>
                    <a:off x="2224675" y="1731575"/>
                    <a:ext cx="82475" cy="53650"/>
                  </a:xfrm>
                  <a:custGeom>
                    <a:avLst/>
                    <a:gdLst/>
                    <a:ahLst/>
                    <a:cxnLst/>
                    <a:rect l="l" t="t" r="r" b="b"/>
                    <a:pathLst>
                      <a:path w="3299" h="2146" extrusionOk="0">
                        <a:moveTo>
                          <a:pt x="291" y="0"/>
                        </a:moveTo>
                        <a:cubicBezTo>
                          <a:pt x="173" y="0"/>
                          <a:pt x="62" y="47"/>
                          <a:pt x="0" y="156"/>
                        </a:cubicBezTo>
                        <a:lnTo>
                          <a:pt x="12" y="180"/>
                        </a:lnTo>
                        <a:cubicBezTo>
                          <a:pt x="64" y="124"/>
                          <a:pt x="126" y="102"/>
                          <a:pt x="190" y="102"/>
                        </a:cubicBezTo>
                        <a:cubicBezTo>
                          <a:pt x="289" y="102"/>
                          <a:pt x="392" y="153"/>
                          <a:pt x="465" y="204"/>
                        </a:cubicBezTo>
                        <a:cubicBezTo>
                          <a:pt x="560" y="311"/>
                          <a:pt x="619" y="477"/>
                          <a:pt x="667" y="632"/>
                        </a:cubicBezTo>
                        <a:cubicBezTo>
                          <a:pt x="715" y="799"/>
                          <a:pt x="762" y="1013"/>
                          <a:pt x="893" y="1168"/>
                        </a:cubicBezTo>
                        <a:cubicBezTo>
                          <a:pt x="990" y="1313"/>
                          <a:pt x="1180" y="1411"/>
                          <a:pt x="1357" y="1411"/>
                        </a:cubicBezTo>
                        <a:cubicBezTo>
                          <a:pt x="1398" y="1411"/>
                          <a:pt x="1438" y="1405"/>
                          <a:pt x="1477" y="1394"/>
                        </a:cubicBezTo>
                        <a:cubicBezTo>
                          <a:pt x="1656" y="1372"/>
                          <a:pt x="1814" y="1286"/>
                          <a:pt x="1961" y="1286"/>
                        </a:cubicBezTo>
                        <a:cubicBezTo>
                          <a:pt x="1971" y="1286"/>
                          <a:pt x="1980" y="1286"/>
                          <a:pt x="1989" y="1287"/>
                        </a:cubicBezTo>
                        <a:cubicBezTo>
                          <a:pt x="2155" y="1311"/>
                          <a:pt x="2310" y="1406"/>
                          <a:pt x="2429" y="1525"/>
                        </a:cubicBezTo>
                        <a:cubicBezTo>
                          <a:pt x="2548" y="1644"/>
                          <a:pt x="2667" y="1811"/>
                          <a:pt x="2798" y="1930"/>
                        </a:cubicBezTo>
                        <a:cubicBezTo>
                          <a:pt x="2923" y="2043"/>
                          <a:pt x="3090" y="2145"/>
                          <a:pt x="3269" y="2145"/>
                        </a:cubicBezTo>
                        <a:cubicBezTo>
                          <a:pt x="3279" y="2145"/>
                          <a:pt x="3289" y="2145"/>
                          <a:pt x="3298" y="2144"/>
                        </a:cubicBezTo>
                        <a:lnTo>
                          <a:pt x="3286" y="2121"/>
                        </a:lnTo>
                        <a:cubicBezTo>
                          <a:pt x="3108" y="2121"/>
                          <a:pt x="2941" y="2025"/>
                          <a:pt x="2822" y="1882"/>
                        </a:cubicBezTo>
                        <a:cubicBezTo>
                          <a:pt x="2691" y="1751"/>
                          <a:pt x="2608" y="1609"/>
                          <a:pt x="2489" y="1454"/>
                        </a:cubicBezTo>
                        <a:cubicBezTo>
                          <a:pt x="2370" y="1311"/>
                          <a:pt x="2203" y="1168"/>
                          <a:pt x="1989" y="1144"/>
                        </a:cubicBezTo>
                        <a:cubicBezTo>
                          <a:pt x="1957" y="1139"/>
                          <a:pt x="1926" y="1136"/>
                          <a:pt x="1895" y="1136"/>
                        </a:cubicBezTo>
                        <a:cubicBezTo>
                          <a:pt x="1731" y="1136"/>
                          <a:pt x="1582" y="1206"/>
                          <a:pt x="1441" y="1216"/>
                        </a:cubicBezTo>
                        <a:cubicBezTo>
                          <a:pt x="1420" y="1219"/>
                          <a:pt x="1400" y="1220"/>
                          <a:pt x="1381" y="1220"/>
                        </a:cubicBezTo>
                        <a:cubicBezTo>
                          <a:pt x="1081" y="1220"/>
                          <a:pt x="971" y="885"/>
                          <a:pt x="881" y="561"/>
                        </a:cubicBezTo>
                        <a:cubicBezTo>
                          <a:pt x="822" y="394"/>
                          <a:pt x="739" y="192"/>
                          <a:pt x="548" y="73"/>
                        </a:cubicBezTo>
                        <a:cubicBezTo>
                          <a:pt x="471" y="27"/>
                          <a:pt x="380" y="0"/>
                          <a:pt x="2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93" name="Google Shape;993;p50"/>
                  <p:cNvSpPr/>
                  <p:nvPr/>
                </p:nvSpPr>
                <p:spPr>
                  <a:xfrm>
                    <a:off x="2340750" y="1707775"/>
                    <a:ext cx="67300" cy="24000"/>
                  </a:xfrm>
                  <a:custGeom>
                    <a:avLst/>
                    <a:gdLst/>
                    <a:ahLst/>
                    <a:cxnLst/>
                    <a:rect l="l" t="t" r="r" b="b"/>
                    <a:pathLst>
                      <a:path w="2692" h="960" extrusionOk="0">
                        <a:moveTo>
                          <a:pt x="13" y="1"/>
                        </a:moveTo>
                        <a:lnTo>
                          <a:pt x="1" y="13"/>
                        </a:lnTo>
                        <a:cubicBezTo>
                          <a:pt x="167" y="239"/>
                          <a:pt x="346" y="429"/>
                          <a:pt x="537" y="608"/>
                        </a:cubicBezTo>
                        <a:cubicBezTo>
                          <a:pt x="644" y="691"/>
                          <a:pt x="727" y="787"/>
                          <a:pt x="858" y="858"/>
                        </a:cubicBezTo>
                        <a:cubicBezTo>
                          <a:pt x="956" y="917"/>
                          <a:pt x="1086" y="959"/>
                          <a:pt x="1222" y="959"/>
                        </a:cubicBezTo>
                        <a:cubicBezTo>
                          <a:pt x="1251" y="959"/>
                          <a:pt x="1281" y="957"/>
                          <a:pt x="1310" y="953"/>
                        </a:cubicBezTo>
                        <a:cubicBezTo>
                          <a:pt x="1620" y="870"/>
                          <a:pt x="1775" y="656"/>
                          <a:pt x="2025" y="632"/>
                        </a:cubicBezTo>
                        <a:cubicBezTo>
                          <a:pt x="2037" y="631"/>
                          <a:pt x="2049" y="631"/>
                          <a:pt x="2061" y="631"/>
                        </a:cubicBezTo>
                        <a:cubicBezTo>
                          <a:pt x="2289" y="631"/>
                          <a:pt x="2533" y="737"/>
                          <a:pt x="2680" y="929"/>
                        </a:cubicBezTo>
                        <a:lnTo>
                          <a:pt x="2692" y="917"/>
                        </a:lnTo>
                        <a:cubicBezTo>
                          <a:pt x="2561" y="679"/>
                          <a:pt x="2287" y="536"/>
                          <a:pt x="2013" y="536"/>
                        </a:cubicBezTo>
                        <a:cubicBezTo>
                          <a:pt x="2000" y="535"/>
                          <a:pt x="1987" y="535"/>
                          <a:pt x="1974" y="535"/>
                        </a:cubicBezTo>
                        <a:cubicBezTo>
                          <a:pt x="1695" y="535"/>
                          <a:pt x="1468" y="775"/>
                          <a:pt x="1263" y="787"/>
                        </a:cubicBezTo>
                        <a:cubicBezTo>
                          <a:pt x="1256" y="787"/>
                          <a:pt x="1249" y="787"/>
                          <a:pt x="1243" y="787"/>
                        </a:cubicBezTo>
                        <a:cubicBezTo>
                          <a:pt x="1027" y="787"/>
                          <a:pt x="875" y="603"/>
                          <a:pt x="668" y="441"/>
                        </a:cubicBezTo>
                        <a:cubicBezTo>
                          <a:pt x="465" y="275"/>
                          <a:pt x="251" y="132"/>
                          <a:pt x="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94" name="Google Shape;994;p50"/>
                  <p:cNvSpPr/>
                  <p:nvPr/>
                </p:nvSpPr>
                <p:spPr>
                  <a:xfrm>
                    <a:off x="2375875" y="1588725"/>
                    <a:ext cx="68500" cy="36625"/>
                  </a:xfrm>
                  <a:custGeom>
                    <a:avLst/>
                    <a:gdLst/>
                    <a:ahLst/>
                    <a:cxnLst/>
                    <a:rect l="l" t="t" r="r" b="b"/>
                    <a:pathLst>
                      <a:path w="2740" h="1465" extrusionOk="0">
                        <a:moveTo>
                          <a:pt x="2629" y="0"/>
                        </a:moveTo>
                        <a:cubicBezTo>
                          <a:pt x="2396" y="0"/>
                          <a:pt x="2176" y="154"/>
                          <a:pt x="2001" y="298"/>
                        </a:cubicBezTo>
                        <a:cubicBezTo>
                          <a:pt x="1787" y="476"/>
                          <a:pt x="1596" y="631"/>
                          <a:pt x="1346" y="667"/>
                        </a:cubicBezTo>
                        <a:cubicBezTo>
                          <a:pt x="1108" y="715"/>
                          <a:pt x="822" y="667"/>
                          <a:pt x="536" y="774"/>
                        </a:cubicBezTo>
                        <a:cubicBezTo>
                          <a:pt x="263" y="857"/>
                          <a:pt x="1" y="1191"/>
                          <a:pt x="144" y="1465"/>
                        </a:cubicBezTo>
                        <a:lnTo>
                          <a:pt x="155" y="1465"/>
                        </a:lnTo>
                        <a:cubicBezTo>
                          <a:pt x="167" y="1191"/>
                          <a:pt x="382" y="1036"/>
                          <a:pt x="596" y="977"/>
                        </a:cubicBezTo>
                        <a:cubicBezTo>
                          <a:pt x="822" y="905"/>
                          <a:pt x="1096" y="905"/>
                          <a:pt x="1370" y="834"/>
                        </a:cubicBezTo>
                        <a:cubicBezTo>
                          <a:pt x="1955" y="693"/>
                          <a:pt x="2149" y="23"/>
                          <a:pt x="2699" y="23"/>
                        </a:cubicBezTo>
                        <a:cubicBezTo>
                          <a:pt x="2708" y="23"/>
                          <a:pt x="2718" y="24"/>
                          <a:pt x="2727" y="24"/>
                        </a:cubicBezTo>
                        <a:lnTo>
                          <a:pt x="2739" y="12"/>
                        </a:lnTo>
                        <a:cubicBezTo>
                          <a:pt x="2702" y="4"/>
                          <a:pt x="2666" y="0"/>
                          <a:pt x="262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95" name="Google Shape;995;p50"/>
                  <p:cNvSpPr/>
                  <p:nvPr/>
                </p:nvSpPr>
                <p:spPr>
                  <a:xfrm>
                    <a:off x="1935050" y="1876850"/>
                    <a:ext cx="26225" cy="72350"/>
                  </a:xfrm>
                  <a:custGeom>
                    <a:avLst/>
                    <a:gdLst/>
                    <a:ahLst/>
                    <a:cxnLst/>
                    <a:rect l="l" t="t" r="r" b="b"/>
                    <a:pathLst>
                      <a:path w="1049" h="2894" extrusionOk="0">
                        <a:moveTo>
                          <a:pt x="405" y="0"/>
                        </a:moveTo>
                        <a:cubicBezTo>
                          <a:pt x="262" y="36"/>
                          <a:pt x="120" y="155"/>
                          <a:pt x="60" y="322"/>
                        </a:cubicBezTo>
                        <a:cubicBezTo>
                          <a:pt x="1" y="477"/>
                          <a:pt x="24" y="679"/>
                          <a:pt x="108" y="822"/>
                        </a:cubicBezTo>
                        <a:cubicBezTo>
                          <a:pt x="179" y="977"/>
                          <a:pt x="358" y="1072"/>
                          <a:pt x="513" y="1120"/>
                        </a:cubicBezTo>
                        <a:cubicBezTo>
                          <a:pt x="655" y="1167"/>
                          <a:pt x="774" y="1215"/>
                          <a:pt x="834" y="1298"/>
                        </a:cubicBezTo>
                        <a:cubicBezTo>
                          <a:pt x="894" y="1393"/>
                          <a:pt x="834" y="1489"/>
                          <a:pt x="763" y="1632"/>
                        </a:cubicBezTo>
                        <a:cubicBezTo>
                          <a:pt x="691" y="1763"/>
                          <a:pt x="643" y="1929"/>
                          <a:pt x="643" y="2072"/>
                        </a:cubicBezTo>
                        <a:cubicBezTo>
                          <a:pt x="643" y="2382"/>
                          <a:pt x="763" y="2703"/>
                          <a:pt x="989" y="2894"/>
                        </a:cubicBezTo>
                        <a:lnTo>
                          <a:pt x="1001" y="2858"/>
                        </a:lnTo>
                        <a:cubicBezTo>
                          <a:pt x="810" y="2644"/>
                          <a:pt x="739" y="2358"/>
                          <a:pt x="763" y="2072"/>
                        </a:cubicBezTo>
                        <a:cubicBezTo>
                          <a:pt x="774" y="1941"/>
                          <a:pt x="822" y="1810"/>
                          <a:pt x="894" y="1691"/>
                        </a:cubicBezTo>
                        <a:cubicBezTo>
                          <a:pt x="929" y="1632"/>
                          <a:pt x="989" y="1572"/>
                          <a:pt x="1013" y="1477"/>
                        </a:cubicBezTo>
                        <a:cubicBezTo>
                          <a:pt x="1048" y="1393"/>
                          <a:pt x="1036" y="1274"/>
                          <a:pt x="989" y="1191"/>
                        </a:cubicBezTo>
                        <a:cubicBezTo>
                          <a:pt x="894" y="1036"/>
                          <a:pt x="715" y="953"/>
                          <a:pt x="584" y="917"/>
                        </a:cubicBezTo>
                        <a:cubicBezTo>
                          <a:pt x="453" y="870"/>
                          <a:pt x="382" y="810"/>
                          <a:pt x="298" y="703"/>
                        </a:cubicBezTo>
                        <a:cubicBezTo>
                          <a:pt x="155" y="512"/>
                          <a:pt x="203" y="215"/>
                          <a:pt x="417" y="24"/>
                        </a:cubicBezTo>
                        <a:lnTo>
                          <a:pt x="405"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96" name="Google Shape;996;p50"/>
                  <p:cNvSpPr/>
                  <p:nvPr/>
                </p:nvSpPr>
                <p:spPr>
                  <a:xfrm>
                    <a:off x="2019575" y="1729200"/>
                    <a:ext cx="49450" cy="91125"/>
                  </a:xfrm>
                  <a:custGeom>
                    <a:avLst/>
                    <a:gdLst/>
                    <a:ahLst/>
                    <a:cxnLst/>
                    <a:rect l="l" t="t" r="r" b="b"/>
                    <a:pathLst>
                      <a:path w="1978" h="3645" extrusionOk="0">
                        <a:moveTo>
                          <a:pt x="1" y="1"/>
                        </a:moveTo>
                        <a:lnTo>
                          <a:pt x="1" y="13"/>
                        </a:lnTo>
                        <a:cubicBezTo>
                          <a:pt x="191" y="72"/>
                          <a:pt x="394" y="132"/>
                          <a:pt x="537" y="239"/>
                        </a:cubicBezTo>
                        <a:cubicBezTo>
                          <a:pt x="691" y="346"/>
                          <a:pt x="787" y="513"/>
                          <a:pt x="775" y="656"/>
                        </a:cubicBezTo>
                        <a:cubicBezTo>
                          <a:pt x="775" y="811"/>
                          <a:pt x="668" y="965"/>
                          <a:pt x="584" y="1144"/>
                        </a:cubicBezTo>
                        <a:cubicBezTo>
                          <a:pt x="489" y="1311"/>
                          <a:pt x="370" y="1549"/>
                          <a:pt x="453" y="1787"/>
                        </a:cubicBezTo>
                        <a:cubicBezTo>
                          <a:pt x="525" y="2025"/>
                          <a:pt x="715" y="2144"/>
                          <a:pt x="882" y="2263"/>
                        </a:cubicBezTo>
                        <a:cubicBezTo>
                          <a:pt x="1049" y="2382"/>
                          <a:pt x="1203" y="2501"/>
                          <a:pt x="1346" y="2632"/>
                        </a:cubicBezTo>
                        <a:cubicBezTo>
                          <a:pt x="1603" y="2889"/>
                          <a:pt x="1818" y="3209"/>
                          <a:pt x="1952" y="3552"/>
                        </a:cubicBezTo>
                        <a:lnTo>
                          <a:pt x="1952" y="3552"/>
                        </a:lnTo>
                        <a:cubicBezTo>
                          <a:pt x="1847" y="3205"/>
                          <a:pt x="1646" y="2881"/>
                          <a:pt x="1406" y="2597"/>
                        </a:cubicBezTo>
                        <a:cubicBezTo>
                          <a:pt x="1263" y="2430"/>
                          <a:pt x="1120" y="2299"/>
                          <a:pt x="953" y="2180"/>
                        </a:cubicBezTo>
                        <a:cubicBezTo>
                          <a:pt x="811" y="2061"/>
                          <a:pt x="644" y="1942"/>
                          <a:pt x="608" y="1775"/>
                        </a:cubicBezTo>
                        <a:cubicBezTo>
                          <a:pt x="572" y="1608"/>
                          <a:pt x="656" y="1442"/>
                          <a:pt x="763" y="1287"/>
                        </a:cubicBezTo>
                        <a:cubicBezTo>
                          <a:pt x="870" y="1120"/>
                          <a:pt x="1001" y="918"/>
                          <a:pt x="1001" y="668"/>
                        </a:cubicBezTo>
                        <a:cubicBezTo>
                          <a:pt x="989" y="418"/>
                          <a:pt x="811" y="215"/>
                          <a:pt x="608" y="120"/>
                        </a:cubicBezTo>
                        <a:cubicBezTo>
                          <a:pt x="406" y="13"/>
                          <a:pt x="191" y="1"/>
                          <a:pt x="1" y="1"/>
                        </a:cubicBezTo>
                        <a:close/>
                        <a:moveTo>
                          <a:pt x="1952" y="3552"/>
                        </a:moveTo>
                        <a:cubicBezTo>
                          <a:pt x="1961" y="3582"/>
                          <a:pt x="1970" y="3613"/>
                          <a:pt x="1977" y="3644"/>
                        </a:cubicBezTo>
                        <a:lnTo>
                          <a:pt x="1977" y="3620"/>
                        </a:lnTo>
                        <a:cubicBezTo>
                          <a:pt x="1969" y="3597"/>
                          <a:pt x="1961" y="3575"/>
                          <a:pt x="1952" y="355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97" name="Google Shape;997;p50"/>
                  <p:cNvSpPr/>
                  <p:nvPr/>
                </p:nvSpPr>
                <p:spPr>
                  <a:xfrm>
                    <a:off x="2095500" y="1769725"/>
                    <a:ext cx="81875" cy="57450"/>
                  </a:xfrm>
                  <a:custGeom>
                    <a:avLst/>
                    <a:gdLst/>
                    <a:ahLst/>
                    <a:cxnLst/>
                    <a:rect l="l" t="t" r="r" b="b"/>
                    <a:pathLst>
                      <a:path w="3275" h="2298" extrusionOk="0">
                        <a:moveTo>
                          <a:pt x="421" y="0"/>
                        </a:moveTo>
                        <a:cubicBezTo>
                          <a:pt x="264" y="0"/>
                          <a:pt x="112" y="54"/>
                          <a:pt x="0" y="166"/>
                        </a:cubicBezTo>
                        <a:lnTo>
                          <a:pt x="12" y="178"/>
                        </a:lnTo>
                        <a:cubicBezTo>
                          <a:pt x="98" y="133"/>
                          <a:pt x="189" y="113"/>
                          <a:pt x="278" y="113"/>
                        </a:cubicBezTo>
                        <a:cubicBezTo>
                          <a:pt x="523" y="113"/>
                          <a:pt x="755" y="263"/>
                          <a:pt x="833" y="464"/>
                        </a:cubicBezTo>
                        <a:cubicBezTo>
                          <a:pt x="893" y="595"/>
                          <a:pt x="881" y="785"/>
                          <a:pt x="941" y="987"/>
                        </a:cubicBezTo>
                        <a:cubicBezTo>
                          <a:pt x="953" y="1083"/>
                          <a:pt x="1012" y="1190"/>
                          <a:pt x="1107" y="1261"/>
                        </a:cubicBezTo>
                        <a:cubicBezTo>
                          <a:pt x="1191" y="1345"/>
                          <a:pt x="1298" y="1380"/>
                          <a:pt x="1405" y="1404"/>
                        </a:cubicBezTo>
                        <a:cubicBezTo>
                          <a:pt x="1607" y="1428"/>
                          <a:pt x="1774" y="1416"/>
                          <a:pt x="1953" y="1440"/>
                        </a:cubicBezTo>
                        <a:cubicBezTo>
                          <a:pt x="2131" y="1476"/>
                          <a:pt x="2298" y="1535"/>
                          <a:pt x="2453" y="1607"/>
                        </a:cubicBezTo>
                        <a:cubicBezTo>
                          <a:pt x="2774" y="1761"/>
                          <a:pt x="3048" y="1999"/>
                          <a:pt x="3262" y="2297"/>
                        </a:cubicBezTo>
                        <a:lnTo>
                          <a:pt x="3274" y="2273"/>
                        </a:lnTo>
                        <a:cubicBezTo>
                          <a:pt x="3096" y="1964"/>
                          <a:pt x="2834" y="1678"/>
                          <a:pt x="2500" y="1499"/>
                        </a:cubicBezTo>
                        <a:cubicBezTo>
                          <a:pt x="2334" y="1404"/>
                          <a:pt x="2155" y="1345"/>
                          <a:pt x="1976" y="1297"/>
                        </a:cubicBezTo>
                        <a:cubicBezTo>
                          <a:pt x="1798" y="1249"/>
                          <a:pt x="1607" y="1249"/>
                          <a:pt x="1441" y="1226"/>
                        </a:cubicBezTo>
                        <a:cubicBezTo>
                          <a:pt x="1286" y="1178"/>
                          <a:pt x="1191" y="1071"/>
                          <a:pt x="1167" y="928"/>
                        </a:cubicBezTo>
                        <a:cubicBezTo>
                          <a:pt x="1119" y="773"/>
                          <a:pt x="1131" y="583"/>
                          <a:pt x="1048" y="368"/>
                        </a:cubicBezTo>
                        <a:cubicBezTo>
                          <a:pt x="917" y="129"/>
                          <a:pt x="664" y="0"/>
                          <a:pt x="42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98" name="Google Shape;998;p50"/>
                  <p:cNvSpPr/>
                  <p:nvPr/>
                </p:nvSpPr>
                <p:spPr>
                  <a:xfrm>
                    <a:off x="2149075" y="1678175"/>
                    <a:ext cx="87225" cy="22475"/>
                  </a:xfrm>
                  <a:custGeom>
                    <a:avLst/>
                    <a:gdLst/>
                    <a:ahLst/>
                    <a:cxnLst/>
                    <a:rect l="l" t="t" r="r" b="b"/>
                    <a:pathLst>
                      <a:path w="3489" h="899" extrusionOk="0">
                        <a:moveTo>
                          <a:pt x="3400" y="0"/>
                        </a:moveTo>
                        <a:cubicBezTo>
                          <a:pt x="3082" y="0"/>
                          <a:pt x="2814" y="225"/>
                          <a:pt x="2596" y="411"/>
                        </a:cubicBezTo>
                        <a:cubicBezTo>
                          <a:pt x="2453" y="494"/>
                          <a:pt x="2334" y="601"/>
                          <a:pt x="2191" y="649"/>
                        </a:cubicBezTo>
                        <a:cubicBezTo>
                          <a:pt x="2119" y="677"/>
                          <a:pt x="2049" y="686"/>
                          <a:pt x="1980" y="686"/>
                        </a:cubicBezTo>
                        <a:cubicBezTo>
                          <a:pt x="1901" y="686"/>
                          <a:pt x="1821" y="674"/>
                          <a:pt x="1738" y="661"/>
                        </a:cubicBezTo>
                        <a:cubicBezTo>
                          <a:pt x="1441" y="601"/>
                          <a:pt x="1167" y="375"/>
                          <a:pt x="810" y="327"/>
                        </a:cubicBezTo>
                        <a:cubicBezTo>
                          <a:pt x="769" y="322"/>
                          <a:pt x="726" y="319"/>
                          <a:pt x="682" y="319"/>
                        </a:cubicBezTo>
                        <a:cubicBezTo>
                          <a:pt x="536" y="319"/>
                          <a:pt x="384" y="352"/>
                          <a:pt x="274" y="435"/>
                        </a:cubicBezTo>
                        <a:cubicBezTo>
                          <a:pt x="119" y="542"/>
                          <a:pt x="0" y="720"/>
                          <a:pt x="36" y="899"/>
                        </a:cubicBezTo>
                        <a:lnTo>
                          <a:pt x="60" y="899"/>
                        </a:lnTo>
                        <a:cubicBezTo>
                          <a:pt x="107" y="732"/>
                          <a:pt x="226" y="649"/>
                          <a:pt x="357" y="577"/>
                        </a:cubicBezTo>
                        <a:cubicBezTo>
                          <a:pt x="434" y="550"/>
                          <a:pt x="515" y="538"/>
                          <a:pt x="597" y="538"/>
                        </a:cubicBezTo>
                        <a:cubicBezTo>
                          <a:pt x="656" y="538"/>
                          <a:pt x="715" y="544"/>
                          <a:pt x="774" y="554"/>
                        </a:cubicBezTo>
                        <a:cubicBezTo>
                          <a:pt x="1072" y="613"/>
                          <a:pt x="1369" y="780"/>
                          <a:pt x="1715" y="839"/>
                        </a:cubicBezTo>
                        <a:cubicBezTo>
                          <a:pt x="1780" y="848"/>
                          <a:pt x="1847" y="854"/>
                          <a:pt x="1914" y="854"/>
                        </a:cubicBezTo>
                        <a:cubicBezTo>
                          <a:pt x="2029" y="854"/>
                          <a:pt x="2145" y="837"/>
                          <a:pt x="2250" y="792"/>
                        </a:cubicBezTo>
                        <a:cubicBezTo>
                          <a:pt x="2405" y="720"/>
                          <a:pt x="2548" y="613"/>
                          <a:pt x="2667" y="494"/>
                        </a:cubicBezTo>
                        <a:cubicBezTo>
                          <a:pt x="2900" y="273"/>
                          <a:pt x="3132" y="29"/>
                          <a:pt x="3465" y="29"/>
                        </a:cubicBezTo>
                        <a:cubicBezTo>
                          <a:pt x="3473" y="29"/>
                          <a:pt x="3481" y="30"/>
                          <a:pt x="3489" y="30"/>
                        </a:cubicBezTo>
                        <a:lnTo>
                          <a:pt x="3489" y="6"/>
                        </a:lnTo>
                        <a:cubicBezTo>
                          <a:pt x="3459" y="2"/>
                          <a:pt x="3429" y="0"/>
                          <a:pt x="340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99" name="Google Shape;999;p50"/>
                  <p:cNvSpPr/>
                  <p:nvPr/>
                </p:nvSpPr>
                <p:spPr>
                  <a:xfrm>
                    <a:off x="2188950" y="1611625"/>
                    <a:ext cx="77125" cy="48850"/>
                  </a:xfrm>
                  <a:custGeom>
                    <a:avLst/>
                    <a:gdLst/>
                    <a:ahLst/>
                    <a:cxnLst/>
                    <a:rect l="l" t="t" r="r" b="b"/>
                    <a:pathLst>
                      <a:path w="3085" h="1954" extrusionOk="0">
                        <a:moveTo>
                          <a:pt x="3060" y="1"/>
                        </a:moveTo>
                        <a:cubicBezTo>
                          <a:pt x="2584" y="406"/>
                          <a:pt x="2108" y="811"/>
                          <a:pt x="1548" y="1025"/>
                        </a:cubicBezTo>
                        <a:cubicBezTo>
                          <a:pt x="1263" y="1144"/>
                          <a:pt x="965" y="1144"/>
                          <a:pt x="655" y="1251"/>
                        </a:cubicBezTo>
                        <a:cubicBezTo>
                          <a:pt x="346" y="1346"/>
                          <a:pt x="1" y="1608"/>
                          <a:pt x="12" y="1954"/>
                        </a:cubicBezTo>
                        <a:lnTo>
                          <a:pt x="24" y="1954"/>
                        </a:lnTo>
                        <a:cubicBezTo>
                          <a:pt x="132" y="1656"/>
                          <a:pt x="417" y="1525"/>
                          <a:pt x="703" y="1465"/>
                        </a:cubicBezTo>
                        <a:cubicBezTo>
                          <a:pt x="977" y="1406"/>
                          <a:pt x="1322" y="1346"/>
                          <a:pt x="1608" y="1192"/>
                        </a:cubicBezTo>
                        <a:cubicBezTo>
                          <a:pt x="2203" y="930"/>
                          <a:pt x="2644" y="465"/>
                          <a:pt x="3084" y="13"/>
                        </a:cubicBezTo>
                        <a:lnTo>
                          <a:pt x="30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00" name="Google Shape;1000;p50"/>
                  <p:cNvSpPr/>
                  <p:nvPr/>
                </p:nvSpPr>
                <p:spPr>
                  <a:xfrm>
                    <a:off x="2238075" y="1704700"/>
                    <a:ext cx="72050" cy="28500"/>
                  </a:xfrm>
                  <a:custGeom>
                    <a:avLst/>
                    <a:gdLst/>
                    <a:ahLst/>
                    <a:cxnLst/>
                    <a:rect l="l" t="t" r="r" b="b"/>
                    <a:pathLst>
                      <a:path w="2882" h="1140" extrusionOk="0">
                        <a:moveTo>
                          <a:pt x="301" y="1"/>
                        </a:moveTo>
                        <a:cubicBezTo>
                          <a:pt x="164" y="1"/>
                          <a:pt x="28" y="66"/>
                          <a:pt x="0" y="195"/>
                        </a:cubicBezTo>
                        <a:lnTo>
                          <a:pt x="12" y="207"/>
                        </a:lnTo>
                        <a:cubicBezTo>
                          <a:pt x="68" y="163"/>
                          <a:pt x="131" y="146"/>
                          <a:pt x="193" y="146"/>
                        </a:cubicBezTo>
                        <a:cubicBezTo>
                          <a:pt x="250" y="146"/>
                          <a:pt x="306" y="161"/>
                          <a:pt x="357" y="183"/>
                        </a:cubicBezTo>
                        <a:cubicBezTo>
                          <a:pt x="453" y="243"/>
                          <a:pt x="536" y="326"/>
                          <a:pt x="607" y="445"/>
                        </a:cubicBezTo>
                        <a:cubicBezTo>
                          <a:pt x="691" y="552"/>
                          <a:pt x="786" y="683"/>
                          <a:pt x="929" y="779"/>
                        </a:cubicBezTo>
                        <a:cubicBezTo>
                          <a:pt x="1009" y="828"/>
                          <a:pt x="1102" y="849"/>
                          <a:pt x="1193" y="849"/>
                        </a:cubicBezTo>
                        <a:cubicBezTo>
                          <a:pt x="1278" y="849"/>
                          <a:pt x="1360" y="831"/>
                          <a:pt x="1429" y="802"/>
                        </a:cubicBezTo>
                        <a:cubicBezTo>
                          <a:pt x="1572" y="755"/>
                          <a:pt x="1691" y="683"/>
                          <a:pt x="1810" y="671"/>
                        </a:cubicBezTo>
                        <a:cubicBezTo>
                          <a:pt x="1825" y="670"/>
                          <a:pt x="1839" y="669"/>
                          <a:pt x="1853" y="669"/>
                        </a:cubicBezTo>
                        <a:cubicBezTo>
                          <a:pt x="1955" y="669"/>
                          <a:pt x="2049" y="707"/>
                          <a:pt x="2143" y="790"/>
                        </a:cubicBezTo>
                        <a:cubicBezTo>
                          <a:pt x="2250" y="874"/>
                          <a:pt x="2334" y="993"/>
                          <a:pt x="2465" y="1076"/>
                        </a:cubicBezTo>
                        <a:cubicBezTo>
                          <a:pt x="2528" y="1114"/>
                          <a:pt x="2609" y="1139"/>
                          <a:pt x="2689" y="1139"/>
                        </a:cubicBezTo>
                        <a:cubicBezTo>
                          <a:pt x="2758" y="1139"/>
                          <a:pt x="2826" y="1120"/>
                          <a:pt x="2881" y="1076"/>
                        </a:cubicBezTo>
                        <a:lnTo>
                          <a:pt x="2870" y="1029"/>
                        </a:lnTo>
                        <a:cubicBezTo>
                          <a:pt x="2828" y="1057"/>
                          <a:pt x="2783" y="1069"/>
                          <a:pt x="2737" y="1069"/>
                        </a:cubicBezTo>
                        <a:cubicBezTo>
                          <a:pt x="2650" y="1069"/>
                          <a:pt x="2563" y="1028"/>
                          <a:pt x="2500" y="981"/>
                        </a:cubicBezTo>
                        <a:cubicBezTo>
                          <a:pt x="2393" y="910"/>
                          <a:pt x="2322" y="790"/>
                          <a:pt x="2215" y="683"/>
                        </a:cubicBezTo>
                        <a:cubicBezTo>
                          <a:pt x="2114" y="583"/>
                          <a:pt x="1962" y="504"/>
                          <a:pt x="1816" y="504"/>
                        </a:cubicBezTo>
                        <a:cubicBezTo>
                          <a:pt x="1806" y="504"/>
                          <a:pt x="1796" y="504"/>
                          <a:pt x="1786" y="505"/>
                        </a:cubicBezTo>
                        <a:cubicBezTo>
                          <a:pt x="1619" y="517"/>
                          <a:pt x="1488" y="600"/>
                          <a:pt x="1369" y="624"/>
                        </a:cubicBezTo>
                        <a:cubicBezTo>
                          <a:pt x="1329" y="635"/>
                          <a:pt x="1292" y="640"/>
                          <a:pt x="1257" y="640"/>
                        </a:cubicBezTo>
                        <a:cubicBezTo>
                          <a:pt x="1063" y="640"/>
                          <a:pt x="937" y="484"/>
                          <a:pt x="786" y="302"/>
                        </a:cubicBezTo>
                        <a:cubicBezTo>
                          <a:pt x="691" y="195"/>
                          <a:pt x="572" y="64"/>
                          <a:pt x="417" y="17"/>
                        </a:cubicBezTo>
                        <a:cubicBezTo>
                          <a:pt x="380" y="6"/>
                          <a:pt x="340" y="1"/>
                          <a:pt x="30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01" name="Google Shape;1001;p50"/>
                  <p:cNvSpPr/>
                  <p:nvPr/>
                </p:nvSpPr>
                <p:spPr>
                  <a:xfrm>
                    <a:off x="2127925" y="1597950"/>
                    <a:ext cx="58375" cy="51800"/>
                  </a:xfrm>
                  <a:custGeom>
                    <a:avLst/>
                    <a:gdLst/>
                    <a:ahLst/>
                    <a:cxnLst/>
                    <a:rect l="l" t="t" r="r" b="b"/>
                    <a:pathLst>
                      <a:path w="2335" h="2072" extrusionOk="0">
                        <a:moveTo>
                          <a:pt x="2323" y="0"/>
                        </a:moveTo>
                        <a:cubicBezTo>
                          <a:pt x="2251" y="262"/>
                          <a:pt x="2061" y="488"/>
                          <a:pt x="1846" y="619"/>
                        </a:cubicBezTo>
                        <a:cubicBezTo>
                          <a:pt x="1620" y="774"/>
                          <a:pt x="1346" y="822"/>
                          <a:pt x="1084" y="881"/>
                        </a:cubicBezTo>
                        <a:cubicBezTo>
                          <a:pt x="822" y="941"/>
                          <a:pt x="525" y="1012"/>
                          <a:pt x="298" y="1239"/>
                        </a:cubicBezTo>
                        <a:cubicBezTo>
                          <a:pt x="72" y="1453"/>
                          <a:pt x="1" y="1846"/>
                          <a:pt x="203" y="2072"/>
                        </a:cubicBezTo>
                        <a:lnTo>
                          <a:pt x="227" y="2048"/>
                        </a:lnTo>
                        <a:cubicBezTo>
                          <a:pt x="144" y="1786"/>
                          <a:pt x="275" y="1536"/>
                          <a:pt x="441" y="1381"/>
                        </a:cubicBezTo>
                        <a:cubicBezTo>
                          <a:pt x="644" y="1239"/>
                          <a:pt x="870" y="1131"/>
                          <a:pt x="1132" y="1036"/>
                        </a:cubicBezTo>
                        <a:cubicBezTo>
                          <a:pt x="1382" y="965"/>
                          <a:pt x="1668" y="893"/>
                          <a:pt x="1906" y="715"/>
                        </a:cubicBezTo>
                        <a:cubicBezTo>
                          <a:pt x="2144" y="536"/>
                          <a:pt x="2287" y="262"/>
                          <a:pt x="23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02" name="Google Shape;1002;p50"/>
                  <p:cNvSpPr/>
                  <p:nvPr/>
                </p:nvSpPr>
                <p:spPr>
                  <a:xfrm>
                    <a:off x="2274375" y="1792775"/>
                    <a:ext cx="70575" cy="32450"/>
                  </a:xfrm>
                  <a:custGeom>
                    <a:avLst/>
                    <a:gdLst/>
                    <a:ahLst/>
                    <a:cxnLst/>
                    <a:rect l="l" t="t" r="r" b="b"/>
                    <a:pathLst>
                      <a:path w="2823" h="1298" extrusionOk="0">
                        <a:moveTo>
                          <a:pt x="562" y="1"/>
                        </a:moveTo>
                        <a:cubicBezTo>
                          <a:pt x="321" y="1"/>
                          <a:pt x="83" y="110"/>
                          <a:pt x="1" y="339"/>
                        </a:cubicBezTo>
                        <a:lnTo>
                          <a:pt x="24" y="363"/>
                        </a:lnTo>
                        <a:cubicBezTo>
                          <a:pt x="143" y="245"/>
                          <a:pt x="297" y="200"/>
                          <a:pt x="446" y="200"/>
                        </a:cubicBezTo>
                        <a:cubicBezTo>
                          <a:pt x="537" y="200"/>
                          <a:pt x="626" y="217"/>
                          <a:pt x="703" y="244"/>
                        </a:cubicBezTo>
                        <a:cubicBezTo>
                          <a:pt x="929" y="327"/>
                          <a:pt x="1132" y="482"/>
                          <a:pt x="1334" y="673"/>
                        </a:cubicBezTo>
                        <a:cubicBezTo>
                          <a:pt x="1525" y="851"/>
                          <a:pt x="1715" y="1077"/>
                          <a:pt x="1989" y="1197"/>
                        </a:cubicBezTo>
                        <a:cubicBezTo>
                          <a:pt x="2139" y="1265"/>
                          <a:pt x="2301" y="1298"/>
                          <a:pt x="2464" y="1298"/>
                        </a:cubicBezTo>
                        <a:cubicBezTo>
                          <a:pt x="2585" y="1298"/>
                          <a:pt x="2706" y="1280"/>
                          <a:pt x="2822" y="1244"/>
                        </a:cubicBezTo>
                        <a:lnTo>
                          <a:pt x="2822" y="1220"/>
                        </a:lnTo>
                        <a:cubicBezTo>
                          <a:pt x="2744" y="1237"/>
                          <a:pt x="2664" y="1246"/>
                          <a:pt x="2586" y="1246"/>
                        </a:cubicBezTo>
                        <a:cubicBezTo>
                          <a:pt x="2391" y="1246"/>
                          <a:pt x="2201" y="1195"/>
                          <a:pt x="2049" y="1101"/>
                        </a:cubicBezTo>
                        <a:cubicBezTo>
                          <a:pt x="1822" y="970"/>
                          <a:pt x="1644" y="756"/>
                          <a:pt x="1465" y="554"/>
                        </a:cubicBezTo>
                        <a:cubicBezTo>
                          <a:pt x="1287" y="363"/>
                          <a:pt x="1096" y="125"/>
                          <a:pt x="775" y="30"/>
                        </a:cubicBezTo>
                        <a:cubicBezTo>
                          <a:pt x="706" y="11"/>
                          <a:pt x="634" y="1"/>
                          <a:pt x="56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03" name="Google Shape;1003;p50"/>
                  <p:cNvSpPr/>
                  <p:nvPr/>
                </p:nvSpPr>
                <p:spPr>
                  <a:xfrm>
                    <a:off x="2204125" y="1489300"/>
                    <a:ext cx="29500" cy="81000"/>
                  </a:xfrm>
                  <a:custGeom>
                    <a:avLst/>
                    <a:gdLst/>
                    <a:ahLst/>
                    <a:cxnLst/>
                    <a:rect l="l" t="t" r="r" b="b"/>
                    <a:pathLst>
                      <a:path w="1180" h="3240" extrusionOk="0">
                        <a:moveTo>
                          <a:pt x="906" y="1"/>
                        </a:moveTo>
                        <a:lnTo>
                          <a:pt x="882" y="24"/>
                        </a:lnTo>
                        <a:cubicBezTo>
                          <a:pt x="1096" y="239"/>
                          <a:pt x="1060" y="620"/>
                          <a:pt x="822" y="774"/>
                        </a:cubicBezTo>
                        <a:cubicBezTo>
                          <a:pt x="715" y="858"/>
                          <a:pt x="560" y="917"/>
                          <a:pt x="453" y="1036"/>
                        </a:cubicBezTo>
                        <a:cubicBezTo>
                          <a:pt x="310" y="1155"/>
                          <a:pt x="251" y="1334"/>
                          <a:pt x="251" y="1501"/>
                        </a:cubicBezTo>
                        <a:cubicBezTo>
                          <a:pt x="239" y="1822"/>
                          <a:pt x="298" y="2108"/>
                          <a:pt x="251" y="2394"/>
                        </a:cubicBezTo>
                        <a:cubicBezTo>
                          <a:pt x="227" y="2679"/>
                          <a:pt x="132" y="2953"/>
                          <a:pt x="1" y="3227"/>
                        </a:cubicBezTo>
                        <a:lnTo>
                          <a:pt x="13" y="3239"/>
                        </a:lnTo>
                        <a:cubicBezTo>
                          <a:pt x="251" y="3037"/>
                          <a:pt x="418" y="2739"/>
                          <a:pt x="477" y="2418"/>
                        </a:cubicBezTo>
                        <a:cubicBezTo>
                          <a:pt x="548" y="2096"/>
                          <a:pt x="429" y="1775"/>
                          <a:pt x="429" y="1501"/>
                        </a:cubicBezTo>
                        <a:cubicBezTo>
                          <a:pt x="429" y="1358"/>
                          <a:pt x="465" y="1227"/>
                          <a:pt x="548" y="1132"/>
                        </a:cubicBezTo>
                        <a:cubicBezTo>
                          <a:pt x="644" y="1036"/>
                          <a:pt x="775" y="953"/>
                          <a:pt x="894" y="846"/>
                        </a:cubicBezTo>
                        <a:cubicBezTo>
                          <a:pt x="1180" y="643"/>
                          <a:pt x="1168" y="191"/>
                          <a:pt x="90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04" name="Google Shape;1004;p50"/>
                  <p:cNvSpPr/>
                  <p:nvPr/>
                </p:nvSpPr>
                <p:spPr>
                  <a:xfrm>
                    <a:off x="1643050" y="1660225"/>
                    <a:ext cx="89625" cy="26750"/>
                  </a:xfrm>
                  <a:custGeom>
                    <a:avLst/>
                    <a:gdLst/>
                    <a:ahLst/>
                    <a:cxnLst/>
                    <a:rect l="l" t="t" r="r" b="b"/>
                    <a:pathLst>
                      <a:path w="3585" h="1070" extrusionOk="0">
                        <a:moveTo>
                          <a:pt x="2507" y="1"/>
                        </a:moveTo>
                        <a:cubicBezTo>
                          <a:pt x="2207" y="1"/>
                          <a:pt x="1909" y="111"/>
                          <a:pt x="1679" y="283"/>
                        </a:cubicBezTo>
                        <a:cubicBezTo>
                          <a:pt x="1370" y="486"/>
                          <a:pt x="1263" y="914"/>
                          <a:pt x="953" y="926"/>
                        </a:cubicBezTo>
                        <a:cubicBezTo>
                          <a:pt x="942" y="927"/>
                          <a:pt x="931" y="928"/>
                          <a:pt x="920" y="928"/>
                        </a:cubicBezTo>
                        <a:cubicBezTo>
                          <a:pt x="785" y="928"/>
                          <a:pt x="630" y="866"/>
                          <a:pt x="465" y="855"/>
                        </a:cubicBezTo>
                        <a:cubicBezTo>
                          <a:pt x="442" y="853"/>
                          <a:pt x="418" y="852"/>
                          <a:pt x="394" y="852"/>
                        </a:cubicBezTo>
                        <a:cubicBezTo>
                          <a:pt x="240" y="852"/>
                          <a:pt x="62" y="891"/>
                          <a:pt x="1" y="1045"/>
                        </a:cubicBezTo>
                        <a:lnTo>
                          <a:pt x="12" y="1069"/>
                        </a:lnTo>
                        <a:cubicBezTo>
                          <a:pt x="75" y="952"/>
                          <a:pt x="206" y="917"/>
                          <a:pt x="334" y="917"/>
                        </a:cubicBezTo>
                        <a:cubicBezTo>
                          <a:pt x="375" y="917"/>
                          <a:pt x="415" y="921"/>
                          <a:pt x="453" y="926"/>
                        </a:cubicBezTo>
                        <a:cubicBezTo>
                          <a:pt x="596" y="962"/>
                          <a:pt x="763" y="1045"/>
                          <a:pt x="953" y="1045"/>
                        </a:cubicBezTo>
                        <a:cubicBezTo>
                          <a:pt x="968" y="1047"/>
                          <a:pt x="982" y="1048"/>
                          <a:pt x="997" y="1048"/>
                        </a:cubicBezTo>
                        <a:cubicBezTo>
                          <a:pt x="1189" y="1048"/>
                          <a:pt x="1330" y="905"/>
                          <a:pt x="1429" y="784"/>
                        </a:cubicBezTo>
                        <a:cubicBezTo>
                          <a:pt x="1548" y="629"/>
                          <a:pt x="1655" y="522"/>
                          <a:pt x="1786" y="438"/>
                        </a:cubicBezTo>
                        <a:cubicBezTo>
                          <a:pt x="2005" y="296"/>
                          <a:pt x="2253" y="237"/>
                          <a:pt x="2502" y="237"/>
                        </a:cubicBezTo>
                        <a:cubicBezTo>
                          <a:pt x="2565" y="237"/>
                          <a:pt x="2629" y="241"/>
                          <a:pt x="2691" y="248"/>
                        </a:cubicBezTo>
                        <a:cubicBezTo>
                          <a:pt x="3013" y="272"/>
                          <a:pt x="3322" y="426"/>
                          <a:pt x="3572" y="641"/>
                        </a:cubicBezTo>
                        <a:lnTo>
                          <a:pt x="3584" y="629"/>
                        </a:lnTo>
                        <a:cubicBezTo>
                          <a:pt x="3430" y="319"/>
                          <a:pt x="3096" y="93"/>
                          <a:pt x="2727" y="22"/>
                        </a:cubicBezTo>
                        <a:cubicBezTo>
                          <a:pt x="2654" y="7"/>
                          <a:pt x="2581" y="1"/>
                          <a:pt x="250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05" name="Google Shape;1005;p50"/>
                  <p:cNvSpPr/>
                  <p:nvPr/>
                </p:nvSpPr>
                <p:spPr>
                  <a:xfrm>
                    <a:off x="1520725" y="1706750"/>
                    <a:ext cx="80375" cy="26950"/>
                  </a:xfrm>
                  <a:custGeom>
                    <a:avLst/>
                    <a:gdLst/>
                    <a:ahLst/>
                    <a:cxnLst/>
                    <a:rect l="l" t="t" r="r" b="b"/>
                    <a:pathLst>
                      <a:path w="3215" h="1078" extrusionOk="0">
                        <a:moveTo>
                          <a:pt x="2656" y="0"/>
                        </a:moveTo>
                        <a:cubicBezTo>
                          <a:pt x="2539" y="0"/>
                          <a:pt x="2422" y="18"/>
                          <a:pt x="2310" y="54"/>
                        </a:cubicBezTo>
                        <a:cubicBezTo>
                          <a:pt x="1988" y="125"/>
                          <a:pt x="1738" y="375"/>
                          <a:pt x="1572" y="601"/>
                        </a:cubicBezTo>
                        <a:cubicBezTo>
                          <a:pt x="1488" y="708"/>
                          <a:pt x="1381" y="780"/>
                          <a:pt x="1262" y="828"/>
                        </a:cubicBezTo>
                        <a:cubicBezTo>
                          <a:pt x="1131" y="851"/>
                          <a:pt x="1000" y="851"/>
                          <a:pt x="845" y="851"/>
                        </a:cubicBezTo>
                        <a:cubicBezTo>
                          <a:pt x="772" y="848"/>
                          <a:pt x="694" y="844"/>
                          <a:pt x="615" y="844"/>
                        </a:cubicBezTo>
                        <a:cubicBezTo>
                          <a:pt x="387" y="844"/>
                          <a:pt x="151" y="877"/>
                          <a:pt x="0" y="1054"/>
                        </a:cubicBezTo>
                        <a:lnTo>
                          <a:pt x="48" y="1078"/>
                        </a:lnTo>
                        <a:cubicBezTo>
                          <a:pt x="172" y="967"/>
                          <a:pt x="333" y="933"/>
                          <a:pt x="499" y="933"/>
                        </a:cubicBezTo>
                        <a:cubicBezTo>
                          <a:pt x="619" y="933"/>
                          <a:pt x="743" y="950"/>
                          <a:pt x="857" y="970"/>
                        </a:cubicBezTo>
                        <a:cubicBezTo>
                          <a:pt x="940" y="990"/>
                          <a:pt x="1020" y="1002"/>
                          <a:pt x="1101" y="1002"/>
                        </a:cubicBezTo>
                        <a:cubicBezTo>
                          <a:pt x="1172" y="1002"/>
                          <a:pt x="1244" y="993"/>
                          <a:pt x="1322" y="970"/>
                        </a:cubicBezTo>
                        <a:cubicBezTo>
                          <a:pt x="1488" y="923"/>
                          <a:pt x="1619" y="828"/>
                          <a:pt x="1726" y="720"/>
                        </a:cubicBezTo>
                        <a:cubicBezTo>
                          <a:pt x="1929" y="506"/>
                          <a:pt x="2143" y="351"/>
                          <a:pt x="2393" y="256"/>
                        </a:cubicBezTo>
                        <a:cubicBezTo>
                          <a:pt x="2579" y="185"/>
                          <a:pt x="2779" y="147"/>
                          <a:pt x="2991" y="147"/>
                        </a:cubicBezTo>
                        <a:cubicBezTo>
                          <a:pt x="3064" y="147"/>
                          <a:pt x="3139" y="152"/>
                          <a:pt x="3215" y="161"/>
                        </a:cubicBezTo>
                        <a:lnTo>
                          <a:pt x="3215" y="137"/>
                        </a:lnTo>
                        <a:cubicBezTo>
                          <a:pt x="3044" y="48"/>
                          <a:pt x="2850" y="0"/>
                          <a:pt x="26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06" name="Google Shape;1006;p50"/>
                  <p:cNvSpPr/>
                  <p:nvPr/>
                </p:nvSpPr>
                <p:spPr>
                  <a:xfrm>
                    <a:off x="1549300" y="1752775"/>
                    <a:ext cx="88125" cy="40150"/>
                  </a:xfrm>
                  <a:custGeom>
                    <a:avLst/>
                    <a:gdLst/>
                    <a:ahLst/>
                    <a:cxnLst/>
                    <a:rect l="l" t="t" r="r" b="b"/>
                    <a:pathLst>
                      <a:path w="3525" h="1606" extrusionOk="0">
                        <a:moveTo>
                          <a:pt x="2833" y="1"/>
                        </a:moveTo>
                        <a:cubicBezTo>
                          <a:pt x="2723" y="1"/>
                          <a:pt x="2612" y="7"/>
                          <a:pt x="2500" y="22"/>
                        </a:cubicBezTo>
                        <a:cubicBezTo>
                          <a:pt x="2155" y="70"/>
                          <a:pt x="1798" y="249"/>
                          <a:pt x="1584" y="534"/>
                        </a:cubicBezTo>
                        <a:cubicBezTo>
                          <a:pt x="1465" y="665"/>
                          <a:pt x="1381" y="832"/>
                          <a:pt x="1298" y="951"/>
                        </a:cubicBezTo>
                        <a:cubicBezTo>
                          <a:pt x="1203" y="1070"/>
                          <a:pt x="1060" y="1142"/>
                          <a:pt x="905" y="1189"/>
                        </a:cubicBezTo>
                        <a:cubicBezTo>
                          <a:pt x="607" y="1296"/>
                          <a:pt x="202" y="1296"/>
                          <a:pt x="0" y="1594"/>
                        </a:cubicBezTo>
                        <a:lnTo>
                          <a:pt x="12" y="1606"/>
                        </a:lnTo>
                        <a:cubicBezTo>
                          <a:pt x="238" y="1332"/>
                          <a:pt x="607" y="1368"/>
                          <a:pt x="941" y="1284"/>
                        </a:cubicBezTo>
                        <a:cubicBezTo>
                          <a:pt x="1119" y="1249"/>
                          <a:pt x="1274" y="1165"/>
                          <a:pt x="1417" y="1034"/>
                        </a:cubicBezTo>
                        <a:cubicBezTo>
                          <a:pt x="1536" y="903"/>
                          <a:pt x="1607" y="737"/>
                          <a:pt x="1715" y="641"/>
                        </a:cubicBezTo>
                        <a:cubicBezTo>
                          <a:pt x="1929" y="415"/>
                          <a:pt x="2227" y="308"/>
                          <a:pt x="2548" y="237"/>
                        </a:cubicBezTo>
                        <a:cubicBezTo>
                          <a:pt x="2858" y="165"/>
                          <a:pt x="3179" y="141"/>
                          <a:pt x="3524" y="106"/>
                        </a:cubicBezTo>
                        <a:lnTo>
                          <a:pt x="3524" y="82"/>
                        </a:lnTo>
                        <a:cubicBezTo>
                          <a:pt x="3304" y="33"/>
                          <a:pt x="3072" y="1"/>
                          <a:pt x="283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07" name="Google Shape;1007;p50"/>
                  <p:cNvSpPr/>
                  <p:nvPr/>
                </p:nvSpPr>
                <p:spPr>
                  <a:xfrm>
                    <a:off x="1532625" y="1658425"/>
                    <a:ext cx="84850" cy="18350"/>
                  </a:xfrm>
                  <a:custGeom>
                    <a:avLst/>
                    <a:gdLst/>
                    <a:ahLst/>
                    <a:cxnLst/>
                    <a:rect l="l" t="t" r="r" b="b"/>
                    <a:pathLst>
                      <a:path w="3394" h="734" extrusionOk="0">
                        <a:moveTo>
                          <a:pt x="2361" y="1"/>
                        </a:moveTo>
                        <a:cubicBezTo>
                          <a:pt x="2103" y="1"/>
                          <a:pt x="1843" y="67"/>
                          <a:pt x="1608" y="165"/>
                        </a:cubicBezTo>
                        <a:cubicBezTo>
                          <a:pt x="1298" y="284"/>
                          <a:pt x="1072" y="522"/>
                          <a:pt x="822" y="617"/>
                        </a:cubicBezTo>
                        <a:cubicBezTo>
                          <a:pt x="785" y="630"/>
                          <a:pt x="751" y="635"/>
                          <a:pt x="717" y="635"/>
                        </a:cubicBezTo>
                        <a:cubicBezTo>
                          <a:pt x="617" y="635"/>
                          <a:pt x="523" y="590"/>
                          <a:pt x="417" y="546"/>
                        </a:cubicBezTo>
                        <a:cubicBezTo>
                          <a:pt x="359" y="512"/>
                          <a:pt x="289" y="492"/>
                          <a:pt x="223" y="492"/>
                        </a:cubicBezTo>
                        <a:cubicBezTo>
                          <a:pt x="126" y="492"/>
                          <a:pt x="36" y="535"/>
                          <a:pt x="0" y="641"/>
                        </a:cubicBezTo>
                        <a:lnTo>
                          <a:pt x="12" y="665"/>
                        </a:lnTo>
                        <a:cubicBezTo>
                          <a:pt x="52" y="580"/>
                          <a:pt x="123" y="545"/>
                          <a:pt x="200" y="545"/>
                        </a:cubicBezTo>
                        <a:cubicBezTo>
                          <a:pt x="262" y="545"/>
                          <a:pt x="328" y="568"/>
                          <a:pt x="381" y="605"/>
                        </a:cubicBezTo>
                        <a:cubicBezTo>
                          <a:pt x="481" y="665"/>
                          <a:pt x="622" y="733"/>
                          <a:pt x="762" y="733"/>
                        </a:cubicBezTo>
                        <a:cubicBezTo>
                          <a:pt x="790" y="733"/>
                          <a:pt x="818" y="730"/>
                          <a:pt x="846" y="725"/>
                        </a:cubicBezTo>
                        <a:cubicBezTo>
                          <a:pt x="1012" y="689"/>
                          <a:pt x="1143" y="605"/>
                          <a:pt x="1274" y="522"/>
                        </a:cubicBezTo>
                        <a:cubicBezTo>
                          <a:pt x="1393" y="451"/>
                          <a:pt x="1536" y="391"/>
                          <a:pt x="1667" y="344"/>
                        </a:cubicBezTo>
                        <a:cubicBezTo>
                          <a:pt x="1929" y="260"/>
                          <a:pt x="2227" y="224"/>
                          <a:pt x="2513" y="224"/>
                        </a:cubicBezTo>
                        <a:cubicBezTo>
                          <a:pt x="2798" y="224"/>
                          <a:pt x="3084" y="272"/>
                          <a:pt x="3382" y="344"/>
                        </a:cubicBezTo>
                        <a:lnTo>
                          <a:pt x="3394" y="332"/>
                        </a:lnTo>
                        <a:cubicBezTo>
                          <a:pt x="3155" y="141"/>
                          <a:pt x="2846" y="34"/>
                          <a:pt x="2524" y="10"/>
                        </a:cubicBezTo>
                        <a:cubicBezTo>
                          <a:pt x="2470" y="4"/>
                          <a:pt x="2416" y="1"/>
                          <a:pt x="236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08" name="Google Shape;1008;p50"/>
                  <p:cNvSpPr/>
                  <p:nvPr/>
                </p:nvSpPr>
                <p:spPr>
                  <a:xfrm>
                    <a:off x="1583825" y="1600500"/>
                    <a:ext cx="50325" cy="36175"/>
                  </a:xfrm>
                  <a:custGeom>
                    <a:avLst/>
                    <a:gdLst/>
                    <a:ahLst/>
                    <a:cxnLst/>
                    <a:rect l="l" t="t" r="r" b="b"/>
                    <a:pathLst>
                      <a:path w="2013" h="1447" extrusionOk="0">
                        <a:moveTo>
                          <a:pt x="119" y="0"/>
                        </a:moveTo>
                        <a:cubicBezTo>
                          <a:pt x="74" y="0"/>
                          <a:pt x="29" y="22"/>
                          <a:pt x="0" y="77"/>
                        </a:cubicBezTo>
                        <a:cubicBezTo>
                          <a:pt x="24" y="45"/>
                          <a:pt x="58" y="29"/>
                          <a:pt x="93" y="29"/>
                        </a:cubicBezTo>
                        <a:cubicBezTo>
                          <a:pt x="110" y="29"/>
                          <a:pt x="127" y="33"/>
                          <a:pt x="143" y="41"/>
                        </a:cubicBezTo>
                        <a:cubicBezTo>
                          <a:pt x="179" y="53"/>
                          <a:pt x="191" y="101"/>
                          <a:pt x="214" y="160"/>
                        </a:cubicBezTo>
                        <a:cubicBezTo>
                          <a:pt x="226" y="279"/>
                          <a:pt x="179" y="398"/>
                          <a:pt x="226" y="529"/>
                        </a:cubicBezTo>
                        <a:cubicBezTo>
                          <a:pt x="270" y="671"/>
                          <a:pt x="434" y="733"/>
                          <a:pt x="553" y="733"/>
                        </a:cubicBezTo>
                        <a:cubicBezTo>
                          <a:pt x="564" y="733"/>
                          <a:pt x="574" y="733"/>
                          <a:pt x="584" y="732"/>
                        </a:cubicBezTo>
                        <a:cubicBezTo>
                          <a:pt x="696" y="732"/>
                          <a:pt x="799" y="706"/>
                          <a:pt x="894" y="706"/>
                        </a:cubicBezTo>
                        <a:cubicBezTo>
                          <a:pt x="910" y="706"/>
                          <a:pt x="925" y="706"/>
                          <a:pt x="941" y="708"/>
                        </a:cubicBezTo>
                        <a:cubicBezTo>
                          <a:pt x="1167" y="732"/>
                          <a:pt x="1357" y="827"/>
                          <a:pt x="1536" y="946"/>
                        </a:cubicBezTo>
                        <a:cubicBezTo>
                          <a:pt x="1715" y="1077"/>
                          <a:pt x="1881" y="1232"/>
                          <a:pt x="2000" y="1446"/>
                        </a:cubicBezTo>
                        <a:lnTo>
                          <a:pt x="2012" y="1446"/>
                        </a:lnTo>
                        <a:cubicBezTo>
                          <a:pt x="2012" y="1184"/>
                          <a:pt x="1869" y="946"/>
                          <a:pt x="1667" y="791"/>
                        </a:cubicBezTo>
                        <a:cubicBezTo>
                          <a:pt x="1479" y="625"/>
                          <a:pt x="1229" y="552"/>
                          <a:pt x="994" y="552"/>
                        </a:cubicBezTo>
                        <a:cubicBezTo>
                          <a:pt x="976" y="552"/>
                          <a:pt x="958" y="552"/>
                          <a:pt x="941" y="553"/>
                        </a:cubicBezTo>
                        <a:cubicBezTo>
                          <a:pt x="810" y="553"/>
                          <a:pt x="691" y="577"/>
                          <a:pt x="584" y="601"/>
                        </a:cubicBezTo>
                        <a:cubicBezTo>
                          <a:pt x="562" y="603"/>
                          <a:pt x="542" y="605"/>
                          <a:pt x="522" y="605"/>
                        </a:cubicBezTo>
                        <a:cubicBezTo>
                          <a:pt x="444" y="605"/>
                          <a:pt x="384" y="582"/>
                          <a:pt x="345" y="506"/>
                        </a:cubicBezTo>
                        <a:cubicBezTo>
                          <a:pt x="322" y="410"/>
                          <a:pt x="334" y="303"/>
                          <a:pt x="298" y="160"/>
                        </a:cubicBezTo>
                        <a:cubicBezTo>
                          <a:pt x="290" y="75"/>
                          <a:pt x="202" y="0"/>
                          <a:pt x="11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09" name="Google Shape;1009;p50"/>
                  <p:cNvSpPr/>
                  <p:nvPr/>
                </p:nvSpPr>
                <p:spPr>
                  <a:xfrm>
                    <a:off x="1675500" y="1587150"/>
                    <a:ext cx="77100" cy="47125"/>
                  </a:xfrm>
                  <a:custGeom>
                    <a:avLst/>
                    <a:gdLst/>
                    <a:ahLst/>
                    <a:cxnLst/>
                    <a:rect l="l" t="t" r="r" b="b"/>
                    <a:pathLst>
                      <a:path w="3084" h="1885" extrusionOk="0">
                        <a:moveTo>
                          <a:pt x="189" y="0"/>
                        </a:moveTo>
                        <a:cubicBezTo>
                          <a:pt x="121" y="0"/>
                          <a:pt x="55" y="18"/>
                          <a:pt x="0" y="63"/>
                        </a:cubicBezTo>
                        <a:lnTo>
                          <a:pt x="12" y="75"/>
                        </a:lnTo>
                        <a:cubicBezTo>
                          <a:pt x="59" y="41"/>
                          <a:pt x="110" y="27"/>
                          <a:pt x="162" y="27"/>
                        </a:cubicBezTo>
                        <a:cubicBezTo>
                          <a:pt x="256" y="27"/>
                          <a:pt x="352" y="73"/>
                          <a:pt x="429" y="135"/>
                        </a:cubicBezTo>
                        <a:cubicBezTo>
                          <a:pt x="560" y="218"/>
                          <a:pt x="643" y="361"/>
                          <a:pt x="715" y="492"/>
                        </a:cubicBezTo>
                        <a:cubicBezTo>
                          <a:pt x="786" y="623"/>
                          <a:pt x="881" y="778"/>
                          <a:pt x="1024" y="873"/>
                        </a:cubicBezTo>
                        <a:cubicBezTo>
                          <a:pt x="1179" y="980"/>
                          <a:pt x="1358" y="992"/>
                          <a:pt x="1500" y="1028"/>
                        </a:cubicBezTo>
                        <a:cubicBezTo>
                          <a:pt x="1798" y="1075"/>
                          <a:pt x="2072" y="1206"/>
                          <a:pt x="2334" y="1337"/>
                        </a:cubicBezTo>
                        <a:cubicBezTo>
                          <a:pt x="2608" y="1468"/>
                          <a:pt x="2846" y="1671"/>
                          <a:pt x="3060" y="1885"/>
                        </a:cubicBezTo>
                        <a:lnTo>
                          <a:pt x="3084" y="1873"/>
                        </a:lnTo>
                        <a:cubicBezTo>
                          <a:pt x="2941" y="1575"/>
                          <a:pt x="2703" y="1325"/>
                          <a:pt x="2441" y="1147"/>
                        </a:cubicBezTo>
                        <a:cubicBezTo>
                          <a:pt x="2155" y="944"/>
                          <a:pt x="1834" y="873"/>
                          <a:pt x="1500" y="849"/>
                        </a:cubicBezTo>
                        <a:cubicBezTo>
                          <a:pt x="1358" y="837"/>
                          <a:pt x="1203" y="837"/>
                          <a:pt x="1084" y="754"/>
                        </a:cubicBezTo>
                        <a:cubicBezTo>
                          <a:pt x="965" y="682"/>
                          <a:pt x="881" y="563"/>
                          <a:pt x="786" y="432"/>
                        </a:cubicBezTo>
                        <a:cubicBezTo>
                          <a:pt x="703" y="301"/>
                          <a:pt x="608" y="158"/>
                          <a:pt x="465" y="75"/>
                        </a:cubicBezTo>
                        <a:cubicBezTo>
                          <a:pt x="382" y="34"/>
                          <a:pt x="283" y="0"/>
                          <a:pt x="18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10" name="Google Shape;1010;p50"/>
                  <p:cNvSpPr/>
                  <p:nvPr/>
                </p:nvSpPr>
                <p:spPr>
                  <a:xfrm>
                    <a:off x="1663600" y="1789600"/>
                    <a:ext cx="92000" cy="64650"/>
                  </a:xfrm>
                  <a:custGeom>
                    <a:avLst/>
                    <a:gdLst/>
                    <a:ahLst/>
                    <a:cxnLst/>
                    <a:rect l="l" t="t" r="r" b="b"/>
                    <a:pathLst>
                      <a:path w="3680" h="2586" extrusionOk="0">
                        <a:moveTo>
                          <a:pt x="3101" y="0"/>
                        </a:moveTo>
                        <a:cubicBezTo>
                          <a:pt x="2881" y="0"/>
                          <a:pt x="2659" y="51"/>
                          <a:pt x="2453" y="145"/>
                        </a:cubicBezTo>
                        <a:cubicBezTo>
                          <a:pt x="2262" y="240"/>
                          <a:pt x="2096" y="383"/>
                          <a:pt x="1965" y="550"/>
                        </a:cubicBezTo>
                        <a:cubicBezTo>
                          <a:pt x="1834" y="716"/>
                          <a:pt x="1750" y="907"/>
                          <a:pt x="1667" y="1085"/>
                        </a:cubicBezTo>
                        <a:cubicBezTo>
                          <a:pt x="1572" y="1252"/>
                          <a:pt x="1476" y="1407"/>
                          <a:pt x="1322" y="1514"/>
                        </a:cubicBezTo>
                        <a:cubicBezTo>
                          <a:pt x="1155" y="1621"/>
                          <a:pt x="976" y="1681"/>
                          <a:pt x="786" y="1740"/>
                        </a:cubicBezTo>
                        <a:cubicBezTo>
                          <a:pt x="607" y="1800"/>
                          <a:pt x="405" y="1871"/>
                          <a:pt x="250" y="2026"/>
                        </a:cubicBezTo>
                        <a:cubicBezTo>
                          <a:pt x="107" y="2157"/>
                          <a:pt x="0" y="2359"/>
                          <a:pt x="60" y="2574"/>
                        </a:cubicBezTo>
                        <a:lnTo>
                          <a:pt x="83" y="2586"/>
                        </a:lnTo>
                        <a:cubicBezTo>
                          <a:pt x="48" y="2395"/>
                          <a:pt x="167" y="2216"/>
                          <a:pt x="310" y="2097"/>
                        </a:cubicBezTo>
                        <a:cubicBezTo>
                          <a:pt x="464" y="1966"/>
                          <a:pt x="643" y="1907"/>
                          <a:pt x="833" y="1859"/>
                        </a:cubicBezTo>
                        <a:cubicBezTo>
                          <a:pt x="1024" y="1812"/>
                          <a:pt x="1238" y="1764"/>
                          <a:pt x="1417" y="1645"/>
                        </a:cubicBezTo>
                        <a:cubicBezTo>
                          <a:pt x="1607" y="1526"/>
                          <a:pt x="1726" y="1347"/>
                          <a:pt x="1834" y="1169"/>
                        </a:cubicBezTo>
                        <a:cubicBezTo>
                          <a:pt x="1929" y="990"/>
                          <a:pt x="2024" y="812"/>
                          <a:pt x="2143" y="681"/>
                        </a:cubicBezTo>
                        <a:cubicBezTo>
                          <a:pt x="2262" y="550"/>
                          <a:pt x="2405" y="431"/>
                          <a:pt x="2572" y="335"/>
                        </a:cubicBezTo>
                        <a:cubicBezTo>
                          <a:pt x="2820" y="193"/>
                          <a:pt x="3095" y="118"/>
                          <a:pt x="3381" y="118"/>
                        </a:cubicBezTo>
                        <a:cubicBezTo>
                          <a:pt x="3479" y="118"/>
                          <a:pt x="3579" y="127"/>
                          <a:pt x="3679" y="145"/>
                        </a:cubicBezTo>
                        <a:lnTo>
                          <a:pt x="3679" y="133"/>
                        </a:lnTo>
                        <a:cubicBezTo>
                          <a:pt x="3498" y="42"/>
                          <a:pt x="3300" y="0"/>
                          <a:pt x="310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11" name="Google Shape;1011;p50"/>
                  <p:cNvSpPr/>
                  <p:nvPr/>
                </p:nvSpPr>
                <p:spPr>
                  <a:xfrm>
                    <a:off x="1640375" y="1843450"/>
                    <a:ext cx="80675" cy="62900"/>
                  </a:xfrm>
                  <a:custGeom>
                    <a:avLst/>
                    <a:gdLst/>
                    <a:ahLst/>
                    <a:cxnLst/>
                    <a:rect l="l" t="t" r="r" b="b"/>
                    <a:pathLst>
                      <a:path w="3227" h="2516" extrusionOk="0">
                        <a:moveTo>
                          <a:pt x="2613" y="1"/>
                        </a:moveTo>
                        <a:cubicBezTo>
                          <a:pt x="2439" y="1"/>
                          <a:pt x="2262" y="21"/>
                          <a:pt x="2084" y="74"/>
                        </a:cubicBezTo>
                        <a:cubicBezTo>
                          <a:pt x="1715" y="182"/>
                          <a:pt x="1358" y="527"/>
                          <a:pt x="1298" y="944"/>
                        </a:cubicBezTo>
                        <a:cubicBezTo>
                          <a:pt x="1262" y="1134"/>
                          <a:pt x="1286" y="1325"/>
                          <a:pt x="1239" y="1491"/>
                        </a:cubicBezTo>
                        <a:cubicBezTo>
                          <a:pt x="1191" y="1658"/>
                          <a:pt x="1072" y="1777"/>
                          <a:pt x="905" y="1860"/>
                        </a:cubicBezTo>
                        <a:cubicBezTo>
                          <a:pt x="750" y="1967"/>
                          <a:pt x="572" y="2027"/>
                          <a:pt x="405" y="2110"/>
                        </a:cubicBezTo>
                        <a:cubicBezTo>
                          <a:pt x="238" y="2206"/>
                          <a:pt x="84" y="2337"/>
                          <a:pt x="0" y="2515"/>
                        </a:cubicBezTo>
                        <a:lnTo>
                          <a:pt x="12" y="2515"/>
                        </a:lnTo>
                        <a:cubicBezTo>
                          <a:pt x="108" y="2348"/>
                          <a:pt x="274" y="2253"/>
                          <a:pt x="429" y="2170"/>
                        </a:cubicBezTo>
                        <a:cubicBezTo>
                          <a:pt x="596" y="2098"/>
                          <a:pt x="774" y="2051"/>
                          <a:pt x="953" y="1967"/>
                        </a:cubicBezTo>
                        <a:cubicBezTo>
                          <a:pt x="1131" y="1872"/>
                          <a:pt x="1298" y="1741"/>
                          <a:pt x="1370" y="1539"/>
                        </a:cubicBezTo>
                        <a:cubicBezTo>
                          <a:pt x="1441" y="1336"/>
                          <a:pt x="1429" y="1134"/>
                          <a:pt x="1477" y="967"/>
                        </a:cubicBezTo>
                        <a:cubicBezTo>
                          <a:pt x="1536" y="622"/>
                          <a:pt x="1846" y="408"/>
                          <a:pt x="2155" y="289"/>
                        </a:cubicBezTo>
                        <a:cubicBezTo>
                          <a:pt x="2477" y="170"/>
                          <a:pt x="2858" y="134"/>
                          <a:pt x="3227" y="86"/>
                        </a:cubicBezTo>
                        <a:lnTo>
                          <a:pt x="3227" y="62"/>
                        </a:lnTo>
                        <a:cubicBezTo>
                          <a:pt x="3031" y="30"/>
                          <a:pt x="2825" y="1"/>
                          <a:pt x="26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12" name="Google Shape;1012;p50"/>
                  <p:cNvSpPr/>
                  <p:nvPr/>
                </p:nvSpPr>
                <p:spPr>
                  <a:xfrm>
                    <a:off x="1571325" y="1782175"/>
                    <a:ext cx="124125" cy="41125"/>
                  </a:xfrm>
                  <a:custGeom>
                    <a:avLst/>
                    <a:gdLst/>
                    <a:ahLst/>
                    <a:cxnLst/>
                    <a:rect l="l" t="t" r="r" b="b"/>
                    <a:pathLst>
                      <a:path w="4965" h="1645" extrusionOk="0">
                        <a:moveTo>
                          <a:pt x="3892" y="1"/>
                        </a:moveTo>
                        <a:cubicBezTo>
                          <a:pt x="3810" y="1"/>
                          <a:pt x="3727" y="5"/>
                          <a:pt x="3643" y="13"/>
                        </a:cubicBezTo>
                        <a:cubicBezTo>
                          <a:pt x="3405" y="25"/>
                          <a:pt x="3179" y="85"/>
                          <a:pt x="2977" y="192"/>
                        </a:cubicBezTo>
                        <a:cubicBezTo>
                          <a:pt x="2762" y="299"/>
                          <a:pt x="2584" y="418"/>
                          <a:pt x="2393" y="513"/>
                        </a:cubicBezTo>
                        <a:cubicBezTo>
                          <a:pt x="1607" y="906"/>
                          <a:pt x="798" y="1251"/>
                          <a:pt x="0" y="1621"/>
                        </a:cubicBezTo>
                        <a:lnTo>
                          <a:pt x="12" y="1644"/>
                        </a:lnTo>
                        <a:cubicBezTo>
                          <a:pt x="845" y="1335"/>
                          <a:pt x="1667" y="1037"/>
                          <a:pt x="2489" y="680"/>
                        </a:cubicBezTo>
                        <a:cubicBezTo>
                          <a:pt x="2881" y="478"/>
                          <a:pt x="3262" y="275"/>
                          <a:pt x="3679" y="239"/>
                        </a:cubicBezTo>
                        <a:cubicBezTo>
                          <a:pt x="3904" y="195"/>
                          <a:pt x="4131" y="184"/>
                          <a:pt x="4363" y="184"/>
                        </a:cubicBezTo>
                        <a:cubicBezTo>
                          <a:pt x="4561" y="184"/>
                          <a:pt x="4762" y="192"/>
                          <a:pt x="4965" y="192"/>
                        </a:cubicBezTo>
                        <a:lnTo>
                          <a:pt x="4965" y="180"/>
                        </a:lnTo>
                        <a:cubicBezTo>
                          <a:pt x="4623" y="82"/>
                          <a:pt x="4266" y="1"/>
                          <a:pt x="389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13" name="Google Shape;1013;p50"/>
                  <p:cNvSpPr/>
                  <p:nvPr/>
                </p:nvSpPr>
                <p:spPr>
                  <a:xfrm>
                    <a:off x="1621925" y="1722025"/>
                    <a:ext cx="97950" cy="17050"/>
                  </a:xfrm>
                  <a:custGeom>
                    <a:avLst/>
                    <a:gdLst/>
                    <a:ahLst/>
                    <a:cxnLst/>
                    <a:rect l="l" t="t" r="r" b="b"/>
                    <a:pathLst>
                      <a:path w="3918" h="682" extrusionOk="0">
                        <a:moveTo>
                          <a:pt x="2861" y="0"/>
                        </a:moveTo>
                        <a:cubicBezTo>
                          <a:pt x="2699" y="0"/>
                          <a:pt x="2529" y="44"/>
                          <a:pt x="2370" y="97"/>
                        </a:cubicBezTo>
                        <a:cubicBezTo>
                          <a:pt x="2191" y="157"/>
                          <a:pt x="2036" y="264"/>
                          <a:pt x="1893" y="347"/>
                        </a:cubicBezTo>
                        <a:cubicBezTo>
                          <a:pt x="1738" y="443"/>
                          <a:pt x="1596" y="514"/>
                          <a:pt x="1429" y="526"/>
                        </a:cubicBezTo>
                        <a:cubicBezTo>
                          <a:pt x="1398" y="533"/>
                          <a:pt x="1367" y="537"/>
                          <a:pt x="1336" y="537"/>
                        </a:cubicBezTo>
                        <a:cubicBezTo>
                          <a:pt x="1212" y="537"/>
                          <a:pt x="1088" y="483"/>
                          <a:pt x="965" y="407"/>
                        </a:cubicBezTo>
                        <a:cubicBezTo>
                          <a:pt x="798" y="336"/>
                          <a:pt x="655" y="217"/>
                          <a:pt x="465" y="205"/>
                        </a:cubicBezTo>
                        <a:cubicBezTo>
                          <a:pt x="435" y="201"/>
                          <a:pt x="405" y="199"/>
                          <a:pt x="375" y="199"/>
                        </a:cubicBezTo>
                        <a:cubicBezTo>
                          <a:pt x="211" y="199"/>
                          <a:pt x="50" y="258"/>
                          <a:pt x="0" y="419"/>
                        </a:cubicBezTo>
                        <a:lnTo>
                          <a:pt x="12" y="419"/>
                        </a:lnTo>
                        <a:cubicBezTo>
                          <a:pt x="67" y="300"/>
                          <a:pt x="192" y="251"/>
                          <a:pt x="323" y="251"/>
                        </a:cubicBezTo>
                        <a:cubicBezTo>
                          <a:pt x="362" y="251"/>
                          <a:pt x="402" y="256"/>
                          <a:pt x="441" y="264"/>
                        </a:cubicBezTo>
                        <a:cubicBezTo>
                          <a:pt x="607" y="288"/>
                          <a:pt x="738" y="407"/>
                          <a:pt x="893" y="502"/>
                        </a:cubicBezTo>
                        <a:cubicBezTo>
                          <a:pt x="1028" y="592"/>
                          <a:pt x="1205" y="682"/>
                          <a:pt x="1394" y="682"/>
                        </a:cubicBezTo>
                        <a:cubicBezTo>
                          <a:pt x="1406" y="682"/>
                          <a:pt x="1417" y="682"/>
                          <a:pt x="1429" y="681"/>
                        </a:cubicBezTo>
                        <a:cubicBezTo>
                          <a:pt x="1619" y="681"/>
                          <a:pt x="1798" y="586"/>
                          <a:pt x="1965" y="514"/>
                        </a:cubicBezTo>
                        <a:cubicBezTo>
                          <a:pt x="2274" y="336"/>
                          <a:pt x="2572" y="228"/>
                          <a:pt x="2917" y="228"/>
                        </a:cubicBezTo>
                        <a:cubicBezTo>
                          <a:pt x="2940" y="228"/>
                          <a:pt x="2963" y="227"/>
                          <a:pt x="2986" y="227"/>
                        </a:cubicBezTo>
                        <a:cubicBezTo>
                          <a:pt x="3288" y="227"/>
                          <a:pt x="3606" y="300"/>
                          <a:pt x="3894" y="455"/>
                        </a:cubicBezTo>
                        <a:lnTo>
                          <a:pt x="3917" y="443"/>
                        </a:lnTo>
                        <a:cubicBezTo>
                          <a:pt x="3655" y="169"/>
                          <a:pt x="3286" y="26"/>
                          <a:pt x="2917" y="2"/>
                        </a:cubicBezTo>
                        <a:cubicBezTo>
                          <a:pt x="2899" y="1"/>
                          <a:pt x="2880" y="0"/>
                          <a:pt x="286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14" name="Google Shape;1014;p50"/>
                  <p:cNvSpPr/>
                  <p:nvPr/>
                </p:nvSpPr>
                <p:spPr>
                  <a:xfrm>
                    <a:off x="1893075" y="1606875"/>
                    <a:ext cx="53025" cy="65500"/>
                  </a:xfrm>
                  <a:custGeom>
                    <a:avLst/>
                    <a:gdLst/>
                    <a:ahLst/>
                    <a:cxnLst/>
                    <a:rect l="l" t="t" r="r" b="b"/>
                    <a:pathLst>
                      <a:path w="2121" h="2620" extrusionOk="0">
                        <a:moveTo>
                          <a:pt x="1" y="0"/>
                        </a:moveTo>
                        <a:lnTo>
                          <a:pt x="13" y="24"/>
                        </a:lnTo>
                        <a:cubicBezTo>
                          <a:pt x="298" y="179"/>
                          <a:pt x="477" y="465"/>
                          <a:pt x="525" y="762"/>
                        </a:cubicBezTo>
                        <a:cubicBezTo>
                          <a:pt x="572" y="1060"/>
                          <a:pt x="406" y="1417"/>
                          <a:pt x="656" y="1739"/>
                        </a:cubicBezTo>
                        <a:cubicBezTo>
                          <a:pt x="787" y="1894"/>
                          <a:pt x="1013" y="1917"/>
                          <a:pt x="1168" y="1929"/>
                        </a:cubicBezTo>
                        <a:cubicBezTo>
                          <a:pt x="1322" y="1929"/>
                          <a:pt x="1441" y="1953"/>
                          <a:pt x="1560" y="2013"/>
                        </a:cubicBezTo>
                        <a:cubicBezTo>
                          <a:pt x="1656" y="2048"/>
                          <a:pt x="1739" y="2132"/>
                          <a:pt x="1799" y="2227"/>
                        </a:cubicBezTo>
                        <a:cubicBezTo>
                          <a:pt x="1882" y="2334"/>
                          <a:pt x="1906" y="2429"/>
                          <a:pt x="1906" y="2620"/>
                        </a:cubicBezTo>
                        <a:cubicBezTo>
                          <a:pt x="1977" y="2620"/>
                          <a:pt x="2072" y="2608"/>
                          <a:pt x="2120" y="2608"/>
                        </a:cubicBezTo>
                        <a:lnTo>
                          <a:pt x="2120" y="2584"/>
                        </a:lnTo>
                        <a:cubicBezTo>
                          <a:pt x="2037" y="2572"/>
                          <a:pt x="2013" y="2560"/>
                          <a:pt x="1977" y="2548"/>
                        </a:cubicBezTo>
                        <a:cubicBezTo>
                          <a:pt x="2013" y="2465"/>
                          <a:pt x="2013" y="2286"/>
                          <a:pt x="1953" y="2156"/>
                        </a:cubicBezTo>
                        <a:cubicBezTo>
                          <a:pt x="1894" y="2025"/>
                          <a:pt x="1799" y="1905"/>
                          <a:pt x="1668" y="1810"/>
                        </a:cubicBezTo>
                        <a:cubicBezTo>
                          <a:pt x="1489" y="1703"/>
                          <a:pt x="1307" y="1700"/>
                          <a:pt x="1150" y="1700"/>
                        </a:cubicBezTo>
                        <a:cubicBezTo>
                          <a:pt x="1140" y="1700"/>
                          <a:pt x="1131" y="1700"/>
                          <a:pt x="1122" y="1700"/>
                        </a:cubicBezTo>
                        <a:cubicBezTo>
                          <a:pt x="976" y="1700"/>
                          <a:pt x="853" y="1697"/>
                          <a:pt x="775" y="1608"/>
                        </a:cubicBezTo>
                        <a:cubicBezTo>
                          <a:pt x="584" y="1394"/>
                          <a:pt x="668" y="1060"/>
                          <a:pt x="608" y="727"/>
                        </a:cubicBezTo>
                        <a:cubicBezTo>
                          <a:pt x="537" y="405"/>
                          <a:pt x="298" y="120"/>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15" name="Google Shape;1015;p50"/>
                  <p:cNvSpPr/>
                  <p:nvPr/>
                </p:nvSpPr>
                <p:spPr>
                  <a:xfrm>
                    <a:off x="1780275" y="1773450"/>
                    <a:ext cx="105975" cy="40925"/>
                  </a:xfrm>
                  <a:custGeom>
                    <a:avLst/>
                    <a:gdLst/>
                    <a:ahLst/>
                    <a:cxnLst/>
                    <a:rect l="l" t="t" r="r" b="b"/>
                    <a:pathLst>
                      <a:path w="4239" h="1637" extrusionOk="0">
                        <a:moveTo>
                          <a:pt x="3368" y="0"/>
                        </a:moveTo>
                        <a:cubicBezTo>
                          <a:pt x="3254" y="0"/>
                          <a:pt x="3139" y="9"/>
                          <a:pt x="3024" y="29"/>
                        </a:cubicBezTo>
                        <a:cubicBezTo>
                          <a:pt x="2822" y="76"/>
                          <a:pt x="2608" y="172"/>
                          <a:pt x="2441" y="315"/>
                        </a:cubicBezTo>
                        <a:cubicBezTo>
                          <a:pt x="2286" y="469"/>
                          <a:pt x="2167" y="624"/>
                          <a:pt x="2048" y="779"/>
                        </a:cubicBezTo>
                        <a:cubicBezTo>
                          <a:pt x="1822" y="1088"/>
                          <a:pt x="1417" y="1124"/>
                          <a:pt x="1012" y="1124"/>
                        </a:cubicBezTo>
                        <a:cubicBezTo>
                          <a:pt x="822" y="1124"/>
                          <a:pt x="619" y="1148"/>
                          <a:pt x="417" y="1219"/>
                        </a:cubicBezTo>
                        <a:cubicBezTo>
                          <a:pt x="238" y="1303"/>
                          <a:pt x="48" y="1434"/>
                          <a:pt x="0" y="1636"/>
                        </a:cubicBezTo>
                        <a:lnTo>
                          <a:pt x="36" y="1624"/>
                        </a:lnTo>
                        <a:cubicBezTo>
                          <a:pt x="96" y="1446"/>
                          <a:pt x="274" y="1327"/>
                          <a:pt x="453" y="1267"/>
                        </a:cubicBezTo>
                        <a:cubicBezTo>
                          <a:pt x="600" y="1221"/>
                          <a:pt x="748" y="1203"/>
                          <a:pt x="896" y="1203"/>
                        </a:cubicBezTo>
                        <a:cubicBezTo>
                          <a:pt x="939" y="1203"/>
                          <a:pt x="981" y="1205"/>
                          <a:pt x="1024" y="1208"/>
                        </a:cubicBezTo>
                        <a:cubicBezTo>
                          <a:pt x="1135" y="1214"/>
                          <a:pt x="1246" y="1224"/>
                          <a:pt x="1358" y="1224"/>
                        </a:cubicBezTo>
                        <a:cubicBezTo>
                          <a:pt x="1452" y="1224"/>
                          <a:pt x="1546" y="1217"/>
                          <a:pt x="1643" y="1196"/>
                        </a:cubicBezTo>
                        <a:cubicBezTo>
                          <a:pt x="1846" y="1160"/>
                          <a:pt x="2060" y="1029"/>
                          <a:pt x="2191" y="886"/>
                        </a:cubicBezTo>
                        <a:cubicBezTo>
                          <a:pt x="2322" y="731"/>
                          <a:pt x="2441" y="565"/>
                          <a:pt x="2596" y="469"/>
                        </a:cubicBezTo>
                        <a:cubicBezTo>
                          <a:pt x="2739" y="362"/>
                          <a:pt x="2905" y="291"/>
                          <a:pt x="3084" y="243"/>
                        </a:cubicBezTo>
                        <a:cubicBezTo>
                          <a:pt x="3322" y="180"/>
                          <a:pt x="3581" y="169"/>
                          <a:pt x="3844" y="169"/>
                        </a:cubicBezTo>
                        <a:cubicBezTo>
                          <a:pt x="3976" y="169"/>
                          <a:pt x="4108" y="172"/>
                          <a:pt x="4239" y="172"/>
                        </a:cubicBezTo>
                        <a:lnTo>
                          <a:pt x="4239" y="148"/>
                        </a:lnTo>
                        <a:cubicBezTo>
                          <a:pt x="3963" y="62"/>
                          <a:pt x="3668" y="0"/>
                          <a:pt x="336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16" name="Google Shape;1016;p50"/>
                  <p:cNvSpPr/>
                  <p:nvPr/>
                </p:nvSpPr>
                <p:spPr>
                  <a:xfrm>
                    <a:off x="1829075" y="1811200"/>
                    <a:ext cx="64325" cy="42650"/>
                  </a:xfrm>
                  <a:custGeom>
                    <a:avLst/>
                    <a:gdLst/>
                    <a:ahLst/>
                    <a:cxnLst/>
                    <a:rect l="l" t="t" r="r" b="b"/>
                    <a:pathLst>
                      <a:path w="2573" h="1706" extrusionOk="0">
                        <a:moveTo>
                          <a:pt x="1954" y="0"/>
                        </a:moveTo>
                        <a:cubicBezTo>
                          <a:pt x="1875" y="0"/>
                          <a:pt x="1795" y="6"/>
                          <a:pt x="1715" y="19"/>
                        </a:cubicBezTo>
                        <a:cubicBezTo>
                          <a:pt x="1418" y="67"/>
                          <a:pt x="1120" y="293"/>
                          <a:pt x="1013" y="590"/>
                        </a:cubicBezTo>
                        <a:cubicBezTo>
                          <a:pt x="894" y="876"/>
                          <a:pt x="894" y="1138"/>
                          <a:pt x="715" y="1352"/>
                        </a:cubicBezTo>
                        <a:cubicBezTo>
                          <a:pt x="561" y="1540"/>
                          <a:pt x="324" y="1677"/>
                          <a:pt x="63" y="1677"/>
                        </a:cubicBezTo>
                        <a:cubicBezTo>
                          <a:pt x="43" y="1677"/>
                          <a:pt x="22" y="1676"/>
                          <a:pt x="1" y="1674"/>
                        </a:cubicBezTo>
                        <a:lnTo>
                          <a:pt x="1" y="1674"/>
                        </a:lnTo>
                        <a:lnTo>
                          <a:pt x="37" y="1698"/>
                        </a:lnTo>
                        <a:cubicBezTo>
                          <a:pt x="74" y="1703"/>
                          <a:pt x="112" y="1705"/>
                          <a:pt x="150" y="1705"/>
                        </a:cubicBezTo>
                        <a:cubicBezTo>
                          <a:pt x="391" y="1705"/>
                          <a:pt x="638" y="1609"/>
                          <a:pt x="822" y="1424"/>
                        </a:cubicBezTo>
                        <a:cubicBezTo>
                          <a:pt x="1049" y="1210"/>
                          <a:pt x="1072" y="888"/>
                          <a:pt x="1192" y="662"/>
                        </a:cubicBezTo>
                        <a:cubicBezTo>
                          <a:pt x="1299" y="448"/>
                          <a:pt x="1537" y="317"/>
                          <a:pt x="1775" y="245"/>
                        </a:cubicBezTo>
                        <a:cubicBezTo>
                          <a:pt x="2013" y="174"/>
                          <a:pt x="2299" y="174"/>
                          <a:pt x="2573" y="150"/>
                        </a:cubicBezTo>
                        <a:lnTo>
                          <a:pt x="2573" y="114"/>
                        </a:lnTo>
                        <a:cubicBezTo>
                          <a:pt x="2381" y="45"/>
                          <a:pt x="2170" y="0"/>
                          <a:pt x="19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17" name="Google Shape;1017;p50"/>
                  <p:cNvSpPr/>
                  <p:nvPr/>
                </p:nvSpPr>
                <p:spPr>
                  <a:xfrm>
                    <a:off x="1821950" y="1868975"/>
                    <a:ext cx="44950" cy="60000"/>
                  </a:xfrm>
                  <a:custGeom>
                    <a:avLst/>
                    <a:gdLst/>
                    <a:ahLst/>
                    <a:cxnLst/>
                    <a:rect l="l" t="t" r="r" b="b"/>
                    <a:pathLst>
                      <a:path w="1798" h="2400" extrusionOk="0">
                        <a:moveTo>
                          <a:pt x="1654" y="0"/>
                        </a:moveTo>
                        <a:cubicBezTo>
                          <a:pt x="1418" y="0"/>
                          <a:pt x="1177" y="217"/>
                          <a:pt x="1107" y="435"/>
                        </a:cubicBezTo>
                        <a:cubicBezTo>
                          <a:pt x="988" y="708"/>
                          <a:pt x="1000" y="970"/>
                          <a:pt x="893" y="1197"/>
                        </a:cubicBezTo>
                        <a:cubicBezTo>
                          <a:pt x="810" y="1423"/>
                          <a:pt x="572" y="1518"/>
                          <a:pt x="345" y="1685"/>
                        </a:cubicBezTo>
                        <a:cubicBezTo>
                          <a:pt x="238" y="1756"/>
                          <a:pt x="143" y="1875"/>
                          <a:pt x="84" y="2006"/>
                        </a:cubicBezTo>
                        <a:cubicBezTo>
                          <a:pt x="24" y="2125"/>
                          <a:pt x="24" y="2280"/>
                          <a:pt x="95" y="2399"/>
                        </a:cubicBezTo>
                        <a:lnTo>
                          <a:pt x="119" y="2387"/>
                        </a:lnTo>
                        <a:cubicBezTo>
                          <a:pt x="0" y="2137"/>
                          <a:pt x="214" y="1899"/>
                          <a:pt x="417" y="1780"/>
                        </a:cubicBezTo>
                        <a:cubicBezTo>
                          <a:pt x="643" y="1661"/>
                          <a:pt x="929" y="1554"/>
                          <a:pt x="1072" y="1268"/>
                        </a:cubicBezTo>
                        <a:cubicBezTo>
                          <a:pt x="1227" y="1018"/>
                          <a:pt x="1250" y="732"/>
                          <a:pt x="1334" y="518"/>
                        </a:cubicBezTo>
                        <a:cubicBezTo>
                          <a:pt x="1381" y="292"/>
                          <a:pt x="1536" y="65"/>
                          <a:pt x="1798" y="54"/>
                        </a:cubicBezTo>
                        <a:lnTo>
                          <a:pt x="1798" y="30"/>
                        </a:lnTo>
                        <a:cubicBezTo>
                          <a:pt x="1751" y="9"/>
                          <a:pt x="1703" y="0"/>
                          <a:pt x="16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18" name="Google Shape;1018;p50"/>
                  <p:cNvSpPr/>
                  <p:nvPr/>
                </p:nvSpPr>
                <p:spPr>
                  <a:xfrm>
                    <a:off x="1920175" y="1781825"/>
                    <a:ext cx="45850" cy="66775"/>
                  </a:xfrm>
                  <a:custGeom>
                    <a:avLst/>
                    <a:gdLst/>
                    <a:ahLst/>
                    <a:cxnLst/>
                    <a:rect l="l" t="t" r="r" b="b"/>
                    <a:pathLst>
                      <a:path w="1834" h="2671" extrusionOk="0">
                        <a:moveTo>
                          <a:pt x="1593" y="0"/>
                        </a:moveTo>
                        <a:cubicBezTo>
                          <a:pt x="1360" y="0"/>
                          <a:pt x="1117" y="127"/>
                          <a:pt x="977" y="337"/>
                        </a:cubicBezTo>
                        <a:cubicBezTo>
                          <a:pt x="869" y="492"/>
                          <a:pt x="834" y="682"/>
                          <a:pt x="857" y="825"/>
                        </a:cubicBezTo>
                        <a:cubicBezTo>
                          <a:pt x="857" y="980"/>
                          <a:pt x="869" y="1099"/>
                          <a:pt x="810" y="1218"/>
                        </a:cubicBezTo>
                        <a:cubicBezTo>
                          <a:pt x="691" y="1456"/>
                          <a:pt x="417" y="1599"/>
                          <a:pt x="215" y="1837"/>
                        </a:cubicBezTo>
                        <a:cubicBezTo>
                          <a:pt x="107" y="1956"/>
                          <a:pt x="24" y="2111"/>
                          <a:pt x="24" y="2277"/>
                        </a:cubicBezTo>
                        <a:cubicBezTo>
                          <a:pt x="0" y="2420"/>
                          <a:pt x="60" y="2599"/>
                          <a:pt x="215" y="2670"/>
                        </a:cubicBezTo>
                        <a:lnTo>
                          <a:pt x="226" y="2658"/>
                        </a:lnTo>
                        <a:cubicBezTo>
                          <a:pt x="107" y="2587"/>
                          <a:pt x="84" y="2420"/>
                          <a:pt x="95" y="2289"/>
                        </a:cubicBezTo>
                        <a:cubicBezTo>
                          <a:pt x="107" y="2135"/>
                          <a:pt x="203" y="2027"/>
                          <a:pt x="298" y="1932"/>
                        </a:cubicBezTo>
                        <a:cubicBezTo>
                          <a:pt x="512" y="1718"/>
                          <a:pt x="798" y="1599"/>
                          <a:pt x="977" y="1301"/>
                        </a:cubicBezTo>
                        <a:cubicBezTo>
                          <a:pt x="1060" y="1158"/>
                          <a:pt x="1072" y="956"/>
                          <a:pt x="1072" y="825"/>
                        </a:cubicBezTo>
                        <a:cubicBezTo>
                          <a:pt x="1096" y="682"/>
                          <a:pt x="1108" y="563"/>
                          <a:pt x="1167" y="456"/>
                        </a:cubicBezTo>
                        <a:cubicBezTo>
                          <a:pt x="1286" y="230"/>
                          <a:pt x="1536" y="75"/>
                          <a:pt x="1834" y="75"/>
                        </a:cubicBezTo>
                        <a:lnTo>
                          <a:pt x="1834" y="51"/>
                        </a:lnTo>
                        <a:cubicBezTo>
                          <a:pt x="1758" y="16"/>
                          <a:pt x="1676" y="0"/>
                          <a:pt x="159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19" name="Google Shape;1019;p50"/>
                  <p:cNvSpPr/>
                  <p:nvPr/>
                </p:nvSpPr>
                <p:spPr>
                  <a:xfrm>
                    <a:off x="2034175" y="1826850"/>
                    <a:ext cx="57175" cy="44075"/>
                  </a:xfrm>
                  <a:custGeom>
                    <a:avLst/>
                    <a:gdLst/>
                    <a:ahLst/>
                    <a:cxnLst/>
                    <a:rect l="l" t="t" r="r" b="b"/>
                    <a:pathLst>
                      <a:path w="2287" h="1763" extrusionOk="0">
                        <a:moveTo>
                          <a:pt x="308" y="1"/>
                        </a:moveTo>
                        <a:cubicBezTo>
                          <a:pt x="196" y="1"/>
                          <a:pt x="88" y="27"/>
                          <a:pt x="0" y="95"/>
                        </a:cubicBezTo>
                        <a:lnTo>
                          <a:pt x="12" y="119"/>
                        </a:lnTo>
                        <a:cubicBezTo>
                          <a:pt x="46" y="115"/>
                          <a:pt x="78" y="112"/>
                          <a:pt x="110" y="112"/>
                        </a:cubicBezTo>
                        <a:cubicBezTo>
                          <a:pt x="319" y="112"/>
                          <a:pt x="504" y="207"/>
                          <a:pt x="679" y="310"/>
                        </a:cubicBezTo>
                        <a:cubicBezTo>
                          <a:pt x="881" y="441"/>
                          <a:pt x="1096" y="572"/>
                          <a:pt x="1322" y="691"/>
                        </a:cubicBezTo>
                        <a:cubicBezTo>
                          <a:pt x="1548" y="810"/>
                          <a:pt x="1774" y="929"/>
                          <a:pt x="1929" y="1107"/>
                        </a:cubicBezTo>
                        <a:cubicBezTo>
                          <a:pt x="2096" y="1286"/>
                          <a:pt x="2215" y="1512"/>
                          <a:pt x="2263" y="1762"/>
                        </a:cubicBezTo>
                        <a:lnTo>
                          <a:pt x="2286" y="1762"/>
                        </a:lnTo>
                        <a:cubicBezTo>
                          <a:pt x="2274" y="1512"/>
                          <a:pt x="2191" y="1262"/>
                          <a:pt x="2024" y="1048"/>
                        </a:cubicBezTo>
                        <a:cubicBezTo>
                          <a:pt x="1858" y="846"/>
                          <a:pt x="1631" y="691"/>
                          <a:pt x="1429" y="548"/>
                        </a:cubicBezTo>
                        <a:cubicBezTo>
                          <a:pt x="1215" y="393"/>
                          <a:pt x="1024" y="238"/>
                          <a:pt x="786" y="119"/>
                        </a:cubicBezTo>
                        <a:cubicBezTo>
                          <a:pt x="645" y="56"/>
                          <a:pt x="471" y="1"/>
                          <a:pt x="3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20" name="Google Shape;1020;p50"/>
                  <p:cNvSpPr/>
                  <p:nvPr/>
                </p:nvSpPr>
                <p:spPr>
                  <a:xfrm>
                    <a:off x="2095775" y="1711550"/>
                    <a:ext cx="99150" cy="15275"/>
                  </a:xfrm>
                  <a:custGeom>
                    <a:avLst/>
                    <a:gdLst/>
                    <a:ahLst/>
                    <a:cxnLst/>
                    <a:rect l="l" t="t" r="r" b="b"/>
                    <a:pathLst>
                      <a:path w="3966" h="611" extrusionOk="0">
                        <a:moveTo>
                          <a:pt x="1110" y="0"/>
                        </a:moveTo>
                        <a:cubicBezTo>
                          <a:pt x="1070" y="0"/>
                          <a:pt x="1029" y="2"/>
                          <a:pt x="989" y="4"/>
                        </a:cubicBezTo>
                        <a:cubicBezTo>
                          <a:pt x="632" y="40"/>
                          <a:pt x="275" y="159"/>
                          <a:pt x="1" y="385"/>
                        </a:cubicBezTo>
                        <a:lnTo>
                          <a:pt x="25" y="397"/>
                        </a:lnTo>
                        <a:cubicBezTo>
                          <a:pt x="346" y="290"/>
                          <a:pt x="680" y="231"/>
                          <a:pt x="1001" y="231"/>
                        </a:cubicBezTo>
                        <a:cubicBezTo>
                          <a:pt x="1334" y="231"/>
                          <a:pt x="1656" y="278"/>
                          <a:pt x="1965" y="397"/>
                        </a:cubicBezTo>
                        <a:cubicBezTo>
                          <a:pt x="2189" y="487"/>
                          <a:pt x="2460" y="610"/>
                          <a:pt x="2732" y="610"/>
                        </a:cubicBezTo>
                        <a:cubicBezTo>
                          <a:pt x="2822" y="610"/>
                          <a:pt x="2913" y="597"/>
                          <a:pt x="3001" y="564"/>
                        </a:cubicBezTo>
                        <a:cubicBezTo>
                          <a:pt x="3180" y="505"/>
                          <a:pt x="3311" y="409"/>
                          <a:pt x="3478" y="362"/>
                        </a:cubicBezTo>
                        <a:cubicBezTo>
                          <a:pt x="3532" y="348"/>
                          <a:pt x="3591" y="340"/>
                          <a:pt x="3651" y="340"/>
                        </a:cubicBezTo>
                        <a:cubicBezTo>
                          <a:pt x="3749" y="340"/>
                          <a:pt x="3849" y="362"/>
                          <a:pt x="3930" y="421"/>
                        </a:cubicBezTo>
                        <a:lnTo>
                          <a:pt x="3966" y="397"/>
                        </a:lnTo>
                        <a:cubicBezTo>
                          <a:pt x="3866" y="306"/>
                          <a:pt x="3736" y="278"/>
                          <a:pt x="3610" y="278"/>
                        </a:cubicBezTo>
                        <a:cubicBezTo>
                          <a:pt x="3557" y="278"/>
                          <a:pt x="3504" y="283"/>
                          <a:pt x="3454" y="290"/>
                        </a:cubicBezTo>
                        <a:cubicBezTo>
                          <a:pt x="3275" y="338"/>
                          <a:pt x="3132" y="409"/>
                          <a:pt x="2966" y="457"/>
                        </a:cubicBezTo>
                        <a:cubicBezTo>
                          <a:pt x="2903" y="473"/>
                          <a:pt x="2842" y="480"/>
                          <a:pt x="2781" y="480"/>
                        </a:cubicBezTo>
                        <a:cubicBezTo>
                          <a:pt x="2528" y="480"/>
                          <a:pt x="2284" y="355"/>
                          <a:pt x="2025" y="231"/>
                        </a:cubicBezTo>
                        <a:cubicBezTo>
                          <a:pt x="1750" y="83"/>
                          <a:pt x="1429" y="0"/>
                          <a:pt x="111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21" name="Google Shape;1021;p50"/>
                  <p:cNvSpPr/>
                  <p:nvPr/>
                </p:nvSpPr>
                <p:spPr>
                  <a:xfrm>
                    <a:off x="2325875" y="1633175"/>
                    <a:ext cx="86650" cy="27000"/>
                  </a:xfrm>
                  <a:custGeom>
                    <a:avLst/>
                    <a:gdLst/>
                    <a:ahLst/>
                    <a:cxnLst/>
                    <a:rect l="l" t="t" r="r" b="b"/>
                    <a:pathLst>
                      <a:path w="3466" h="1080" extrusionOk="0">
                        <a:moveTo>
                          <a:pt x="3304" y="0"/>
                        </a:moveTo>
                        <a:cubicBezTo>
                          <a:pt x="3185" y="0"/>
                          <a:pt x="3067" y="46"/>
                          <a:pt x="2977" y="103"/>
                        </a:cubicBezTo>
                        <a:cubicBezTo>
                          <a:pt x="2822" y="211"/>
                          <a:pt x="2715" y="342"/>
                          <a:pt x="2596" y="449"/>
                        </a:cubicBezTo>
                        <a:cubicBezTo>
                          <a:pt x="2450" y="603"/>
                          <a:pt x="2247" y="658"/>
                          <a:pt x="2035" y="658"/>
                        </a:cubicBezTo>
                        <a:cubicBezTo>
                          <a:pt x="1937" y="658"/>
                          <a:pt x="1837" y="646"/>
                          <a:pt x="1739" y="627"/>
                        </a:cubicBezTo>
                        <a:cubicBezTo>
                          <a:pt x="1453" y="570"/>
                          <a:pt x="1156" y="436"/>
                          <a:pt x="796" y="436"/>
                        </a:cubicBezTo>
                        <a:cubicBezTo>
                          <a:pt x="781" y="436"/>
                          <a:pt x="766" y="436"/>
                          <a:pt x="751" y="437"/>
                        </a:cubicBezTo>
                        <a:cubicBezTo>
                          <a:pt x="584" y="449"/>
                          <a:pt x="393" y="508"/>
                          <a:pt x="250" y="615"/>
                        </a:cubicBezTo>
                        <a:cubicBezTo>
                          <a:pt x="96" y="734"/>
                          <a:pt x="0" y="901"/>
                          <a:pt x="0" y="1080"/>
                        </a:cubicBezTo>
                        <a:lnTo>
                          <a:pt x="12" y="1080"/>
                        </a:lnTo>
                        <a:cubicBezTo>
                          <a:pt x="122" y="785"/>
                          <a:pt x="422" y="660"/>
                          <a:pt x="682" y="660"/>
                        </a:cubicBezTo>
                        <a:cubicBezTo>
                          <a:pt x="705" y="660"/>
                          <a:pt x="728" y="661"/>
                          <a:pt x="751" y="663"/>
                        </a:cubicBezTo>
                        <a:cubicBezTo>
                          <a:pt x="1048" y="663"/>
                          <a:pt x="1370" y="758"/>
                          <a:pt x="1703" y="806"/>
                        </a:cubicBezTo>
                        <a:cubicBezTo>
                          <a:pt x="1794" y="812"/>
                          <a:pt x="1889" y="822"/>
                          <a:pt x="1985" y="822"/>
                        </a:cubicBezTo>
                        <a:cubicBezTo>
                          <a:pt x="2065" y="822"/>
                          <a:pt x="2146" y="816"/>
                          <a:pt x="2227" y="794"/>
                        </a:cubicBezTo>
                        <a:cubicBezTo>
                          <a:pt x="2394" y="746"/>
                          <a:pt x="2560" y="663"/>
                          <a:pt x="2679" y="520"/>
                        </a:cubicBezTo>
                        <a:cubicBezTo>
                          <a:pt x="2775" y="401"/>
                          <a:pt x="2882" y="270"/>
                          <a:pt x="3001" y="163"/>
                        </a:cubicBezTo>
                        <a:cubicBezTo>
                          <a:pt x="3101" y="90"/>
                          <a:pt x="3223" y="24"/>
                          <a:pt x="3344" y="24"/>
                        </a:cubicBezTo>
                        <a:cubicBezTo>
                          <a:pt x="3380" y="24"/>
                          <a:pt x="3417" y="30"/>
                          <a:pt x="3453" y="44"/>
                        </a:cubicBezTo>
                        <a:lnTo>
                          <a:pt x="3465" y="32"/>
                        </a:lnTo>
                        <a:cubicBezTo>
                          <a:pt x="3413" y="10"/>
                          <a:pt x="3359" y="0"/>
                          <a:pt x="330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22" name="Google Shape;1022;p50"/>
                  <p:cNvSpPr/>
                  <p:nvPr/>
                </p:nvSpPr>
                <p:spPr>
                  <a:xfrm>
                    <a:off x="1992500" y="1458475"/>
                    <a:ext cx="31275" cy="72225"/>
                  </a:xfrm>
                  <a:custGeom>
                    <a:avLst/>
                    <a:gdLst/>
                    <a:ahLst/>
                    <a:cxnLst/>
                    <a:rect l="l" t="t" r="r" b="b"/>
                    <a:pathLst>
                      <a:path w="1251" h="2889" extrusionOk="0">
                        <a:moveTo>
                          <a:pt x="76" y="0"/>
                        </a:moveTo>
                        <a:cubicBezTo>
                          <a:pt x="51" y="0"/>
                          <a:pt x="26" y="2"/>
                          <a:pt x="0" y="7"/>
                        </a:cubicBezTo>
                        <a:cubicBezTo>
                          <a:pt x="6" y="7"/>
                          <a:pt x="12" y="7"/>
                          <a:pt x="18" y="7"/>
                        </a:cubicBezTo>
                        <a:cubicBezTo>
                          <a:pt x="306" y="7"/>
                          <a:pt x="501" y="298"/>
                          <a:pt x="501" y="567"/>
                        </a:cubicBezTo>
                        <a:cubicBezTo>
                          <a:pt x="524" y="841"/>
                          <a:pt x="417" y="1114"/>
                          <a:pt x="358" y="1412"/>
                        </a:cubicBezTo>
                        <a:cubicBezTo>
                          <a:pt x="298" y="1722"/>
                          <a:pt x="346" y="2067"/>
                          <a:pt x="501" y="2329"/>
                        </a:cubicBezTo>
                        <a:cubicBezTo>
                          <a:pt x="667" y="2615"/>
                          <a:pt x="941" y="2817"/>
                          <a:pt x="1239" y="2889"/>
                        </a:cubicBezTo>
                        <a:lnTo>
                          <a:pt x="1251" y="2865"/>
                        </a:lnTo>
                        <a:cubicBezTo>
                          <a:pt x="1012" y="2710"/>
                          <a:pt x="834" y="2484"/>
                          <a:pt x="715" y="2246"/>
                        </a:cubicBezTo>
                        <a:cubicBezTo>
                          <a:pt x="596" y="1996"/>
                          <a:pt x="524" y="1734"/>
                          <a:pt x="548" y="1460"/>
                        </a:cubicBezTo>
                        <a:cubicBezTo>
                          <a:pt x="584" y="1174"/>
                          <a:pt x="667" y="876"/>
                          <a:pt x="620" y="567"/>
                        </a:cubicBezTo>
                        <a:cubicBezTo>
                          <a:pt x="598" y="293"/>
                          <a:pt x="355" y="0"/>
                          <a:pt x="7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23" name="Google Shape;1023;p50"/>
                  <p:cNvSpPr/>
                  <p:nvPr/>
                </p:nvSpPr>
                <p:spPr>
                  <a:xfrm>
                    <a:off x="1637100" y="1439300"/>
                    <a:ext cx="28300" cy="64900"/>
                  </a:xfrm>
                  <a:custGeom>
                    <a:avLst/>
                    <a:gdLst/>
                    <a:ahLst/>
                    <a:cxnLst/>
                    <a:rect l="l" t="t" r="r" b="b"/>
                    <a:pathLst>
                      <a:path w="1132" h="2596" extrusionOk="0">
                        <a:moveTo>
                          <a:pt x="36" y="0"/>
                        </a:moveTo>
                        <a:lnTo>
                          <a:pt x="24" y="48"/>
                        </a:lnTo>
                        <a:cubicBezTo>
                          <a:pt x="143" y="96"/>
                          <a:pt x="191" y="227"/>
                          <a:pt x="191" y="346"/>
                        </a:cubicBezTo>
                        <a:cubicBezTo>
                          <a:pt x="191" y="465"/>
                          <a:pt x="167" y="584"/>
                          <a:pt x="119" y="703"/>
                        </a:cubicBezTo>
                        <a:cubicBezTo>
                          <a:pt x="72" y="822"/>
                          <a:pt x="24" y="941"/>
                          <a:pt x="12" y="1096"/>
                        </a:cubicBezTo>
                        <a:cubicBezTo>
                          <a:pt x="0" y="1227"/>
                          <a:pt x="60" y="1405"/>
                          <a:pt x="179" y="1489"/>
                        </a:cubicBezTo>
                        <a:cubicBezTo>
                          <a:pt x="298" y="1596"/>
                          <a:pt x="417" y="1655"/>
                          <a:pt x="524" y="1715"/>
                        </a:cubicBezTo>
                        <a:cubicBezTo>
                          <a:pt x="620" y="1774"/>
                          <a:pt x="703" y="1846"/>
                          <a:pt x="774" y="1941"/>
                        </a:cubicBezTo>
                        <a:cubicBezTo>
                          <a:pt x="905" y="2096"/>
                          <a:pt x="1001" y="2346"/>
                          <a:pt x="977" y="2596"/>
                        </a:cubicBezTo>
                        <a:lnTo>
                          <a:pt x="1001" y="2596"/>
                        </a:lnTo>
                        <a:cubicBezTo>
                          <a:pt x="1131" y="2358"/>
                          <a:pt x="1108" y="2024"/>
                          <a:pt x="941" y="1786"/>
                        </a:cubicBezTo>
                        <a:cubicBezTo>
                          <a:pt x="858" y="1667"/>
                          <a:pt x="727" y="1572"/>
                          <a:pt x="608" y="1500"/>
                        </a:cubicBezTo>
                        <a:cubicBezTo>
                          <a:pt x="489" y="1441"/>
                          <a:pt x="369" y="1405"/>
                          <a:pt x="286" y="1346"/>
                        </a:cubicBezTo>
                        <a:cubicBezTo>
                          <a:pt x="96" y="1227"/>
                          <a:pt x="131" y="953"/>
                          <a:pt x="215" y="715"/>
                        </a:cubicBezTo>
                        <a:cubicBezTo>
                          <a:pt x="250" y="584"/>
                          <a:pt x="274" y="453"/>
                          <a:pt x="250" y="322"/>
                        </a:cubicBezTo>
                        <a:cubicBezTo>
                          <a:pt x="239" y="203"/>
                          <a:pt x="167" y="48"/>
                          <a:pt x="3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24" name="Google Shape;1024;p50"/>
                  <p:cNvSpPr/>
                  <p:nvPr/>
                </p:nvSpPr>
                <p:spPr>
                  <a:xfrm>
                    <a:off x="1545125" y="1440775"/>
                    <a:ext cx="39900" cy="73250"/>
                  </a:xfrm>
                  <a:custGeom>
                    <a:avLst/>
                    <a:gdLst/>
                    <a:ahLst/>
                    <a:cxnLst/>
                    <a:rect l="l" t="t" r="r" b="b"/>
                    <a:pathLst>
                      <a:path w="1596" h="2930" extrusionOk="0">
                        <a:moveTo>
                          <a:pt x="108" y="1"/>
                        </a:moveTo>
                        <a:cubicBezTo>
                          <a:pt x="60" y="287"/>
                          <a:pt x="0" y="584"/>
                          <a:pt x="119" y="882"/>
                        </a:cubicBezTo>
                        <a:cubicBezTo>
                          <a:pt x="227" y="1191"/>
                          <a:pt x="584" y="1311"/>
                          <a:pt x="631" y="1549"/>
                        </a:cubicBezTo>
                        <a:cubicBezTo>
                          <a:pt x="655" y="1668"/>
                          <a:pt x="643" y="1811"/>
                          <a:pt x="667" y="1965"/>
                        </a:cubicBezTo>
                        <a:cubicBezTo>
                          <a:pt x="703" y="2132"/>
                          <a:pt x="750" y="2275"/>
                          <a:pt x="834" y="2418"/>
                        </a:cubicBezTo>
                        <a:cubicBezTo>
                          <a:pt x="1012" y="2680"/>
                          <a:pt x="1286" y="2894"/>
                          <a:pt x="1584" y="2930"/>
                        </a:cubicBezTo>
                        <a:lnTo>
                          <a:pt x="1596" y="2918"/>
                        </a:lnTo>
                        <a:cubicBezTo>
                          <a:pt x="1358" y="2763"/>
                          <a:pt x="1167" y="2549"/>
                          <a:pt x="1048" y="2311"/>
                        </a:cubicBezTo>
                        <a:cubicBezTo>
                          <a:pt x="989" y="2192"/>
                          <a:pt x="941" y="2073"/>
                          <a:pt x="917" y="1942"/>
                        </a:cubicBezTo>
                        <a:cubicBezTo>
                          <a:pt x="881" y="1822"/>
                          <a:pt x="881" y="1656"/>
                          <a:pt x="822" y="1513"/>
                        </a:cubicBezTo>
                        <a:cubicBezTo>
                          <a:pt x="774" y="1346"/>
                          <a:pt x="643" y="1215"/>
                          <a:pt x="524" y="1132"/>
                        </a:cubicBezTo>
                        <a:cubicBezTo>
                          <a:pt x="405" y="1049"/>
                          <a:pt x="298" y="953"/>
                          <a:pt x="238" y="834"/>
                        </a:cubicBezTo>
                        <a:cubicBezTo>
                          <a:pt x="108" y="596"/>
                          <a:pt x="119" y="287"/>
                          <a:pt x="1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25" name="Google Shape;1025;p50"/>
                  <p:cNvSpPr/>
                  <p:nvPr/>
                </p:nvSpPr>
                <p:spPr>
                  <a:xfrm>
                    <a:off x="1721325" y="1682250"/>
                    <a:ext cx="110475" cy="24975"/>
                  </a:xfrm>
                  <a:custGeom>
                    <a:avLst/>
                    <a:gdLst/>
                    <a:ahLst/>
                    <a:cxnLst/>
                    <a:rect l="l" t="t" r="r" b="b"/>
                    <a:pathLst>
                      <a:path w="4419" h="999" extrusionOk="0">
                        <a:moveTo>
                          <a:pt x="3444" y="1"/>
                        </a:moveTo>
                        <a:cubicBezTo>
                          <a:pt x="3392" y="1"/>
                          <a:pt x="3339" y="4"/>
                          <a:pt x="3287" y="10"/>
                        </a:cubicBezTo>
                        <a:cubicBezTo>
                          <a:pt x="3073" y="33"/>
                          <a:pt x="2870" y="105"/>
                          <a:pt x="2692" y="224"/>
                        </a:cubicBezTo>
                        <a:cubicBezTo>
                          <a:pt x="2501" y="343"/>
                          <a:pt x="2382" y="510"/>
                          <a:pt x="2239" y="641"/>
                        </a:cubicBezTo>
                        <a:cubicBezTo>
                          <a:pt x="2108" y="784"/>
                          <a:pt x="1965" y="855"/>
                          <a:pt x="1763" y="855"/>
                        </a:cubicBezTo>
                        <a:cubicBezTo>
                          <a:pt x="1584" y="855"/>
                          <a:pt x="1382" y="819"/>
                          <a:pt x="1191" y="807"/>
                        </a:cubicBezTo>
                        <a:lnTo>
                          <a:pt x="1" y="724"/>
                        </a:lnTo>
                        <a:lnTo>
                          <a:pt x="1" y="748"/>
                        </a:lnTo>
                        <a:lnTo>
                          <a:pt x="1168" y="926"/>
                        </a:lnTo>
                        <a:cubicBezTo>
                          <a:pt x="1370" y="938"/>
                          <a:pt x="1561" y="986"/>
                          <a:pt x="1763" y="998"/>
                        </a:cubicBezTo>
                        <a:cubicBezTo>
                          <a:pt x="1775" y="999"/>
                          <a:pt x="1787" y="999"/>
                          <a:pt x="1800" y="999"/>
                        </a:cubicBezTo>
                        <a:cubicBezTo>
                          <a:pt x="2004" y="999"/>
                          <a:pt x="2224" y="907"/>
                          <a:pt x="2358" y="784"/>
                        </a:cubicBezTo>
                        <a:cubicBezTo>
                          <a:pt x="2525" y="641"/>
                          <a:pt x="2656" y="498"/>
                          <a:pt x="2811" y="403"/>
                        </a:cubicBezTo>
                        <a:cubicBezTo>
                          <a:pt x="2954" y="319"/>
                          <a:pt x="3132" y="260"/>
                          <a:pt x="3311" y="224"/>
                        </a:cubicBezTo>
                        <a:cubicBezTo>
                          <a:pt x="3392" y="211"/>
                          <a:pt x="3472" y="205"/>
                          <a:pt x="3553" y="205"/>
                        </a:cubicBezTo>
                        <a:cubicBezTo>
                          <a:pt x="3851" y="205"/>
                          <a:pt x="4143" y="291"/>
                          <a:pt x="4406" y="450"/>
                        </a:cubicBezTo>
                        <a:lnTo>
                          <a:pt x="4418" y="438"/>
                        </a:lnTo>
                        <a:cubicBezTo>
                          <a:pt x="4178" y="147"/>
                          <a:pt x="3811" y="1"/>
                          <a:pt x="344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26" name="Google Shape;1026;p50"/>
                  <p:cNvSpPr/>
                  <p:nvPr/>
                </p:nvSpPr>
                <p:spPr>
                  <a:xfrm>
                    <a:off x="1647525" y="1745375"/>
                    <a:ext cx="110450" cy="25250"/>
                  </a:xfrm>
                  <a:custGeom>
                    <a:avLst/>
                    <a:gdLst/>
                    <a:ahLst/>
                    <a:cxnLst/>
                    <a:rect l="l" t="t" r="r" b="b"/>
                    <a:pathLst>
                      <a:path w="4418" h="1010" extrusionOk="0">
                        <a:moveTo>
                          <a:pt x="3436" y="0"/>
                        </a:moveTo>
                        <a:cubicBezTo>
                          <a:pt x="3386" y="0"/>
                          <a:pt x="3336" y="3"/>
                          <a:pt x="3286" y="9"/>
                        </a:cubicBezTo>
                        <a:cubicBezTo>
                          <a:pt x="3084" y="45"/>
                          <a:pt x="2870" y="116"/>
                          <a:pt x="2691" y="235"/>
                        </a:cubicBezTo>
                        <a:cubicBezTo>
                          <a:pt x="2500" y="354"/>
                          <a:pt x="2381" y="521"/>
                          <a:pt x="2250" y="652"/>
                        </a:cubicBezTo>
                        <a:cubicBezTo>
                          <a:pt x="2119" y="783"/>
                          <a:pt x="1965" y="854"/>
                          <a:pt x="1774" y="854"/>
                        </a:cubicBezTo>
                        <a:cubicBezTo>
                          <a:pt x="1596" y="854"/>
                          <a:pt x="1381" y="830"/>
                          <a:pt x="1191" y="818"/>
                        </a:cubicBezTo>
                        <a:lnTo>
                          <a:pt x="0" y="723"/>
                        </a:lnTo>
                        <a:lnTo>
                          <a:pt x="0" y="759"/>
                        </a:lnTo>
                        <a:lnTo>
                          <a:pt x="1179" y="937"/>
                        </a:lnTo>
                        <a:cubicBezTo>
                          <a:pt x="1369" y="949"/>
                          <a:pt x="1560" y="997"/>
                          <a:pt x="1774" y="1009"/>
                        </a:cubicBezTo>
                        <a:cubicBezTo>
                          <a:pt x="1784" y="1010"/>
                          <a:pt x="1795" y="1010"/>
                          <a:pt x="1805" y="1010"/>
                        </a:cubicBezTo>
                        <a:cubicBezTo>
                          <a:pt x="2001" y="1010"/>
                          <a:pt x="2223" y="907"/>
                          <a:pt x="2369" y="783"/>
                        </a:cubicBezTo>
                        <a:cubicBezTo>
                          <a:pt x="2536" y="652"/>
                          <a:pt x="2667" y="497"/>
                          <a:pt x="2810" y="414"/>
                        </a:cubicBezTo>
                        <a:cubicBezTo>
                          <a:pt x="2965" y="318"/>
                          <a:pt x="3143" y="259"/>
                          <a:pt x="3322" y="235"/>
                        </a:cubicBezTo>
                        <a:cubicBezTo>
                          <a:pt x="3405" y="222"/>
                          <a:pt x="3489" y="215"/>
                          <a:pt x="3574" y="215"/>
                        </a:cubicBezTo>
                        <a:cubicBezTo>
                          <a:pt x="3864" y="215"/>
                          <a:pt x="4156" y="295"/>
                          <a:pt x="4405" y="461"/>
                        </a:cubicBezTo>
                        <a:lnTo>
                          <a:pt x="4417" y="437"/>
                        </a:lnTo>
                        <a:cubicBezTo>
                          <a:pt x="4187" y="154"/>
                          <a:pt x="3808" y="0"/>
                          <a:pt x="343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27" name="Google Shape;1027;p50"/>
                  <p:cNvSpPr/>
                  <p:nvPr/>
                </p:nvSpPr>
                <p:spPr>
                  <a:xfrm>
                    <a:off x="1910950" y="1736150"/>
                    <a:ext cx="51800" cy="60050"/>
                  </a:xfrm>
                  <a:custGeom>
                    <a:avLst/>
                    <a:gdLst/>
                    <a:ahLst/>
                    <a:cxnLst/>
                    <a:rect l="l" t="t" r="r" b="b"/>
                    <a:pathLst>
                      <a:path w="2072" h="2402" extrusionOk="0">
                        <a:moveTo>
                          <a:pt x="1777" y="1"/>
                        </a:moveTo>
                        <a:cubicBezTo>
                          <a:pt x="1561" y="1"/>
                          <a:pt x="1335" y="110"/>
                          <a:pt x="1191" y="294"/>
                        </a:cubicBezTo>
                        <a:cubicBezTo>
                          <a:pt x="1084" y="425"/>
                          <a:pt x="1048" y="604"/>
                          <a:pt x="1048" y="771"/>
                        </a:cubicBezTo>
                        <a:cubicBezTo>
                          <a:pt x="1048" y="925"/>
                          <a:pt x="1060" y="1080"/>
                          <a:pt x="1060" y="1211"/>
                        </a:cubicBezTo>
                        <a:cubicBezTo>
                          <a:pt x="1060" y="1759"/>
                          <a:pt x="595" y="2295"/>
                          <a:pt x="0" y="2378"/>
                        </a:cubicBezTo>
                        <a:lnTo>
                          <a:pt x="0" y="2402"/>
                        </a:lnTo>
                        <a:cubicBezTo>
                          <a:pt x="595" y="2390"/>
                          <a:pt x="1179" y="1866"/>
                          <a:pt x="1238" y="1223"/>
                        </a:cubicBezTo>
                        <a:cubicBezTo>
                          <a:pt x="1262" y="914"/>
                          <a:pt x="1238" y="616"/>
                          <a:pt x="1369" y="425"/>
                        </a:cubicBezTo>
                        <a:cubicBezTo>
                          <a:pt x="1491" y="227"/>
                          <a:pt x="1735" y="89"/>
                          <a:pt x="2007" y="89"/>
                        </a:cubicBezTo>
                        <a:cubicBezTo>
                          <a:pt x="2029" y="89"/>
                          <a:pt x="2050" y="90"/>
                          <a:pt x="2072" y="92"/>
                        </a:cubicBezTo>
                        <a:lnTo>
                          <a:pt x="2072" y="80"/>
                        </a:lnTo>
                        <a:cubicBezTo>
                          <a:pt x="1983" y="26"/>
                          <a:pt x="1881" y="1"/>
                          <a:pt x="177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28" name="Google Shape;1028;p50"/>
                  <p:cNvSpPr/>
                  <p:nvPr/>
                </p:nvSpPr>
                <p:spPr>
                  <a:xfrm>
                    <a:off x="1976725" y="1706375"/>
                    <a:ext cx="30975" cy="80600"/>
                  </a:xfrm>
                  <a:custGeom>
                    <a:avLst/>
                    <a:gdLst/>
                    <a:ahLst/>
                    <a:cxnLst/>
                    <a:rect l="l" t="t" r="r" b="b"/>
                    <a:pathLst>
                      <a:path w="1239" h="3224" extrusionOk="0">
                        <a:moveTo>
                          <a:pt x="564" y="0"/>
                        </a:moveTo>
                        <a:cubicBezTo>
                          <a:pt x="423" y="0"/>
                          <a:pt x="270" y="70"/>
                          <a:pt x="179" y="188"/>
                        </a:cubicBezTo>
                        <a:cubicBezTo>
                          <a:pt x="48" y="331"/>
                          <a:pt x="0" y="545"/>
                          <a:pt x="36" y="735"/>
                        </a:cubicBezTo>
                        <a:cubicBezTo>
                          <a:pt x="96" y="1128"/>
                          <a:pt x="393" y="1390"/>
                          <a:pt x="631" y="1616"/>
                        </a:cubicBezTo>
                        <a:cubicBezTo>
                          <a:pt x="870" y="1855"/>
                          <a:pt x="1096" y="2105"/>
                          <a:pt x="1120" y="2438"/>
                        </a:cubicBezTo>
                        <a:cubicBezTo>
                          <a:pt x="1132" y="2748"/>
                          <a:pt x="929" y="3093"/>
                          <a:pt x="620" y="3212"/>
                        </a:cubicBezTo>
                        <a:lnTo>
                          <a:pt x="631" y="3224"/>
                        </a:lnTo>
                        <a:cubicBezTo>
                          <a:pt x="965" y="3129"/>
                          <a:pt x="1239" y="2807"/>
                          <a:pt x="1239" y="2438"/>
                        </a:cubicBezTo>
                        <a:cubicBezTo>
                          <a:pt x="1239" y="2045"/>
                          <a:pt x="989" y="1747"/>
                          <a:pt x="762" y="1497"/>
                        </a:cubicBezTo>
                        <a:cubicBezTo>
                          <a:pt x="536" y="1247"/>
                          <a:pt x="310" y="985"/>
                          <a:pt x="250" y="688"/>
                        </a:cubicBezTo>
                        <a:cubicBezTo>
                          <a:pt x="227" y="545"/>
                          <a:pt x="239" y="414"/>
                          <a:pt x="310" y="271"/>
                        </a:cubicBezTo>
                        <a:cubicBezTo>
                          <a:pt x="393" y="140"/>
                          <a:pt x="524" y="33"/>
                          <a:pt x="691" y="33"/>
                        </a:cubicBezTo>
                        <a:lnTo>
                          <a:pt x="691" y="21"/>
                        </a:lnTo>
                        <a:cubicBezTo>
                          <a:pt x="651" y="7"/>
                          <a:pt x="608" y="0"/>
                          <a:pt x="56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29" name="Google Shape;1029;p50"/>
                  <p:cNvSpPr/>
                  <p:nvPr/>
                </p:nvSpPr>
                <p:spPr>
                  <a:xfrm>
                    <a:off x="2041325" y="1695550"/>
                    <a:ext cx="64300" cy="56050"/>
                  </a:xfrm>
                  <a:custGeom>
                    <a:avLst/>
                    <a:gdLst/>
                    <a:ahLst/>
                    <a:cxnLst/>
                    <a:rect l="l" t="t" r="r" b="b"/>
                    <a:pathLst>
                      <a:path w="2572" h="2242" extrusionOk="0">
                        <a:moveTo>
                          <a:pt x="141" y="1"/>
                        </a:moveTo>
                        <a:cubicBezTo>
                          <a:pt x="93" y="1"/>
                          <a:pt x="46" y="5"/>
                          <a:pt x="0" y="13"/>
                        </a:cubicBezTo>
                        <a:lnTo>
                          <a:pt x="0" y="37"/>
                        </a:lnTo>
                        <a:cubicBezTo>
                          <a:pt x="310" y="97"/>
                          <a:pt x="560" y="287"/>
                          <a:pt x="726" y="525"/>
                        </a:cubicBezTo>
                        <a:cubicBezTo>
                          <a:pt x="905" y="764"/>
                          <a:pt x="905" y="1061"/>
                          <a:pt x="953" y="1406"/>
                        </a:cubicBezTo>
                        <a:cubicBezTo>
                          <a:pt x="976" y="1573"/>
                          <a:pt x="1036" y="1752"/>
                          <a:pt x="1155" y="1883"/>
                        </a:cubicBezTo>
                        <a:cubicBezTo>
                          <a:pt x="1274" y="2014"/>
                          <a:pt x="1417" y="2109"/>
                          <a:pt x="1584" y="2168"/>
                        </a:cubicBezTo>
                        <a:cubicBezTo>
                          <a:pt x="1758" y="2225"/>
                          <a:pt x="1933" y="2242"/>
                          <a:pt x="2105" y="2242"/>
                        </a:cubicBezTo>
                        <a:cubicBezTo>
                          <a:pt x="2263" y="2242"/>
                          <a:pt x="2419" y="2227"/>
                          <a:pt x="2572" y="2216"/>
                        </a:cubicBezTo>
                        <a:lnTo>
                          <a:pt x="2560" y="2168"/>
                        </a:lnTo>
                        <a:cubicBezTo>
                          <a:pt x="2227" y="2168"/>
                          <a:pt x="1905" y="2168"/>
                          <a:pt x="1619" y="2049"/>
                        </a:cubicBezTo>
                        <a:cubicBezTo>
                          <a:pt x="1334" y="1930"/>
                          <a:pt x="1131" y="1680"/>
                          <a:pt x="1131" y="1359"/>
                        </a:cubicBezTo>
                        <a:cubicBezTo>
                          <a:pt x="1107" y="1204"/>
                          <a:pt x="1131" y="1049"/>
                          <a:pt x="1107" y="871"/>
                        </a:cubicBezTo>
                        <a:cubicBezTo>
                          <a:pt x="1095" y="704"/>
                          <a:pt x="1036" y="514"/>
                          <a:pt x="917" y="383"/>
                        </a:cubicBezTo>
                        <a:cubicBezTo>
                          <a:pt x="723" y="148"/>
                          <a:pt x="424" y="1"/>
                          <a:pt x="14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30" name="Google Shape;1030;p50"/>
                  <p:cNvSpPr/>
                  <p:nvPr/>
                </p:nvSpPr>
                <p:spPr>
                  <a:xfrm>
                    <a:off x="2055600" y="1655550"/>
                    <a:ext cx="86950" cy="18325"/>
                  </a:xfrm>
                  <a:custGeom>
                    <a:avLst/>
                    <a:gdLst/>
                    <a:ahLst/>
                    <a:cxnLst/>
                    <a:rect l="l" t="t" r="r" b="b"/>
                    <a:pathLst>
                      <a:path w="3478" h="733" extrusionOk="0">
                        <a:moveTo>
                          <a:pt x="1091" y="0"/>
                        </a:moveTo>
                        <a:cubicBezTo>
                          <a:pt x="983" y="0"/>
                          <a:pt x="876" y="14"/>
                          <a:pt x="774" y="42"/>
                        </a:cubicBezTo>
                        <a:cubicBezTo>
                          <a:pt x="441" y="149"/>
                          <a:pt x="120" y="387"/>
                          <a:pt x="1" y="720"/>
                        </a:cubicBezTo>
                        <a:lnTo>
                          <a:pt x="24" y="732"/>
                        </a:lnTo>
                        <a:cubicBezTo>
                          <a:pt x="239" y="482"/>
                          <a:pt x="524" y="328"/>
                          <a:pt x="822" y="268"/>
                        </a:cubicBezTo>
                        <a:cubicBezTo>
                          <a:pt x="925" y="247"/>
                          <a:pt x="1033" y="235"/>
                          <a:pt x="1140" y="235"/>
                        </a:cubicBezTo>
                        <a:cubicBezTo>
                          <a:pt x="1342" y="235"/>
                          <a:pt x="1544" y="278"/>
                          <a:pt x="1715" y="387"/>
                        </a:cubicBezTo>
                        <a:cubicBezTo>
                          <a:pt x="1870" y="482"/>
                          <a:pt x="2001" y="566"/>
                          <a:pt x="2168" y="637"/>
                        </a:cubicBezTo>
                        <a:cubicBezTo>
                          <a:pt x="2269" y="692"/>
                          <a:pt x="2380" y="716"/>
                          <a:pt x="2495" y="716"/>
                        </a:cubicBezTo>
                        <a:cubicBezTo>
                          <a:pt x="2556" y="716"/>
                          <a:pt x="2618" y="709"/>
                          <a:pt x="2679" y="697"/>
                        </a:cubicBezTo>
                        <a:cubicBezTo>
                          <a:pt x="3025" y="661"/>
                          <a:pt x="3334" y="423"/>
                          <a:pt x="3477" y="101"/>
                        </a:cubicBezTo>
                        <a:lnTo>
                          <a:pt x="3453" y="78"/>
                        </a:lnTo>
                        <a:cubicBezTo>
                          <a:pt x="3311" y="375"/>
                          <a:pt x="3001" y="554"/>
                          <a:pt x="2679" y="578"/>
                        </a:cubicBezTo>
                        <a:cubicBezTo>
                          <a:pt x="2537" y="578"/>
                          <a:pt x="2370" y="566"/>
                          <a:pt x="2239" y="494"/>
                        </a:cubicBezTo>
                        <a:cubicBezTo>
                          <a:pt x="2084" y="423"/>
                          <a:pt x="1965" y="316"/>
                          <a:pt x="1822" y="220"/>
                        </a:cubicBezTo>
                        <a:cubicBezTo>
                          <a:pt x="1612" y="78"/>
                          <a:pt x="1349" y="0"/>
                          <a:pt x="10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31" name="Google Shape;1031;p50"/>
                  <p:cNvSpPr/>
                  <p:nvPr/>
                </p:nvSpPr>
                <p:spPr>
                  <a:xfrm>
                    <a:off x="1945475" y="1626225"/>
                    <a:ext cx="66400" cy="44675"/>
                  </a:xfrm>
                  <a:custGeom>
                    <a:avLst/>
                    <a:gdLst/>
                    <a:ahLst/>
                    <a:cxnLst/>
                    <a:rect l="l" t="t" r="r" b="b"/>
                    <a:pathLst>
                      <a:path w="2656" h="1787" extrusionOk="0">
                        <a:moveTo>
                          <a:pt x="107" y="0"/>
                        </a:moveTo>
                        <a:cubicBezTo>
                          <a:pt x="0" y="131"/>
                          <a:pt x="24" y="310"/>
                          <a:pt x="96" y="441"/>
                        </a:cubicBezTo>
                        <a:cubicBezTo>
                          <a:pt x="167" y="572"/>
                          <a:pt x="298" y="679"/>
                          <a:pt x="453" y="727"/>
                        </a:cubicBezTo>
                        <a:cubicBezTo>
                          <a:pt x="762" y="834"/>
                          <a:pt x="1072" y="786"/>
                          <a:pt x="1346" y="810"/>
                        </a:cubicBezTo>
                        <a:cubicBezTo>
                          <a:pt x="1620" y="846"/>
                          <a:pt x="1870" y="977"/>
                          <a:pt x="2084" y="1143"/>
                        </a:cubicBezTo>
                        <a:cubicBezTo>
                          <a:pt x="2310" y="1310"/>
                          <a:pt x="2501" y="1512"/>
                          <a:pt x="2643" y="1786"/>
                        </a:cubicBezTo>
                        <a:lnTo>
                          <a:pt x="2655" y="1786"/>
                        </a:lnTo>
                        <a:cubicBezTo>
                          <a:pt x="2620" y="1489"/>
                          <a:pt x="2465" y="1191"/>
                          <a:pt x="2227" y="977"/>
                        </a:cubicBezTo>
                        <a:cubicBezTo>
                          <a:pt x="1989" y="774"/>
                          <a:pt x="1667" y="667"/>
                          <a:pt x="1358" y="655"/>
                        </a:cubicBezTo>
                        <a:cubicBezTo>
                          <a:pt x="1333" y="654"/>
                          <a:pt x="1308" y="654"/>
                          <a:pt x="1284" y="654"/>
                        </a:cubicBezTo>
                        <a:cubicBezTo>
                          <a:pt x="1107" y="654"/>
                          <a:pt x="939" y="676"/>
                          <a:pt x="779" y="676"/>
                        </a:cubicBezTo>
                        <a:cubicBezTo>
                          <a:pt x="683" y="676"/>
                          <a:pt x="590" y="668"/>
                          <a:pt x="500" y="643"/>
                        </a:cubicBezTo>
                        <a:cubicBezTo>
                          <a:pt x="357" y="596"/>
                          <a:pt x="226" y="536"/>
                          <a:pt x="155" y="417"/>
                        </a:cubicBezTo>
                        <a:cubicBezTo>
                          <a:pt x="84" y="298"/>
                          <a:pt x="48" y="131"/>
                          <a:pt x="119" y="12"/>
                        </a:cubicBezTo>
                        <a:lnTo>
                          <a:pt x="10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32" name="Google Shape;1032;p50"/>
                  <p:cNvSpPr/>
                  <p:nvPr/>
                </p:nvSpPr>
                <p:spPr>
                  <a:xfrm>
                    <a:off x="1856175" y="1692225"/>
                    <a:ext cx="87225" cy="16475"/>
                  </a:xfrm>
                  <a:custGeom>
                    <a:avLst/>
                    <a:gdLst/>
                    <a:ahLst/>
                    <a:cxnLst/>
                    <a:rect l="l" t="t" r="r" b="b"/>
                    <a:pathLst>
                      <a:path w="3489" h="659" extrusionOk="0">
                        <a:moveTo>
                          <a:pt x="2174" y="0"/>
                        </a:moveTo>
                        <a:cubicBezTo>
                          <a:pt x="2041" y="0"/>
                          <a:pt x="1910" y="15"/>
                          <a:pt x="1786" y="39"/>
                        </a:cubicBezTo>
                        <a:cubicBezTo>
                          <a:pt x="1489" y="87"/>
                          <a:pt x="1191" y="170"/>
                          <a:pt x="893" y="182"/>
                        </a:cubicBezTo>
                        <a:cubicBezTo>
                          <a:pt x="620" y="182"/>
                          <a:pt x="298" y="158"/>
                          <a:pt x="24" y="51"/>
                        </a:cubicBezTo>
                        <a:lnTo>
                          <a:pt x="0" y="87"/>
                        </a:lnTo>
                        <a:cubicBezTo>
                          <a:pt x="286" y="218"/>
                          <a:pt x="584" y="289"/>
                          <a:pt x="893" y="301"/>
                        </a:cubicBezTo>
                        <a:cubicBezTo>
                          <a:pt x="918" y="302"/>
                          <a:pt x="942" y="303"/>
                          <a:pt x="966" y="303"/>
                        </a:cubicBezTo>
                        <a:cubicBezTo>
                          <a:pt x="1260" y="303"/>
                          <a:pt x="1535" y="240"/>
                          <a:pt x="1810" y="218"/>
                        </a:cubicBezTo>
                        <a:cubicBezTo>
                          <a:pt x="1885" y="206"/>
                          <a:pt x="1957" y="201"/>
                          <a:pt x="2029" y="201"/>
                        </a:cubicBezTo>
                        <a:cubicBezTo>
                          <a:pt x="2245" y="201"/>
                          <a:pt x="2453" y="248"/>
                          <a:pt x="2667" y="301"/>
                        </a:cubicBezTo>
                        <a:cubicBezTo>
                          <a:pt x="2953" y="385"/>
                          <a:pt x="3203" y="504"/>
                          <a:pt x="3477" y="658"/>
                        </a:cubicBezTo>
                        <a:lnTo>
                          <a:pt x="3489" y="647"/>
                        </a:lnTo>
                        <a:cubicBezTo>
                          <a:pt x="3310" y="396"/>
                          <a:pt x="3025" y="206"/>
                          <a:pt x="2727" y="99"/>
                        </a:cubicBezTo>
                        <a:cubicBezTo>
                          <a:pt x="2553" y="29"/>
                          <a:pt x="2362" y="0"/>
                          <a:pt x="217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33" name="Google Shape;1033;p50"/>
                  <p:cNvSpPr/>
                  <p:nvPr/>
                </p:nvSpPr>
                <p:spPr>
                  <a:xfrm>
                    <a:off x="1748425" y="1585150"/>
                    <a:ext cx="72050" cy="30975"/>
                  </a:xfrm>
                  <a:custGeom>
                    <a:avLst/>
                    <a:gdLst/>
                    <a:ahLst/>
                    <a:cxnLst/>
                    <a:rect l="l" t="t" r="r" b="b"/>
                    <a:pathLst>
                      <a:path w="2882" h="1239" extrusionOk="0">
                        <a:moveTo>
                          <a:pt x="0" y="0"/>
                        </a:moveTo>
                        <a:cubicBezTo>
                          <a:pt x="114" y="274"/>
                          <a:pt x="436" y="406"/>
                          <a:pt x="704" y="406"/>
                        </a:cubicBezTo>
                        <a:cubicBezTo>
                          <a:pt x="716" y="406"/>
                          <a:pt x="727" y="406"/>
                          <a:pt x="739" y="405"/>
                        </a:cubicBezTo>
                        <a:cubicBezTo>
                          <a:pt x="1036" y="405"/>
                          <a:pt x="1322" y="322"/>
                          <a:pt x="1596" y="322"/>
                        </a:cubicBezTo>
                        <a:cubicBezTo>
                          <a:pt x="1616" y="320"/>
                          <a:pt x="1636" y="319"/>
                          <a:pt x="1655" y="319"/>
                        </a:cubicBezTo>
                        <a:cubicBezTo>
                          <a:pt x="1901" y="319"/>
                          <a:pt x="2097" y="455"/>
                          <a:pt x="2263" y="631"/>
                        </a:cubicBezTo>
                        <a:cubicBezTo>
                          <a:pt x="2453" y="834"/>
                          <a:pt x="2644" y="1060"/>
                          <a:pt x="2870" y="1239"/>
                        </a:cubicBezTo>
                        <a:lnTo>
                          <a:pt x="2882" y="1227"/>
                        </a:lnTo>
                        <a:cubicBezTo>
                          <a:pt x="2751" y="953"/>
                          <a:pt x="2608" y="715"/>
                          <a:pt x="2429" y="477"/>
                        </a:cubicBezTo>
                        <a:cubicBezTo>
                          <a:pt x="2334" y="381"/>
                          <a:pt x="2203" y="262"/>
                          <a:pt x="2048" y="203"/>
                        </a:cubicBezTo>
                        <a:cubicBezTo>
                          <a:pt x="1942" y="159"/>
                          <a:pt x="1823" y="134"/>
                          <a:pt x="1710" y="134"/>
                        </a:cubicBezTo>
                        <a:cubicBezTo>
                          <a:pt x="1671" y="134"/>
                          <a:pt x="1633" y="137"/>
                          <a:pt x="1596" y="143"/>
                        </a:cubicBezTo>
                        <a:cubicBezTo>
                          <a:pt x="1274" y="167"/>
                          <a:pt x="1012" y="274"/>
                          <a:pt x="739" y="298"/>
                        </a:cubicBezTo>
                        <a:cubicBezTo>
                          <a:pt x="697" y="304"/>
                          <a:pt x="655" y="307"/>
                          <a:pt x="612" y="307"/>
                        </a:cubicBezTo>
                        <a:cubicBezTo>
                          <a:pt x="383" y="307"/>
                          <a:pt x="145" y="221"/>
                          <a:pt x="2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34" name="Google Shape;1034;p50"/>
                  <p:cNvSpPr/>
                  <p:nvPr/>
                </p:nvSpPr>
                <p:spPr>
                  <a:xfrm>
                    <a:off x="2114825" y="1870300"/>
                    <a:ext cx="31000" cy="70575"/>
                  </a:xfrm>
                  <a:custGeom>
                    <a:avLst/>
                    <a:gdLst/>
                    <a:ahLst/>
                    <a:cxnLst/>
                    <a:rect l="l" t="t" r="r" b="b"/>
                    <a:pathLst>
                      <a:path w="1240" h="2823" extrusionOk="0">
                        <a:moveTo>
                          <a:pt x="346" y="1"/>
                        </a:moveTo>
                        <a:cubicBezTo>
                          <a:pt x="180" y="12"/>
                          <a:pt x="49" y="179"/>
                          <a:pt x="37" y="346"/>
                        </a:cubicBezTo>
                        <a:cubicBezTo>
                          <a:pt x="1" y="501"/>
                          <a:pt x="72" y="703"/>
                          <a:pt x="180" y="822"/>
                        </a:cubicBezTo>
                        <a:cubicBezTo>
                          <a:pt x="406" y="1072"/>
                          <a:pt x="703" y="1132"/>
                          <a:pt x="894" y="1310"/>
                        </a:cubicBezTo>
                        <a:cubicBezTo>
                          <a:pt x="1001" y="1394"/>
                          <a:pt x="1072" y="1501"/>
                          <a:pt x="1084" y="1620"/>
                        </a:cubicBezTo>
                        <a:cubicBezTo>
                          <a:pt x="1096" y="1739"/>
                          <a:pt x="1061" y="1870"/>
                          <a:pt x="1001" y="1989"/>
                        </a:cubicBezTo>
                        <a:cubicBezTo>
                          <a:pt x="930" y="2108"/>
                          <a:pt x="846" y="2251"/>
                          <a:pt x="822" y="2394"/>
                        </a:cubicBezTo>
                        <a:cubicBezTo>
                          <a:pt x="787" y="2548"/>
                          <a:pt x="811" y="2727"/>
                          <a:pt x="906" y="2822"/>
                        </a:cubicBezTo>
                        <a:cubicBezTo>
                          <a:pt x="822" y="2703"/>
                          <a:pt x="834" y="2560"/>
                          <a:pt x="882" y="2429"/>
                        </a:cubicBezTo>
                        <a:cubicBezTo>
                          <a:pt x="930" y="2287"/>
                          <a:pt x="1013" y="2191"/>
                          <a:pt x="1084" y="2048"/>
                        </a:cubicBezTo>
                        <a:cubicBezTo>
                          <a:pt x="1168" y="1917"/>
                          <a:pt x="1239" y="1775"/>
                          <a:pt x="1239" y="1608"/>
                        </a:cubicBezTo>
                        <a:cubicBezTo>
                          <a:pt x="1239" y="1441"/>
                          <a:pt x="1132" y="1274"/>
                          <a:pt x="1025" y="1179"/>
                        </a:cubicBezTo>
                        <a:cubicBezTo>
                          <a:pt x="811" y="953"/>
                          <a:pt x="525" y="834"/>
                          <a:pt x="346" y="655"/>
                        </a:cubicBezTo>
                        <a:cubicBezTo>
                          <a:pt x="239" y="560"/>
                          <a:pt x="191" y="477"/>
                          <a:pt x="180" y="346"/>
                        </a:cubicBezTo>
                        <a:cubicBezTo>
                          <a:pt x="180" y="227"/>
                          <a:pt x="215" y="72"/>
                          <a:pt x="346" y="12"/>
                        </a:cubicBezTo>
                        <a:lnTo>
                          <a:pt x="34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35" name="Google Shape;1035;p50"/>
                  <p:cNvSpPr/>
                  <p:nvPr/>
                </p:nvSpPr>
                <p:spPr>
                  <a:xfrm>
                    <a:off x="1409100" y="1818975"/>
                    <a:ext cx="59850" cy="52250"/>
                  </a:xfrm>
                  <a:custGeom>
                    <a:avLst/>
                    <a:gdLst/>
                    <a:ahLst/>
                    <a:cxnLst/>
                    <a:rect l="l" t="t" r="r" b="b"/>
                    <a:pathLst>
                      <a:path w="2394" h="2090" extrusionOk="0">
                        <a:moveTo>
                          <a:pt x="2086" y="0"/>
                        </a:moveTo>
                        <a:cubicBezTo>
                          <a:pt x="1862" y="0"/>
                          <a:pt x="1623" y="117"/>
                          <a:pt x="1512" y="339"/>
                        </a:cubicBezTo>
                        <a:cubicBezTo>
                          <a:pt x="1417" y="482"/>
                          <a:pt x="1417" y="696"/>
                          <a:pt x="1441" y="839"/>
                        </a:cubicBezTo>
                        <a:cubicBezTo>
                          <a:pt x="1477" y="994"/>
                          <a:pt x="1488" y="1113"/>
                          <a:pt x="1429" y="1220"/>
                        </a:cubicBezTo>
                        <a:cubicBezTo>
                          <a:pt x="1298" y="1434"/>
                          <a:pt x="977" y="1482"/>
                          <a:pt x="679" y="1530"/>
                        </a:cubicBezTo>
                        <a:cubicBezTo>
                          <a:pt x="536" y="1565"/>
                          <a:pt x="369" y="1601"/>
                          <a:pt x="238" y="1696"/>
                        </a:cubicBezTo>
                        <a:cubicBezTo>
                          <a:pt x="95" y="1768"/>
                          <a:pt x="0" y="1923"/>
                          <a:pt x="0" y="2077"/>
                        </a:cubicBezTo>
                        <a:lnTo>
                          <a:pt x="24" y="2089"/>
                        </a:lnTo>
                        <a:cubicBezTo>
                          <a:pt x="24" y="1946"/>
                          <a:pt x="143" y="1827"/>
                          <a:pt x="262" y="1756"/>
                        </a:cubicBezTo>
                        <a:cubicBezTo>
                          <a:pt x="381" y="1673"/>
                          <a:pt x="536" y="1661"/>
                          <a:pt x="679" y="1649"/>
                        </a:cubicBezTo>
                        <a:cubicBezTo>
                          <a:pt x="977" y="1625"/>
                          <a:pt x="1346" y="1625"/>
                          <a:pt x="1572" y="1327"/>
                        </a:cubicBezTo>
                        <a:cubicBezTo>
                          <a:pt x="1691" y="1161"/>
                          <a:pt x="1679" y="946"/>
                          <a:pt x="1667" y="815"/>
                        </a:cubicBezTo>
                        <a:cubicBezTo>
                          <a:pt x="1655" y="672"/>
                          <a:pt x="1655" y="565"/>
                          <a:pt x="1715" y="446"/>
                        </a:cubicBezTo>
                        <a:cubicBezTo>
                          <a:pt x="1788" y="237"/>
                          <a:pt x="2017" y="92"/>
                          <a:pt x="2273" y="92"/>
                        </a:cubicBezTo>
                        <a:cubicBezTo>
                          <a:pt x="2309" y="92"/>
                          <a:pt x="2345" y="95"/>
                          <a:pt x="2381" y="101"/>
                        </a:cubicBezTo>
                        <a:lnTo>
                          <a:pt x="2393" y="89"/>
                        </a:lnTo>
                        <a:cubicBezTo>
                          <a:pt x="2306" y="29"/>
                          <a:pt x="2198" y="0"/>
                          <a:pt x="208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36" name="Google Shape;1036;p50"/>
                  <p:cNvSpPr/>
                  <p:nvPr/>
                </p:nvSpPr>
                <p:spPr>
                  <a:xfrm>
                    <a:off x="1743075" y="1422325"/>
                    <a:ext cx="28300" cy="69375"/>
                  </a:xfrm>
                  <a:custGeom>
                    <a:avLst/>
                    <a:gdLst/>
                    <a:ahLst/>
                    <a:cxnLst/>
                    <a:rect l="l" t="t" r="r" b="b"/>
                    <a:pathLst>
                      <a:path w="1132" h="2775" extrusionOk="0">
                        <a:moveTo>
                          <a:pt x="0" y="1"/>
                        </a:moveTo>
                        <a:cubicBezTo>
                          <a:pt x="95" y="501"/>
                          <a:pt x="214" y="989"/>
                          <a:pt x="321" y="1501"/>
                        </a:cubicBezTo>
                        <a:cubicBezTo>
                          <a:pt x="357" y="1739"/>
                          <a:pt x="405" y="2013"/>
                          <a:pt x="536" y="2251"/>
                        </a:cubicBezTo>
                        <a:cubicBezTo>
                          <a:pt x="655" y="2477"/>
                          <a:pt x="869" y="2703"/>
                          <a:pt x="1119" y="2775"/>
                        </a:cubicBezTo>
                        <a:lnTo>
                          <a:pt x="1131" y="2763"/>
                        </a:lnTo>
                        <a:cubicBezTo>
                          <a:pt x="941" y="2584"/>
                          <a:pt x="822" y="2382"/>
                          <a:pt x="738" y="2156"/>
                        </a:cubicBezTo>
                        <a:cubicBezTo>
                          <a:pt x="643" y="1929"/>
                          <a:pt x="560" y="1691"/>
                          <a:pt x="476" y="1453"/>
                        </a:cubicBezTo>
                        <a:cubicBezTo>
                          <a:pt x="333" y="965"/>
                          <a:pt x="179" y="489"/>
                          <a:pt x="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37" name="Google Shape;1037;p50"/>
                  <p:cNvSpPr/>
                  <p:nvPr/>
                </p:nvSpPr>
                <p:spPr>
                  <a:xfrm>
                    <a:off x="2324375" y="1503725"/>
                    <a:ext cx="60150" cy="60025"/>
                  </a:xfrm>
                  <a:custGeom>
                    <a:avLst/>
                    <a:gdLst/>
                    <a:ahLst/>
                    <a:cxnLst/>
                    <a:rect l="l" t="t" r="r" b="b"/>
                    <a:pathLst>
                      <a:path w="2406" h="2401" extrusionOk="0">
                        <a:moveTo>
                          <a:pt x="2215" y="0"/>
                        </a:moveTo>
                        <a:cubicBezTo>
                          <a:pt x="1969" y="0"/>
                          <a:pt x="1713" y="90"/>
                          <a:pt x="1525" y="269"/>
                        </a:cubicBezTo>
                        <a:cubicBezTo>
                          <a:pt x="1406" y="376"/>
                          <a:pt x="1323" y="507"/>
                          <a:pt x="1263" y="674"/>
                        </a:cubicBezTo>
                        <a:cubicBezTo>
                          <a:pt x="1215" y="817"/>
                          <a:pt x="1192" y="971"/>
                          <a:pt x="1132" y="1090"/>
                        </a:cubicBezTo>
                        <a:cubicBezTo>
                          <a:pt x="989" y="1329"/>
                          <a:pt x="691" y="1400"/>
                          <a:pt x="430" y="1567"/>
                        </a:cubicBezTo>
                        <a:cubicBezTo>
                          <a:pt x="299" y="1650"/>
                          <a:pt x="144" y="1757"/>
                          <a:pt x="72" y="1924"/>
                        </a:cubicBezTo>
                        <a:cubicBezTo>
                          <a:pt x="1" y="2067"/>
                          <a:pt x="1" y="2281"/>
                          <a:pt x="108" y="2400"/>
                        </a:cubicBezTo>
                        <a:lnTo>
                          <a:pt x="120" y="2376"/>
                        </a:lnTo>
                        <a:cubicBezTo>
                          <a:pt x="72" y="2245"/>
                          <a:pt x="132" y="2102"/>
                          <a:pt x="203" y="1995"/>
                        </a:cubicBezTo>
                        <a:cubicBezTo>
                          <a:pt x="287" y="1888"/>
                          <a:pt x="406" y="1817"/>
                          <a:pt x="537" y="1757"/>
                        </a:cubicBezTo>
                        <a:cubicBezTo>
                          <a:pt x="775" y="1638"/>
                          <a:pt x="1132" y="1507"/>
                          <a:pt x="1275" y="1162"/>
                        </a:cubicBezTo>
                        <a:cubicBezTo>
                          <a:pt x="1358" y="995"/>
                          <a:pt x="1358" y="840"/>
                          <a:pt x="1394" y="698"/>
                        </a:cubicBezTo>
                        <a:cubicBezTo>
                          <a:pt x="1442" y="567"/>
                          <a:pt x="1501" y="436"/>
                          <a:pt x="1608" y="328"/>
                        </a:cubicBezTo>
                        <a:cubicBezTo>
                          <a:pt x="1788" y="138"/>
                          <a:pt x="2044" y="13"/>
                          <a:pt x="2308" y="13"/>
                        </a:cubicBezTo>
                        <a:cubicBezTo>
                          <a:pt x="2340" y="13"/>
                          <a:pt x="2373" y="15"/>
                          <a:pt x="2406" y="19"/>
                        </a:cubicBezTo>
                        <a:cubicBezTo>
                          <a:pt x="2344" y="6"/>
                          <a:pt x="2280" y="0"/>
                          <a:pt x="22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38" name="Google Shape;1038;p50"/>
                  <p:cNvSpPr/>
                  <p:nvPr/>
                </p:nvSpPr>
                <p:spPr>
                  <a:xfrm>
                    <a:off x="2013325" y="1875650"/>
                    <a:ext cx="16400" cy="57175"/>
                  </a:xfrm>
                  <a:custGeom>
                    <a:avLst/>
                    <a:gdLst/>
                    <a:ahLst/>
                    <a:cxnLst/>
                    <a:rect l="l" t="t" r="r" b="b"/>
                    <a:pathLst>
                      <a:path w="656" h="2287" extrusionOk="0">
                        <a:moveTo>
                          <a:pt x="406" y="1"/>
                        </a:moveTo>
                        <a:cubicBezTo>
                          <a:pt x="168" y="48"/>
                          <a:pt x="1" y="322"/>
                          <a:pt x="25" y="572"/>
                        </a:cubicBezTo>
                        <a:cubicBezTo>
                          <a:pt x="49" y="703"/>
                          <a:pt x="120" y="834"/>
                          <a:pt x="203" y="918"/>
                        </a:cubicBezTo>
                        <a:cubicBezTo>
                          <a:pt x="299" y="989"/>
                          <a:pt x="382" y="1049"/>
                          <a:pt x="430" y="1108"/>
                        </a:cubicBezTo>
                        <a:cubicBezTo>
                          <a:pt x="477" y="1168"/>
                          <a:pt x="465" y="1239"/>
                          <a:pt x="430" y="1346"/>
                        </a:cubicBezTo>
                        <a:lnTo>
                          <a:pt x="358" y="1656"/>
                        </a:lnTo>
                        <a:lnTo>
                          <a:pt x="203" y="2287"/>
                        </a:lnTo>
                        <a:lnTo>
                          <a:pt x="441" y="1692"/>
                        </a:lnTo>
                        <a:lnTo>
                          <a:pt x="560" y="1394"/>
                        </a:lnTo>
                        <a:cubicBezTo>
                          <a:pt x="608" y="1299"/>
                          <a:pt x="656" y="1156"/>
                          <a:pt x="584" y="1013"/>
                        </a:cubicBezTo>
                        <a:cubicBezTo>
                          <a:pt x="501" y="894"/>
                          <a:pt x="418" y="822"/>
                          <a:pt x="358" y="751"/>
                        </a:cubicBezTo>
                        <a:cubicBezTo>
                          <a:pt x="299" y="679"/>
                          <a:pt x="263" y="620"/>
                          <a:pt x="251" y="525"/>
                        </a:cubicBezTo>
                        <a:cubicBezTo>
                          <a:pt x="227" y="358"/>
                          <a:pt x="251" y="168"/>
                          <a:pt x="418" y="25"/>
                        </a:cubicBezTo>
                        <a:lnTo>
                          <a:pt x="40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39" name="Google Shape;1039;p50"/>
                  <p:cNvSpPr/>
                  <p:nvPr/>
                </p:nvSpPr>
                <p:spPr>
                  <a:xfrm>
                    <a:off x="2174375" y="1799675"/>
                    <a:ext cx="45550" cy="46850"/>
                  </a:xfrm>
                  <a:custGeom>
                    <a:avLst/>
                    <a:gdLst/>
                    <a:ahLst/>
                    <a:cxnLst/>
                    <a:rect l="l" t="t" r="r" b="b"/>
                    <a:pathLst>
                      <a:path w="1822" h="1874" extrusionOk="0">
                        <a:moveTo>
                          <a:pt x="123" y="1"/>
                        </a:moveTo>
                        <a:cubicBezTo>
                          <a:pt x="82" y="1"/>
                          <a:pt x="41" y="5"/>
                          <a:pt x="0" y="16"/>
                        </a:cubicBezTo>
                        <a:lnTo>
                          <a:pt x="0" y="39"/>
                        </a:lnTo>
                        <a:cubicBezTo>
                          <a:pt x="203" y="111"/>
                          <a:pt x="357" y="242"/>
                          <a:pt x="500" y="397"/>
                        </a:cubicBezTo>
                        <a:lnTo>
                          <a:pt x="965" y="861"/>
                        </a:lnTo>
                        <a:lnTo>
                          <a:pt x="1417" y="1337"/>
                        </a:lnTo>
                        <a:lnTo>
                          <a:pt x="1798" y="1873"/>
                        </a:lnTo>
                        <a:lnTo>
                          <a:pt x="1822" y="1849"/>
                        </a:lnTo>
                        <a:lnTo>
                          <a:pt x="1488" y="1254"/>
                        </a:lnTo>
                        <a:cubicBezTo>
                          <a:pt x="1357" y="1075"/>
                          <a:pt x="1215" y="885"/>
                          <a:pt x="1084" y="718"/>
                        </a:cubicBezTo>
                        <a:cubicBezTo>
                          <a:pt x="953" y="563"/>
                          <a:pt x="834" y="361"/>
                          <a:pt x="655" y="218"/>
                        </a:cubicBezTo>
                        <a:cubicBezTo>
                          <a:pt x="517" y="109"/>
                          <a:pt x="321" y="1"/>
                          <a:pt x="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40" name="Google Shape;1040;p50"/>
                  <p:cNvSpPr/>
                  <p:nvPr/>
                </p:nvSpPr>
                <p:spPr>
                  <a:xfrm>
                    <a:off x="1752875" y="1758175"/>
                    <a:ext cx="63150" cy="26075"/>
                  </a:xfrm>
                  <a:custGeom>
                    <a:avLst/>
                    <a:gdLst/>
                    <a:ahLst/>
                    <a:cxnLst/>
                    <a:rect l="l" t="t" r="r" b="b"/>
                    <a:pathLst>
                      <a:path w="2526" h="1043" extrusionOk="0">
                        <a:moveTo>
                          <a:pt x="2012" y="1"/>
                        </a:moveTo>
                        <a:cubicBezTo>
                          <a:pt x="1965" y="1"/>
                          <a:pt x="1918" y="7"/>
                          <a:pt x="1870" y="21"/>
                        </a:cubicBezTo>
                        <a:cubicBezTo>
                          <a:pt x="1727" y="44"/>
                          <a:pt x="1573" y="164"/>
                          <a:pt x="1513" y="306"/>
                        </a:cubicBezTo>
                        <a:cubicBezTo>
                          <a:pt x="1453" y="437"/>
                          <a:pt x="1430" y="568"/>
                          <a:pt x="1370" y="676"/>
                        </a:cubicBezTo>
                        <a:cubicBezTo>
                          <a:pt x="1295" y="854"/>
                          <a:pt x="1124" y="914"/>
                          <a:pt x="933" y="914"/>
                        </a:cubicBezTo>
                        <a:cubicBezTo>
                          <a:pt x="881" y="914"/>
                          <a:pt x="828" y="909"/>
                          <a:pt x="775" y="902"/>
                        </a:cubicBezTo>
                        <a:cubicBezTo>
                          <a:pt x="662" y="885"/>
                          <a:pt x="528" y="860"/>
                          <a:pt x="396" y="860"/>
                        </a:cubicBezTo>
                        <a:cubicBezTo>
                          <a:pt x="250" y="860"/>
                          <a:pt x="107" y="891"/>
                          <a:pt x="1" y="997"/>
                        </a:cubicBezTo>
                        <a:lnTo>
                          <a:pt x="13" y="1021"/>
                        </a:lnTo>
                        <a:cubicBezTo>
                          <a:pt x="105" y="944"/>
                          <a:pt x="206" y="918"/>
                          <a:pt x="312" y="918"/>
                        </a:cubicBezTo>
                        <a:cubicBezTo>
                          <a:pt x="451" y="918"/>
                          <a:pt x="597" y="963"/>
                          <a:pt x="739" y="997"/>
                        </a:cubicBezTo>
                        <a:cubicBezTo>
                          <a:pt x="842" y="1023"/>
                          <a:pt x="939" y="1042"/>
                          <a:pt x="1038" y="1042"/>
                        </a:cubicBezTo>
                        <a:cubicBezTo>
                          <a:pt x="1077" y="1042"/>
                          <a:pt x="1116" y="1039"/>
                          <a:pt x="1156" y="1033"/>
                        </a:cubicBezTo>
                        <a:cubicBezTo>
                          <a:pt x="1311" y="997"/>
                          <a:pt x="1442" y="878"/>
                          <a:pt x="1513" y="759"/>
                        </a:cubicBezTo>
                        <a:cubicBezTo>
                          <a:pt x="1668" y="497"/>
                          <a:pt x="1739" y="283"/>
                          <a:pt x="1942" y="223"/>
                        </a:cubicBezTo>
                        <a:cubicBezTo>
                          <a:pt x="1987" y="202"/>
                          <a:pt x="2037" y="192"/>
                          <a:pt x="2089" y="192"/>
                        </a:cubicBezTo>
                        <a:cubicBezTo>
                          <a:pt x="2244" y="192"/>
                          <a:pt x="2415" y="283"/>
                          <a:pt x="2513" y="461"/>
                        </a:cubicBezTo>
                        <a:lnTo>
                          <a:pt x="2525" y="461"/>
                        </a:lnTo>
                        <a:cubicBezTo>
                          <a:pt x="2525" y="227"/>
                          <a:pt x="2289" y="1"/>
                          <a:pt x="201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41" name="Google Shape;1041;p50"/>
                  <p:cNvSpPr/>
                  <p:nvPr/>
                </p:nvSpPr>
                <p:spPr>
                  <a:xfrm>
                    <a:off x="1418325" y="1755000"/>
                    <a:ext cx="57775" cy="31725"/>
                  </a:xfrm>
                  <a:custGeom>
                    <a:avLst/>
                    <a:gdLst/>
                    <a:ahLst/>
                    <a:cxnLst/>
                    <a:rect l="l" t="t" r="r" b="b"/>
                    <a:pathLst>
                      <a:path w="2311" h="1269" extrusionOk="0">
                        <a:moveTo>
                          <a:pt x="1743" y="1"/>
                        </a:moveTo>
                        <a:cubicBezTo>
                          <a:pt x="1681" y="1"/>
                          <a:pt x="1620" y="10"/>
                          <a:pt x="1560" y="29"/>
                        </a:cubicBezTo>
                        <a:cubicBezTo>
                          <a:pt x="1393" y="76"/>
                          <a:pt x="1274" y="195"/>
                          <a:pt x="1203" y="326"/>
                        </a:cubicBezTo>
                        <a:cubicBezTo>
                          <a:pt x="1143" y="457"/>
                          <a:pt x="1096" y="588"/>
                          <a:pt x="1060" y="707"/>
                        </a:cubicBezTo>
                        <a:cubicBezTo>
                          <a:pt x="977" y="945"/>
                          <a:pt x="798" y="1148"/>
                          <a:pt x="548" y="1148"/>
                        </a:cubicBezTo>
                        <a:cubicBezTo>
                          <a:pt x="542" y="1148"/>
                          <a:pt x="535" y="1148"/>
                          <a:pt x="529" y="1148"/>
                        </a:cubicBezTo>
                        <a:cubicBezTo>
                          <a:pt x="297" y="1148"/>
                          <a:pt x="70" y="939"/>
                          <a:pt x="24" y="695"/>
                        </a:cubicBezTo>
                        <a:lnTo>
                          <a:pt x="0" y="707"/>
                        </a:lnTo>
                        <a:cubicBezTo>
                          <a:pt x="12" y="981"/>
                          <a:pt x="250" y="1243"/>
                          <a:pt x="548" y="1267"/>
                        </a:cubicBezTo>
                        <a:cubicBezTo>
                          <a:pt x="564" y="1268"/>
                          <a:pt x="579" y="1269"/>
                          <a:pt x="595" y="1269"/>
                        </a:cubicBezTo>
                        <a:cubicBezTo>
                          <a:pt x="732" y="1269"/>
                          <a:pt x="858" y="1223"/>
                          <a:pt x="965" y="1148"/>
                        </a:cubicBezTo>
                        <a:cubicBezTo>
                          <a:pt x="1084" y="1053"/>
                          <a:pt x="1155" y="922"/>
                          <a:pt x="1215" y="803"/>
                        </a:cubicBezTo>
                        <a:cubicBezTo>
                          <a:pt x="1334" y="552"/>
                          <a:pt x="1441" y="326"/>
                          <a:pt x="1631" y="255"/>
                        </a:cubicBezTo>
                        <a:cubicBezTo>
                          <a:pt x="1703" y="221"/>
                          <a:pt x="1783" y="204"/>
                          <a:pt x="1865" y="204"/>
                        </a:cubicBezTo>
                        <a:cubicBezTo>
                          <a:pt x="2015" y="204"/>
                          <a:pt x="2171" y="262"/>
                          <a:pt x="2286" y="386"/>
                        </a:cubicBezTo>
                        <a:lnTo>
                          <a:pt x="2310" y="374"/>
                        </a:lnTo>
                        <a:cubicBezTo>
                          <a:pt x="2234" y="145"/>
                          <a:pt x="1990" y="1"/>
                          <a:pt x="17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grpSp>
      </p:grpSp>
      <p:sp>
        <p:nvSpPr>
          <p:cNvPr id="1042" name="Google Shape;1042;p50"/>
          <p:cNvSpPr/>
          <p:nvPr/>
        </p:nvSpPr>
        <p:spPr>
          <a:xfrm>
            <a:off x="-3067117" y="14525235"/>
            <a:ext cx="8935500" cy="8933400"/>
          </a:xfrm>
          <a:prstGeom prst="ellipse">
            <a:avLst/>
          </a:prstGeom>
          <a:gradFill>
            <a:gsLst>
              <a:gs pos="0">
                <a:srgbClr val="FFFFFF">
                  <a:alpha val="0"/>
                </a:srgbClr>
              </a:gs>
              <a:gs pos="48000">
                <a:srgbClr val="FFFFFF">
                  <a:alpha val="0"/>
                </a:srgbClr>
              </a:gs>
              <a:gs pos="95000">
                <a:schemeClr val="lt2"/>
              </a:gs>
              <a:gs pos="100000">
                <a:schemeClr val="accent1"/>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43" name="Google Shape;1043;p50"/>
          <p:cNvSpPr/>
          <p:nvPr/>
        </p:nvSpPr>
        <p:spPr>
          <a:xfrm>
            <a:off x="-4729987" y="10785894"/>
            <a:ext cx="8935500" cy="8933400"/>
          </a:xfrm>
          <a:prstGeom prst="ellipse">
            <a:avLst/>
          </a:prstGeom>
          <a:gradFill>
            <a:gsLst>
              <a:gs pos="0">
                <a:schemeClr val="accen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nvGrpSpPr>
          <p:cNvPr id="1044" name="Google Shape;1044;p50"/>
          <p:cNvGrpSpPr/>
          <p:nvPr/>
        </p:nvGrpSpPr>
        <p:grpSpPr>
          <a:xfrm rot="-1799681">
            <a:off x="432862" y="12833720"/>
            <a:ext cx="5730639" cy="8127764"/>
            <a:chOff x="-19135" y="2367410"/>
            <a:chExt cx="1398857" cy="1984255"/>
          </a:xfrm>
        </p:grpSpPr>
        <p:grpSp>
          <p:nvGrpSpPr>
            <p:cNvPr id="1045" name="Google Shape;1045;p50"/>
            <p:cNvGrpSpPr/>
            <p:nvPr/>
          </p:nvGrpSpPr>
          <p:grpSpPr>
            <a:xfrm rot="-9214861" flipH="1">
              <a:off x="410586" y="3651794"/>
              <a:ext cx="605281" cy="596357"/>
              <a:chOff x="6072475" y="1994700"/>
              <a:chExt cx="605325" cy="596400"/>
            </a:xfrm>
          </p:grpSpPr>
          <p:sp>
            <p:nvSpPr>
              <p:cNvPr id="1046" name="Google Shape;1046;p50"/>
              <p:cNvSpPr/>
              <p:nvPr/>
            </p:nvSpPr>
            <p:spPr>
              <a:xfrm>
                <a:off x="6121100" y="2459475"/>
                <a:ext cx="120675" cy="111100"/>
              </a:xfrm>
              <a:custGeom>
                <a:avLst/>
                <a:gdLst/>
                <a:ahLst/>
                <a:cxnLst/>
                <a:rect l="l" t="t" r="r" b="b"/>
                <a:pathLst>
                  <a:path w="4827" h="4444" extrusionOk="0">
                    <a:moveTo>
                      <a:pt x="4505" y="1"/>
                    </a:moveTo>
                    <a:cubicBezTo>
                      <a:pt x="2694" y="1259"/>
                      <a:pt x="1044" y="2258"/>
                      <a:pt x="0" y="4221"/>
                    </a:cubicBezTo>
                    <a:cubicBezTo>
                      <a:pt x="90" y="4301"/>
                      <a:pt x="170" y="4372"/>
                      <a:pt x="250" y="4444"/>
                    </a:cubicBezTo>
                    <a:cubicBezTo>
                      <a:pt x="1142" y="2383"/>
                      <a:pt x="2721" y="1500"/>
                      <a:pt x="4827" y="215"/>
                    </a:cubicBezTo>
                    <a:cubicBezTo>
                      <a:pt x="4728" y="144"/>
                      <a:pt x="4621" y="81"/>
                      <a:pt x="450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47" name="Google Shape;1047;p50"/>
              <p:cNvSpPr/>
              <p:nvPr/>
            </p:nvSpPr>
            <p:spPr>
              <a:xfrm>
                <a:off x="6233725" y="2439650"/>
                <a:ext cx="34825" cy="25225"/>
              </a:xfrm>
              <a:custGeom>
                <a:avLst/>
                <a:gdLst/>
                <a:ahLst/>
                <a:cxnLst/>
                <a:rect l="l" t="t" r="r" b="b"/>
                <a:pathLst>
                  <a:path w="1393" h="1009" extrusionOk="0">
                    <a:moveTo>
                      <a:pt x="1116" y="0"/>
                    </a:moveTo>
                    <a:cubicBezTo>
                      <a:pt x="741" y="285"/>
                      <a:pt x="366" y="544"/>
                      <a:pt x="0" y="794"/>
                    </a:cubicBezTo>
                    <a:cubicBezTo>
                      <a:pt x="116" y="874"/>
                      <a:pt x="223" y="937"/>
                      <a:pt x="322" y="1008"/>
                    </a:cubicBezTo>
                    <a:cubicBezTo>
                      <a:pt x="670" y="794"/>
                      <a:pt x="1035" y="535"/>
                      <a:pt x="1392" y="259"/>
                    </a:cubicBezTo>
                    <a:cubicBezTo>
                      <a:pt x="1312" y="178"/>
                      <a:pt x="1223" y="89"/>
                      <a:pt x="111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48" name="Google Shape;1048;p50"/>
              <p:cNvSpPr/>
              <p:nvPr/>
            </p:nvSpPr>
            <p:spPr>
              <a:xfrm>
                <a:off x="6261600" y="2412425"/>
                <a:ext cx="41275" cy="33700"/>
              </a:xfrm>
              <a:custGeom>
                <a:avLst/>
                <a:gdLst/>
                <a:ahLst/>
                <a:cxnLst/>
                <a:rect l="l" t="t" r="r" b="b"/>
                <a:pathLst>
                  <a:path w="1651" h="1348" extrusionOk="0">
                    <a:moveTo>
                      <a:pt x="1303" y="1"/>
                    </a:moveTo>
                    <a:cubicBezTo>
                      <a:pt x="884" y="384"/>
                      <a:pt x="447" y="750"/>
                      <a:pt x="1" y="1089"/>
                    </a:cubicBezTo>
                    <a:cubicBezTo>
                      <a:pt x="108" y="1178"/>
                      <a:pt x="197" y="1267"/>
                      <a:pt x="277" y="1348"/>
                    </a:cubicBezTo>
                    <a:cubicBezTo>
                      <a:pt x="741" y="991"/>
                      <a:pt x="1205" y="589"/>
                      <a:pt x="1651" y="161"/>
                    </a:cubicBezTo>
                    <a:cubicBezTo>
                      <a:pt x="1562" y="81"/>
                      <a:pt x="1419" y="90"/>
                      <a:pt x="1303"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49" name="Google Shape;1049;p50"/>
              <p:cNvSpPr/>
              <p:nvPr/>
            </p:nvSpPr>
            <p:spPr>
              <a:xfrm>
                <a:off x="6294175" y="2381875"/>
                <a:ext cx="40600" cy="34600"/>
              </a:xfrm>
              <a:custGeom>
                <a:avLst/>
                <a:gdLst/>
                <a:ahLst/>
                <a:cxnLst/>
                <a:rect l="l" t="t" r="r" b="b"/>
                <a:pathLst>
                  <a:path w="1624" h="1384" extrusionOk="0">
                    <a:moveTo>
                      <a:pt x="1187" y="0"/>
                    </a:moveTo>
                    <a:cubicBezTo>
                      <a:pt x="812" y="429"/>
                      <a:pt x="419" y="839"/>
                      <a:pt x="0" y="1223"/>
                    </a:cubicBezTo>
                    <a:cubicBezTo>
                      <a:pt x="116" y="1312"/>
                      <a:pt x="259" y="1303"/>
                      <a:pt x="348" y="1383"/>
                    </a:cubicBezTo>
                    <a:cubicBezTo>
                      <a:pt x="794" y="964"/>
                      <a:pt x="1231" y="509"/>
                      <a:pt x="1624" y="54"/>
                    </a:cubicBezTo>
                    <a:cubicBezTo>
                      <a:pt x="1593" y="31"/>
                      <a:pt x="1553" y="24"/>
                      <a:pt x="1510" y="24"/>
                    </a:cubicBezTo>
                    <a:cubicBezTo>
                      <a:pt x="1451" y="24"/>
                      <a:pt x="1385" y="36"/>
                      <a:pt x="1322" y="36"/>
                    </a:cubicBezTo>
                    <a:cubicBezTo>
                      <a:pt x="1273" y="36"/>
                      <a:pt x="1226" y="28"/>
                      <a:pt x="118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50" name="Google Shape;1050;p50"/>
              <p:cNvSpPr/>
              <p:nvPr/>
            </p:nvSpPr>
            <p:spPr>
              <a:xfrm>
                <a:off x="6323825" y="2347975"/>
                <a:ext cx="37275" cy="35250"/>
              </a:xfrm>
              <a:custGeom>
                <a:avLst/>
                <a:gdLst/>
                <a:ahLst/>
                <a:cxnLst/>
                <a:rect l="l" t="t" r="r" b="b"/>
                <a:pathLst>
                  <a:path w="1491" h="1410" extrusionOk="0">
                    <a:moveTo>
                      <a:pt x="1009" y="0"/>
                    </a:moveTo>
                    <a:cubicBezTo>
                      <a:pt x="705" y="473"/>
                      <a:pt x="366" y="928"/>
                      <a:pt x="1" y="1356"/>
                    </a:cubicBezTo>
                    <a:cubicBezTo>
                      <a:pt x="40" y="1384"/>
                      <a:pt x="87" y="1392"/>
                      <a:pt x="136" y="1392"/>
                    </a:cubicBezTo>
                    <a:cubicBezTo>
                      <a:pt x="199" y="1392"/>
                      <a:pt x="265" y="1380"/>
                      <a:pt x="324" y="1380"/>
                    </a:cubicBezTo>
                    <a:cubicBezTo>
                      <a:pt x="367" y="1380"/>
                      <a:pt x="407" y="1387"/>
                      <a:pt x="438" y="1410"/>
                    </a:cubicBezTo>
                    <a:cubicBezTo>
                      <a:pt x="830" y="946"/>
                      <a:pt x="1187" y="491"/>
                      <a:pt x="1490" y="36"/>
                    </a:cubicBezTo>
                    <a:cubicBezTo>
                      <a:pt x="1461" y="16"/>
                      <a:pt x="1425" y="9"/>
                      <a:pt x="1385" y="9"/>
                    </a:cubicBezTo>
                    <a:cubicBezTo>
                      <a:pt x="1310" y="9"/>
                      <a:pt x="1222" y="33"/>
                      <a:pt x="1140" y="33"/>
                    </a:cubicBezTo>
                    <a:cubicBezTo>
                      <a:pt x="1093" y="33"/>
                      <a:pt x="1048" y="25"/>
                      <a:pt x="100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51" name="Google Shape;1051;p50"/>
              <p:cNvSpPr/>
              <p:nvPr/>
            </p:nvSpPr>
            <p:spPr>
              <a:xfrm>
                <a:off x="6349025" y="2310725"/>
                <a:ext cx="29925" cy="38175"/>
              </a:xfrm>
              <a:custGeom>
                <a:avLst/>
                <a:gdLst/>
                <a:ahLst/>
                <a:cxnLst/>
                <a:rect l="l" t="t" r="r" b="b"/>
                <a:pathLst>
                  <a:path w="1197" h="1527" extrusionOk="0">
                    <a:moveTo>
                      <a:pt x="795" y="1"/>
                    </a:moveTo>
                    <a:cubicBezTo>
                      <a:pt x="572" y="518"/>
                      <a:pt x="304" y="1018"/>
                      <a:pt x="1" y="1490"/>
                    </a:cubicBezTo>
                    <a:cubicBezTo>
                      <a:pt x="40" y="1515"/>
                      <a:pt x="85" y="1523"/>
                      <a:pt x="132" y="1523"/>
                    </a:cubicBezTo>
                    <a:cubicBezTo>
                      <a:pt x="214" y="1523"/>
                      <a:pt x="302" y="1499"/>
                      <a:pt x="377" y="1499"/>
                    </a:cubicBezTo>
                    <a:cubicBezTo>
                      <a:pt x="417" y="1499"/>
                      <a:pt x="453" y="1506"/>
                      <a:pt x="482" y="1526"/>
                    </a:cubicBezTo>
                    <a:cubicBezTo>
                      <a:pt x="786" y="1080"/>
                      <a:pt x="1027" y="652"/>
                      <a:pt x="1196" y="250"/>
                    </a:cubicBezTo>
                    <a:cubicBezTo>
                      <a:pt x="1071" y="170"/>
                      <a:pt x="937" y="90"/>
                      <a:pt x="79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52" name="Google Shape;1052;p50"/>
              <p:cNvSpPr/>
              <p:nvPr/>
            </p:nvSpPr>
            <p:spPr>
              <a:xfrm>
                <a:off x="6368875" y="2309625"/>
                <a:ext cx="10500" cy="7375"/>
              </a:xfrm>
              <a:custGeom>
                <a:avLst/>
                <a:gdLst/>
                <a:ahLst/>
                <a:cxnLst/>
                <a:rect l="l" t="t" r="r" b="b"/>
                <a:pathLst>
                  <a:path w="420" h="295" extrusionOk="0">
                    <a:moveTo>
                      <a:pt x="27" y="0"/>
                    </a:moveTo>
                    <a:cubicBezTo>
                      <a:pt x="18" y="9"/>
                      <a:pt x="10" y="27"/>
                      <a:pt x="1" y="45"/>
                    </a:cubicBezTo>
                    <a:cubicBezTo>
                      <a:pt x="143" y="134"/>
                      <a:pt x="277" y="214"/>
                      <a:pt x="402" y="294"/>
                    </a:cubicBezTo>
                    <a:cubicBezTo>
                      <a:pt x="411" y="277"/>
                      <a:pt x="411" y="259"/>
                      <a:pt x="420" y="250"/>
                    </a:cubicBezTo>
                    <a:cubicBezTo>
                      <a:pt x="304" y="161"/>
                      <a:pt x="170" y="80"/>
                      <a:pt x="2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53" name="Google Shape;1053;p50"/>
              <p:cNvSpPr/>
              <p:nvPr/>
            </p:nvSpPr>
            <p:spPr>
              <a:xfrm>
                <a:off x="6369550" y="2175125"/>
                <a:ext cx="88575" cy="140750"/>
              </a:xfrm>
              <a:custGeom>
                <a:avLst/>
                <a:gdLst/>
                <a:ahLst/>
                <a:cxnLst/>
                <a:rect l="l" t="t" r="r" b="b"/>
                <a:pathLst>
                  <a:path w="3543" h="5630" extrusionOk="0">
                    <a:moveTo>
                      <a:pt x="3301" y="1"/>
                    </a:moveTo>
                    <a:cubicBezTo>
                      <a:pt x="1829" y="1482"/>
                      <a:pt x="866" y="3328"/>
                      <a:pt x="0" y="5380"/>
                    </a:cubicBezTo>
                    <a:cubicBezTo>
                      <a:pt x="143" y="5460"/>
                      <a:pt x="277" y="5541"/>
                      <a:pt x="393" y="5630"/>
                    </a:cubicBezTo>
                    <a:cubicBezTo>
                      <a:pt x="1178" y="3748"/>
                      <a:pt x="1642" y="2160"/>
                      <a:pt x="3542" y="215"/>
                    </a:cubicBezTo>
                    <a:cubicBezTo>
                      <a:pt x="3471" y="143"/>
                      <a:pt x="3390" y="72"/>
                      <a:pt x="3301"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54" name="Google Shape;1054;p50"/>
              <p:cNvSpPr/>
              <p:nvPr/>
            </p:nvSpPr>
            <p:spPr>
              <a:xfrm>
                <a:off x="6452075" y="2130075"/>
                <a:ext cx="65575" cy="50425"/>
              </a:xfrm>
              <a:custGeom>
                <a:avLst/>
                <a:gdLst/>
                <a:ahLst/>
                <a:cxnLst/>
                <a:rect l="l" t="t" r="r" b="b"/>
                <a:pathLst>
                  <a:path w="2623" h="2017" extrusionOk="0">
                    <a:moveTo>
                      <a:pt x="2418" y="1"/>
                    </a:moveTo>
                    <a:cubicBezTo>
                      <a:pt x="1472" y="518"/>
                      <a:pt x="678" y="1125"/>
                      <a:pt x="0" y="1803"/>
                    </a:cubicBezTo>
                    <a:cubicBezTo>
                      <a:pt x="89" y="1874"/>
                      <a:pt x="170" y="1945"/>
                      <a:pt x="241" y="2017"/>
                    </a:cubicBezTo>
                    <a:cubicBezTo>
                      <a:pt x="928" y="1312"/>
                      <a:pt x="1749" y="768"/>
                      <a:pt x="2623" y="277"/>
                    </a:cubicBezTo>
                    <a:cubicBezTo>
                      <a:pt x="2552" y="188"/>
                      <a:pt x="2489" y="90"/>
                      <a:pt x="241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55" name="Google Shape;1055;p50"/>
              <p:cNvSpPr/>
              <p:nvPr/>
            </p:nvSpPr>
            <p:spPr>
              <a:xfrm>
                <a:off x="6512500" y="2081450"/>
                <a:ext cx="98825" cy="55575"/>
              </a:xfrm>
              <a:custGeom>
                <a:avLst/>
                <a:gdLst/>
                <a:ahLst/>
                <a:cxnLst/>
                <a:rect l="l" t="t" r="r" b="b"/>
                <a:pathLst>
                  <a:path w="3953" h="2223" extrusionOk="0">
                    <a:moveTo>
                      <a:pt x="3828" y="1"/>
                    </a:moveTo>
                    <a:cubicBezTo>
                      <a:pt x="2606" y="759"/>
                      <a:pt x="1268" y="1268"/>
                      <a:pt x="1" y="1946"/>
                    </a:cubicBezTo>
                    <a:cubicBezTo>
                      <a:pt x="72" y="2035"/>
                      <a:pt x="135" y="2133"/>
                      <a:pt x="206" y="2222"/>
                    </a:cubicBezTo>
                    <a:cubicBezTo>
                      <a:pt x="1437" y="1526"/>
                      <a:pt x="2775" y="955"/>
                      <a:pt x="3953" y="224"/>
                    </a:cubicBezTo>
                    <a:cubicBezTo>
                      <a:pt x="3917" y="153"/>
                      <a:pt x="3873" y="81"/>
                      <a:pt x="382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56" name="Google Shape;1056;p50"/>
              <p:cNvSpPr/>
              <p:nvPr/>
            </p:nvSpPr>
            <p:spPr>
              <a:xfrm>
                <a:off x="6608175" y="2041975"/>
                <a:ext cx="54900" cy="45075"/>
              </a:xfrm>
              <a:custGeom>
                <a:avLst/>
                <a:gdLst/>
                <a:ahLst/>
                <a:cxnLst/>
                <a:rect l="l" t="t" r="r" b="b"/>
                <a:pathLst>
                  <a:path w="2196" h="1803" extrusionOk="0">
                    <a:moveTo>
                      <a:pt x="2195" y="1"/>
                    </a:moveTo>
                    <a:cubicBezTo>
                      <a:pt x="2193" y="4"/>
                      <a:pt x="2191" y="8"/>
                      <a:pt x="2188" y="11"/>
                    </a:cubicBezTo>
                    <a:lnTo>
                      <a:pt x="2188" y="11"/>
                    </a:lnTo>
                    <a:cubicBezTo>
                      <a:pt x="2191" y="8"/>
                      <a:pt x="2193" y="4"/>
                      <a:pt x="2195" y="1"/>
                    </a:cubicBezTo>
                    <a:close/>
                    <a:moveTo>
                      <a:pt x="2188" y="11"/>
                    </a:moveTo>
                    <a:cubicBezTo>
                      <a:pt x="1866" y="466"/>
                      <a:pt x="745" y="1137"/>
                      <a:pt x="1" y="1580"/>
                    </a:cubicBezTo>
                    <a:cubicBezTo>
                      <a:pt x="46" y="1660"/>
                      <a:pt x="90" y="1732"/>
                      <a:pt x="126" y="1803"/>
                    </a:cubicBezTo>
                    <a:cubicBezTo>
                      <a:pt x="367" y="1660"/>
                      <a:pt x="599" y="1509"/>
                      <a:pt x="822" y="1348"/>
                    </a:cubicBezTo>
                    <a:cubicBezTo>
                      <a:pt x="1336" y="967"/>
                      <a:pt x="1823" y="533"/>
                      <a:pt x="2188" y="1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57" name="Google Shape;1057;p50"/>
              <p:cNvSpPr/>
              <p:nvPr/>
            </p:nvSpPr>
            <p:spPr>
              <a:xfrm>
                <a:off x="6106600" y="2515700"/>
                <a:ext cx="50650" cy="75400"/>
              </a:xfrm>
              <a:custGeom>
                <a:avLst/>
                <a:gdLst/>
                <a:ahLst/>
                <a:cxnLst/>
                <a:rect l="l" t="t" r="r" b="b"/>
                <a:pathLst>
                  <a:path w="2026" h="3016" extrusionOk="0">
                    <a:moveTo>
                      <a:pt x="1892" y="0"/>
                    </a:moveTo>
                    <a:cubicBezTo>
                      <a:pt x="1107" y="767"/>
                      <a:pt x="455" y="1713"/>
                      <a:pt x="0" y="2962"/>
                    </a:cubicBezTo>
                    <a:cubicBezTo>
                      <a:pt x="36" y="2980"/>
                      <a:pt x="72" y="2998"/>
                      <a:pt x="108" y="3015"/>
                    </a:cubicBezTo>
                    <a:cubicBezTo>
                      <a:pt x="571" y="1758"/>
                      <a:pt x="1232" y="839"/>
                      <a:pt x="2026" y="71"/>
                    </a:cubicBezTo>
                    <a:cubicBezTo>
                      <a:pt x="1981" y="45"/>
                      <a:pt x="1936" y="18"/>
                      <a:pt x="189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58" name="Google Shape;1058;p50"/>
              <p:cNvSpPr/>
              <p:nvPr/>
            </p:nvSpPr>
            <p:spPr>
              <a:xfrm>
                <a:off x="6103700" y="2513675"/>
                <a:ext cx="50200" cy="76075"/>
              </a:xfrm>
              <a:custGeom>
                <a:avLst/>
                <a:gdLst/>
                <a:ahLst/>
                <a:cxnLst/>
                <a:rect l="l" t="t" r="r" b="b"/>
                <a:pathLst>
                  <a:path w="2008" h="3043" extrusionOk="0">
                    <a:moveTo>
                      <a:pt x="1865" y="1"/>
                    </a:moveTo>
                    <a:cubicBezTo>
                      <a:pt x="1089" y="786"/>
                      <a:pt x="447" y="1776"/>
                      <a:pt x="0" y="2980"/>
                    </a:cubicBezTo>
                    <a:cubicBezTo>
                      <a:pt x="36" y="2998"/>
                      <a:pt x="81" y="3025"/>
                      <a:pt x="116" y="3043"/>
                    </a:cubicBezTo>
                    <a:cubicBezTo>
                      <a:pt x="571" y="1794"/>
                      <a:pt x="1223" y="848"/>
                      <a:pt x="2008" y="81"/>
                    </a:cubicBezTo>
                    <a:cubicBezTo>
                      <a:pt x="1963" y="54"/>
                      <a:pt x="1919" y="28"/>
                      <a:pt x="186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59" name="Google Shape;1059;p50"/>
              <p:cNvSpPr/>
              <p:nvPr/>
            </p:nvSpPr>
            <p:spPr>
              <a:xfrm>
                <a:off x="6100800" y="2511675"/>
                <a:ext cx="49525" cy="76525"/>
              </a:xfrm>
              <a:custGeom>
                <a:avLst/>
                <a:gdLst/>
                <a:ahLst/>
                <a:cxnLst/>
                <a:rect l="l" t="t" r="r" b="b"/>
                <a:pathLst>
                  <a:path w="1981" h="3061" extrusionOk="0">
                    <a:moveTo>
                      <a:pt x="1838" y="1"/>
                    </a:moveTo>
                    <a:cubicBezTo>
                      <a:pt x="1071" y="803"/>
                      <a:pt x="438" y="1838"/>
                      <a:pt x="1" y="2998"/>
                    </a:cubicBezTo>
                    <a:cubicBezTo>
                      <a:pt x="36" y="3025"/>
                      <a:pt x="81" y="3043"/>
                      <a:pt x="116" y="3060"/>
                    </a:cubicBezTo>
                    <a:cubicBezTo>
                      <a:pt x="563" y="1856"/>
                      <a:pt x="1205" y="866"/>
                      <a:pt x="1981" y="81"/>
                    </a:cubicBezTo>
                    <a:cubicBezTo>
                      <a:pt x="1936" y="54"/>
                      <a:pt x="1892" y="27"/>
                      <a:pt x="183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60" name="Google Shape;1060;p50"/>
              <p:cNvSpPr/>
              <p:nvPr/>
            </p:nvSpPr>
            <p:spPr>
              <a:xfrm>
                <a:off x="6097675" y="2509675"/>
                <a:ext cx="49100" cy="76950"/>
              </a:xfrm>
              <a:custGeom>
                <a:avLst/>
                <a:gdLst/>
                <a:ahLst/>
                <a:cxnLst/>
                <a:rect l="l" t="t" r="r" b="b"/>
                <a:pathLst>
                  <a:path w="1964" h="3078" extrusionOk="0">
                    <a:moveTo>
                      <a:pt x="1821" y="0"/>
                    </a:moveTo>
                    <a:cubicBezTo>
                      <a:pt x="1053" y="803"/>
                      <a:pt x="438" y="1874"/>
                      <a:pt x="1" y="3016"/>
                    </a:cubicBezTo>
                    <a:cubicBezTo>
                      <a:pt x="45" y="3042"/>
                      <a:pt x="81" y="3060"/>
                      <a:pt x="126" y="3078"/>
                    </a:cubicBezTo>
                    <a:cubicBezTo>
                      <a:pt x="563" y="1918"/>
                      <a:pt x="1196" y="883"/>
                      <a:pt x="1963" y="81"/>
                    </a:cubicBezTo>
                    <a:cubicBezTo>
                      <a:pt x="1919" y="54"/>
                      <a:pt x="1865" y="27"/>
                      <a:pt x="182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61" name="Google Shape;1061;p50"/>
              <p:cNvSpPr/>
              <p:nvPr/>
            </p:nvSpPr>
            <p:spPr>
              <a:xfrm>
                <a:off x="6153875" y="2437625"/>
                <a:ext cx="107750" cy="79875"/>
              </a:xfrm>
              <a:custGeom>
                <a:avLst/>
                <a:gdLst/>
                <a:ahLst/>
                <a:cxnLst/>
                <a:rect l="l" t="t" r="r" b="b"/>
                <a:pathLst>
                  <a:path w="4310" h="3195" extrusionOk="0">
                    <a:moveTo>
                      <a:pt x="4203" y="1"/>
                    </a:moveTo>
                    <a:cubicBezTo>
                      <a:pt x="2668" y="1152"/>
                      <a:pt x="1143" y="1999"/>
                      <a:pt x="1" y="3123"/>
                    </a:cubicBezTo>
                    <a:cubicBezTo>
                      <a:pt x="45" y="3141"/>
                      <a:pt x="90" y="3168"/>
                      <a:pt x="135" y="3194"/>
                    </a:cubicBezTo>
                    <a:cubicBezTo>
                      <a:pt x="1312" y="2044"/>
                      <a:pt x="2784" y="1232"/>
                      <a:pt x="4310" y="81"/>
                    </a:cubicBezTo>
                    <a:cubicBezTo>
                      <a:pt x="4274" y="54"/>
                      <a:pt x="4238" y="27"/>
                      <a:pt x="4203"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62" name="Google Shape;1062;p50"/>
              <p:cNvSpPr/>
              <p:nvPr/>
            </p:nvSpPr>
            <p:spPr>
              <a:xfrm>
                <a:off x="6150300" y="2435400"/>
                <a:ext cx="108650" cy="80325"/>
              </a:xfrm>
              <a:custGeom>
                <a:avLst/>
                <a:gdLst/>
                <a:ahLst/>
                <a:cxnLst/>
                <a:rect l="l" t="t" r="r" b="b"/>
                <a:pathLst>
                  <a:path w="4346" h="3213" extrusionOk="0">
                    <a:moveTo>
                      <a:pt x="4230" y="1"/>
                    </a:moveTo>
                    <a:cubicBezTo>
                      <a:pt x="2668" y="1160"/>
                      <a:pt x="1063" y="2070"/>
                      <a:pt x="1" y="3132"/>
                    </a:cubicBezTo>
                    <a:cubicBezTo>
                      <a:pt x="55" y="3159"/>
                      <a:pt x="99" y="3185"/>
                      <a:pt x="144" y="3212"/>
                    </a:cubicBezTo>
                    <a:cubicBezTo>
                      <a:pt x="1286" y="2088"/>
                      <a:pt x="2811" y="1241"/>
                      <a:pt x="4346" y="90"/>
                    </a:cubicBezTo>
                    <a:cubicBezTo>
                      <a:pt x="4310" y="54"/>
                      <a:pt x="4274" y="27"/>
                      <a:pt x="423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63" name="Google Shape;1063;p50"/>
              <p:cNvSpPr/>
              <p:nvPr/>
            </p:nvSpPr>
            <p:spPr>
              <a:xfrm>
                <a:off x="6146750" y="2433175"/>
                <a:ext cx="109300" cy="80525"/>
              </a:xfrm>
              <a:custGeom>
                <a:avLst/>
                <a:gdLst/>
                <a:ahLst/>
                <a:cxnLst/>
                <a:rect l="l" t="t" r="r" b="b"/>
                <a:pathLst>
                  <a:path w="4372" h="3221" extrusionOk="0">
                    <a:moveTo>
                      <a:pt x="4256" y="0"/>
                    </a:moveTo>
                    <a:cubicBezTo>
                      <a:pt x="2659" y="1169"/>
                      <a:pt x="973" y="2141"/>
                      <a:pt x="0" y="3141"/>
                    </a:cubicBezTo>
                    <a:cubicBezTo>
                      <a:pt x="54" y="3167"/>
                      <a:pt x="98" y="3194"/>
                      <a:pt x="143" y="3221"/>
                    </a:cubicBezTo>
                    <a:cubicBezTo>
                      <a:pt x="1205" y="2159"/>
                      <a:pt x="2810" y="1249"/>
                      <a:pt x="4372" y="90"/>
                    </a:cubicBezTo>
                    <a:cubicBezTo>
                      <a:pt x="4336" y="63"/>
                      <a:pt x="4291" y="27"/>
                      <a:pt x="425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64" name="Google Shape;1064;p50"/>
              <p:cNvSpPr/>
              <p:nvPr/>
            </p:nvSpPr>
            <p:spPr>
              <a:xfrm>
                <a:off x="6143175" y="2430950"/>
                <a:ext cx="109975" cy="80750"/>
              </a:xfrm>
              <a:custGeom>
                <a:avLst/>
                <a:gdLst/>
                <a:ahLst/>
                <a:cxnLst/>
                <a:rect l="l" t="t" r="r" b="b"/>
                <a:pathLst>
                  <a:path w="4399" h="3230" extrusionOk="0">
                    <a:moveTo>
                      <a:pt x="4265" y="0"/>
                    </a:moveTo>
                    <a:cubicBezTo>
                      <a:pt x="2659" y="1169"/>
                      <a:pt x="928" y="2177"/>
                      <a:pt x="1" y="3149"/>
                    </a:cubicBezTo>
                    <a:cubicBezTo>
                      <a:pt x="45" y="3176"/>
                      <a:pt x="99" y="3203"/>
                      <a:pt x="143" y="3230"/>
                    </a:cubicBezTo>
                    <a:cubicBezTo>
                      <a:pt x="1116" y="2230"/>
                      <a:pt x="2802" y="1258"/>
                      <a:pt x="4399" y="89"/>
                    </a:cubicBezTo>
                    <a:cubicBezTo>
                      <a:pt x="4354" y="63"/>
                      <a:pt x="4309" y="27"/>
                      <a:pt x="4265"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65" name="Google Shape;1065;p50"/>
              <p:cNvSpPr/>
              <p:nvPr/>
            </p:nvSpPr>
            <p:spPr>
              <a:xfrm>
                <a:off x="6258925" y="2407075"/>
                <a:ext cx="38825" cy="32600"/>
              </a:xfrm>
              <a:custGeom>
                <a:avLst/>
                <a:gdLst/>
                <a:ahLst/>
                <a:cxnLst/>
                <a:rect l="l" t="t" r="r" b="b"/>
                <a:pathLst>
                  <a:path w="1553" h="1304" extrusionOk="0">
                    <a:moveTo>
                      <a:pt x="1455" y="1"/>
                    </a:moveTo>
                    <a:cubicBezTo>
                      <a:pt x="1000" y="438"/>
                      <a:pt x="509" y="839"/>
                      <a:pt x="1" y="1223"/>
                    </a:cubicBezTo>
                    <a:cubicBezTo>
                      <a:pt x="36" y="1249"/>
                      <a:pt x="72" y="1276"/>
                      <a:pt x="108" y="1303"/>
                    </a:cubicBezTo>
                    <a:cubicBezTo>
                      <a:pt x="607" y="928"/>
                      <a:pt x="1098" y="518"/>
                      <a:pt x="1553" y="81"/>
                    </a:cubicBezTo>
                    <a:cubicBezTo>
                      <a:pt x="1517" y="54"/>
                      <a:pt x="1490" y="27"/>
                      <a:pt x="145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66" name="Google Shape;1066;p50"/>
              <p:cNvSpPr/>
              <p:nvPr/>
            </p:nvSpPr>
            <p:spPr>
              <a:xfrm>
                <a:off x="6256025" y="2405075"/>
                <a:ext cx="39275" cy="32575"/>
              </a:xfrm>
              <a:custGeom>
                <a:avLst/>
                <a:gdLst/>
                <a:ahLst/>
                <a:cxnLst/>
                <a:rect l="l" t="t" r="r" b="b"/>
                <a:pathLst>
                  <a:path w="1571" h="1303" extrusionOk="0">
                    <a:moveTo>
                      <a:pt x="1481" y="0"/>
                    </a:moveTo>
                    <a:cubicBezTo>
                      <a:pt x="1018" y="428"/>
                      <a:pt x="518" y="830"/>
                      <a:pt x="1" y="1214"/>
                    </a:cubicBezTo>
                    <a:cubicBezTo>
                      <a:pt x="45" y="1240"/>
                      <a:pt x="81" y="1267"/>
                      <a:pt x="117" y="1303"/>
                    </a:cubicBezTo>
                    <a:cubicBezTo>
                      <a:pt x="625" y="919"/>
                      <a:pt x="1116" y="518"/>
                      <a:pt x="1571" y="81"/>
                    </a:cubicBezTo>
                    <a:cubicBezTo>
                      <a:pt x="1544" y="54"/>
                      <a:pt x="1508" y="27"/>
                      <a:pt x="148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67" name="Google Shape;1067;p50"/>
              <p:cNvSpPr/>
              <p:nvPr/>
            </p:nvSpPr>
            <p:spPr>
              <a:xfrm>
                <a:off x="6253125" y="2402850"/>
                <a:ext cx="39950" cy="32575"/>
              </a:xfrm>
              <a:custGeom>
                <a:avLst/>
                <a:gdLst/>
                <a:ahLst/>
                <a:cxnLst/>
                <a:rect l="l" t="t" r="r" b="b"/>
                <a:pathLst>
                  <a:path w="1598" h="1303" extrusionOk="0">
                    <a:moveTo>
                      <a:pt x="1490" y="0"/>
                    </a:moveTo>
                    <a:cubicBezTo>
                      <a:pt x="1027" y="428"/>
                      <a:pt x="518" y="830"/>
                      <a:pt x="1" y="1213"/>
                    </a:cubicBezTo>
                    <a:cubicBezTo>
                      <a:pt x="36" y="1240"/>
                      <a:pt x="81" y="1276"/>
                      <a:pt x="117" y="1303"/>
                    </a:cubicBezTo>
                    <a:cubicBezTo>
                      <a:pt x="634" y="919"/>
                      <a:pt x="1134" y="517"/>
                      <a:pt x="1597" y="89"/>
                    </a:cubicBezTo>
                    <a:cubicBezTo>
                      <a:pt x="1562" y="63"/>
                      <a:pt x="1526" y="27"/>
                      <a:pt x="1490"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68" name="Google Shape;1068;p50"/>
              <p:cNvSpPr/>
              <p:nvPr/>
            </p:nvSpPr>
            <p:spPr>
              <a:xfrm>
                <a:off x="6249775" y="2400825"/>
                <a:ext cx="40625" cy="32375"/>
              </a:xfrm>
              <a:custGeom>
                <a:avLst/>
                <a:gdLst/>
                <a:ahLst/>
                <a:cxnLst/>
                <a:rect l="l" t="t" r="r" b="b"/>
                <a:pathLst>
                  <a:path w="1625" h="1295" extrusionOk="0">
                    <a:moveTo>
                      <a:pt x="1500" y="1"/>
                    </a:moveTo>
                    <a:cubicBezTo>
                      <a:pt x="1036" y="420"/>
                      <a:pt x="527" y="821"/>
                      <a:pt x="1" y="1205"/>
                    </a:cubicBezTo>
                    <a:cubicBezTo>
                      <a:pt x="45" y="1232"/>
                      <a:pt x="90" y="1268"/>
                      <a:pt x="135" y="1294"/>
                    </a:cubicBezTo>
                    <a:cubicBezTo>
                      <a:pt x="652" y="911"/>
                      <a:pt x="1161" y="509"/>
                      <a:pt x="1624" y="81"/>
                    </a:cubicBezTo>
                    <a:cubicBezTo>
                      <a:pt x="1589" y="54"/>
                      <a:pt x="1544" y="28"/>
                      <a:pt x="150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69" name="Google Shape;1069;p50"/>
              <p:cNvSpPr/>
              <p:nvPr/>
            </p:nvSpPr>
            <p:spPr>
              <a:xfrm>
                <a:off x="6295275" y="2372500"/>
                <a:ext cx="34825" cy="36600"/>
              </a:xfrm>
              <a:custGeom>
                <a:avLst/>
                <a:gdLst/>
                <a:ahLst/>
                <a:cxnLst/>
                <a:rect l="l" t="t" r="r" b="b"/>
                <a:pathLst>
                  <a:path w="1393" h="1464" extrusionOk="0">
                    <a:moveTo>
                      <a:pt x="1285" y="1"/>
                    </a:moveTo>
                    <a:cubicBezTo>
                      <a:pt x="893" y="491"/>
                      <a:pt x="465" y="955"/>
                      <a:pt x="1" y="1384"/>
                    </a:cubicBezTo>
                    <a:cubicBezTo>
                      <a:pt x="36" y="1410"/>
                      <a:pt x="63" y="1437"/>
                      <a:pt x="99" y="1464"/>
                    </a:cubicBezTo>
                    <a:cubicBezTo>
                      <a:pt x="563" y="1027"/>
                      <a:pt x="1000" y="563"/>
                      <a:pt x="1392" y="72"/>
                    </a:cubicBezTo>
                    <a:cubicBezTo>
                      <a:pt x="1357" y="54"/>
                      <a:pt x="1321" y="28"/>
                      <a:pt x="128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70" name="Google Shape;1070;p50"/>
              <p:cNvSpPr/>
              <p:nvPr/>
            </p:nvSpPr>
            <p:spPr>
              <a:xfrm>
                <a:off x="6293050" y="2370950"/>
                <a:ext cx="34375" cy="36150"/>
              </a:xfrm>
              <a:custGeom>
                <a:avLst/>
                <a:gdLst/>
                <a:ahLst/>
                <a:cxnLst/>
                <a:rect l="l" t="t" r="r" b="b"/>
                <a:pathLst>
                  <a:path w="1375" h="1446" extrusionOk="0">
                    <a:moveTo>
                      <a:pt x="1258" y="0"/>
                    </a:moveTo>
                    <a:cubicBezTo>
                      <a:pt x="884" y="482"/>
                      <a:pt x="455" y="937"/>
                      <a:pt x="0" y="1365"/>
                    </a:cubicBezTo>
                    <a:cubicBezTo>
                      <a:pt x="27" y="1392"/>
                      <a:pt x="63" y="1419"/>
                      <a:pt x="90" y="1446"/>
                    </a:cubicBezTo>
                    <a:cubicBezTo>
                      <a:pt x="554" y="1017"/>
                      <a:pt x="982" y="553"/>
                      <a:pt x="1374" y="63"/>
                    </a:cubicBezTo>
                    <a:cubicBezTo>
                      <a:pt x="1339" y="45"/>
                      <a:pt x="1294" y="18"/>
                      <a:pt x="1258"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71" name="Google Shape;1071;p50"/>
              <p:cNvSpPr/>
              <p:nvPr/>
            </p:nvSpPr>
            <p:spPr>
              <a:xfrm>
                <a:off x="6290375" y="2369150"/>
                <a:ext cx="34150" cy="35950"/>
              </a:xfrm>
              <a:custGeom>
                <a:avLst/>
                <a:gdLst/>
                <a:ahLst/>
                <a:cxnLst/>
                <a:rect l="l" t="t" r="r" b="b"/>
                <a:pathLst>
                  <a:path w="1366" h="1438" extrusionOk="0">
                    <a:moveTo>
                      <a:pt x="1240" y="1"/>
                    </a:moveTo>
                    <a:cubicBezTo>
                      <a:pt x="893" y="474"/>
                      <a:pt x="464" y="929"/>
                      <a:pt x="0" y="1348"/>
                    </a:cubicBezTo>
                    <a:cubicBezTo>
                      <a:pt x="36" y="1375"/>
                      <a:pt x="72" y="1411"/>
                      <a:pt x="107" y="1437"/>
                    </a:cubicBezTo>
                    <a:cubicBezTo>
                      <a:pt x="562" y="1009"/>
                      <a:pt x="991" y="554"/>
                      <a:pt x="1365" y="72"/>
                    </a:cubicBezTo>
                    <a:cubicBezTo>
                      <a:pt x="1321" y="46"/>
                      <a:pt x="1285" y="19"/>
                      <a:pt x="124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72" name="Google Shape;1072;p50"/>
              <p:cNvSpPr/>
              <p:nvPr/>
            </p:nvSpPr>
            <p:spPr>
              <a:xfrm>
                <a:off x="6287250" y="2367375"/>
                <a:ext cx="34150" cy="35500"/>
              </a:xfrm>
              <a:custGeom>
                <a:avLst/>
                <a:gdLst/>
                <a:ahLst/>
                <a:cxnLst/>
                <a:rect l="l" t="t" r="r" b="b"/>
                <a:pathLst>
                  <a:path w="1366" h="1420" extrusionOk="0">
                    <a:moveTo>
                      <a:pt x="1232" y="1"/>
                    </a:moveTo>
                    <a:cubicBezTo>
                      <a:pt x="893" y="473"/>
                      <a:pt x="473" y="919"/>
                      <a:pt x="1" y="1339"/>
                    </a:cubicBezTo>
                    <a:cubicBezTo>
                      <a:pt x="45" y="1366"/>
                      <a:pt x="90" y="1392"/>
                      <a:pt x="125" y="1419"/>
                    </a:cubicBezTo>
                    <a:cubicBezTo>
                      <a:pt x="589" y="1000"/>
                      <a:pt x="1018" y="545"/>
                      <a:pt x="1365" y="72"/>
                    </a:cubicBezTo>
                    <a:cubicBezTo>
                      <a:pt x="1321" y="45"/>
                      <a:pt x="1276" y="27"/>
                      <a:pt x="1232"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73" name="Google Shape;1073;p50"/>
              <p:cNvSpPr/>
              <p:nvPr/>
            </p:nvSpPr>
            <p:spPr>
              <a:xfrm>
                <a:off x="6324500" y="2338150"/>
                <a:ext cx="27675" cy="36175"/>
              </a:xfrm>
              <a:custGeom>
                <a:avLst/>
                <a:gdLst/>
                <a:ahLst/>
                <a:cxnLst/>
                <a:rect l="l" t="t" r="r" b="b"/>
                <a:pathLst>
                  <a:path w="1107" h="1447" extrusionOk="0">
                    <a:moveTo>
                      <a:pt x="866" y="1"/>
                    </a:moveTo>
                    <a:cubicBezTo>
                      <a:pt x="616" y="429"/>
                      <a:pt x="339" y="866"/>
                      <a:pt x="0" y="1312"/>
                    </a:cubicBezTo>
                    <a:cubicBezTo>
                      <a:pt x="81" y="1357"/>
                      <a:pt x="152" y="1402"/>
                      <a:pt x="223" y="1446"/>
                    </a:cubicBezTo>
                    <a:cubicBezTo>
                      <a:pt x="545" y="1054"/>
                      <a:pt x="839" y="634"/>
                      <a:pt x="1107" y="206"/>
                    </a:cubicBezTo>
                    <a:cubicBezTo>
                      <a:pt x="1017" y="153"/>
                      <a:pt x="946" y="81"/>
                      <a:pt x="86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74" name="Google Shape;1074;p50"/>
              <p:cNvSpPr/>
              <p:nvPr/>
            </p:nvSpPr>
            <p:spPr>
              <a:xfrm>
                <a:off x="6318025" y="2333025"/>
                <a:ext cx="28125" cy="37950"/>
              </a:xfrm>
              <a:custGeom>
                <a:avLst/>
                <a:gdLst/>
                <a:ahLst/>
                <a:cxnLst/>
                <a:rect l="l" t="t" r="r" b="b"/>
                <a:pathLst>
                  <a:path w="1125" h="1518" extrusionOk="0">
                    <a:moveTo>
                      <a:pt x="866" y="1"/>
                    </a:moveTo>
                    <a:cubicBezTo>
                      <a:pt x="634" y="429"/>
                      <a:pt x="357" y="884"/>
                      <a:pt x="1" y="1375"/>
                    </a:cubicBezTo>
                    <a:cubicBezTo>
                      <a:pt x="90" y="1419"/>
                      <a:pt x="179" y="1464"/>
                      <a:pt x="259" y="1517"/>
                    </a:cubicBezTo>
                    <a:cubicBezTo>
                      <a:pt x="598" y="1071"/>
                      <a:pt x="875" y="634"/>
                      <a:pt x="1125" y="206"/>
                    </a:cubicBezTo>
                    <a:cubicBezTo>
                      <a:pt x="1044" y="126"/>
                      <a:pt x="964" y="45"/>
                      <a:pt x="86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75" name="Google Shape;1075;p50"/>
              <p:cNvSpPr/>
              <p:nvPr/>
            </p:nvSpPr>
            <p:spPr>
              <a:xfrm>
                <a:off x="6339650" y="2301375"/>
                <a:ext cx="29925" cy="41950"/>
              </a:xfrm>
              <a:custGeom>
                <a:avLst/>
                <a:gdLst/>
                <a:ahLst/>
                <a:cxnLst/>
                <a:rect l="l" t="t" r="r" b="b"/>
                <a:pathLst>
                  <a:path w="1197" h="1678" extrusionOk="0">
                    <a:moveTo>
                      <a:pt x="599" y="0"/>
                    </a:moveTo>
                    <a:cubicBezTo>
                      <a:pt x="420" y="419"/>
                      <a:pt x="233" y="830"/>
                      <a:pt x="1" y="1267"/>
                    </a:cubicBezTo>
                    <a:cubicBezTo>
                      <a:pt x="197" y="1365"/>
                      <a:pt x="331" y="1579"/>
                      <a:pt x="501" y="1677"/>
                    </a:cubicBezTo>
                    <a:cubicBezTo>
                      <a:pt x="759" y="1240"/>
                      <a:pt x="991" y="794"/>
                      <a:pt x="1196" y="330"/>
                    </a:cubicBezTo>
                    <a:cubicBezTo>
                      <a:pt x="1018" y="214"/>
                      <a:pt x="813" y="107"/>
                      <a:pt x="59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76" name="Google Shape;1076;p50"/>
              <p:cNvSpPr/>
              <p:nvPr/>
            </p:nvSpPr>
            <p:spPr>
              <a:xfrm>
                <a:off x="6354600" y="2196775"/>
                <a:ext cx="70500" cy="112875"/>
              </a:xfrm>
              <a:custGeom>
                <a:avLst/>
                <a:gdLst/>
                <a:ahLst/>
                <a:cxnLst/>
                <a:rect l="l" t="t" r="r" b="b"/>
                <a:pathLst>
                  <a:path w="2820" h="4515" extrusionOk="0">
                    <a:moveTo>
                      <a:pt x="2383" y="0"/>
                    </a:moveTo>
                    <a:cubicBezTo>
                      <a:pt x="1018" y="1757"/>
                      <a:pt x="527" y="2989"/>
                      <a:pt x="1" y="4184"/>
                    </a:cubicBezTo>
                    <a:cubicBezTo>
                      <a:pt x="215" y="4291"/>
                      <a:pt x="420" y="4398"/>
                      <a:pt x="598" y="4514"/>
                    </a:cubicBezTo>
                    <a:cubicBezTo>
                      <a:pt x="1232" y="3006"/>
                      <a:pt x="1919" y="1615"/>
                      <a:pt x="2820" y="393"/>
                    </a:cubicBezTo>
                    <a:cubicBezTo>
                      <a:pt x="2686" y="259"/>
                      <a:pt x="2534" y="125"/>
                      <a:pt x="2383"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77" name="Google Shape;1077;p50"/>
              <p:cNvSpPr/>
              <p:nvPr/>
            </p:nvSpPr>
            <p:spPr>
              <a:xfrm>
                <a:off x="6414150" y="2122275"/>
                <a:ext cx="98375" cy="84325"/>
              </a:xfrm>
              <a:custGeom>
                <a:avLst/>
                <a:gdLst/>
                <a:ahLst/>
                <a:cxnLst/>
                <a:rect l="l" t="t" r="r" b="b"/>
                <a:pathLst>
                  <a:path w="3935" h="3373" extrusionOk="0">
                    <a:moveTo>
                      <a:pt x="3676" y="0"/>
                    </a:moveTo>
                    <a:cubicBezTo>
                      <a:pt x="2418" y="643"/>
                      <a:pt x="1160" y="1481"/>
                      <a:pt x="1" y="2980"/>
                    </a:cubicBezTo>
                    <a:cubicBezTo>
                      <a:pt x="152" y="3105"/>
                      <a:pt x="304" y="3239"/>
                      <a:pt x="438" y="3373"/>
                    </a:cubicBezTo>
                    <a:cubicBezTo>
                      <a:pt x="1339" y="2159"/>
                      <a:pt x="2445" y="1124"/>
                      <a:pt x="3935" y="313"/>
                    </a:cubicBezTo>
                    <a:cubicBezTo>
                      <a:pt x="3854" y="206"/>
                      <a:pt x="3765" y="99"/>
                      <a:pt x="367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78" name="Google Shape;1078;p50"/>
              <p:cNvSpPr/>
              <p:nvPr/>
            </p:nvSpPr>
            <p:spPr>
              <a:xfrm>
                <a:off x="6506050" y="2077450"/>
                <a:ext cx="96800" cy="52650"/>
              </a:xfrm>
              <a:custGeom>
                <a:avLst/>
                <a:gdLst/>
                <a:ahLst/>
                <a:cxnLst/>
                <a:rect l="l" t="t" r="r" b="b"/>
                <a:pathLst>
                  <a:path w="3872" h="2106" extrusionOk="0">
                    <a:moveTo>
                      <a:pt x="3667" y="0"/>
                    </a:moveTo>
                    <a:cubicBezTo>
                      <a:pt x="2507" y="714"/>
                      <a:pt x="1258" y="1160"/>
                      <a:pt x="0" y="1793"/>
                    </a:cubicBezTo>
                    <a:cubicBezTo>
                      <a:pt x="89" y="1892"/>
                      <a:pt x="178" y="1999"/>
                      <a:pt x="259" y="2106"/>
                    </a:cubicBezTo>
                    <a:cubicBezTo>
                      <a:pt x="1445" y="1472"/>
                      <a:pt x="2703" y="982"/>
                      <a:pt x="3872" y="295"/>
                    </a:cubicBezTo>
                    <a:cubicBezTo>
                      <a:pt x="3809" y="206"/>
                      <a:pt x="3747" y="98"/>
                      <a:pt x="366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79" name="Google Shape;1079;p50"/>
              <p:cNvSpPr/>
              <p:nvPr/>
            </p:nvSpPr>
            <p:spPr>
              <a:xfrm>
                <a:off x="6597700" y="2074100"/>
                <a:ext cx="10500" cy="10725"/>
              </a:xfrm>
              <a:custGeom>
                <a:avLst/>
                <a:gdLst/>
                <a:ahLst/>
                <a:cxnLst/>
                <a:rect l="l" t="t" r="r" b="b"/>
                <a:pathLst>
                  <a:path w="420" h="429" extrusionOk="0">
                    <a:moveTo>
                      <a:pt x="224" y="1"/>
                    </a:moveTo>
                    <a:cubicBezTo>
                      <a:pt x="152" y="45"/>
                      <a:pt x="72" y="90"/>
                      <a:pt x="1" y="134"/>
                    </a:cubicBezTo>
                    <a:cubicBezTo>
                      <a:pt x="81" y="232"/>
                      <a:pt x="143" y="340"/>
                      <a:pt x="206" y="429"/>
                    </a:cubicBezTo>
                    <a:cubicBezTo>
                      <a:pt x="277" y="393"/>
                      <a:pt x="349" y="348"/>
                      <a:pt x="420" y="295"/>
                    </a:cubicBezTo>
                    <a:cubicBezTo>
                      <a:pt x="366" y="206"/>
                      <a:pt x="295" y="99"/>
                      <a:pt x="224"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80" name="Google Shape;1080;p50"/>
              <p:cNvSpPr/>
              <p:nvPr/>
            </p:nvSpPr>
            <p:spPr>
              <a:xfrm>
                <a:off x="6603275" y="2007425"/>
                <a:ext cx="73850" cy="74050"/>
              </a:xfrm>
              <a:custGeom>
                <a:avLst/>
                <a:gdLst/>
                <a:ahLst/>
                <a:cxnLst/>
                <a:rect l="l" t="t" r="r" b="b"/>
                <a:pathLst>
                  <a:path w="2954" h="2962" extrusionOk="0">
                    <a:moveTo>
                      <a:pt x="2954" y="0"/>
                    </a:moveTo>
                    <a:cubicBezTo>
                      <a:pt x="2525" y="919"/>
                      <a:pt x="1490" y="1731"/>
                      <a:pt x="1" y="2668"/>
                    </a:cubicBezTo>
                    <a:cubicBezTo>
                      <a:pt x="72" y="2766"/>
                      <a:pt x="143" y="2873"/>
                      <a:pt x="197" y="2962"/>
                    </a:cubicBezTo>
                    <a:cubicBezTo>
                      <a:pt x="946" y="2516"/>
                      <a:pt x="2079" y="1838"/>
                      <a:pt x="2391" y="1383"/>
                    </a:cubicBezTo>
                    <a:cubicBezTo>
                      <a:pt x="2784" y="821"/>
                      <a:pt x="2918" y="339"/>
                      <a:pt x="2954"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81" name="Google Shape;1081;p50"/>
              <p:cNvSpPr/>
              <p:nvPr/>
            </p:nvSpPr>
            <p:spPr>
              <a:xfrm>
                <a:off x="6085850" y="2505425"/>
                <a:ext cx="57350" cy="79650"/>
              </a:xfrm>
              <a:custGeom>
                <a:avLst/>
                <a:gdLst/>
                <a:ahLst/>
                <a:cxnLst/>
                <a:rect l="l" t="t" r="r" b="b"/>
                <a:pathLst>
                  <a:path w="2294" h="3186" extrusionOk="0">
                    <a:moveTo>
                      <a:pt x="1955" y="1"/>
                    </a:moveTo>
                    <a:cubicBezTo>
                      <a:pt x="1143" y="813"/>
                      <a:pt x="456" y="1758"/>
                      <a:pt x="1" y="2954"/>
                    </a:cubicBezTo>
                    <a:cubicBezTo>
                      <a:pt x="161" y="3034"/>
                      <a:pt x="322" y="3114"/>
                      <a:pt x="474" y="3186"/>
                    </a:cubicBezTo>
                    <a:cubicBezTo>
                      <a:pt x="911" y="2044"/>
                      <a:pt x="1526" y="973"/>
                      <a:pt x="2294" y="170"/>
                    </a:cubicBezTo>
                    <a:cubicBezTo>
                      <a:pt x="2186" y="117"/>
                      <a:pt x="2079" y="54"/>
                      <a:pt x="195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82" name="Google Shape;1082;p50"/>
              <p:cNvSpPr/>
              <p:nvPr/>
            </p:nvSpPr>
            <p:spPr>
              <a:xfrm>
                <a:off x="6134700" y="2424700"/>
                <a:ext cx="115100" cy="85000"/>
              </a:xfrm>
              <a:custGeom>
                <a:avLst/>
                <a:gdLst/>
                <a:ahLst/>
                <a:cxnLst/>
                <a:rect l="l" t="t" r="r" b="b"/>
                <a:pathLst>
                  <a:path w="4604" h="3400" extrusionOk="0">
                    <a:moveTo>
                      <a:pt x="4202" y="0"/>
                    </a:moveTo>
                    <a:cubicBezTo>
                      <a:pt x="2721" y="1062"/>
                      <a:pt x="1214" y="1999"/>
                      <a:pt x="1" y="3230"/>
                    </a:cubicBezTo>
                    <a:cubicBezTo>
                      <a:pt x="125" y="3283"/>
                      <a:pt x="232" y="3346"/>
                      <a:pt x="340" y="3399"/>
                    </a:cubicBezTo>
                    <a:cubicBezTo>
                      <a:pt x="1267" y="2427"/>
                      <a:pt x="2998" y="1419"/>
                      <a:pt x="4604" y="250"/>
                    </a:cubicBezTo>
                    <a:cubicBezTo>
                      <a:pt x="4479" y="170"/>
                      <a:pt x="4345" y="81"/>
                      <a:pt x="420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83" name="Google Shape;1083;p50"/>
              <p:cNvSpPr/>
              <p:nvPr/>
            </p:nvSpPr>
            <p:spPr>
              <a:xfrm>
                <a:off x="6239750" y="2362250"/>
                <a:ext cx="78300" cy="68725"/>
              </a:xfrm>
              <a:custGeom>
                <a:avLst/>
                <a:gdLst/>
                <a:ahLst/>
                <a:cxnLst/>
                <a:rect l="l" t="t" r="r" b="b"/>
                <a:pathLst>
                  <a:path w="3132" h="2749" extrusionOk="0">
                    <a:moveTo>
                      <a:pt x="2766" y="0"/>
                    </a:moveTo>
                    <a:cubicBezTo>
                      <a:pt x="1990" y="946"/>
                      <a:pt x="1044" y="1749"/>
                      <a:pt x="0" y="2498"/>
                    </a:cubicBezTo>
                    <a:cubicBezTo>
                      <a:pt x="143" y="2579"/>
                      <a:pt x="277" y="2668"/>
                      <a:pt x="402" y="2748"/>
                    </a:cubicBezTo>
                    <a:cubicBezTo>
                      <a:pt x="1454" y="1981"/>
                      <a:pt x="2445" y="1151"/>
                      <a:pt x="3132" y="206"/>
                    </a:cubicBezTo>
                    <a:cubicBezTo>
                      <a:pt x="3016" y="134"/>
                      <a:pt x="2900" y="72"/>
                      <a:pt x="276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84" name="Google Shape;1084;p50"/>
              <p:cNvSpPr/>
              <p:nvPr/>
            </p:nvSpPr>
            <p:spPr>
              <a:xfrm>
                <a:off x="6308875" y="2297575"/>
                <a:ext cx="45750" cy="69825"/>
              </a:xfrm>
              <a:custGeom>
                <a:avLst/>
                <a:gdLst/>
                <a:ahLst/>
                <a:cxnLst/>
                <a:rect l="l" t="t" r="r" b="b"/>
                <a:pathLst>
                  <a:path w="1830" h="2793" extrusionOk="0">
                    <a:moveTo>
                      <a:pt x="1500" y="0"/>
                    </a:moveTo>
                    <a:cubicBezTo>
                      <a:pt x="1143" y="982"/>
                      <a:pt x="625" y="1829"/>
                      <a:pt x="1" y="2587"/>
                    </a:cubicBezTo>
                    <a:cubicBezTo>
                      <a:pt x="135" y="2659"/>
                      <a:pt x="251" y="2721"/>
                      <a:pt x="367" y="2793"/>
                    </a:cubicBezTo>
                    <a:cubicBezTo>
                      <a:pt x="1080" y="1811"/>
                      <a:pt x="1464" y="991"/>
                      <a:pt x="1830" y="152"/>
                    </a:cubicBezTo>
                    <a:cubicBezTo>
                      <a:pt x="1723" y="98"/>
                      <a:pt x="1616" y="54"/>
                      <a:pt x="1500"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85" name="Google Shape;1085;p50"/>
              <p:cNvSpPr/>
              <p:nvPr/>
            </p:nvSpPr>
            <p:spPr>
              <a:xfrm>
                <a:off x="6346350" y="2190975"/>
                <a:ext cx="67825" cy="110400"/>
              </a:xfrm>
              <a:custGeom>
                <a:avLst/>
                <a:gdLst/>
                <a:ahLst/>
                <a:cxnLst/>
                <a:rect l="l" t="t" r="r" b="b"/>
                <a:pathLst>
                  <a:path w="2713" h="4416" extrusionOk="0">
                    <a:moveTo>
                      <a:pt x="2347" y="0"/>
                    </a:moveTo>
                    <a:cubicBezTo>
                      <a:pt x="1339" y="1204"/>
                      <a:pt x="589" y="2623"/>
                      <a:pt x="1" y="4264"/>
                    </a:cubicBezTo>
                    <a:cubicBezTo>
                      <a:pt x="117" y="4318"/>
                      <a:pt x="224" y="4362"/>
                      <a:pt x="331" y="4416"/>
                    </a:cubicBezTo>
                    <a:cubicBezTo>
                      <a:pt x="857" y="3221"/>
                      <a:pt x="1348" y="1989"/>
                      <a:pt x="2713" y="232"/>
                    </a:cubicBezTo>
                    <a:cubicBezTo>
                      <a:pt x="2588" y="152"/>
                      <a:pt x="2472" y="71"/>
                      <a:pt x="234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86" name="Google Shape;1086;p50"/>
              <p:cNvSpPr/>
              <p:nvPr/>
            </p:nvSpPr>
            <p:spPr>
              <a:xfrm>
                <a:off x="6405000" y="2115800"/>
                <a:ext cx="101075" cy="81000"/>
              </a:xfrm>
              <a:custGeom>
                <a:avLst/>
                <a:gdLst/>
                <a:ahLst/>
                <a:cxnLst/>
                <a:rect l="l" t="t" r="r" b="b"/>
                <a:pathLst>
                  <a:path w="4043" h="3240" extrusionOk="0">
                    <a:moveTo>
                      <a:pt x="3810" y="1"/>
                    </a:moveTo>
                    <a:cubicBezTo>
                      <a:pt x="2231" y="813"/>
                      <a:pt x="991" y="1812"/>
                      <a:pt x="1" y="3007"/>
                    </a:cubicBezTo>
                    <a:cubicBezTo>
                      <a:pt x="126" y="3078"/>
                      <a:pt x="242" y="3159"/>
                      <a:pt x="367" y="3239"/>
                    </a:cubicBezTo>
                    <a:cubicBezTo>
                      <a:pt x="1526" y="1740"/>
                      <a:pt x="2784" y="902"/>
                      <a:pt x="4042" y="259"/>
                    </a:cubicBezTo>
                    <a:cubicBezTo>
                      <a:pt x="3971" y="170"/>
                      <a:pt x="3890" y="81"/>
                      <a:pt x="381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87" name="Google Shape;1087;p50"/>
              <p:cNvSpPr/>
              <p:nvPr/>
            </p:nvSpPr>
            <p:spPr>
              <a:xfrm>
                <a:off x="6500250" y="2072325"/>
                <a:ext cx="97475" cy="49975"/>
              </a:xfrm>
              <a:custGeom>
                <a:avLst/>
                <a:gdLst/>
                <a:ahLst/>
                <a:cxnLst/>
                <a:rect l="l" t="t" r="r" b="b"/>
                <a:pathLst>
                  <a:path w="3899" h="1999" extrusionOk="0">
                    <a:moveTo>
                      <a:pt x="3729" y="0"/>
                    </a:moveTo>
                    <a:cubicBezTo>
                      <a:pt x="2552" y="696"/>
                      <a:pt x="1222" y="1115"/>
                      <a:pt x="0" y="1740"/>
                    </a:cubicBezTo>
                    <a:cubicBezTo>
                      <a:pt x="80" y="1820"/>
                      <a:pt x="161" y="1909"/>
                      <a:pt x="232" y="1998"/>
                    </a:cubicBezTo>
                    <a:cubicBezTo>
                      <a:pt x="1490" y="1365"/>
                      <a:pt x="2739" y="919"/>
                      <a:pt x="3899" y="205"/>
                    </a:cubicBezTo>
                    <a:cubicBezTo>
                      <a:pt x="3845" y="143"/>
                      <a:pt x="3792" y="72"/>
                      <a:pt x="372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88" name="Google Shape;1088;p50"/>
              <p:cNvSpPr/>
              <p:nvPr/>
            </p:nvSpPr>
            <p:spPr>
              <a:xfrm>
                <a:off x="6593475" y="2068975"/>
                <a:ext cx="9825" cy="8500"/>
              </a:xfrm>
              <a:custGeom>
                <a:avLst/>
                <a:gdLst/>
                <a:ahLst/>
                <a:cxnLst/>
                <a:rect l="l" t="t" r="r" b="b"/>
                <a:pathLst>
                  <a:path w="393" h="340" extrusionOk="0">
                    <a:moveTo>
                      <a:pt x="232" y="0"/>
                    </a:moveTo>
                    <a:cubicBezTo>
                      <a:pt x="152" y="45"/>
                      <a:pt x="80" y="90"/>
                      <a:pt x="0" y="134"/>
                    </a:cubicBezTo>
                    <a:cubicBezTo>
                      <a:pt x="63" y="206"/>
                      <a:pt x="116" y="277"/>
                      <a:pt x="170" y="339"/>
                    </a:cubicBezTo>
                    <a:cubicBezTo>
                      <a:pt x="241" y="295"/>
                      <a:pt x="321" y="250"/>
                      <a:pt x="393" y="206"/>
                    </a:cubicBezTo>
                    <a:cubicBezTo>
                      <a:pt x="339" y="134"/>
                      <a:pt x="286" y="72"/>
                      <a:pt x="23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89" name="Google Shape;1089;p50"/>
              <p:cNvSpPr/>
              <p:nvPr/>
            </p:nvSpPr>
            <p:spPr>
              <a:xfrm>
                <a:off x="6602175" y="1994700"/>
                <a:ext cx="75625" cy="79425"/>
              </a:xfrm>
              <a:custGeom>
                <a:avLst/>
                <a:gdLst/>
                <a:ahLst/>
                <a:cxnLst/>
                <a:rect l="l" t="t" r="r" b="b"/>
                <a:pathLst>
                  <a:path w="3025" h="3177" extrusionOk="0">
                    <a:moveTo>
                      <a:pt x="2980" y="1"/>
                    </a:moveTo>
                    <a:cubicBezTo>
                      <a:pt x="2516" y="1089"/>
                      <a:pt x="1427" y="2035"/>
                      <a:pt x="0" y="3123"/>
                    </a:cubicBezTo>
                    <a:cubicBezTo>
                      <a:pt x="18" y="3141"/>
                      <a:pt x="27" y="3159"/>
                      <a:pt x="45" y="3177"/>
                    </a:cubicBezTo>
                    <a:cubicBezTo>
                      <a:pt x="1534" y="2240"/>
                      <a:pt x="2569" y="1428"/>
                      <a:pt x="2998" y="509"/>
                    </a:cubicBezTo>
                    <a:cubicBezTo>
                      <a:pt x="3024" y="188"/>
                      <a:pt x="2980" y="1"/>
                      <a:pt x="298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90" name="Google Shape;1090;p50"/>
              <p:cNvSpPr/>
              <p:nvPr/>
            </p:nvSpPr>
            <p:spPr>
              <a:xfrm>
                <a:off x="6599275" y="1994700"/>
                <a:ext cx="77400" cy="78075"/>
              </a:xfrm>
              <a:custGeom>
                <a:avLst/>
                <a:gdLst/>
                <a:ahLst/>
                <a:cxnLst/>
                <a:rect l="l" t="t" r="r" b="b"/>
                <a:pathLst>
                  <a:path w="3096" h="3123" extrusionOk="0">
                    <a:moveTo>
                      <a:pt x="3096" y="1"/>
                    </a:moveTo>
                    <a:cubicBezTo>
                      <a:pt x="2764" y="779"/>
                      <a:pt x="2113" y="1484"/>
                      <a:pt x="1247" y="2220"/>
                    </a:cubicBezTo>
                    <a:lnTo>
                      <a:pt x="1247" y="2220"/>
                    </a:lnTo>
                    <a:cubicBezTo>
                      <a:pt x="1762" y="1902"/>
                      <a:pt x="2189" y="1586"/>
                      <a:pt x="2409" y="1187"/>
                    </a:cubicBezTo>
                    <a:cubicBezTo>
                      <a:pt x="2757" y="839"/>
                      <a:pt x="2998" y="447"/>
                      <a:pt x="3096" y="1"/>
                    </a:cubicBezTo>
                    <a:close/>
                    <a:moveTo>
                      <a:pt x="1247" y="2220"/>
                    </a:moveTo>
                    <a:cubicBezTo>
                      <a:pt x="863" y="2458"/>
                      <a:pt x="431" y="2697"/>
                      <a:pt x="0" y="2971"/>
                    </a:cubicBezTo>
                    <a:cubicBezTo>
                      <a:pt x="36" y="3025"/>
                      <a:pt x="80" y="3069"/>
                      <a:pt x="116" y="3123"/>
                    </a:cubicBezTo>
                    <a:cubicBezTo>
                      <a:pt x="523" y="2813"/>
                      <a:pt x="902" y="2514"/>
                      <a:pt x="1247" y="222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91" name="Google Shape;1091;p50"/>
              <p:cNvSpPr/>
              <p:nvPr/>
            </p:nvSpPr>
            <p:spPr>
              <a:xfrm>
                <a:off x="6072475" y="2449675"/>
                <a:ext cx="120900" cy="129600"/>
              </a:xfrm>
              <a:custGeom>
                <a:avLst/>
                <a:gdLst/>
                <a:ahLst/>
                <a:cxnLst/>
                <a:rect l="l" t="t" r="r" b="b"/>
                <a:pathLst>
                  <a:path w="4836" h="5184" extrusionOk="0">
                    <a:moveTo>
                      <a:pt x="4318" y="0"/>
                    </a:moveTo>
                    <a:cubicBezTo>
                      <a:pt x="2043" y="1517"/>
                      <a:pt x="643" y="3292"/>
                      <a:pt x="1" y="4925"/>
                    </a:cubicBezTo>
                    <a:cubicBezTo>
                      <a:pt x="188" y="5014"/>
                      <a:pt x="366" y="5094"/>
                      <a:pt x="536" y="5184"/>
                    </a:cubicBezTo>
                    <a:cubicBezTo>
                      <a:pt x="1392" y="2953"/>
                      <a:pt x="3034" y="1588"/>
                      <a:pt x="4836" y="304"/>
                    </a:cubicBezTo>
                    <a:cubicBezTo>
                      <a:pt x="4675" y="197"/>
                      <a:pt x="4506" y="99"/>
                      <a:pt x="4318"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92" name="Google Shape;1092;p50"/>
              <p:cNvSpPr/>
              <p:nvPr/>
            </p:nvSpPr>
            <p:spPr>
              <a:xfrm>
                <a:off x="6180425" y="2418000"/>
                <a:ext cx="59350" cy="39275"/>
              </a:xfrm>
              <a:custGeom>
                <a:avLst/>
                <a:gdLst/>
                <a:ahLst/>
                <a:cxnLst/>
                <a:rect l="l" t="t" r="r" b="b"/>
                <a:pathLst>
                  <a:path w="2374" h="1571" extrusionOk="0">
                    <a:moveTo>
                      <a:pt x="1865" y="1"/>
                    </a:moveTo>
                    <a:cubicBezTo>
                      <a:pt x="1303" y="393"/>
                      <a:pt x="687" y="812"/>
                      <a:pt x="0" y="1267"/>
                    </a:cubicBezTo>
                    <a:cubicBezTo>
                      <a:pt x="188" y="1366"/>
                      <a:pt x="357" y="1464"/>
                      <a:pt x="518" y="1571"/>
                    </a:cubicBezTo>
                    <a:cubicBezTo>
                      <a:pt x="1124" y="1134"/>
                      <a:pt x="1749" y="705"/>
                      <a:pt x="2373" y="268"/>
                    </a:cubicBezTo>
                    <a:cubicBezTo>
                      <a:pt x="2213" y="179"/>
                      <a:pt x="2052" y="90"/>
                      <a:pt x="186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93" name="Google Shape;1093;p50"/>
              <p:cNvSpPr/>
              <p:nvPr/>
            </p:nvSpPr>
            <p:spPr>
              <a:xfrm>
                <a:off x="6227025" y="2293775"/>
                <a:ext cx="119350" cy="130950"/>
              </a:xfrm>
              <a:custGeom>
                <a:avLst/>
                <a:gdLst/>
                <a:ahLst/>
                <a:cxnLst/>
                <a:rect l="l" t="t" r="r" b="b"/>
                <a:pathLst>
                  <a:path w="4774" h="5238" extrusionOk="0">
                    <a:moveTo>
                      <a:pt x="4408" y="1"/>
                    </a:moveTo>
                    <a:cubicBezTo>
                      <a:pt x="3828" y="1945"/>
                      <a:pt x="2490" y="3221"/>
                      <a:pt x="1" y="4970"/>
                    </a:cubicBezTo>
                    <a:cubicBezTo>
                      <a:pt x="188" y="5059"/>
                      <a:pt x="349" y="5148"/>
                      <a:pt x="509" y="5237"/>
                    </a:cubicBezTo>
                    <a:cubicBezTo>
                      <a:pt x="2392" y="3890"/>
                      <a:pt x="3962" y="2356"/>
                      <a:pt x="4774" y="152"/>
                    </a:cubicBezTo>
                    <a:cubicBezTo>
                      <a:pt x="4658" y="99"/>
                      <a:pt x="4533" y="45"/>
                      <a:pt x="440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94" name="Google Shape;1094;p50"/>
              <p:cNvSpPr/>
              <p:nvPr/>
            </p:nvSpPr>
            <p:spPr>
              <a:xfrm>
                <a:off x="6337200" y="2288200"/>
                <a:ext cx="11175" cy="9400"/>
              </a:xfrm>
              <a:custGeom>
                <a:avLst/>
                <a:gdLst/>
                <a:ahLst/>
                <a:cxnLst/>
                <a:rect l="l" t="t" r="r" b="b"/>
                <a:pathLst>
                  <a:path w="447" h="376" extrusionOk="0">
                    <a:moveTo>
                      <a:pt x="63" y="1"/>
                    </a:moveTo>
                    <a:cubicBezTo>
                      <a:pt x="45" y="72"/>
                      <a:pt x="19" y="143"/>
                      <a:pt x="1" y="224"/>
                    </a:cubicBezTo>
                    <a:cubicBezTo>
                      <a:pt x="126" y="268"/>
                      <a:pt x="251" y="322"/>
                      <a:pt x="367" y="375"/>
                    </a:cubicBezTo>
                    <a:cubicBezTo>
                      <a:pt x="393" y="304"/>
                      <a:pt x="420" y="233"/>
                      <a:pt x="447" y="161"/>
                    </a:cubicBezTo>
                    <a:cubicBezTo>
                      <a:pt x="322" y="108"/>
                      <a:pt x="197" y="54"/>
                      <a:pt x="63"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95" name="Google Shape;1095;p50"/>
              <p:cNvSpPr/>
              <p:nvPr/>
            </p:nvSpPr>
            <p:spPr>
              <a:xfrm>
                <a:off x="6338775" y="2119825"/>
                <a:ext cx="142975" cy="172425"/>
              </a:xfrm>
              <a:custGeom>
                <a:avLst/>
                <a:gdLst/>
                <a:ahLst/>
                <a:cxnLst/>
                <a:rect l="l" t="t" r="r" b="b"/>
                <a:pathLst>
                  <a:path w="5719" h="6897" extrusionOk="0">
                    <a:moveTo>
                      <a:pt x="5478" y="0"/>
                    </a:moveTo>
                    <a:cubicBezTo>
                      <a:pt x="2106" y="1883"/>
                      <a:pt x="857" y="3444"/>
                      <a:pt x="0" y="6736"/>
                    </a:cubicBezTo>
                    <a:cubicBezTo>
                      <a:pt x="134" y="6789"/>
                      <a:pt x="259" y="6843"/>
                      <a:pt x="384" y="6896"/>
                    </a:cubicBezTo>
                    <a:cubicBezTo>
                      <a:pt x="1463" y="3997"/>
                      <a:pt x="3069" y="1820"/>
                      <a:pt x="5719" y="250"/>
                    </a:cubicBezTo>
                    <a:cubicBezTo>
                      <a:pt x="5638" y="161"/>
                      <a:pt x="5558" y="81"/>
                      <a:pt x="5478"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96" name="Google Shape;1096;p50"/>
              <p:cNvSpPr/>
              <p:nvPr/>
            </p:nvSpPr>
            <p:spPr>
              <a:xfrm>
                <a:off x="6475700" y="2110000"/>
                <a:ext cx="24575" cy="16100"/>
              </a:xfrm>
              <a:custGeom>
                <a:avLst/>
                <a:gdLst/>
                <a:ahLst/>
                <a:cxnLst/>
                <a:rect l="l" t="t" r="r" b="b"/>
                <a:pathLst>
                  <a:path w="983" h="644" extrusionOk="0">
                    <a:moveTo>
                      <a:pt x="732" y="1"/>
                    </a:moveTo>
                    <a:cubicBezTo>
                      <a:pt x="491" y="126"/>
                      <a:pt x="242" y="259"/>
                      <a:pt x="1" y="393"/>
                    </a:cubicBezTo>
                    <a:cubicBezTo>
                      <a:pt x="81" y="474"/>
                      <a:pt x="161" y="554"/>
                      <a:pt x="242" y="643"/>
                    </a:cubicBezTo>
                    <a:cubicBezTo>
                      <a:pt x="474" y="500"/>
                      <a:pt x="723" y="367"/>
                      <a:pt x="982" y="233"/>
                    </a:cubicBezTo>
                    <a:cubicBezTo>
                      <a:pt x="902" y="152"/>
                      <a:pt x="813" y="72"/>
                      <a:pt x="732"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97" name="Google Shape;1097;p50"/>
              <p:cNvSpPr/>
              <p:nvPr/>
            </p:nvSpPr>
            <p:spPr>
              <a:xfrm>
                <a:off x="6494000" y="2063625"/>
                <a:ext cx="105300" cy="52200"/>
              </a:xfrm>
              <a:custGeom>
                <a:avLst/>
                <a:gdLst/>
                <a:ahLst/>
                <a:cxnLst/>
                <a:rect l="l" t="t" r="r" b="b"/>
                <a:pathLst>
                  <a:path w="4212" h="2088" extrusionOk="0">
                    <a:moveTo>
                      <a:pt x="4006" y="0"/>
                    </a:moveTo>
                    <a:cubicBezTo>
                      <a:pt x="2837" y="535"/>
                      <a:pt x="1454" y="1106"/>
                      <a:pt x="0" y="1856"/>
                    </a:cubicBezTo>
                    <a:cubicBezTo>
                      <a:pt x="81" y="1927"/>
                      <a:pt x="170" y="2007"/>
                      <a:pt x="250" y="2088"/>
                    </a:cubicBezTo>
                    <a:cubicBezTo>
                      <a:pt x="1553" y="1419"/>
                      <a:pt x="2971" y="990"/>
                      <a:pt x="4211" y="214"/>
                    </a:cubicBezTo>
                    <a:cubicBezTo>
                      <a:pt x="4149" y="143"/>
                      <a:pt x="4077" y="72"/>
                      <a:pt x="400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98" name="Google Shape;1098;p50"/>
              <p:cNvSpPr/>
              <p:nvPr/>
            </p:nvSpPr>
            <p:spPr>
              <a:xfrm>
                <a:off x="6594125" y="2024375"/>
                <a:ext cx="65375" cy="44625"/>
              </a:xfrm>
              <a:custGeom>
                <a:avLst/>
                <a:gdLst/>
                <a:ahLst/>
                <a:cxnLst/>
                <a:rect l="l" t="t" r="r" b="b"/>
                <a:pathLst>
                  <a:path w="2615" h="1785" extrusionOk="0">
                    <a:moveTo>
                      <a:pt x="2615" y="0"/>
                    </a:moveTo>
                    <a:lnTo>
                      <a:pt x="2615" y="0"/>
                    </a:lnTo>
                    <a:cubicBezTo>
                      <a:pt x="2124" y="482"/>
                      <a:pt x="1419" y="892"/>
                      <a:pt x="572" y="1303"/>
                    </a:cubicBezTo>
                    <a:cubicBezTo>
                      <a:pt x="393" y="1392"/>
                      <a:pt x="197" y="1481"/>
                      <a:pt x="1" y="1570"/>
                    </a:cubicBezTo>
                    <a:cubicBezTo>
                      <a:pt x="72" y="1642"/>
                      <a:pt x="144" y="1713"/>
                      <a:pt x="206" y="1784"/>
                    </a:cubicBezTo>
                    <a:cubicBezTo>
                      <a:pt x="1214" y="1142"/>
                      <a:pt x="2231" y="696"/>
                      <a:pt x="2615"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099" name="Google Shape;1099;p50"/>
            <p:cNvGrpSpPr/>
            <p:nvPr/>
          </p:nvGrpSpPr>
          <p:grpSpPr>
            <a:xfrm rot="-9214861" flipH="1">
              <a:off x="226176" y="3485747"/>
              <a:ext cx="333426" cy="760495"/>
              <a:chOff x="6008250" y="1864450"/>
              <a:chExt cx="333450" cy="760550"/>
            </a:xfrm>
          </p:grpSpPr>
          <p:sp>
            <p:nvSpPr>
              <p:cNvPr id="1100" name="Google Shape;1100;p50"/>
              <p:cNvSpPr/>
              <p:nvPr/>
            </p:nvSpPr>
            <p:spPr>
              <a:xfrm>
                <a:off x="6265400" y="2052700"/>
                <a:ext cx="9825" cy="39925"/>
              </a:xfrm>
              <a:custGeom>
                <a:avLst/>
                <a:gdLst/>
                <a:ahLst/>
                <a:cxnLst/>
                <a:rect l="l" t="t" r="r" b="b"/>
                <a:pathLst>
                  <a:path w="393" h="1597" extrusionOk="0">
                    <a:moveTo>
                      <a:pt x="27" y="1267"/>
                    </a:moveTo>
                    <a:cubicBezTo>
                      <a:pt x="161" y="1374"/>
                      <a:pt x="286" y="1472"/>
                      <a:pt x="393" y="1597"/>
                    </a:cubicBezTo>
                    <a:cubicBezTo>
                      <a:pt x="393" y="1124"/>
                      <a:pt x="384" y="678"/>
                      <a:pt x="375" y="232"/>
                    </a:cubicBezTo>
                    <a:cubicBezTo>
                      <a:pt x="268" y="143"/>
                      <a:pt x="143" y="71"/>
                      <a:pt x="0" y="0"/>
                    </a:cubicBezTo>
                    <a:cubicBezTo>
                      <a:pt x="27" y="419"/>
                      <a:pt x="36" y="848"/>
                      <a:pt x="27" y="126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01" name="Google Shape;1101;p50"/>
              <p:cNvSpPr/>
              <p:nvPr/>
            </p:nvSpPr>
            <p:spPr>
              <a:xfrm>
                <a:off x="6014050" y="2536200"/>
                <a:ext cx="26325" cy="81425"/>
              </a:xfrm>
              <a:custGeom>
                <a:avLst/>
                <a:gdLst/>
                <a:ahLst/>
                <a:cxnLst/>
                <a:rect l="l" t="t" r="r" b="b"/>
                <a:pathLst>
                  <a:path w="1053" h="3257" extrusionOk="0">
                    <a:moveTo>
                      <a:pt x="803" y="2847"/>
                    </a:moveTo>
                    <a:cubicBezTo>
                      <a:pt x="866" y="3007"/>
                      <a:pt x="955" y="3150"/>
                      <a:pt x="1053" y="3257"/>
                    </a:cubicBezTo>
                    <a:cubicBezTo>
                      <a:pt x="705" y="2329"/>
                      <a:pt x="411" y="1366"/>
                      <a:pt x="223" y="375"/>
                    </a:cubicBezTo>
                    <a:cubicBezTo>
                      <a:pt x="125" y="268"/>
                      <a:pt x="54" y="144"/>
                      <a:pt x="0" y="1"/>
                    </a:cubicBezTo>
                    <a:cubicBezTo>
                      <a:pt x="179" y="973"/>
                      <a:pt x="455" y="1928"/>
                      <a:pt x="803" y="284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02" name="Google Shape;1102;p50"/>
              <p:cNvSpPr/>
              <p:nvPr/>
            </p:nvSpPr>
            <p:spPr>
              <a:xfrm>
                <a:off x="6008250" y="2462375"/>
                <a:ext cx="11400" cy="83225"/>
              </a:xfrm>
              <a:custGeom>
                <a:avLst/>
                <a:gdLst/>
                <a:ahLst/>
                <a:cxnLst/>
                <a:rect l="l" t="t" r="r" b="b"/>
                <a:pathLst>
                  <a:path w="456" h="3329" extrusionOk="0">
                    <a:moveTo>
                      <a:pt x="232" y="2954"/>
                    </a:moveTo>
                    <a:cubicBezTo>
                      <a:pt x="286" y="3097"/>
                      <a:pt x="357" y="3221"/>
                      <a:pt x="455" y="3328"/>
                    </a:cubicBezTo>
                    <a:cubicBezTo>
                      <a:pt x="259" y="2347"/>
                      <a:pt x="179" y="1348"/>
                      <a:pt x="241" y="340"/>
                    </a:cubicBezTo>
                    <a:cubicBezTo>
                      <a:pt x="179" y="242"/>
                      <a:pt x="125" y="126"/>
                      <a:pt x="90" y="1"/>
                    </a:cubicBezTo>
                    <a:cubicBezTo>
                      <a:pt x="0" y="991"/>
                      <a:pt x="63" y="1981"/>
                      <a:pt x="232" y="295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03" name="Google Shape;1103;p50"/>
              <p:cNvSpPr/>
              <p:nvPr/>
            </p:nvSpPr>
            <p:spPr>
              <a:xfrm>
                <a:off x="6019625" y="2545575"/>
                <a:ext cx="29225" cy="78525"/>
              </a:xfrm>
              <a:custGeom>
                <a:avLst/>
                <a:gdLst/>
                <a:ahLst/>
                <a:cxnLst/>
                <a:rect l="l" t="t" r="r" b="b"/>
                <a:pathLst>
                  <a:path w="1169" h="3141" extrusionOk="0">
                    <a:moveTo>
                      <a:pt x="830" y="2882"/>
                    </a:moveTo>
                    <a:cubicBezTo>
                      <a:pt x="937" y="2998"/>
                      <a:pt x="1053" y="3087"/>
                      <a:pt x="1169" y="3141"/>
                    </a:cubicBezTo>
                    <a:cubicBezTo>
                      <a:pt x="812" y="2195"/>
                      <a:pt x="500" y="1223"/>
                      <a:pt x="286" y="241"/>
                    </a:cubicBezTo>
                    <a:cubicBezTo>
                      <a:pt x="188" y="188"/>
                      <a:pt x="89" y="108"/>
                      <a:pt x="0" y="0"/>
                    </a:cubicBezTo>
                    <a:cubicBezTo>
                      <a:pt x="188" y="991"/>
                      <a:pt x="482" y="1954"/>
                      <a:pt x="830" y="288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04" name="Google Shape;1104;p50"/>
              <p:cNvSpPr/>
              <p:nvPr/>
            </p:nvSpPr>
            <p:spPr>
              <a:xfrm>
                <a:off x="6014500" y="2508325"/>
                <a:ext cx="8700" cy="40850"/>
              </a:xfrm>
              <a:custGeom>
                <a:avLst/>
                <a:gdLst/>
                <a:ahLst/>
                <a:cxnLst/>
                <a:rect l="l" t="t" r="r" b="b"/>
                <a:pathLst>
                  <a:path w="348" h="1634" extrusionOk="0">
                    <a:moveTo>
                      <a:pt x="205" y="1490"/>
                    </a:moveTo>
                    <a:cubicBezTo>
                      <a:pt x="250" y="1544"/>
                      <a:pt x="294" y="1589"/>
                      <a:pt x="348" y="1633"/>
                    </a:cubicBezTo>
                    <a:cubicBezTo>
                      <a:pt x="241" y="1143"/>
                      <a:pt x="170" y="643"/>
                      <a:pt x="125" y="143"/>
                    </a:cubicBezTo>
                    <a:cubicBezTo>
                      <a:pt x="80" y="108"/>
                      <a:pt x="45" y="54"/>
                      <a:pt x="0" y="1"/>
                    </a:cubicBezTo>
                    <a:cubicBezTo>
                      <a:pt x="36" y="500"/>
                      <a:pt x="107" y="1000"/>
                      <a:pt x="205" y="149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05" name="Google Shape;1105;p50"/>
              <p:cNvSpPr/>
              <p:nvPr/>
            </p:nvSpPr>
            <p:spPr>
              <a:xfrm>
                <a:off x="6013375" y="2470850"/>
                <a:ext cx="4250" cy="41075"/>
              </a:xfrm>
              <a:custGeom>
                <a:avLst/>
                <a:gdLst/>
                <a:ahLst/>
                <a:cxnLst/>
                <a:rect l="l" t="t" r="r" b="b"/>
                <a:pathLst>
                  <a:path w="170" h="1643" extrusionOk="0">
                    <a:moveTo>
                      <a:pt x="45" y="1500"/>
                    </a:moveTo>
                    <a:cubicBezTo>
                      <a:pt x="90" y="1553"/>
                      <a:pt x="125" y="1607"/>
                      <a:pt x="170" y="1642"/>
                    </a:cubicBezTo>
                    <a:cubicBezTo>
                      <a:pt x="125" y="1143"/>
                      <a:pt x="116" y="634"/>
                      <a:pt x="143" y="126"/>
                    </a:cubicBezTo>
                    <a:cubicBezTo>
                      <a:pt x="108" y="90"/>
                      <a:pt x="72" y="46"/>
                      <a:pt x="36" y="1"/>
                    </a:cubicBezTo>
                    <a:cubicBezTo>
                      <a:pt x="0" y="501"/>
                      <a:pt x="9" y="1000"/>
                      <a:pt x="45" y="150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06" name="Google Shape;1106;p50"/>
              <p:cNvSpPr/>
              <p:nvPr/>
            </p:nvSpPr>
            <p:spPr>
              <a:xfrm>
                <a:off x="6017600" y="2511900"/>
                <a:ext cx="9175" cy="39725"/>
              </a:xfrm>
              <a:custGeom>
                <a:avLst/>
                <a:gdLst/>
                <a:ahLst/>
                <a:cxnLst/>
                <a:rect l="l" t="t" r="r" b="b"/>
                <a:pathLst>
                  <a:path w="367" h="1589" extrusionOk="0">
                    <a:moveTo>
                      <a:pt x="224" y="1490"/>
                    </a:moveTo>
                    <a:cubicBezTo>
                      <a:pt x="269" y="1535"/>
                      <a:pt x="322" y="1562"/>
                      <a:pt x="367" y="1588"/>
                    </a:cubicBezTo>
                    <a:cubicBezTo>
                      <a:pt x="260" y="1098"/>
                      <a:pt x="179" y="598"/>
                      <a:pt x="135" y="99"/>
                    </a:cubicBezTo>
                    <a:cubicBezTo>
                      <a:pt x="90" y="72"/>
                      <a:pt x="46" y="36"/>
                      <a:pt x="1" y="0"/>
                    </a:cubicBezTo>
                    <a:cubicBezTo>
                      <a:pt x="46" y="500"/>
                      <a:pt x="117" y="1000"/>
                      <a:pt x="224" y="149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07" name="Google Shape;1107;p50"/>
              <p:cNvSpPr/>
              <p:nvPr/>
            </p:nvSpPr>
            <p:spPr>
              <a:xfrm>
                <a:off x="6016275" y="2473975"/>
                <a:ext cx="4700" cy="40400"/>
              </a:xfrm>
              <a:custGeom>
                <a:avLst/>
                <a:gdLst/>
                <a:ahLst/>
                <a:cxnLst/>
                <a:rect l="l" t="t" r="r" b="b"/>
                <a:pathLst>
                  <a:path w="188" h="1616" extrusionOk="0">
                    <a:moveTo>
                      <a:pt x="54" y="1517"/>
                    </a:moveTo>
                    <a:cubicBezTo>
                      <a:pt x="99" y="1553"/>
                      <a:pt x="143" y="1589"/>
                      <a:pt x="188" y="1616"/>
                    </a:cubicBezTo>
                    <a:cubicBezTo>
                      <a:pt x="134" y="1107"/>
                      <a:pt x="116" y="607"/>
                      <a:pt x="134" y="99"/>
                    </a:cubicBezTo>
                    <a:cubicBezTo>
                      <a:pt x="99" y="72"/>
                      <a:pt x="63" y="37"/>
                      <a:pt x="27" y="1"/>
                    </a:cubicBezTo>
                    <a:cubicBezTo>
                      <a:pt x="0" y="509"/>
                      <a:pt x="9" y="1018"/>
                      <a:pt x="54" y="151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08" name="Google Shape;1108;p50"/>
              <p:cNvSpPr/>
              <p:nvPr/>
            </p:nvSpPr>
            <p:spPr>
              <a:xfrm>
                <a:off x="6020950" y="2515475"/>
                <a:ext cx="14300" cy="55550"/>
              </a:xfrm>
              <a:custGeom>
                <a:avLst/>
                <a:gdLst/>
                <a:ahLst/>
                <a:cxnLst/>
                <a:rect l="l" t="t" r="r" b="b"/>
                <a:pathLst>
                  <a:path w="572" h="2222" extrusionOk="0">
                    <a:moveTo>
                      <a:pt x="420" y="2213"/>
                    </a:moveTo>
                    <a:cubicBezTo>
                      <a:pt x="224" y="1490"/>
                      <a:pt x="81" y="758"/>
                      <a:pt x="1" y="18"/>
                    </a:cubicBezTo>
                    <a:cubicBezTo>
                      <a:pt x="81" y="9"/>
                      <a:pt x="144" y="0"/>
                      <a:pt x="206" y="0"/>
                    </a:cubicBezTo>
                    <a:cubicBezTo>
                      <a:pt x="277" y="741"/>
                      <a:pt x="402" y="1481"/>
                      <a:pt x="572" y="2221"/>
                    </a:cubicBezTo>
                    <a:cubicBezTo>
                      <a:pt x="527" y="2221"/>
                      <a:pt x="474" y="2213"/>
                      <a:pt x="420" y="221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09" name="Google Shape;1109;p50"/>
              <p:cNvSpPr/>
              <p:nvPr/>
            </p:nvSpPr>
            <p:spPr>
              <a:xfrm>
                <a:off x="6026075" y="2515475"/>
                <a:ext cx="12525" cy="56000"/>
              </a:xfrm>
              <a:custGeom>
                <a:avLst/>
                <a:gdLst/>
                <a:ahLst/>
                <a:cxnLst/>
                <a:rect l="l" t="t" r="r" b="b"/>
                <a:pathLst>
                  <a:path w="501" h="2240" extrusionOk="0">
                    <a:moveTo>
                      <a:pt x="367" y="2221"/>
                    </a:moveTo>
                    <a:cubicBezTo>
                      <a:pt x="197" y="1481"/>
                      <a:pt x="72" y="741"/>
                      <a:pt x="1" y="0"/>
                    </a:cubicBezTo>
                    <a:cubicBezTo>
                      <a:pt x="55" y="0"/>
                      <a:pt x="108" y="0"/>
                      <a:pt x="144" y="9"/>
                    </a:cubicBezTo>
                    <a:cubicBezTo>
                      <a:pt x="224" y="750"/>
                      <a:pt x="340" y="1499"/>
                      <a:pt x="501" y="2239"/>
                    </a:cubicBezTo>
                    <a:cubicBezTo>
                      <a:pt x="465" y="2230"/>
                      <a:pt x="420" y="2221"/>
                      <a:pt x="367" y="222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10" name="Google Shape;1110;p50"/>
              <p:cNvSpPr/>
              <p:nvPr/>
            </p:nvSpPr>
            <p:spPr>
              <a:xfrm>
                <a:off x="6029650" y="2515700"/>
                <a:ext cx="11625" cy="56225"/>
              </a:xfrm>
              <a:custGeom>
                <a:avLst/>
                <a:gdLst/>
                <a:ahLst/>
                <a:cxnLst/>
                <a:rect l="l" t="t" r="r" b="b"/>
                <a:pathLst>
                  <a:path w="465" h="2249" extrusionOk="0">
                    <a:moveTo>
                      <a:pt x="358" y="2230"/>
                    </a:moveTo>
                    <a:cubicBezTo>
                      <a:pt x="197" y="1490"/>
                      <a:pt x="81" y="741"/>
                      <a:pt x="1" y="0"/>
                    </a:cubicBezTo>
                    <a:cubicBezTo>
                      <a:pt x="45" y="9"/>
                      <a:pt x="81" y="27"/>
                      <a:pt x="99" y="45"/>
                    </a:cubicBezTo>
                    <a:cubicBezTo>
                      <a:pt x="170" y="776"/>
                      <a:pt x="304" y="1517"/>
                      <a:pt x="465" y="2248"/>
                    </a:cubicBezTo>
                    <a:cubicBezTo>
                      <a:pt x="438" y="2239"/>
                      <a:pt x="402" y="2230"/>
                      <a:pt x="358" y="223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11" name="Google Shape;1111;p50"/>
              <p:cNvSpPr/>
              <p:nvPr/>
            </p:nvSpPr>
            <p:spPr>
              <a:xfrm>
                <a:off x="6032100" y="2516800"/>
                <a:ext cx="11175" cy="55775"/>
              </a:xfrm>
              <a:custGeom>
                <a:avLst/>
                <a:gdLst/>
                <a:ahLst/>
                <a:cxnLst/>
                <a:rect l="l" t="t" r="r" b="b"/>
                <a:pathLst>
                  <a:path w="447" h="2231" extrusionOk="0">
                    <a:moveTo>
                      <a:pt x="367" y="2204"/>
                    </a:moveTo>
                    <a:cubicBezTo>
                      <a:pt x="206" y="1473"/>
                      <a:pt x="72" y="732"/>
                      <a:pt x="1" y="1"/>
                    </a:cubicBezTo>
                    <a:cubicBezTo>
                      <a:pt x="28" y="19"/>
                      <a:pt x="45" y="45"/>
                      <a:pt x="54" y="72"/>
                    </a:cubicBezTo>
                    <a:cubicBezTo>
                      <a:pt x="126" y="804"/>
                      <a:pt x="268" y="1517"/>
                      <a:pt x="447" y="2231"/>
                    </a:cubicBezTo>
                    <a:cubicBezTo>
                      <a:pt x="429" y="2222"/>
                      <a:pt x="402" y="2213"/>
                      <a:pt x="367" y="220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12" name="Google Shape;1112;p50"/>
              <p:cNvSpPr/>
              <p:nvPr/>
            </p:nvSpPr>
            <p:spPr>
              <a:xfrm>
                <a:off x="6033450" y="2518600"/>
                <a:ext cx="25900" cy="106400"/>
              </a:xfrm>
              <a:custGeom>
                <a:avLst/>
                <a:gdLst/>
                <a:ahLst/>
                <a:cxnLst/>
                <a:rect l="l" t="t" r="r" b="b"/>
                <a:pathLst>
                  <a:path w="1036" h="4256" extrusionOk="0">
                    <a:moveTo>
                      <a:pt x="1035" y="4255"/>
                    </a:moveTo>
                    <a:lnTo>
                      <a:pt x="1035" y="4255"/>
                    </a:lnTo>
                    <a:cubicBezTo>
                      <a:pt x="562" y="2873"/>
                      <a:pt x="143" y="1463"/>
                      <a:pt x="0" y="0"/>
                    </a:cubicBezTo>
                    <a:lnTo>
                      <a:pt x="0" y="0"/>
                    </a:lnTo>
                    <a:cubicBezTo>
                      <a:pt x="143" y="1463"/>
                      <a:pt x="562" y="2873"/>
                      <a:pt x="1035" y="425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13" name="Google Shape;1113;p50"/>
              <p:cNvSpPr/>
              <p:nvPr/>
            </p:nvSpPr>
            <p:spPr>
              <a:xfrm>
                <a:off x="6019175" y="2475550"/>
                <a:ext cx="6925" cy="40375"/>
              </a:xfrm>
              <a:custGeom>
                <a:avLst/>
                <a:gdLst/>
                <a:ahLst/>
                <a:cxnLst/>
                <a:rect l="l" t="t" r="r" b="b"/>
                <a:pathLst>
                  <a:path w="277" h="1615" extrusionOk="0">
                    <a:moveTo>
                      <a:pt x="72" y="1615"/>
                    </a:moveTo>
                    <a:cubicBezTo>
                      <a:pt x="18" y="1089"/>
                      <a:pt x="0" y="562"/>
                      <a:pt x="18" y="36"/>
                    </a:cubicBezTo>
                    <a:cubicBezTo>
                      <a:pt x="107" y="9"/>
                      <a:pt x="179" y="0"/>
                      <a:pt x="241" y="0"/>
                    </a:cubicBezTo>
                    <a:cubicBezTo>
                      <a:pt x="223" y="527"/>
                      <a:pt x="223" y="1071"/>
                      <a:pt x="277" y="1597"/>
                    </a:cubicBezTo>
                    <a:cubicBezTo>
                      <a:pt x="215" y="1597"/>
                      <a:pt x="152" y="1606"/>
                      <a:pt x="72" y="161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14" name="Google Shape;1114;p50"/>
              <p:cNvSpPr/>
              <p:nvPr/>
            </p:nvSpPr>
            <p:spPr>
              <a:xfrm>
                <a:off x="6024750" y="2475325"/>
                <a:ext cx="4925" cy="40400"/>
              </a:xfrm>
              <a:custGeom>
                <a:avLst/>
                <a:gdLst/>
                <a:ahLst/>
                <a:cxnLst/>
                <a:rect l="l" t="t" r="r" b="b"/>
                <a:pathLst>
                  <a:path w="197" h="1616" extrusionOk="0">
                    <a:moveTo>
                      <a:pt x="54" y="1606"/>
                    </a:moveTo>
                    <a:cubicBezTo>
                      <a:pt x="0" y="1080"/>
                      <a:pt x="0" y="536"/>
                      <a:pt x="18" y="9"/>
                    </a:cubicBezTo>
                    <a:cubicBezTo>
                      <a:pt x="90" y="0"/>
                      <a:pt x="134" y="9"/>
                      <a:pt x="179" y="18"/>
                    </a:cubicBezTo>
                    <a:cubicBezTo>
                      <a:pt x="161" y="545"/>
                      <a:pt x="143" y="1098"/>
                      <a:pt x="197" y="1615"/>
                    </a:cubicBezTo>
                    <a:cubicBezTo>
                      <a:pt x="161" y="1606"/>
                      <a:pt x="108" y="1606"/>
                      <a:pt x="54" y="160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15" name="Google Shape;1115;p50"/>
              <p:cNvSpPr/>
              <p:nvPr/>
            </p:nvSpPr>
            <p:spPr>
              <a:xfrm>
                <a:off x="6028325" y="2475775"/>
                <a:ext cx="3800" cy="41050"/>
              </a:xfrm>
              <a:custGeom>
                <a:avLst/>
                <a:gdLst/>
                <a:ahLst/>
                <a:cxnLst/>
                <a:rect l="l" t="t" r="r" b="b"/>
                <a:pathLst>
                  <a:path w="152" h="1642" extrusionOk="0">
                    <a:moveTo>
                      <a:pt x="54" y="1597"/>
                    </a:moveTo>
                    <a:cubicBezTo>
                      <a:pt x="0" y="1080"/>
                      <a:pt x="18" y="527"/>
                      <a:pt x="36" y="0"/>
                    </a:cubicBezTo>
                    <a:cubicBezTo>
                      <a:pt x="80" y="9"/>
                      <a:pt x="107" y="36"/>
                      <a:pt x="125" y="63"/>
                    </a:cubicBezTo>
                    <a:cubicBezTo>
                      <a:pt x="107" y="580"/>
                      <a:pt x="107" y="1124"/>
                      <a:pt x="152" y="1642"/>
                    </a:cubicBezTo>
                    <a:cubicBezTo>
                      <a:pt x="134" y="1624"/>
                      <a:pt x="98" y="1606"/>
                      <a:pt x="54" y="159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16" name="Google Shape;1116;p50"/>
              <p:cNvSpPr/>
              <p:nvPr/>
            </p:nvSpPr>
            <p:spPr>
              <a:xfrm>
                <a:off x="6031000" y="2477325"/>
                <a:ext cx="2475" cy="41300"/>
              </a:xfrm>
              <a:custGeom>
                <a:avLst/>
                <a:gdLst/>
                <a:ahLst/>
                <a:cxnLst/>
                <a:rect l="l" t="t" r="r" b="b"/>
                <a:pathLst>
                  <a:path w="99" h="1652" extrusionOk="0">
                    <a:moveTo>
                      <a:pt x="45" y="1580"/>
                    </a:moveTo>
                    <a:cubicBezTo>
                      <a:pt x="0" y="1062"/>
                      <a:pt x="0" y="518"/>
                      <a:pt x="18" y="1"/>
                    </a:cubicBezTo>
                    <a:cubicBezTo>
                      <a:pt x="36" y="27"/>
                      <a:pt x="45" y="63"/>
                      <a:pt x="45" y="108"/>
                    </a:cubicBezTo>
                    <a:cubicBezTo>
                      <a:pt x="27" y="625"/>
                      <a:pt x="45" y="1143"/>
                      <a:pt x="98" y="1651"/>
                    </a:cubicBezTo>
                    <a:cubicBezTo>
                      <a:pt x="89" y="1624"/>
                      <a:pt x="72" y="1598"/>
                      <a:pt x="45" y="158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17" name="Google Shape;1117;p50"/>
              <p:cNvSpPr/>
              <p:nvPr/>
            </p:nvSpPr>
            <p:spPr>
              <a:xfrm>
                <a:off x="6031650" y="2480000"/>
                <a:ext cx="1825" cy="38625"/>
              </a:xfrm>
              <a:custGeom>
                <a:avLst/>
                <a:gdLst/>
                <a:ahLst/>
                <a:cxnLst/>
                <a:rect l="l" t="t" r="r" b="b"/>
                <a:pathLst>
                  <a:path w="73" h="1545" extrusionOk="0">
                    <a:moveTo>
                      <a:pt x="72" y="1544"/>
                    </a:moveTo>
                    <a:lnTo>
                      <a:pt x="72" y="1544"/>
                    </a:lnTo>
                    <a:cubicBezTo>
                      <a:pt x="19" y="1036"/>
                      <a:pt x="1" y="518"/>
                      <a:pt x="19" y="1"/>
                    </a:cubicBezTo>
                    <a:lnTo>
                      <a:pt x="19" y="1"/>
                    </a:lnTo>
                    <a:cubicBezTo>
                      <a:pt x="1" y="518"/>
                      <a:pt x="19" y="1036"/>
                      <a:pt x="72" y="154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18" name="Google Shape;1118;p50"/>
              <p:cNvSpPr/>
              <p:nvPr/>
            </p:nvSpPr>
            <p:spPr>
              <a:xfrm>
                <a:off x="6033450" y="2515475"/>
                <a:ext cx="33475" cy="109525"/>
              </a:xfrm>
              <a:custGeom>
                <a:avLst/>
                <a:gdLst/>
                <a:ahLst/>
                <a:cxnLst/>
                <a:rect l="l" t="t" r="r" b="b"/>
                <a:pathLst>
                  <a:path w="1339" h="4381" extrusionOk="0">
                    <a:moveTo>
                      <a:pt x="1035" y="4380"/>
                    </a:moveTo>
                    <a:cubicBezTo>
                      <a:pt x="1160" y="4336"/>
                      <a:pt x="1267" y="4238"/>
                      <a:pt x="1339" y="4104"/>
                    </a:cubicBezTo>
                    <a:cubicBezTo>
                      <a:pt x="946" y="2757"/>
                      <a:pt x="589" y="1392"/>
                      <a:pt x="482" y="0"/>
                    </a:cubicBezTo>
                    <a:cubicBezTo>
                      <a:pt x="348" y="80"/>
                      <a:pt x="179" y="116"/>
                      <a:pt x="0" y="125"/>
                    </a:cubicBezTo>
                    <a:cubicBezTo>
                      <a:pt x="143" y="1588"/>
                      <a:pt x="562" y="2998"/>
                      <a:pt x="1035" y="438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19" name="Google Shape;1119;p50"/>
              <p:cNvSpPr/>
              <p:nvPr/>
            </p:nvSpPr>
            <p:spPr>
              <a:xfrm>
                <a:off x="6031650" y="2478450"/>
                <a:ext cx="13875" cy="40175"/>
              </a:xfrm>
              <a:custGeom>
                <a:avLst/>
                <a:gdLst/>
                <a:ahLst/>
                <a:cxnLst/>
                <a:rect l="l" t="t" r="r" b="b"/>
                <a:pathLst>
                  <a:path w="555" h="1607" extrusionOk="0">
                    <a:moveTo>
                      <a:pt x="72" y="1606"/>
                    </a:moveTo>
                    <a:cubicBezTo>
                      <a:pt x="251" y="1597"/>
                      <a:pt x="420" y="1561"/>
                      <a:pt x="554" y="1481"/>
                    </a:cubicBezTo>
                    <a:cubicBezTo>
                      <a:pt x="509" y="991"/>
                      <a:pt x="501" y="491"/>
                      <a:pt x="527" y="0"/>
                    </a:cubicBezTo>
                    <a:cubicBezTo>
                      <a:pt x="385" y="45"/>
                      <a:pt x="206" y="72"/>
                      <a:pt x="19" y="63"/>
                    </a:cubicBezTo>
                    <a:cubicBezTo>
                      <a:pt x="1" y="580"/>
                      <a:pt x="19" y="1098"/>
                      <a:pt x="72" y="160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20" name="Google Shape;1120;p50"/>
              <p:cNvSpPr/>
              <p:nvPr/>
            </p:nvSpPr>
            <p:spPr>
              <a:xfrm>
                <a:off x="6042150" y="2465725"/>
                <a:ext cx="29025" cy="152350"/>
              </a:xfrm>
              <a:custGeom>
                <a:avLst/>
                <a:gdLst/>
                <a:ahLst/>
                <a:cxnLst/>
                <a:rect l="l" t="t" r="r" b="b"/>
                <a:pathLst>
                  <a:path w="1161" h="6094" extrusionOk="0">
                    <a:moveTo>
                      <a:pt x="991" y="6094"/>
                    </a:moveTo>
                    <a:cubicBezTo>
                      <a:pt x="1115" y="5871"/>
                      <a:pt x="1160" y="5541"/>
                      <a:pt x="1080" y="5228"/>
                    </a:cubicBezTo>
                    <a:cubicBezTo>
                      <a:pt x="652" y="3525"/>
                      <a:pt x="339" y="1758"/>
                      <a:pt x="562" y="1"/>
                    </a:cubicBezTo>
                    <a:cubicBezTo>
                      <a:pt x="482" y="179"/>
                      <a:pt x="339" y="420"/>
                      <a:pt x="107" y="509"/>
                    </a:cubicBezTo>
                    <a:cubicBezTo>
                      <a:pt x="0" y="2418"/>
                      <a:pt x="455" y="4274"/>
                      <a:pt x="991" y="609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21" name="Google Shape;1121;p50"/>
              <p:cNvSpPr/>
              <p:nvPr/>
            </p:nvSpPr>
            <p:spPr>
              <a:xfrm>
                <a:off x="6010475" y="2394575"/>
                <a:ext cx="21425" cy="76300"/>
              </a:xfrm>
              <a:custGeom>
                <a:avLst/>
                <a:gdLst/>
                <a:ahLst/>
                <a:cxnLst/>
                <a:rect l="l" t="t" r="r" b="b"/>
                <a:pathLst>
                  <a:path w="857" h="3052" extrusionOk="0">
                    <a:moveTo>
                      <a:pt x="1" y="2713"/>
                    </a:moveTo>
                    <a:cubicBezTo>
                      <a:pt x="36" y="2838"/>
                      <a:pt x="90" y="2954"/>
                      <a:pt x="152" y="3052"/>
                    </a:cubicBezTo>
                    <a:cubicBezTo>
                      <a:pt x="224" y="2017"/>
                      <a:pt x="473" y="1071"/>
                      <a:pt x="857" y="224"/>
                    </a:cubicBezTo>
                    <a:cubicBezTo>
                      <a:pt x="803" y="170"/>
                      <a:pt x="759" y="108"/>
                      <a:pt x="723" y="1"/>
                    </a:cubicBezTo>
                    <a:cubicBezTo>
                      <a:pt x="340" y="848"/>
                      <a:pt x="90" y="1758"/>
                      <a:pt x="1" y="271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22" name="Google Shape;1122;p50"/>
              <p:cNvSpPr/>
              <p:nvPr/>
            </p:nvSpPr>
            <p:spPr>
              <a:xfrm>
                <a:off x="6028550" y="2335050"/>
                <a:ext cx="42175" cy="65125"/>
              </a:xfrm>
              <a:custGeom>
                <a:avLst/>
                <a:gdLst/>
                <a:ahLst/>
                <a:cxnLst/>
                <a:rect l="l" t="t" r="r" b="b"/>
                <a:pathLst>
                  <a:path w="1687" h="2605" extrusionOk="0">
                    <a:moveTo>
                      <a:pt x="0" y="2382"/>
                    </a:moveTo>
                    <a:cubicBezTo>
                      <a:pt x="36" y="2489"/>
                      <a:pt x="80" y="2551"/>
                      <a:pt x="134" y="2605"/>
                    </a:cubicBezTo>
                    <a:cubicBezTo>
                      <a:pt x="526" y="1749"/>
                      <a:pt x="1053" y="981"/>
                      <a:pt x="1686" y="286"/>
                    </a:cubicBezTo>
                    <a:cubicBezTo>
                      <a:pt x="1633" y="196"/>
                      <a:pt x="1588" y="107"/>
                      <a:pt x="1543" y="0"/>
                    </a:cubicBezTo>
                    <a:cubicBezTo>
                      <a:pt x="910" y="732"/>
                      <a:pt x="384" y="1526"/>
                      <a:pt x="0" y="238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23" name="Google Shape;1123;p50"/>
              <p:cNvSpPr/>
              <p:nvPr/>
            </p:nvSpPr>
            <p:spPr>
              <a:xfrm>
                <a:off x="6014275" y="2400175"/>
                <a:ext cx="22325" cy="76275"/>
              </a:xfrm>
              <a:custGeom>
                <a:avLst/>
                <a:gdLst/>
                <a:ahLst/>
                <a:cxnLst/>
                <a:rect l="l" t="t" r="r" b="b"/>
                <a:pathLst>
                  <a:path w="893" h="3051" extrusionOk="0">
                    <a:moveTo>
                      <a:pt x="0" y="2828"/>
                    </a:moveTo>
                    <a:cubicBezTo>
                      <a:pt x="63" y="2926"/>
                      <a:pt x="143" y="2997"/>
                      <a:pt x="214" y="3051"/>
                    </a:cubicBezTo>
                    <a:cubicBezTo>
                      <a:pt x="268" y="1927"/>
                      <a:pt x="509" y="972"/>
                      <a:pt x="892" y="134"/>
                    </a:cubicBezTo>
                    <a:cubicBezTo>
                      <a:pt x="821" y="80"/>
                      <a:pt x="758" y="45"/>
                      <a:pt x="705" y="0"/>
                    </a:cubicBezTo>
                    <a:cubicBezTo>
                      <a:pt x="321" y="847"/>
                      <a:pt x="72" y="1793"/>
                      <a:pt x="0" y="282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24" name="Google Shape;1124;p50"/>
              <p:cNvSpPr/>
              <p:nvPr/>
            </p:nvSpPr>
            <p:spPr>
              <a:xfrm>
                <a:off x="6031875" y="2342175"/>
                <a:ext cx="43075" cy="61350"/>
              </a:xfrm>
              <a:custGeom>
                <a:avLst/>
                <a:gdLst/>
                <a:ahLst/>
                <a:cxnLst/>
                <a:rect l="l" t="t" r="r" b="b"/>
                <a:pathLst>
                  <a:path w="1723" h="2454" extrusionOk="0">
                    <a:moveTo>
                      <a:pt x="1" y="2320"/>
                    </a:moveTo>
                    <a:cubicBezTo>
                      <a:pt x="54" y="2365"/>
                      <a:pt x="117" y="2400"/>
                      <a:pt x="188" y="2454"/>
                    </a:cubicBezTo>
                    <a:cubicBezTo>
                      <a:pt x="572" y="1615"/>
                      <a:pt x="1098" y="884"/>
                      <a:pt x="1723" y="215"/>
                    </a:cubicBezTo>
                    <a:cubicBezTo>
                      <a:pt x="1660" y="161"/>
                      <a:pt x="1607" y="81"/>
                      <a:pt x="1553" y="1"/>
                    </a:cubicBezTo>
                    <a:cubicBezTo>
                      <a:pt x="920" y="696"/>
                      <a:pt x="393" y="1464"/>
                      <a:pt x="1" y="232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25" name="Google Shape;1125;p50"/>
              <p:cNvSpPr/>
              <p:nvPr/>
            </p:nvSpPr>
            <p:spPr>
              <a:xfrm>
                <a:off x="6067125" y="2285525"/>
                <a:ext cx="61350" cy="56675"/>
              </a:xfrm>
              <a:custGeom>
                <a:avLst/>
                <a:gdLst/>
                <a:ahLst/>
                <a:cxnLst/>
                <a:rect l="l" t="t" r="r" b="b"/>
                <a:pathLst>
                  <a:path w="2454" h="2267" extrusionOk="0">
                    <a:moveTo>
                      <a:pt x="0" y="1981"/>
                    </a:moveTo>
                    <a:cubicBezTo>
                      <a:pt x="45" y="2088"/>
                      <a:pt x="90" y="2177"/>
                      <a:pt x="143" y="2267"/>
                    </a:cubicBezTo>
                    <a:cubicBezTo>
                      <a:pt x="821" y="1517"/>
                      <a:pt x="1624" y="875"/>
                      <a:pt x="2454" y="250"/>
                    </a:cubicBezTo>
                    <a:cubicBezTo>
                      <a:pt x="2418" y="170"/>
                      <a:pt x="2382" y="81"/>
                      <a:pt x="2347" y="1"/>
                    </a:cubicBezTo>
                    <a:cubicBezTo>
                      <a:pt x="1508" y="589"/>
                      <a:pt x="696" y="1205"/>
                      <a:pt x="0" y="198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26" name="Google Shape;1126;p50"/>
              <p:cNvSpPr/>
              <p:nvPr/>
            </p:nvSpPr>
            <p:spPr>
              <a:xfrm>
                <a:off x="6125775" y="2240475"/>
                <a:ext cx="65375" cy="51325"/>
              </a:xfrm>
              <a:custGeom>
                <a:avLst/>
                <a:gdLst/>
                <a:ahLst/>
                <a:cxnLst/>
                <a:rect l="l" t="t" r="r" b="b"/>
                <a:pathLst>
                  <a:path w="2615" h="2053" extrusionOk="0">
                    <a:moveTo>
                      <a:pt x="1" y="1803"/>
                    </a:moveTo>
                    <a:cubicBezTo>
                      <a:pt x="36" y="1883"/>
                      <a:pt x="72" y="1972"/>
                      <a:pt x="108" y="2052"/>
                    </a:cubicBezTo>
                    <a:cubicBezTo>
                      <a:pt x="937" y="1428"/>
                      <a:pt x="1803" y="821"/>
                      <a:pt x="2615" y="143"/>
                    </a:cubicBezTo>
                    <a:cubicBezTo>
                      <a:pt x="2570" y="99"/>
                      <a:pt x="2534" y="45"/>
                      <a:pt x="2490" y="1"/>
                    </a:cubicBezTo>
                    <a:cubicBezTo>
                      <a:pt x="1705" y="661"/>
                      <a:pt x="839" y="1223"/>
                      <a:pt x="1" y="180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27" name="Google Shape;1127;p50"/>
              <p:cNvSpPr/>
              <p:nvPr/>
            </p:nvSpPr>
            <p:spPr>
              <a:xfrm>
                <a:off x="6070700" y="2291775"/>
                <a:ext cx="60900" cy="55775"/>
              </a:xfrm>
              <a:custGeom>
                <a:avLst/>
                <a:gdLst/>
                <a:ahLst/>
                <a:cxnLst/>
                <a:rect l="l" t="t" r="r" b="b"/>
                <a:pathLst>
                  <a:path w="2436" h="2231" extrusionOk="0">
                    <a:moveTo>
                      <a:pt x="0" y="2017"/>
                    </a:moveTo>
                    <a:cubicBezTo>
                      <a:pt x="54" y="2097"/>
                      <a:pt x="107" y="2177"/>
                      <a:pt x="170" y="2231"/>
                    </a:cubicBezTo>
                    <a:cubicBezTo>
                      <a:pt x="839" y="1517"/>
                      <a:pt x="1615" y="866"/>
                      <a:pt x="2436" y="223"/>
                    </a:cubicBezTo>
                    <a:cubicBezTo>
                      <a:pt x="2382" y="170"/>
                      <a:pt x="2346" y="90"/>
                      <a:pt x="2311" y="0"/>
                    </a:cubicBezTo>
                    <a:cubicBezTo>
                      <a:pt x="1481" y="625"/>
                      <a:pt x="678" y="1267"/>
                      <a:pt x="0" y="201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28" name="Google Shape;1128;p50"/>
              <p:cNvSpPr/>
              <p:nvPr/>
            </p:nvSpPr>
            <p:spPr>
              <a:xfrm>
                <a:off x="6128450" y="2244050"/>
                <a:ext cx="65825" cy="53325"/>
              </a:xfrm>
              <a:custGeom>
                <a:avLst/>
                <a:gdLst/>
                <a:ahLst/>
                <a:cxnLst/>
                <a:rect l="l" t="t" r="r" b="b"/>
                <a:pathLst>
                  <a:path w="2633" h="2133" extrusionOk="0">
                    <a:moveTo>
                      <a:pt x="1" y="1909"/>
                    </a:moveTo>
                    <a:cubicBezTo>
                      <a:pt x="36" y="1999"/>
                      <a:pt x="72" y="2079"/>
                      <a:pt x="126" y="2132"/>
                    </a:cubicBezTo>
                    <a:cubicBezTo>
                      <a:pt x="937" y="1481"/>
                      <a:pt x="1803" y="839"/>
                      <a:pt x="2632" y="134"/>
                    </a:cubicBezTo>
                    <a:cubicBezTo>
                      <a:pt x="2597" y="90"/>
                      <a:pt x="2552" y="45"/>
                      <a:pt x="2508" y="0"/>
                    </a:cubicBezTo>
                    <a:cubicBezTo>
                      <a:pt x="1696" y="678"/>
                      <a:pt x="830" y="1285"/>
                      <a:pt x="1" y="190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29" name="Google Shape;1129;p50"/>
              <p:cNvSpPr/>
              <p:nvPr/>
            </p:nvSpPr>
            <p:spPr>
              <a:xfrm>
                <a:off x="6019625" y="2457475"/>
                <a:ext cx="6925" cy="18975"/>
              </a:xfrm>
              <a:custGeom>
                <a:avLst/>
                <a:gdLst/>
                <a:ahLst/>
                <a:cxnLst/>
                <a:rect l="l" t="t" r="r" b="b"/>
                <a:pathLst>
                  <a:path w="277" h="759" extrusionOk="0">
                    <a:moveTo>
                      <a:pt x="0" y="759"/>
                    </a:moveTo>
                    <a:cubicBezTo>
                      <a:pt x="18" y="500"/>
                      <a:pt x="36" y="250"/>
                      <a:pt x="63" y="19"/>
                    </a:cubicBezTo>
                    <a:cubicBezTo>
                      <a:pt x="143" y="1"/>
                      <a:pt x="214" y="1"/>
                      <a:pt x="277" y="10"/>
                    </a:cubicBezTo>
                    <a:cubicBezTo>
                      <a:pt x="250" y="242"/>
                      <a:pt x="241" y="474"/>
                      <a:pt x="223" y="723"/>
                    </a:cubicBezTo>
                    <a:cubicBezTo>
                      <a:pt x="161" y="723"/>
                      <a:pt x="89" y="732"/>
                      <a:pt x="0" y="75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30" name="Google Shape;1130;p50"/>
              <p:cNvSpPr/>
              <p:nvPr/>
            </p:nvSpPr>
            <p:spPr>
              <a:xfrm>
                <a:off x="6025200" y="2457700"/>
                <a:ext cx="5150" cy="18100"/>
              </a:xfrm>
              <a:custGeom>
                <a:avLst/>
                <a:gdLst/>
                <a:ahLst/>
                <a:cxnLst/>
                <a:rect l="l" t="t" r="r" b="b"/>
                <a:pathLst>
                  <a:path w="206" h="724" extrusionOk="0">
                    <a:moveTo>
                      <a:pt x="0" y="714"/>
                    </a:moveTo>
                    <a:cubicBezTo>
                      <a:pt x="18" y="465"/>
                      <a:pt x="27" y="233"/>
                      <a:pt x="54" y="1"/>
                    </a:cubicBezTo>
                    <a:cubicBezTo>
                      <a:pt x="116" y="1"/>
                      <a:pt x="170" y="18"/>
                      <a:pt x="205" y="36"/>
                    </a:cubicBezTo>
                    <a:cubicBezTo>
                      <a:pt x="179" y="259"/>
                      <a:pt x="170" y="491"/>
                      <a:pt x="161" y="723"/>
                    </a:cubicBezTo>
                    <a:cubicBezTo>
                      <a:pt x="116" y="714"/>
                      <a:pt x="72" y="705"/>
                      <a:pt x="0" y="71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31" name="Google Shape;1131;p50"/>
              <p:cNvSpPr/>
              <p:nvPr/>
            </p:nvSpPr>
            <p:spPr>
              <a:xfrm>
                <a:off x="6029200" y="2458600"/>
                <a:ext cx="3375" cy="18750"/>
              </a:xfrm>
              <a:custGeom>
                <a:avLst/>
                <a:gdLst/>
                <a:ahLst/>
                <a:cxnLst/>
                <a:rect l="l" t="t" r="r" b="b"/>
                <a:pathLst>
                  <a:path w="135" h="750" extrusionOk="0">
                    <a:moveTo>
                      <a:pt x="1" y="687"/>
                    </a:moveTo>
                    <a:cubicBezTo>
                      <a:pt x="10" y="455"/>
                      <a:pt x="19" y="223"/>
                      <a:pt x="45" y="0"/>
                    </a:cubicBezTo>
                    <a:cubicBezTo>
                      <a:pt x="90" y="18"/>
                      <a:pt x="117" y="45"/>
                      <a:pt x="135" y="81"/>
                    </a:cubicBezTo>
                    <a:cubicBezTo>
                      <a:pt x="117" y="304"/>
                      <a:pt x="99" y="527"/>
                      <a:pt x="90" y="750"/>
                    </a:cubicBezTo>
                    <a:cubicBezTo>
                      <a:pt x="72" y="723"/>
                      <a:pt x="45" y="696"/>
                      <a:pt x="1" y="68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32" name="Google Shape;1132;p50"/>
              <p:cNvSpPr/>
              <p:nvPr/>
            </p:nvSpPr>
            <p:spPr>
              <a:xfrm>
                <a:off x="6031450" y="2460600"/>
                <a:ext cx="1800" cy="19425"/>
              </a:xfrm>
              <a:custGeom>
                <a:avLst/>
                <a:gdLst/>
                <a:ahLst/>
                <a:cxnLst/>
                <a:rect l="l" t="t" r="r" b="b"/>
                <a:pathLst>
                  <a:path w="72" h="777" extrusionOk="0">
                    <a:moveTo>
                      <a:pt x="0" y="670"/>
                    </a:moveTo>
                    <a:cubicBezTo>
                      <a:pt x="9" y="447"/>
                      <a:pt x="27" y="224"/>
                      <a:pt x="45" y="1"/>
                    </a:cubicBezTo>
                    <a:cubicBezTo>
                      <a:pt x="71" y="36"/>
                      <a:pt x="71" y="81"/>
                      <a:pt x="71" y="134"/>
                    </a:cubicBezTo>
                    <a:cubicBezTo>
                      <a:pt x="54" y="349"/>
                      <a:pt x="36" y="563"/>
                      <a:pt x="27" y="777"/>
                    </a:cubicBezTo>
                    <a:cubicBezTo>
                      <a:pt x="27" y="732"/>
                      <a:pt x="18" y="696"/>
                      <a:pt x="0" y="67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33" name="Google Shape;1133;p50"/>
              <p:cNvSpPr/>
              <p:nvPr/>
            </p:nvSpPr>
            <p:spPr>
              <a:xfrm>
                <a:off x="6021175" y="2403050"/>
                <a:ext cx="19875" cy="54900"/>
              </a:xfrm>
              <a:custGeom>
                <a:avLst/>
                <a:gdLst/>
                <a:ahLst/>
                <a:cxnLst/>
                <a:rect l="l" t="t" r="r" b="b"/>
                <a:pathLst>
                  <a:path w="795" h="2196" extrusionOk="0">
                    <a:moveTo>
                      <a:pt x="1" y="2196"/>
                    </a:moveTo>
                    <a:cubicBezTo>
                      <a:pt x="108" y="1375"/>
                      <a:pt x="322" y="652"/>
                      <a:pt x="625" y="1"/>
                    </a:cubicBezTo>
                    <a:cubicBezTo>
                      <a:pt x="688" y="1"/>
                      <a:pt x="741" y="10"/>
                      <a:pt x="795" y="19"/>
                    </a:cubicBezTo>
                    <a:cubicBezTo>
                      <a:pt x="500" y="679"/>
                      <a:pt x="322" y="1384"/>
                      <a:pt x="215" y="2187"/>
                    </a:cubicBezTo>
                    <a:cubicBezTo>
                      <a:pt x="152" y="2178"/>
                      <a:pt x="81" y="2178"/>
                      <a:pt x="1" y="219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34" name="Google Shape;1134;p50"/>
              <p:cNvSpPr/>
              <p:nvPr/>
            </p:nvSpPr>
            <p:spPr>
              <a:xfrm>
                <a:off x="6026525" y="2403500"/>
                <a:ext cx="17650" cy="55125"/>
              </a:xfrm>
              <a:custGeom>
                <a:avLst/>
                <a:gdLst/>
                <a:ahLst/>
                <a:cxnLst/>
                <a:rect l="l" t="t" r="r" b="b"/>
                <a:pathLst>
                  <a:path w="706" h="2205" extrusionOk="0">
                    <a:moveTo>
                      <a:pt x="1" y="2169"/>
                    </a:moveTo>
                    <a:cubicBezTo>
                      <a:pt x="108" y="1366"/>
                      <a:pt x="286" y="661"/>
                      <a:pt x="581" y="1"/>
                    </a:cubicBezTo>
                    <a:cubicBezTo>
                      <a:pt x="625" y="19"/>
                      <a:pt x="670" y="37"/>
                      <a:pt x="706" y="63"/>
                    </a:cubicBezTo>
                    <a:cubicBezTo>
                      <a:pt x="420" y="732"/>
                      <a:pt x="251" y="1437"/>
                      <a:pt x="152" y="2204"/>
                    </a:cubicBezTo>
                    <a:cubicBezTo>
                      <a:pt x="117" y="2186"/>
                      <a:pt x="63" y="2169"/>
                      <a:pt x="1" y="216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35" name="Google Shape;1135;p50"/>
              <p:cNvSpPr/>
              <p:nvPr/>
            </p:nvSpPr>
            <p:spPr>
              <a:xfrm>
                <a:off x="6030325" y="2405075"/>
                <a:ext cx="15425" cy="55550"/>
              </a:xfrm>
              <a:custGeom>
                <a:avLst/>
                <a:gdLst/>
                <a:ahLst/>
                <a:cxnLst/>
                <a:rect l="l" t="t" r="r" b="b"/>
                <a:pathLst>
                  <a:path w="617" h="2222" extrusionOk="0">
                    <a:moveTo>
                      <a:pt x="0" y="2141"/>
                    </a:moveTo>
                    <a:cubicBezTo>
                      <a:pt x="99" y="1374"/>
                      <a:pt x="268" y="669"/>
                      <a:pt x="554" y="0"/>
                    </a:cubicBezTo>
                    <a:cubicBezTo>
                      <a:pt x="580" y="27"/>
                      <a:pt x="607" y="54"/>
                      <a:pt x="616" y="89"/>
                    </a:cubicBezTo>
                    <a:cubicBezTo>
                      <a:pt x="348" y="776"/>
                      <a:pt x="179" y="1481"/>
                      <a:pt x="90" y="2222"/>
                    </a:cubicBezTo>
                    <a:cubicBezTo>
                      <a:pt x="72" y="2186"/>
                      <a:pt x="45" y="2159"/>
                      <a:pt x="0" y="214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36" name="Google Shape;1136;p50"/>
              <p:cNvSpPr/>
              <p:nvPr/>
            </p:nvSpPr>
            <p:spPr>
              <a:xfrm>
                <a:off x="6032550" y="2407300"/>
                <a:ext cx="13850" cy="56675"/>
              </a:xfrm>
              <a:custGeom>
                <a:avLst/>
                <a:gdLst/>
                <a:ahLst/>
                <a:cxnLst/>
                <a:rect l="l" t="t" r="r" b="b"/>
                <a:pathLst>
                  <a:path w="554" h="2267" extrusionOk="0">
                    <a:moveTo>
                      <a:pt x="1" y="2133"/>
                    </a:moveTo>
                    <a:cubicBezTo>
                      <a:pt x="90" y="1392"/>
                      <a:pt x="259" y="687"/>
                      <a:pt x="527" y="0"/>
                    </a:cubicBezTo>
                    <a:cubicBezTo>
                      <a:pt x="545" y="36"/>
                      <a:pt x="554" y="81"/>
                      <a:pt x="554" y="134"/>
                    </a:cubicBezTo>
                    <a:cubicBezTo>
                      <a:pt x="286" y="821"/>
                      <a:pt x="117" y="1535"/>
                      <a:pt x="27" y="2266"/>
                    </a:cubicBezTo>
                    <a:cubicBezTo>
                      <a:pt x="27" y="2213"/>
                      <a:pt x="27" y="2168"/>
                      <a:pt x="1" y="213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37" name="Google Shape;1137;p50"/>
              <p:cNvSpPr/>
              <p:nvPr/>
            </p:nvSpPr>
            <p:spPr>
              <a:xfrm>
                <a:off x="6036800" y="2358225"/>
                <a:ext cx="32125" cy="45300"/>
              </a:xfrm>
              <a:custGeom>
                <a:avLst/>
                <a:gdLst/>
                <a:ahLst/>
                <a:cxnLst/>
                <a:rect l="l" t="t" r="r" b="b"/>
                <a:pathLst>
                  <a:path w="1285" h="1812" extrusionOk="0">
                    <a:moveTo>
                      <a:pt x="0" y="1794"/>
                    </a:moveTo>
                    <a:cubicBezTo>
                      <a:pt x="303" y="1143"/>
                      <a:pt x="687" y="554"/>
                      <a:pt x="1142" y="10"/>
                    </a:cubicBezTo>
                    <a:cubicBezTo>
                      <a:pt x="1196" y="1"/>
                      <a:pt x="1249" y="1"/>
                      <a:pt x="1285" y="10"/>
                    </a:cubicBezTo>
                    <a:cubicBezTo>
                      <a:pt x="830" y="563"/>
                      <a:pt x="473" y="1152"/>
                      <a:pt x="170" y="1812"/>
                    </a:cubicBezTo>
                    <a:cubicBezTo>
                      <a:pt x="116" y="1803"/>
                      <a:pt x="63" y="1794"/>
                      <a:pt x="0" y="179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38" name="Google Shape;1138;p50"/>
              <p:cNvSpPr/>
              <p:nvPr/>
            </p:nvSpPr>
            <p:spPr>
              <a:xfrm>
                <a:off x="6041025" y="2358450"/>
                <a:ext cx="30575" cy="46650"/>
              </a:xfrm>
              <a:custGeom>
                <a:avLst/>
                <a:gdLst/>
                <a:ahLst/>
                <a:cxnLst/>
                <a:rect l="l" t="t" r="r" b="b"/>
                <a:pathLst>
                  <a:path w="1223" h="1866" extrusionOk="0">
                    <a:moveTo>
                      <a:pt x="1" y="1803"/>
                    </a:moveTo>
                    <a:cubicBezTo>
                      <a:pt x="304" y="1143"/>
                      <a:pt x="661" y="554"/>
                      <a:pt x="1116" y="1"/>
                    </a:cubicBezTo>
                    <a:cubicBezTo>
                      <a:pt x="1160" y="10"/>
                      <a:pt x="1196" y="19"/>
                      <a:pt x="1223" y="28"/>
                    </a:cubicBezTo>
                    <a:cubicBezTo>
                      <a:pt x="768" y="598"/>
                      <a:pt x="420" y="1196"/>
                      <a:pt x="126" y="1865"/>
                    </a:cubicBezTo>
                    <a:cubicBezTo>
                      <a:pt x="90" y="1839"/>
                      <a:pt x="45" y="1821"/>
                      <a:pt x="1" y="180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39" name="Google Shape;1139;p50"/>
              <p:cNvSpPr/>
              <p:nvPr/>
            </p:nvSpPr>
            <p:spPr>
              <a:xfrm>
                <a:off x="6044150" y="2359125"/>
                <a:ext cx="29025" cy="48200"/>
              </a:xfrm>
              <a:custGeom>
                <a:avLst/>
                <a:gdLst/>
                <a:ahLst/>
                <a:cxnLst/>
                <a:rect l="l" t="t" r="r" b="b"/>
                <a:pathLst>
                  <a:path w="1161" h="1928" extrusionOk="0">
                    <a:moveTo>
                      <a:pt x="1" y="1838"/>
                    </a:moveTo>
                    <a:cubicBezTo>
                      <a:pt x="295" y="1169"/>
                      <a:pt x="643" y="571"/>
                      <a:pt x="1098" y="1"/>
                    </a:cubicBezTo>
                    <a:cubicBezTo>
                      <a:pt x="1125" y="18"/>
                      <a:pt x="1151" y="36"/>
                      <a:pt x="1160" y="63"/>
                    </a:cubicBezTo>
                    <a:cubicBezTo>
                      <a:pt x="705" y="643"/>
                      <a:pt x="357" y="1258"/>
                      <a:pt x="63" y="1927"/>
                    </a:cubicBezTo>
                    <a:cubicBezTo>
                      <a:pt x="54" y="1892"/>
                      <a:pt x="27" y="1865"/>
                      <a:pt x="1" y="183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40" name="Google Shape;1140;p50"/>
              <p:cNvSpPr/>
              <p:nvPr/>
            </p:nvSpPr>
            <p:spPr>
              <a:xfrm>
                <a:off x="6045725" y="2360675"/>
                <a:ext cx="28325" cy="50000"/>
              </a:xfrm>
              <a:custGeom>
                <a:avLst/>
                <a:gdLst/>
                <a:ahLst/>
                <a:cxnLst/>
                <a:rect l="l" t="t" r="r" b="b"/>
                <a:pathLst>
                  <a:path w="1133" h="2000" extrusionOk="0">
                    <a:moveTo>
                      <a:pt x="0" y="1865"/>
                    </a:moveTo>
                    <a:cubicBezTo>
                      <a:pt x="294" y="1196"/>
                      <a:pt x="642" y="581"/>
                      <a:pt x="1097" y="1"/>
                    </a:cubicBezTo>
                    <a:cubicBezTo>
                      <a:pt x="1115" y="28"/>
                      <a:pt x="1124" y="55"/>
                      <a:pt x="1133" y="90"/>
                    </a:cubicBezTo>
                    <a:cubicBezTo>
                      <a:pt x="669" y="670"/>
                      <a:pt x="312" y="1321"/>
                      <a:pt x="27" y="1999"/>
                    </a:cubicBezTo>
                    <a:cubicBezTo>
                      <a:pt x="27" y="1946"/>
                      <a:pt x="18" y="1901"/>
                      <a:pt x="0" y="186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41" name="Google Shape;1141;p50"/>
              <p:cNvSpPr/>
              <p:nvPr/>
            </p:nvSpPr>
            <p:spPr>
              <a:xfrm>
                <a:off x="6065350" y="2320100"/>
                <a:ext cx="41500" cy="38375"/>
              </a:xfrm>
              <a:custGeom>
                <a:avLst/>
                <a:gdLst/>
                <a:ahLst/>
                <a:cxnLst/>
                <a:rect l="l" t="t" r="r" b="b"/>
                <a:pathLst>
                  <a:path w="1660" h="1535" extrusionOk="0">
                    <a:moveTo>
                      <a:pt x="0" y="1535"/>
                    </a:moveTo>
                    <a:cubicBezTo>
                      <a:pt x="455" y="991"/>
                      <a:pt x="981" y="482"/>
                      <a:pt x="1534" y="0"/>
                    </a:cubicBezTo>
                    <a:cubicBezTo>
                      <a:pt x="1579" y="0"/>
                      <a:pt x="1624" y="0"/>
                      <a:pt x="1659" y="0"/>
                    </a:cubicBezTo>
                    <a:cubicBezTo>
                      <a:pt x="1106" y="482"/>
                      <a:pt x="598" y="982"/>
                      <a:pt x="143" y="1535"/>
                    </a:cubicBezTo>
                    <a:cubicBezTo>
                      <a:pt x="107" y="1526"/>
                      <a:pt x="54" y="1526"/>
                      <a:pt x="0" y="153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42" name="Google Shape;1142;p50"/>
              <p:cNvSpPr/>
              <p:nvPr/>
            </p:nvSpPr>
            <p:spPr>
              <a:xfrm>
                <a:off x="6068900" y="2320100"/>
                <a:ext cx="40625" cy="39050"/>
              </a:xfrm>
              <a:custGeom>
                <a:avLst/>
                <a:gdLst/>
                <a:ahLst/>
                <a:cxnLst/>
                <a:rect l="l" t="t" r="r" b="b"/>
                <a:pathLst>
                  <a:path w="1625" h="1562" extrusionOk="0">
                    <a:moveTo>
                      <a:pt x="1" y="1535"/>
                    </a:moveTo>
                    <a:cubicBezTo>
                      <a:pt x="456" y="982"/>
                      <a:pt x="964" y="482"/>
                      <a:pt x="1517" y="0"/>
                    </a:cubicBezTo>
                    <a:cubicBezTo>
                      <a:pt x="1562" y="0"/>
                      <a:pt x="1589" y="9"/>
                      <a:pt x="1624" y="18"/>
                    </a:cubicBezTo>
                    <a:cubicBezTo>
                      <a:pt x="1053" y="500"/>
                      <a:pt x="563" y="1000"/>
                      <a:pt x="108" y="1562"/>
                    </a:cubicBezTo>
                    <a:cubicBezTo>
                      <a:pt x="81" y="1553"/>
                      <a:pt x="45" y="1544"/>
                      <a:pt x="1" y="153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43" name="Google Shape;1143;p50"/>
              <p:cNvSpPr/>
              <p:nvPr/>
            </p:nvSpPr>
            <p:spPr>
              <a:xfrm>
                <a:off x="6071575" y="2320550"/>
                <a:ext cx="39725" cy="40150"/>
              </a:xfrm>
              <a:custGeom>
                <a:avLst/>
                <a:gdLst/>
                <a:ahLst/>
                <a:cxnLst/>
                <a:rect l="l" t="t" r="r" b="b"/>
                <a:pathLst>
                  <a:path w="1589" h="1606" extrusionOk="0">
                    <a:moveTo>
                      <a:pt x="1" y="1544"/>
                    </a:moveTo>
                    <a:cubicBezTo>
                      <a:pt x="456" y="982"/>
                      <a:pt x="946" y="482"/>
                      <a:pt x="1517" y="0"/>
                    </a:cubicBezTo>
                    <a:cubicBezTo>
                      <a:pt x="1544" y="9"/>
                      <a:pt x="1571" y="18"/>
                      <a:pt x="1589" y="36"/>
                    </a:cubicBezTo>
                    <a:cubicBezTo>
                      <a:pt x="1018" y="518"/>
                      <a:pt x="527" y="1026"/>
                      <a:pt x="63" y="1606"/>
                    </a:cubicBezTo>
                    <a:cubicBezTo>
                      <a:pt x="54" y="1579"/>
                      <a:pt x="28" y="1561"/>
                      <a:pt x="1" y="154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44" name="Google Shape;1144;p50"/>
              <p:cNvSpPr/>
              <p:nvPr/>
            </p:nvSpPr>
            <p:spPr>
              <a:xfrm>
                <a:off x="6073150" y="2321425"/>
                <a:ext cx="39500" cy="41525"/>
              </a:xfrm>
              <a:custGeom>
                <a:avLst/>
                <a:gdLst/>
                <a:ahLst/>
                <a:cxnLst/>
                <a:rect l="l" t="t" r="r" b="b"/>
                <a:pathLst>
                  <a:path w="1580" h="1661" extrusionOk="0">
                    <a:moveTo>
                      <a:pt x="0" y="1571"/>
                    </a:moveTo>
                    <a:cubicBezTo>
                      <a:pt x="464" y="991"/>
                      <a:pt x="955" y="483"/>
                      <a:pt x="1526" y="1"/>
                    </a:cubicBezTo>
                    <a:cubicBezTo>
                      <a:pt x="1544" y="19"/>
                      <a:pt x="1561" y="37"/>
                      <a:pt x="1579" y="54"/>
                    </a:cubicBezTo>
                    <a:cubicBezTo>
                      <a:pt x="1008" y="536"/>
                      <a:pt x="491" y="1071"/>
                      <a:pt x="36" y="1660"/>
                    </a:cubicBezTo>
                    <a:cubicBezTo>
                      <a:pt x="27" y="1625"/>
                      <a:pt x="18" y="1598"/>
                      <a:pt x="0" y="157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45" name="Google Shape;1145;p50"/>
              <p:cNvSpPr/>
              <p:nvPr/>
            </p:nvSpPr>
            <p:spPr>
              <a:xfrm>
                <a:off x="6103700" y="2284425"/>
                <a:ext cx="49750" cy="36150"/>
              </a:xfrm>
              <a:custGeom>
                <a:avLst/>
                <a:gdLst/>
                <a:ahLst/>
                <a:cxnLst/>
                <a:rect l="l" t="t" r="r" b="b"/>
                <a:pathLst>
                  <a:path w="1990" h="1446" extrusionOk="0">
                    <a:moveTo>
                      <a:pt x="0" y="1427"/>
                    </a:moveTo>
                    <a:cubicBezTo>
                      <a:pt x="90" y="1418"/>
                      <a:pt x="170" y="1427"/>
                      <a:pt x="232" y="1445"/>
                    </a:cubicBezTo>
                    <a:cubicBezTo>
                      <a:pt x="794" y="963"/>
                      <a:pt x="1383" y="526"/>
                      <a:pt x="1990" y="80"/>
                    </a:cubicBezTo>
                    <a:cubicBezTo>
                      <a:pt x="1919" y="54"/>
                      <a:pt x="1847" y="27"/>
                      <a:pt x="1776" y="0"/>
                    </a:cubicBezTo>
                    <a:cubicBezTo>
                      <a:pt x="1160" y="473"/>
                      <a:pt x="563" y="946"/>
                      <a:pt x="0" y="142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46" name="Google Shape;1146;p50"/>
              <p:cNvSpPr/>
              <p:nvPr/>
            </p:nvSpPr>
            <p:spPr>
              <a:xfrm>
                <a:off x="6148075" y="2247400"/>
                <a:ext cx="50225" cy="39050"/>
              </a:xfrm>
              <a:custGeom>
                <a:avLst/>
                <a:gdLst/>
                <a:ahLst/>
                <a:cxnLst/>
                <a:rect l="l" t="t" r="r" b="b"/>
                <a:pathLst>
                  <a:path w="2009" h="1562" extrusionOk="0">
                    <a:moveTo>
                      <a:pt x="1" y="1481"/>
                    </a:moveTo>
                    <a:cubicBezTo>
                      <a:pt x="72" y="1508"/>
                      <a:pt x="144" y="1535"/>
                      <a:pt x="215" y="1561"/>
                    </a:cubicBezTo>
                    <a:cubicBezTo>
                      <a:pt x="813" y="1124"/>
                      <a:pt x="1419" y="678"/>
                      <a:pt x="2008" y="179"/>
                    </a:cubicBezTo>
                    <a:cubicBezTo>
                      <a:pt x="1954" y="116"/>
                      <a:pt x="1901" y="63"/>
                      <a:pt x="1847" y="0"/>
                    </a:cubicBezTo>
                    <a:cubicBezTo>
                      <a:pt x="1241" y="518"/>
                      <a:pt x="616" y="1008"/>
                      <a:pt x="1" y="148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47" name="Google Shape;1147;p50"/>
              <p:cNvSpPr/>
              <p:nvPr/>
            </p:nvSpPr>
            <p:spPr>
              <a:xfrm>
                <a:off x="6109500" y="2251850"/>
                <a:ext cx="92800" cy="70950"/>
              </a:xfrm>
              <a:custGeom>
                <a:avLst/>
                <a:gdLst/>
                <a:ahLst/>
                <a:cxnLst/>
                <a:rect l="l" t="t" r="r" b="b"/>
                <a:pathLst>
                  <a:path w="3712" h="2838" extrusionOk="0">
                    <a:moveTo>
                      <a:pt x="0" y="2748"/>
                    </a:moveTo>
                    <a:cubicBezTo>
                      <a:pt x="1124" y="1776"/>
                      <a:pt x="2373" y="1000"/>
                      <a:pt x="3551" y="1"/>
                    </a:cubicBezTo>
                    <a:cubicBezTo>
                      <a:pt x="3605" y="54"/>
                      <a:pt x="3658" y="117"/>
                      <a:pt x="3712" y="170"/>
                    </a:cubicBezTo>
                    <a:cubicBezTo>
                      <a:pt x="2579" y="1142"/>
                      <a:pt x="1258" y="1874"/>
                      <a:pt x="125" y="2837"/>
                    </a:cubicBezTo>
                    <a:cubicBezTo>
                      <a:pt x="99" y="2793"/>
                      <a:pt x="54" y="2766"/>
                      <a:pt x="0" y="274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48" name="Google Shape;1148;p50"/>
              <p:cNvSpPr/>
              <p:nvPr/>
            </p:nvSpPr>
            <p:spPr>
              <a:xfrm>
                <a:off x="6032100" y="2461275"/>
                <a:ext cx="14525" cy="18975"/>
              </a:xfrm>
              <a:custGeom>
                <a:avLst/>
                <a:gdLst/>
                <a:ahLst/>
                <a:cxnLst/>
                <a:rect l="l" t="t" r="r" b="b"/>
                <a:pathLst>
                  <a:path w="581" h="759" extrusionOk="0">
                    <a:moveTo>
                      <a:pt x="1" y="750"/>
                    </a:moveTo>
                    <a:cubicBezTo>
                      <a:pt x="188" y="759"/>
                      <a:pt x="367" y="732"/>
                      <a:pt x="509" y="687"/>
                    </a:cubicBezTo>
                    <a:cubicBezTo>
                      <a:pt x="527" y="446"/>
                      <a:pt x="545" y="214"/>
                      <a:pt x="581" y="0"/>
                    </a:cubicBezTo>
                    <a:cubicBezTo>
                      <a:pt x="429" y="63"/>
                      <a:pt x="242" y="98"/>
                      <a:pt x="45" y="107"/>
                    </a:cubicBezTo>
                    <a:cubicBezTo>
                      <a:pt x="28" y="322"/>
                      <a:pt x="10" y="536"/>
                      <a:pt x="1" y="75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49" name="Google Shape;1149;p50"/>
              <p:cNvSpPr/>
              <p:nvPr/>
            </p:nvSpPr>
            <p:spPr>
              <a:xfrm>
                <a:off x="6033225" y="2410425"/>
                <a:ext cx="28575" cy="53550"/>
              </a:xfrm>
              <a:custGeom>
                <a:avLst/>
                <a:gdLst/>
                <a:ahLst/>
                <a:cxnLst/>
                <a:rect l="l" t="t" r="r" b="b"/>
                <a:pathLst>
                  <a:path w="1143" h="2142" extrusionOk="0">
                    <a:moveTo>
                      <a:pt x="0" y="2141"/>
                    </a:moveTo>
                    <a:cubicBezTo>
                      <a:pt x="197" y="2132"/>
                      <a:pt x="384" y="2097"/>
                      <a:pt x="536" y="2034"/>
                    </a:cubicBezTo>
                    <a:cubicBezTo>
                      <a:pt x="643" y="1276"/>
                      <a:pt x="848" y="607"/>
                      <a:pt x="1142" y="0"/>
                    </a:cubicBezTo>
                    <a:cubicBezTo>
                      <a:pt x="955" y="27"/>
                      <a:pt x="741" y="27"/>
                      <a:pt x="527" y="9"/>
                    </a:cubicBezTo>
                    <a:cubicBezTo>
                      <a:pt x="259" y="696"/>
                      <a:pt x="90" y="1410"/>
                      <a:pt x="0" y="214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50" name="Google Shape;1150;p50"/>
              <p:cNvSpPr/>
              <p:nvPr/>
            </p:nvSpPr>
            <p:spPr>
              <a:xfrm>
                <a:off x="6046375" y="2362925"/>
                <a:ext cx="42850" cy="48200"/>
              </a:xfrm>
              <a:custGeom>
                <a:avLst/>
                <a:gdLst/>
                <a:ahLst/>
                <a:cxnLst/>
                <a:rect l="l" t="t" r="r" b="b"/>
                <a:pathLst>
                  <a:path w="1714" h="1928" extrusionOk="0">
                    <a:moveTo>
                      <a:pt x="1" y="1909"/>
                    </a:moveTo>
                    <a:cubicBezTo>
                      <a:pt x="215" y="1927"/>
                      <a:pt x="429" y="1927"/>
                      <a:pt x="616" y="1900"/>
                    </a:cubicBezTo>
                    <a:cubicBezTo>
                      <a:pt x="911" y="1285"/>
                      <a:pt x="1285" y="741"/>
                      <a:pt x="1714" y="241"/>
                    </a:cubicBezTo>
                    <a:cubicBezTo>
                      <a:pt x="1526" y="179"/>
                      <a:pt x="1321" y="89"/>
                      <a:pt x="1107" y="0"/>
                    </a:cubicBezTo>
                    <a:cubicBezTo>
                      <a:pt x="643" y="580"/>
                      <a:pt x="286" y="1231"/>
                      <a:pt x="1" y="190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51" name="Google Shape;1151;p50"/>
              <p:cNvSpPr/>
              <p:nvPr/>
            </p:nvSpPr>
            <p:spPr>
              <a:xfrm>
                <a:off x="6074025" y="2322775"/>
                <a:ext cx="51550" cy="46200"/>
              </a:xfrm>
              <a:custGeom>
                <a:avLst/>
                <a:gdLst/>
                <a:ahLst/>
                <a:cxnLst/>
                <a:rect l="l" t="t" r="r" b="b"/>
                <a:pathLst>
                  <a:path w="2062" h="1848" extrusionOk="0">
                    <a:moveTo>
                      <a:pt x="1" y="1606"/>
                    </a:moveTo>
                    <a:cubicBezTo>
                      <a:pt x="215" y="1695"/>
                      <a:pt x="420" y="1785"/>
                      <a:pt x="608" y="1847"/>
                    </a:cubicBezTo>
                    <a:cubicBezTo>
                      <a:pt x="1045" y="1339"/>
                      <a:pt x="1535" y="866"/>
                      <a:pt x="2062" y="420"/>
                    </a:cubicBezTo>
                    <a:cubicBezTo>
                      <a:pt x="1901" y="295"/>
                      <a:pt x="1723" y="152"/>
                      <a:pt x="1544" y="0"/>
                    </a:cubicBezTo>
                    <a:cubicBezTo>
                      <a:pt x="973" y="482"/>
                      <a:pt x="456" y="1017"/>
                      <a:pt x="1" y="160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52" name="Google Shape;1152;p50"/>
              <p:cNvSpPr/>
              <p:nvPr/>
            </p:nvSpPr>
            <p:spPr>
              <a:xfrm>
                <a:off x="6112625" y="2256100"/>
                <a:ext cx="97475" cy="77175"/>
              </a:xfrm>
              <a:custGeom>
                <a:avLst/>
                <a:gdLst/>
                <a:ahLst/>
                <a:cxnLst/>
                <a:rect l="l" t="t" r="r" b="b"/>
                <a:pathLst>
                  <a:path w="3899" h="3087" extrusionOk="0">
                    <a:moveTo>
                      <a:pt x="0" y="2667"/>
                    </a:moveTo>
                    <a:cubicBezTo>
                      <a:pt x="179" y="2819"/>
                      <a:pt x="357" y="2962"/>
                      <a:pt x="518" y="3087"/>
                    </a:cubicBezTo>
                    <a:cubicBezTo>
                      <a:pt x="1579" y="2177"/>
                      <a:pt x="2766" y="1329"/>
                      <a:pt x="3899" y="348"/>
                    </a:cubicBezTo>
                    <a:cubicBezTo>
                      <a:pt x="3792" y="232"/>
                      <a:pt x="3685" y="116"/>
                      <a:pt x="3587" y="0"/>
                    </a:cubicBezTo>
                    <a:cubicBezTo>
                      <a:pt x="2454" y="972"/>
                      <a:pt x="1133" y="1704"/>
                      <a:pt x="0" y="266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53" name="Google Shape;1153;p50"/>
              <p:cNvSpPr/>
              <p:nvPr/>
            </p:nvSpPr>
            <p:spPr>
              <a:xfrm>
                <a:off x="6044825" y="2355100"/>
                <a:ext cx="66025" cy="123375"/>
              </a:xfrm>
              <a:custGeom>
                <a:avLst/>
                <a:gdLst/>
                <a:ahLst/>
                <a:cxnLst/>
                <a:rect l="l" t="t" r="r" b="b"/>
                <a:pathLst>
                  <a:path w="2641" h="4935" extrusionOk="0">
                    <a:moveTo>
                      <a:pt x="0" y="4934"/>
                    </a:moveTo>
                    <a:cubicBezTo>
                      <a:pt x="232" y="4845"/>
                      <a:pt x="375" y="4604"/>
                      <a:pt x="455" y="4426"/>
                    </a:cubicBezTo>
                    <a:cubicBezTo>
                      <a:pt x="669" y="2749"/>
                      <a:pt x="1437" y="1214"/>
                      <a:pt x="2641" y="1"/>
                    </a:cubicBezTo>
                    <a:cubicBezTo>
                      <a:pt x="2525" y="46"/>
                      <a:pt x="2373" y="117"/>
                      <a:pt x="2177" y="117"/>
                    </a:cubicBezTo>
                    <a:cubicBezTo>
                      <a:pt x="982" y="1366"/>
                      <a:pt x="116" y="2829"/>
                      <a:pt x="0" y="493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54" name="Google Shape;1154;p50"/>
              <p:cNvSpPr/>
              <p:nvPr/>
            </p:nvSpPr>
            <p:spPr>
              <a:xfrm>
                <a:off x="6099250" y="2264775"/>
                <a:ext cx="117100" cy="93250"/>
              </a:xfrm>
              <a:custGeom>
                <a:avLst/>
                <a:gdLst/>
                <a:ahLst/>
                <a:cxnLst/>
                <a:rect l="l" t="t" r="r" b="b"/>
                <a:pathLst>
                  <a:path w="4684" h="3730" extrusionOk="0">
                    <a:moveTo>
                      <a:pt x="0" y="3730"/>
                    </a:moveTo>
                    <a:cubicBezTo>
                      <a:pt x="196" y="3730"/>
                      <a:pt x="348" y="3659"/>
                      <a:pt x="464" y="3614"/>
                    </a:cubicBezTo>
                    <a:cubicBezTo>
                      <a:pt x="1731" y="2329"/>
                      <a:pt x="3337" y="1464"/>
                      <a:pt x="4684" y="278"/>
                    </a:cubicBezTo>
                    <a:cubicBezTo>
                      <a:pt x="4603" y="188"/>
                      <a:pt x="4514" y="90"/>
                      <a:pt x="4434" y="1"/>
                    </a:cubicBezTo>
                    <a:cubicBezTo>
                      <a:pt x="2908" y="1330"/>
                      <a:pt x="1267" y="2410"/>
                      <a:pt x="0" y="373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55" name="Google Shape;1155;p50"/>
              <p:cNvSpPr/>
              <p:nvPr/>
            </p:nvSpPr>
            <p:spPr>
              <a:xfrm>
                <a:off x="6188000" y="2078550"/>
                <a:ext cx="69175" cy="168875"/>
              </a:xfrm>
              <a:custGeom>
                <a:avLst/>
                <a:gdLst/>
                <a:ahLst/>
                <a:cxnLst/>
                <a:rect l="l" t="t" r="r" b="b"/>
                <a:pathLst>
                  <a:path w="2767" h="6755" extrusionOk="0">
                    <a:moveTo>
                      <a:pt x="1" y="6478"/>
                    </a:moveTo>
                    <a:cubicBezTo>
                      <a:pt x="81" y="6576"/>
                      <a:pt x="170" y="6665"/>
                      <a:pt x="250" y="6754"/>
                    </a:cubicBezTo>
                    <a:cubicBezTo>
                      <a:pt x="2195" y="5095"/>
                      <a:pt x="2722" y="2410"/>
                      <a:pt x="2766" y="1"/>
                    </a:cubicBezTo>
                    <a:cubicBezTo>
                      <a:pt x="2713" y="28"/>
                      <a:pt x="2597" y="63"/>
                      <a:pt x="2472" y="135"/>
                    </a:cubicBezTo>
                    <a:cubicBezTo>
                      <a:pt x="2383" y="2392"/>
                      <a:pt x="1829" y="4934"/>
                      <a:pt x="1" y="647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56" name="Google Shape;1156;p50"/>
              <p:cNvSpPr/>
              <p:nvPr/>
            </p:nvSpPr>
            <p:spPr>
              <a:xfrm>
                <a:off x="6194250" y="2204800"/>
                <a:ext cx="43075" cy="51325"/>
              </a:xfrm>
              <a:custGeom>
                <a:avLst/>
                <a:gdLst/>
                <a:ahLst/>
                <a:cxnLst/>
                <a:rect l="l" t="t" r="r" b="b"/>
                <a:pathLst>
                  <a:path w="1723" h="2053" extrusionOk="0">
                    <a:moveTo>
                      <a:pt x="0" y="1704"/>
                    </a:moveTo>
                    <a:cubicBezTo>
                      <a:pt x="107" y="1820"/>
                      <a:pt x="215" y="1936"/>
                      <a:pt x="322" y="2052"/>
                    </a:cubicBezTo>
                    <a:cubicBezTo>
                      <a:pt x="875" y="1561"/>
                      <a:pt x="1374" y="999"/>
                      <a:pt x="1722" y="348"/>
                    </a:cubicBezTo>
                    <a:cubicBezTo>
                      <a:pt x="1615" y="232"/>
                      <a:pt x="1499" y="116"/>
                      <a:pt x="1374" y="0"/>
                    </a:cubicBezTo>
                    <a:cubicBezTo>
                      <a:pt x="1026" y="634"/>
                      <a:pt x="580" y="1213"/>
                      <a:pt x="0" y="170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57" name="Google Shape;1157;p50"/>
              <p:cNvSpPr/>
              <p:nvPr/>
            </p:nvSpPr>
            <p:spPr>
              <a:xfrm>
                <a:off x="6228600" y="2154400"/>
                <a:ext cx="27450" cy="59125"/>
              </a:xfrm>
              <a:custGeom>
                <a:avLst/>
                <a:gdLst/>
                <a:ahLst/>
                <a:cxnLst/>
                <a:rect l="l" t="t" r="r" b="b"/>
                <a:pathLst>
                  <a:path w="1098" h="2365" extrusionOk="0">
                    <a:moveTo>
                      <a:pt x="0" y="2016"/>
                    </a:moveTo>
                    <a:cubicBezTo>
                      <a:pt x="125" y="2132"/>
                      <a:pt x="241" y="2248"/>
                      <a:pt x="348" y="2364"/>
                    </a:cubicBezTo>
                    <a:cubicBezTo>
                      <a:pt x="696" y="1713"/>
                      <a:pt x="910" y="999"/>
                      <a:pt x="1098" y="294"/>
                    </a:cubicBezTo>
                    <a:cubicBezTo>
                      <a:pt x="999" y="196"/>
                      <a:pt x="892" y="98"/>
                      <a:pt x="776" y="0"/>
                    </a:cubicBezTo>
                    <a:cubicBezTo>
                      <a:pt x="598" y="705"/>
                      <a:pt x="348" y="1392"/>
                      <a:pt x="0" y="201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58" name="Google Shape;1158;p50"/>
              <p:cNvSpPr/>
              <p:nvPr/>
            </p:nvSpPr>
            <p:spPr>
              <a:xfrm>
                <a:off x="6248000" y="2078550"/>
                <a:ext cx="18100" cy="83225"/>
              </a:xfrm>
              <a:custGeom>
                <a:avLst/>
                <a:gdLst/>
                <a:ahLst/>
                <a:cxnLst/>
                <a:rect l="l" t="t" r="r" b="b"/>
                <a:pathLst>
                  <a:path w="724" h="3329" extrusionOk="0">
                    <a:moveTo>
                      <a:pt x="0" y="3034"/>
                    </a:moveTo>
                    <a:cubicBezTo>
                      <a:pt x="116" y="3132"/>
                      <a:pt x="223" y="3230"/>
                      <a:pt x="322" y="3328"/>
                    </a:cubicBezTo>
                    <a:cubicBezTo>
                      <a:pt x="598" y="2311"/>
                      <a:pt x="705" y="1277"/>
                      <a:pt x="723" y="233"/>
                    </a:cubicBezTo>
                    <a:cubicBezTo>
                      <a:pt x="625" y="153"/>
                      <a:pt x="500" y="72"/>
                      <a:pt x="366" y="1"/>
                    </a:cubicBezTo>
                    <a:cubicBezTo>
                      <a:pt x="348" y="1000"/>
                      <a:pt x="250" y="2044"/>
                      <a:pt x="0" y="303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59" name="Google Shape;1159;p50"/>
              <p:cNvSpPr/>
              <p:nvPr/>
            </p:nvSpPr>
            <p:spPr>
              <a:xfrm>
                <a:off x="6202275" y="2213500"/>
                <a:ext cx="42850" cy="51300"/>
              </a:xfrm>
              <a:custGeom>
                <a:avLst/>
                <a:gdLst/>
                <a:ahLst/>
                <a:cxnLst/>
                <a:rect l="l" t="t" r="r" b="b"/>
                <a:pathLst>
                  <a:path w="1714" h="2052" extrusionOk="0">
                    <a:moveTo>
                      <a:pt x="1" y="1704"/>
                    </a:moveTo>
                    <a:cubicBezTo>
                      <a:pt x="99" y="1820"/>
                      <a:pt x="206" y="1936"/>
                      <a:pt x="313" y="2052"/>
                    </a:cubicBezTo>
                    <a:cubicBezTo>
                      <a:pt x="893" y="1535"/>
                      <a:pt x="1348" y="946"/>
                      <a:pt x="1713" y="303"/>
                    </a:cubicBezTo>
                    <a:cubicBezTo>
                      <a:pt x="1615" y="196"/>
                      <a:pt x="1508" y="98"/>
                      <a:pt x="1401" y="0"/>
                    </a:cubicBezTo>
                    <a:cubicBezTo>
                      <a:pt x="1053" y="651"/>
                      <a:pt x="554" y="1213"/>
                      <a:pt x="1" y="170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60" name="Google Shape;1160;p50"/>
              <p:cNvSpPr/>
              <p:nvPr/>
            </p:nvSpPr>
            <p:spPr>
              <a:xfrm>
                <a:off x="6237300" y="2161750"/>
                <a:ext cx="28125" cy="59350"/>
              </a:xfrm>
              <a:custGeom>
                <a:avLst/>
                <a:gdLst/>
                <a:ahLst/>
                <a:cxnLst/>
                <a:rect l="l" t="t" r="r" b="b"/>
                <a:pathLst>
                  <a:path w="1125" h="2374" extrusionOk="0">
                    <a:moveTo>
                      <a:pt x="0" y="2070"/>
                    </a:moveTo>
                    <a:cubicBezTo>
                      <a:pt x="107" y="2168"/>
                      <a:pt x="214" y="2266"/>
                      <a:pt x="312" y="2373"/>
                    </a:cubicBezTo>
                    <a:cubicBezTo>
                      <a:pt x="678" y="1731"/>
                      <a:pt x="937" y="1044"/>
                      <a:pt x="1124" y="331"/>
                    </a:cubicBezTo>
                    <a:cubicBezTo>
                      <a:pt x="1008" y="215"/>
                      <a:pt x="883" y="108"/>
                      <a:pt x="750" y="0"/>
                    </a:cubicBezTo>
                    <a:cubicBezTo>
                      <a:pt x="562" y="705"/>
                      <a:pt x="348" y="1419"/>
                      <a:pt x="0" y="207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61" name="Google Shape;1161;p50"/>
              <p:cNvSpPr/>
              <p:nvPr/>
            </p:nvSpPr>
            <p:spPr>
              <a:xfrm>
                <a:off x="6256025" y="2084350"/>
                <a:ext cx="19200" cy="85675"/>
              </a:xfrm>
              <a:custGeom>
                <a:avLst/>
                <a:gdLst/>
                <a:ahLst/>
                <a:cxnLst/>
                <a:rect l="l" t="t" r="r" b="b"/>
                <a:pathLst>
                  <a:path w="768" h="3427" extrusionOk="0">
                    <a:moveTo>
                      <a:pt x="1" y="3096"/>
                    </a:moveTo>
                    <a:cubicBezTo>
                      <a:pt x="134" y="3204"/>
                      <a:pt x="259" y="3311"/>
                      <a:pt x="375" y="3427"/>
                    </a:cubicBezTo>
                    <a:cubicBezTo>
                      <a:pt x="643" y="2418"/>
                      <a:pt x="750" y="1357"/>
                      <a:pt x="768" y="331"/>
                    </a:cubicBezTo>
                    <a:cubicBezTo>
                      <a:pt x="661" y="206"/>
                      <a:pt x="536" y="108"/>
                      <a:pt x="402" y="1"/>
                    </a:cubicBezTo>
                    <a:cubicBezTo>
                      <a:pt x="384" y="1045"/>
                      <a:pt x="277" y="2079"/>
                      <a:pt x="1" y="309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62" name="Google Shape;1162;p50"/>
              <p:cNvSpPr/>
              <p:nvPr/>
            </p:nvSpPr>
            <p:spPr>
              <a:xfrm>
                <a:off x="6210075" y="2092600"/>
                <a:ext cx="72300" cy="179125"/>
              </a:xfrm>
              <a:custGeom>
                <a:avLst/>
                <a:gdLst/>
                <a:ahLst/>
                <a:cxnLst/>
                <a:rect l="l" t="t" r="r" b="b"/>
                <a:pathLst>
                  <a:path w="2892" h="7165" extrusionOk="0">
                    <a:moveTo>
                      <a:pt x="1" y="6888"/>
                    </a:moveTo>
                    <a:cubicBezTo>
                      <a:pt x="81" y="6977"/>
                      <a:pt x="170" y="7075"/>
                      <a:pt x="251" y="7165"/>
                    </a:cubicBezTo>
                    <a:cubicBezTo>
                      <a:pt x="2133" y="5461"/>
                      <a:pt x="2784" y="2981"/>
                      <a:pt x="2891" y="563"/>
                    </a:cubicBezTo>
                    <a:cubicBezTo>
                      <a:pt x="2820" y="358"/>
                      <a:pt x="2722" y="153"/>
                      <a:pt x="2606" y="1"/>
                    </a:cubicBezTo>
                    <a:cubicBezTo>
                      <a:pt x="2579" y="2490"/>
                      <a:pt x="1963" y="5148"/>
                      <a:pt x="1" y="688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63" name="Google Shape;1163;p50"/>
              <p:cNvSpPr/>
              <p:nvPr/>
            </p:nvSpPr>
            <p:spPr>
              <a:xfrm>
                <a:off x="6248900" y="1950550"/>
                <a:ext cx="16300" cy="131375"/>
              </a:xfrm>
              <a:custGeom>
                <a:avLst/>
                <a:gdLst/>
                <a:ahLst/>
                <a:cxnLst/>
                <a:rect l="l" t="t" r="r" b="b"/>
                <a:pathLst>
                  <a:path w="652" h="5255" extrusionOk="0">
                    <a:moveTo>
                      <a:pt x="36" y="5255"/>
                    </a:moveTo>
                    <a:cubicBezTo>
                      <a:pt x="161" y="5183"/>
                      <a:pt x="277" y="5148"/>
                      <a:pt x="330" y="5121"/>
                    </a:cubicBezTo>
                    <a:cubicBezTo>
                      <a:pt x="357" y="3203"/>
                      <a:pt x="232" y="1490"/>
                      <a:pt x="651" y="0"/>
                    </a:cubicBezTo>
                    <a:cubicBezTo>
                      <a:pt x="571" y="63"/>
                      <a:pt x="402" y="152"/>
                      <a:pt x="214" y="277"/>
                    </a:cubicBezTo>
                    <a:cubicBezTo>
                      <a:pt x="0" y="1936"/>
                      <a:pt x="107" y="3595"/>
                      <a:pt x="36" y="525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64" name="Google Shape;1164;p50"/>
              <p:cNvSpPr/>
              <p:nvPr/>
            </p:nvSpPr>
            <p:spPr>
              <a:xfrm>
                <a:off x="6254250" y="1907725"/>
                <a:ext cx="32350" cy="49750"/>
              </a:xfrm>
              <a:custGeom>
                <a:avLst/>
                <a:gdLst/>
                <a:ahLst/>
                <a:cxnLst/>
                <a:rect l="l" t="t" r="r" b="b"/>
                <a:pathLst>
                  <a:path w="1294" h="1990" extrusionOk="0">
                    <a:moveTo>
                      <a:pt x="0" y="1990"/>
                    </a:moveTo>
                    <a:cubicBezTo>
                      <a:pt x="188" y="1865"/>
                      <a:pt x="357" y="1776"/>
                      <a:pt x="437" y="1713"/>
                    </a:cubicBezTo>
                    <a:cubicBezTo>
                      <a:pt x="607" y="1098"/>
                      <a:pt x="874" y="527"/>
                      <a:pt x="1294" y="0"/>
                    </a:cubicBezTo>
                    <a:cubicBezTo>
                      <a:pt x="1187" y="0"/>
                      <a:pt x="973" y="36"/>
                      <a:pt x="741" y="116"/>
                    </a:cubicBezTo>
                    <a:cubicBezTo>
                      <a:pt x="304" y="652"/>
                      <a:pt x="89" y="1321"/>
                      <a:pt x="0" y="199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65" name="Google Shape;1165;p50"/>
              <p:cNvSpPr/>
              <p:nvPr/>
            </p:nvSpPr>
            <p:spPr>
              <a:xfrm>
                <a:off x="6272750" y="1866475"/>
                <a:ext cx="65375" cy="44175"/>
              </a:xfrm>
              <a:custGeom>
                <a:avLst/>
                <a:gdLst/>
                <a:ahLst/>
                <a:cxnLst/>
                <a:rect l="l" t="t" r="r" b="b"/>
                <a:pathLst>
                  <a:path w="2615" h="1767" extrusionOk="0">
                    <a:moveTo>
                      <a:pt x="1" y="1766"/>
                    </a:moveTo>
                    <a:cubicBezTo>
                      <a:pt x="233" y="1686"/>
                      <a:pt x="447" y="1650"/>
                      <a:pt x="554" y="1650"/>
                    </a:cubicBezTo>
                    <a:cubicBezTo>
                      <a:pt x="1027" y="1044"/>
                      <a:pt x="1687" y="491"/>
                      <a:pt x="2615" y="0"/>
                    </a:cubicBezTo>
                    <a:cubicBezTo>
                      <a:pt x="2454" y="80"/>
                      <a:pt x="2160" y="196"/>
                      <a:pt x="1856" y="357"/>
                    </a:cubicBezTo>
                    <a:cubicBezTo>
                      <a:pt x="1169" y="732"/>
                      <a:pt x="491" y="1151"/>
                      <a:pt x="1" y="176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66" name="Google Shape;1166;p50"/>
              <p:cNvSpPr/>
              <p:nvPr/>
            </p:nvSpPr>
            <p:spPr>
              <a:xfrm>
                <a:off x="6257150" y="2045550"/>
                <a:ext cx="9150" cy="38825"/>
              </a:xfrm>
              <a:custGeom>
                <a:avLst/>
                <a:gdLst/>
                <a:ahLst/>
                <a:cxnLst/>
                <a:rect l="l" t="t" r="r" b="b"/>
                <a:pathLst>
                  <a:path w="366" h="1553" extrusionOk="0">
                    <a:moveTo>
                      <a:pt x="0" y="1321"/>
                    </a:moveTo>
                    <a:cubicBezTo>
                      <a:pt x="134" y="1392"/>
                      <a:pt x="259" y="1473"/>
                      <a:pt x="357" y="1553"/>
                    </a:cubicBezTo>
                    <a:cubicBezTo>
                      <a:pt x="366" y="1134"/>
                      <a:pt x="357" y="705"/>
                      <a:pt x="330" y="286"/>
                    </a:cubicBezTo>
                    <a:cubicBezTo>
                      <a:pt x="241" y="179"/>
                      <a:pt x="134" y="90"/>
                      <a:pt x="0" y="1"/>
                    </a:cubicBezTo>
                    <a:cubicBezTo>
                      <a:pt x="9" y="429"/>
                      <a:pt x="9" y="866"/>
                      <a:pt x="0" y="132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67" name="Google Shape;1167;p50"/>
              <p:cNvSpPr/>
              <p:nvPr/>
            </p:nvSpPr>
            <p:spPr>
              <a:xfrm>
                <a:off x="6257150" y="1992250"/>
                <a:ext cx="8275" cy="60475"/>
              </a:xfrm>
              <a:custGeom>
                <a:avLst/>
                <a:gdLst/>
                <a:ahLst/>
                <a:cxnLst/>
                <a:rect l="l" t="t" r="r" b="b"/>
                <a:pathLst>
                  <a:path w="331" h="2419" extrusionOk="0">
                    <a:moveTo>
                      <a:pt x="0" y="2133"/>
                    </a:moveTo>
                    <a:cubicBezTo>
                      <a:pt x="134" y="2222"/>
                      <a:pt x="241" y="2311"/>
                      <a:pt x="330" y="2418"/>
                    </a:cubicBezTo>
                    <a:cubicBezTo>
                      <a:pt x="303" y="1687"/>
                      <a:pt x="268" y="955"/>
                      <a:pt x="286" y="224"/>
                    </a:cubicBezTo>
                    <a:cubicBezTo>
                      <a:pt x="232" y="143"/>
                      <a:pt x="152" y="63"/>
                      <a:pt x="54" y="1"/>
                    </a:cubicBezTo>
                    <a:cubicBezTo>
                      <a:pt x="0" y="678"/>
                      <a:pt x="0" y="1383"/>
                      <a:pt x="0" y="213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68" name="Google Shape;1168;p50"/>
              <p:cNvSpPr/>
              <p:nvPr/>
            </p:nvSpPr>
            <p:spPr>
              <a:xfrm>
                <a:off x="6258475" y="1943175"/>
                <a:ext cx="10075" cy="54675"/>
              </a:xfrm>
              <a:custGeom>
                <a:avLst/>
                <a:gdLst/>
                <a:ahLst/>
                <a:cxnLst/>
                <a:rect l="l" t="t" r="r" b="b"/>
                <a:pathLst>
                  <a:path w="403" h="2187" extrusionOk="0">
                    <a:moveTo>
                      <a:pt x="1" y="1964"/>
                    </a:moveTo>
                    <a:cubicBezTo>
                      <a:pt x="99" y="2026"/>
                      <a:pt x="179" y="2106"/>
                      <a:pt x="233" y="2187"/>
                    </a:cubicBezTo>
                    <a:cubicBezTo>
                      <a:pt x="259" y="1464"/>
                      <a:pt x="233" y="723"/>
                      <a:pt x="375" y="1"/>
                    </a:cubicBezTo>
                    <a:cubicBezTo>
                      <a:pt x="402" y="1"/>
                      <a:pt x="384" y="19"/>
                      <a:pt x="340" y="54"/>
                    </a:cubicBezTo>
                    <a:cubicBezTo>
                      <a:pt x="143" y="652"/>
                      <a:pt x="45" y="1286"/>
                      <a:pt x="1" y="196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69" name="Google Shape;1169;p50"/>
              <p:cNvSpPr/>
              <p:nvPr/>
            </p:nvSpPr>
            <p:spPr>
              <a:xfrm>
                <a:off x="6266950" y="1917750"/>
                <a:ext cx="11400" cy="26800"/>
              </a:xfrm>
              <a:custGeom>
                <a:avLst/>
                <a:gdLst/>
                <a:ahLst/>
                <a:cxnLst/>
                <a:rect l="l" t="t" r="r" b="b"/>
                <a:pathLst>
                  <a:path w="456" h="1072" extrusionOk="0">
                    <a:moveTo>
                      <a:pt x="1" y="1071"/>
                    </a:moveTo>
                    <a:cubicBezTo>
                      <a:pt x="45" y="1036"/>
                      <a:pt x="63" y="1018"/>
                      <a:pt x="36" y="1018"/>
                    </a:cubicBezTo>
                    <a:cubicBezTo>
                      <a:pt x="108" y="661"/>
                      <a:pt x="242" y="313"/>
                      <a:pt x="438" y="1"/>
                    </a:cubicBezTo>
                    <a:cubicBezTo>
                      <a:pt x="456" y="45"/>
                      <a:pt x="438" y="117"/>
                      <a:pt x="384" y="197"/>
                    </a:cubicBezTo>
                    <a:cubicBezTo>
                      <a:pt x="224" y="474"/>
                      <a:pt x="99" y="768"/>
                      <a:pt x="1" y="107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70" name="Google Shape;1170;p50"/>
              <p:cNvSpPr/>
              <p:nvPr/>
            </p:nvSpPr>
            <p:spPr>
              <a:xfrm>
                <a:off x="6276550" y="1896800"/>
                <a:ext cx="19650" cy="25900"/>
              </a:xfrm>
              <a:custGeom>
                <a:avLst/>
                <a:gdLst/>
                <a:ahLst/>
                <a:cxnLst/>
                <a:rect l="l" t="t" r="r" b="b"/>
                <a:pathLst>
                  <a:path w="786" h="1036" extrusionOk="0">
                    <a:moveTo>
                      <a:pt x="0" y="1035"/>
                    </a:moveTo>
                    <a:cubicBezTo>
                      <a:pt x="54" y="955"/>
                      <a:pt x="72" y="883"/>
                      <a:pt x="54" y="839"/>
                    </a:cubicBezTo>
                    <a:cubicBezTo>
                      <a:pt x="259" y="527"/>
                      <a:pt x="518" y="259"/>
                      <a:pt x="785" y="0"/>
                    </a:cubicBezTo>
                    <a:cubicBezTo>
                      <a:pt x="759" y="54"/>
                      <a:pt x="687" y="134"/>
                      <a:pt x="571" y="223"/>
                    </a:cubicBezTo>
                    <a:cubicBezTo>
                      <a:pt x="348" y="482"/>
                      <a:pt x="161" y="750"/>
                      <a:pt x="0" y="103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71" name="Google Shape;1171;p50"/>
              <p:cNvSpPr/>
              <p:nvPr/>
            </p:nvSpPr>
            <p:spPr>
              <a:xfrm>
                <a:off x="6290825" y="1864450"/>
                <a:ext cx="50875" cy="37950"/>
              </a:xfrm>
              <a:custGeom>
                <a:avLst/>
                <a:gdLst/>
                <a:ahLst/>
                <a:cxnLst/>
                <a:rect l="l" t="t" r="r" b="b"/>
                <a:pathLst>
                  <a:path w="2035" h="1518" extrusionOk="0">
                    <a:moveTo>
                      <a:pt x="0" y="1517"/>
                    </a:moveTo>
                    <a:cubicBezTo>
                      <a:pt x="116" y="1428"/>
                      <a:pt x="188" y="1348"/>
                      <a:pt x="214" y="1294"/>
                    </a:cubicBezTo>
                    <a:cubicBezTo>
                      <a:pt x="776" y="804"/>
                      <a:pt x="1401" y="393"/>
                      <a:pt x="2034" y="1"/>
                    </a:cubicBezTo>
                    <a:cubicBezTo>
                      <a:pt x="2034" y="1"/>
                      <a:pt x="1981" y="36"/>
                      <a:pt x="1892" y="81"/>
                    </a:cubicBezTo>
                    <a:cubicBezTo>
                      <a:pt x="1071" y="509"/>
                      <a:pt x="464" y="991"/>
                      <a:pt x="0" y="151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72" name="Google Shape;1172;p50"/>
              <p:cNvSpPr/>
              <p:nvPr/>
            </p:nvSpPr>
            <p:spPr>
              <a:xfrm>
                <a:off x="6263825" y="1997825"/>
                <a:ext cx="10950" cy="60700"/>
              </a:xfrm>
              <a:custGeom>
                <a:avLst/>
                <a:gdLst/>
                <a:ahLst/>
                <a:cxnLst/>
                <a:rect l="l" t="t" r="r" b="b"/>
                <a:pathLst>
                  <a:path w="438" h="2428" extrusionOk="0">
                    <a:moveTo>
                      <a:pt x="63" y="2195"/>
                    </a:moveTo>
                    <a:cubicBezTo>
                      <a:pt x="206" y="2266"/>
                      <a:pt x="331" y="2338"/>
                      <a:pt x="438" y="2427"/>
                    </a:cubicBezTo>
                    <a:cubicBezTo>
                      <a:pt x="411" y="1669"/>
                      <a:pt x="367" y="946"/>
                      <a:pt x="367" y="268"/>
                    </a:cubicBezTo>
                    <a:cubicBezTo>
                      <a:pt x="277" y="161"/>
                      <a:pt x="161" y="81"/>
                      <a:pt x="19" y="1"/>
                    </a:cubicBezTo>
                    <a:cubicBezTo>
                      <a:pt x="1" y="732"/>
                      <a:pt x="36" y="1464"/>
                      <a:pt x="63" y="219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73" name="Google Shape;1173;p50"/>
              <p:cNvSpPr/>
              <p:nvPr/>
            </p:nvSpPr>
            <p:spPr>
              <a:xfrm>
                <a:off x="6264275" y="1943175"/>
                <a:ext cx="13175" cy="61375"/>
              </a:xfrm>
              <a:custGeom>
                <a:avLst/>
                <a:gdLst/>
                <a:ahLst/>
                <a:cxnLst/>
                <a:rect l="l" t="t" r="r" b="b"/>
                <a:pathLst>
                  <a:path w="527" h="2455" extrusionOk="0">
                    <a:moveTo>
                      <a:pt x="1" y="2187"/>
                    </a:moveTo>
                    <a:cubicBezTo>
                      <a:pt x="143" y="2267"/>
                      <a:pt x="259" y="2347"/>
                      <a:pt x="349" y="2454"/>
                    </a:cubicBezTo>
                    <a:cubicBezTo>
                      <a:pt x="349" y="1767"/>
                      <a:pt x="393" y="1116"/>
                      <a:pt x="527" y="483"/>
                    </a:cubicBezTo>
                    <a:cubicBezTo>
                      <a:pt x="429" y="304"/>
                      <a:pt x="304" y="144"/>
                      <a:pt x="143" y="1"/>
                    </a:cubicBezTo>
                    <a:cubicBezTo>
                      <a:pt x="1" y="723"/>
                      <a:pt x="27" y="1464"/>
                      <a:pt x="1" y="218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74" name="Google Shape;1174;p50"/>
              <p:cNvSpPr/>
              <p:nvPr/>
            </p:nvSpPr>
            <p:spPr>
              <a:xfrm>
                <a:off x="6267850" y="1917750"/>
                <a:ext cx="16525" cy="37500"/>
              </a:xfrm>
              <a:custGeom>
                <a:avLst/>
                <a:gdLst/>
                <a:ahLst/>
                <a:cxnLst/>
                <a:rect l="l" t="t" r="r" b="b"/>
                <a:pathLst>
                  <a:path w="661" h="1500" extrusionOk="0">
                    <a:moveTo>
                      <a:pt x="0" y="1018"/>
                    </a:moveTo>
                    <a:cubicBezTo>
                      <a:pt x="161" y="1161"/>
                      <a:pt x="286" y="1321"/>
                      <a:pt x="384" y="1500"/>
                    </a:cubicBezTo>
                    <a:cubicBezTo>
                      <a:pt x="446" y="1187"/>
                      <a:pt x="536" y="884"/>
                      <a:pt x="661" y="581"/>
                    </a:cubicBezTo>
                    <a:cubicBezTo>
                      <a:pt x="607" y="358"/>
                      <a:pt x="527" y="170"/>
                      <a:pt x="402" y="1"/>
                    </a:cubicBezTo>
                    <a:cubicBezTo>
                      <a:pt x="206" y="313"/>
                      <a:pt x="72" y="661"/>
                      <a:pt x="0" y="101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75" name="Google Shape;1175;p50"/>
              <p:cNvSpPr/>
              <p:nvPr/>
            </p:nvSpPr>
            <p:spPr>
              <a:xfrm>
                <a:off x="6277875" y="1896800"/>
                <a:ext cx="19225" cy="35475"/>
              </a:xfrm>
              <a:custGeom>
                <a:avLst/>
                <a:gdLst/>
                <a:ahLst/>
                <a:cxnLst/>
                <a:rect l="l" t="t" r="r" b="b"/>
                <a:pathLst>
                  <a:path w="769" h="1419" extrusionOk="0">
                    <a:moveTo>
                      <a:pt x="1" y="839"/>
                    </a:moveTo>
                    <a:cubicBezTo>
                      <a:pt x="126" y="1008"/>
                      <a:pt x="206" y="1196"/>
                      <a:pt x="260" y="1419"/>
                    </a:cubicBezTo>
                    <a:cubicBezTo>
                      <a:pt x="384" y="1115"/>
                      <a:pt x="536" y="812"/>
                      <a:pt x="732" y="518"/>
                    </a:cubicBezTo>
                    <a:cubicBezTo>
                      <a:pt x="768" y="321"/>
                      <a:pt x="768" y="152"/>
                      <a:pt x="732" y="0"/>
                    </a:cubicBezTo>
                    <a:cubicBezTo>
                      <a:pt x="465" y="259"/>
                      <a:pt x="206" y="527"/>
                      <a:pt x="1" y="83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76" name="Google Shape;1176;p50"/>
              <p:cNvSpPr/>
              <p:nvPr/>
            </p:nvSpPr>
            <p:spPr>
              <a:xfrm>
                <a:off x="6296175" y="1864450"/>
                <a:ext cx="45525" cy="45300"/>
              </a:xfrm>
              <a:custGeom>
                <a:avLst/>
                <a:gdLst/>
                <a:ahLst/>
                <a:cxnLst/>
                <a:rect l="l" t="t" r="r" b="b"/>
                <a:pathLst>
                  <a:path w="1821" h="1812" extrusionOk="0">
                    <a:moveTo>
                      <a:pt x="0" y="1294"/>
                    </a:moveTo>
                    <a:cubicBezTo>
                      <a:pt x="36" y="1446"/>
                      <a:pt x="36" y="1615"/>
                      <a:pt x="0" y="1812"/>
                    </a:cubicBezTo>
                    <a:cubicBezTo>
                      <a:pt x="393" y="1223"/>
                      <a:pt x="928" y="661"/>
                      <a:pt x="1686" y="99"/>
                    </a:cubicBezTo>
                    <a:cubicBezTo>
                      <a:pt x="1767" y="36"/>
                      <a:pt x="1820" y="1"/>
                      <a:pt x="1820" y="1"/>
                    </a:cubicBezTo>
                    <a:cubicBezTo>
                      <a:pt x="1187" y="393"/>
                      <a:pt x="562" y="804"/>
                      <a:pt x="0" y="129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77" name="Google Shape;1177;p50"/>
              <p:cNvSpPr/>
              <p:nvPr/>
            </p:nvSpPr>
            <p:spPr>
              <a:xfrm>
                <a:off x="6269625" y="1963250"/>
                <a:ext cx="14525" cy="143425"/>
              </a:xfrm>
              <a:custGeom>
                <a:avLst/>
                <a:gdLst/>
                <a:ahLst/>
                <a:cxnLst/>
                <a:rect l="l" t="t" r="r" b="b"/>
                <a:pathLst>
                  <a:path w="581" h="5737" extrusionOk="0">
                    <a:moveTo>
                      <a:pt x="224" y="5175"/>
                    </a:moveTo>
                    <a:cubicBezTo>
                      <a:pt x="340" y="5327"/>
                      <a:pt x="438" y="5532"/>
                      <a:pt x="509" y="5737"/>
                    </a:cubicBezTo>
                    <a:cubicBezTo>
                      <a:pt x="581" y="4042"/>
                      <a:pt x="322" y="2347"/>
                      <a:pt x="304" y="652"/>
                    </a:cubicBezTo>
                    <a:cubicBezTo>
                      <a:pt x="322" y="402"/>
                      <a:pt x="313" y="161"/>
                      <a:pt x="251" y="1"/>
                    </a:cubicBezTo>
                    <a:cubicBezTo>
                      <a:pt x="1" y="1526"/>
                      <a:pt x="242" y="3212"/>
                      <a:pt x="224" y="517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78" name="Google Shape;1178;p50"/>
              <p:cNvSpPr/>
              <p:nvPr/>
            </p:nvSpPr>
            <p:spPr>
              <a:xfrm>
                <a:off x="6275875" y="1915975"/>
                <a:ext cx="16525" cy="63575"/>
              </a:xfrm>
              <a:custGeom>
                <a:avLst/>
                <a:gdLst/>
                <a:ahLst/>
                <a:cxnLst/>
                <a:rect l="l" t="t" r="r" b="b"/>
                <a:pathLst>
                  <a:path w="661" h="2543" extrusionOk="0">
                    <a:moveTo>
                      <a:pt x="1" y="1892"/>
                    </a:moveTo>
                    <a:cubicBezTo>
                      <a:pt x="63" y="2052"/>
                      <a:pt x="72" y="2293"/>
                      <a:pt x="54" y="2543"/>
                    </a:cubicBezTo>
                    <a:cubicBezTo>
                      <a:pt x="45" y="1829"/>
                      <a:pt x="1" y="1080"/>
                      <a:pt x="295" y="402"/>
                    </a:cubicBezTo>
                    <a:cubicBezTo>
                      <a:pt x="456" y="232"/>
                      <a:pt x="598" y="81"/>
                      <a:pt x="661" y="1"/>
                    </a:cubicBezTo>
                    <a:cubicBezTo>
                      <a:pt x="304" y="607"/>
                      <a:pt x="108" y="1232"/>
                      <a:pt x="1" y="189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79" name="Google Shape;1179;p50"/>
              <p:cNvSpPr/>
              <p:nvPr/>
            </p:nvSpPr>
            <p:spPr>
              <a:xfrm>
                <a:off x="6283225" y="1866900"/>
                <a:ext cx="55125" cy="59125"/>
              </a:xfrm>
              <a:custGeom>
                <a:avLst/>
                <a:gdLst/>
                <a:ahLst/>
                <a:cxnLst/>
                <a:rect l="l" t="t" r="r" b="b"/>
                <a:pathLst>
                  <a:path w="2205" h="2365" extrusionOk="0">
                    <a:moveTo>
                      <a:pt x="367" y="1964"/>
                    </a:moveTo>
                    <a:cubicBezTo>
                      <a:pt x="304" y="2044"/>
                      <a:pt x="162" y="2195"/>
                      <a:pt x="1" y="2365"/>
                    </a:cubicBezTo>
                    <a:cubicBezTo>
                      <a:pt x="331" y="1633"/>
                      <a:pt x="982" y="1071"/>
                      <a:pt x="1580" y="545"/>
                    </a:cubicBezTo>
                    <a:cubicBezTo>
                      <a:pt x="1839" y="313"/>
                      <a:pt x="2062" y="117"/>
                      <a:pt x="2204" y="1"/>
                    </a:cubicBezTo>
                    <a:cubicBezTo>
                      <a:pt x="1339" y="634"/>
                      <a:pt x="759" y="1286"/>
                      <a:pt x="367" y="196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180" name="Google Shape;1180;p50"/>
            <p:cNvGrpSpPr/>
            <p:nvPr/>
          </p:nvGrpSpPr>
          <p:grpSpPr>
            <a:xfrm rot="-9214861" flipH="1">
              <a:off x="634826" y="3465202"/>
              <a:ext cx="713224" cy="309778"/>
              <a:chOff x="6122650" y="2504100"/>
              <a:chExt cx="713275" cy="309800"/>
            </a:xfrm>
          </p:grpSpPr>
          <p:sp>
            <p:nvSpPr>
              <p:cNvPr id="1181" name="Google Shape;1181;p50"/>
              <p:cNvSpPr/>
              <p:nvPr/>
            </p:nvSpPr>
            <p:spPr>
              <a:xfrm>
                <a:off x="6736650" y="2785100"/>
                <a:ext cx="95250" cy="16975"/>
              </a:xfrm>
              <a:custGeom>
                <a:avLst/>
                <a:gdLst/>
                <a:ahLst/>
                <a:cxnLst/>
                <a:rect l="l" t="t" r="r" b="b"/>
                <a:pathLst>
                  <a:path w="3810" h="679" extrusionOk="0">
                    <a:moveTo>
                      <a:pt x="2989" y="536"/>
                    </a:moveTo>
                    <a:cubicBezTo>
                      <a:pt x="3328" y="581"/>
                      <a:pt x="3631" y="643"/>
                      <a:pt x="3810" y="679"/>
                    </a:cubicBezTo>
                    <a:cubicBezTo>
                      <a:pt x="2632" y="536"/>
                      <a:pt x="1615" y="482"/>
                      <a:pt x="634" y="268"/>
                    </a:cubicBezTo>
                    <a:cubicBezTo>
                      <a:pt x="518" y="197"/>
                      <a:pt x="268" y="90"/>
                      <a:pt x="0" y="1"/>
                    </a:cubicBezTo>
                    <a:cubicBezTo>
                      <a:pt x="973" y="366"/>
                      <a:pt x="1981" y="411"/>
                      <a:pt x="2989" y="53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82" name="Google Shape;1182;p50"/>
              <p:cNvSpPr/>
              <p:nvPr/>
            </p:nvSpPr>
            <p:spPr>
              <a:xfrm>
                <a:off x="6671750" y="2744525"/>
                <a:ext cx="80750" cy="47300"/>
              </a:xfrm>
              <a:custGeom>
                <a:avLst/>
                <a:gdLst/>
                <a:ahLst/>
                <a:cxnLst/>
                <a:rect l="l" t="t" r="r" b="b"/>
                <a:pathLst>
                  <a:path w="3230" h="1892" extrusionOk="0">
                    <a:moveTo>
                      <a:pt x="2596" y="1624"/>
                    </a:moveTo>
                    <a:cubicBezTo>
                      <a:pt x="2864" y="1713"/>
                      <a:pt x="3114" y="1820"/>
                      <a:pt x="3230" y="1891"/>
                    </a:cubicBezTo>
                    <a:cubicBezTo>
                      <a:pt x="2240" y="1686"/>
                      <a:pt x="1303" y="1320"/>
                      <a:pt x="286" y="571"/>
                    </a:cubicBezTo>
                    <a:cubicBezTo>
                      <a:pt x="277" y="384"/>
                      <a:pt x="143" y="187"/>
                      <a:pt x="0" y="0"/>
                    </a:cubicBezTo>
                    <a:cubicBezTo>
                      <a:pt x="785" y="651"/>
                      <a:pt x="1642" y="1267"/>
                      <a:pt x="2596" y="162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83" name="Google Shape;1183;p50"/>
              <p:cNvSpPr/>
              <p:nvPr/>
            </p:nvSpPr>
            <p:spPr>
              <a:xfrm>
                <a:off x="6777025" y="2796025"/>
                <a:ext cx="58900" cy="7175"/>
              </a:xfrm>
              <a:custGeom>
                <a:avLst/>
                <a:gdLst/>
                <a:ahLst/>
                <a:cxnLst/>
                <a:rect l="l" t="t" r="r" b="b"/>
                <a:pathLst>
                  <a:path w="2356" h="287" extrusionOk="0">
                    <a:moveTo>
                      <a:pt x="2195" y="242"/>
                    </a:moveTo>
                    <a:cubicBezTo>
                      <a:pt x="2239" y="251"/>
                      <a:pt x="2302" y="259"/>
                      <a:pt x="2355" y="268"/>
                    </a:cubicBezTo>
                    <a:cubicBezTo>
                      <a:pt x="1624" y="242"/>
                      <a:pt x="883" y="286"/>
                      <a:pt x="152" y="277"/>
                    </a:cubicBezTo>
                    <a:cubicBezTo>
                      <a:pt x="98" y="179"/>
                      <a:pt x="54" y="90"/>
                      <a:pt x="0" y="1"/>
                    </a:cubicBezTo>
                    <a:cubicBezTo>
                      <a:pt x="687" y="90"/>
                      <a:pt x="1401" y="144"/>
                      <a:pt x="2195" y="24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84" name="Google Shape;1184;p50"/>
              <p:cNvSpPr/>
              <p:nvPr/>
            </p:nvSpPr>
            <p:spPr>
              <a:xfrm>
                <a:off x="6726400" y="2784875"/>
                <a:ext cx="54425" cy="18100"/>
              </a:xfrm>
              <a:custGeom>
                <a:avLst/>
                <a:gdLst/>
                <a:ahLst/>
                <a:cxnLst/>
                <a:rect l="l" t="t" r="r" b="b"/>
                <a:pathLst>
                  <a:path w="2177" h="724" extrusionOk="0">
                    <a:moveTo>
                      <a:pt x="2025" y="447"/>
                    </a:moveTo>
                    <a:cubicBezTo>
                      <a:pt x="2079" y="536"/>
                      <a:pt x="2123" y="625"/>
                      <a:pt x="2177" y="723"/>
                    </a:cubicBezTo>
                    <a:cubicBezTo>
                      <a:pt x="1445" y="714"/>
                      <a:pt x="696" y="625"/>
                      <a:pt x="0" y="366"/>
                    </a:cubicBezTo>
                    <a:cubicBezTo>
                      <a:pt x="0" y="242"/>
                      <a:pt x="27" y="126"/>
                      <a:pt x="36" y="1"/>
                    </a:cubicBezTo>
                    <a:cubicBezTo>
                      <a:pt x="687" y="233"/>
                      <a:pt x="1338" y="358"/>
                      <a:pt x="2025" y="44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85" name="Google Shape;1185;p50"/>
              <p:cNvSpPr/>
              <p:nvPr/>
            </p:nvSpPr>
            <p:spPr>
              <a:xfrm>
                <a:off x="6678450" y="2758775"/>
                <a:ext cx="48850" cy="35275"/>
              </a:xfrm>
              <a:custGeom>
                <a:avLst/>
                <a:gdLst/>
                <a:ahLst/>
                <a:cxnLst/>
                <a:rect l="l" t="t" r="r" b="b"/>
                <a:pathLst>
                  <a:path w="1954" h="1411" extrusionOk="0">
                    <a:moveTo>
                      <a:pt x="1954" y="1045"/>
                    </a:moveTo>
                    <a:cubicBezTo>
                      <a:pt x="1945" y="1170"/>
                      <a:pt x="1918" y="1286"/>
                      <a:pt x="1918" y="1410"/>
                    </a:cubicBezTo>
                    <a:cubicBezTo>
                      <a:pt x="1231" y="1161"/>
                      <a:pt x="598" y="804"/>
                      <a:pt x="0" y="385"/>
                    </a:cubicBezTo>
                    <a:cubicBezTo>
                      <a:pt x="0" y="260"/>
                      <a:pt x="27" y="126"/>
                      <a:pt x="18" y="1"/>
                    </a:cubicBezTo>
                    <a:cubicBezTo>
                      <a:pt x="687" y="492"/>
                      <a:pt x="1320" y="822"/>
                      <a:pt x="1954" y="104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86" name="Google Shape;1186;p50"/>
              <p:cNvSpPr/>
              <p:nvPr/>
            </p:nvSpPr>
            <p:spPr>
              <a:xfrm>
                <a:off x="6776125" y="2802050"/>
                <a:ext cx="59800" cy="3600"/>
              </a:xfrm>
              <a:custGeom>
                <a:avLst/>
                <a:gdLst/>
                <a:ahLst/>
                <a:cxnLst/>
                <a:rect l="l" t="t" r="r" b="b"/>
                <a:pathLst>
                  <a:path w="2392" h="144" extrusionOk="0">
                    <a:moveTo>
                      <a:pt x="2391" y="27"/>
                    </a:moveTo>
                    <a:cubicBezTo>
                      <a:pt x="2338" y="36"/>
                      <a:pt x="2284" y="36"/>
                      <a:pt x="2231" y="45"/>
                    </a:cubicBezTo>
                    <a:cubicBezTo>
                      <a:pt x="1446" y="90"/>
                      <a:pt x="714" y="143"/>
                      <a:pt x="0" y="126"/>
                    </a:cubicBezTo>
                    <a:cubicBezTo>
                      <a:pt x="45" y="90"/>
                      <a:pt x="116" y="63"/>
                      <a:pt x="188" y="36"/>
                    </a:cubicBezTo>
                    <a:cubicBezTo>
                      <a:pt x="919" y="45"/>
                      <a:pt x="1660" y="1"/>
                      <a:pt x="2391" y="2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87" name="Google Shape;1187;p50"/>
              <p:cNvSpPr/>
              <p:nvPr/>
            </p:nvSpPr>
            <p:spPr>
              <a:xfrm>
                <a:off x="6723725" y="2794025"/>
                <a:ext cx="57100" cy="11175"/>
              </a:xfrm>
              <a:custGeom>
                <a:avLst/>
                <a:gdLst/>
                <a:ahLst/>
                <a:cxnLst/>
                <a:rect l="l" t="t" r="r" b="b"/>
                <a:pathLst>
                  <a:path w="2284" h="447" extrusionOk="0">
                    <a:moveTo>
                      <a:pt x="2284" y="357"/>
                    </a:moveTo>
                    <a:cubicBezTo>
                      <a:pt x="2212" y="384"/>
                      <a:pt x="2141" y="411"/>
                      <a:pt x="2096" y="447"/>
                    </a:cubicBezTo>
                    <a:cubicBezTo>
                      <a:pt x="1383" y="438"/>
                      <a:pt x="696" y="366"/>
                      <a:pt x="9" y="179"/>
                    </a:cubicBezTo>
                    <a:cubicBezTo>
                      <a:pt x="0" y="99"/>
                      <a:pt x="54" y="45"/>
                      <a:pt x="107" y="0"/>
                    </a:cubicBezTo>
                    <a:cubicBezTo>
                      <a:pt x="803" y="259"/>
                      <a:pt x="1552" y="348"/>
                      <a:pt x="2284" y="35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88" name="Google Shape;1188;p50"/>
              <p:cNvSpPr/>
              <p:nvPr/>
            </p:nvSpPr>
            <p:spPr>
              <a:xfrm>
                <a:off x="6673525" y="2768375"/>
                <a:ext cx="52900" cy="30125"/>
              </a:xfrm>
              <a:custGeom>
                <a:avLst/>
                <a:gdLst/>
                <a:ahLst/>
                <a:cxnLst/>
                <a:rect l="l" t="t" r="r" b="b"/>
                <a:pathLst>
                  <a:path w="2116" h="1205" extrusionOk="0">
                    <a:moveTo>
                      <a:pt x="2115" y="1026"/>
                    </a:moveTo>
                    <a:cubicBezTo>
                      <a:pt x="2062" y="1071"/>
                      <a:pt x="2008" y="1125"/>
                      <a:pt x="2017" y="1205"/>
                    </a:cubicBezTo>
                    <a:cubicBezTo>
                      <a:pt x="1348" y="1018"/>
                      <a:pt x="679" y="723"/>
                      <a:pt x="1" y="259"/>
                    </a:cubicBezTo>
                    <a:cubicBezTo>
                      <a:pt x="1" y="143"/>
                      <a:pt x="108" y="72"/>
                      <a:pt x="197" y="1"/>
                    </a:cubicBezTo>
                    <a:cubicBezTo>
                      <a:pt x="795" y="420"/>
                      <a:pt x="1428" y="777"/>
                      <a:pt x="2115" y="102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89" name="Google Shape;1189;p50"/>
              <p:cNvSpPr/>
              <p:nvPr/>
            </p:nvSpPr>
            <p:spPr>
              <a:xfrm>
                <a:off x="6732625" y="2803175"/>
                <a:ext cx="99275" cy="10725"/>
              </a:xfrm>
              <a:custGeom>
                <a:avLst/>
                <a:gdLst/>
                <a:ahLst/>
                <a:cxnLst/>
                <a:rect l="l" t="t" r="r" b="b"/>
                <a:pathLst>
                  <a:path w="3971" h="429" extrusionOk="0">
                    <a:moveTo>
                      <a:pt x="3971" y="0"/>
                    </a:moveTo>
                    <a:cubicBezTo>
                      <a:pt x="3792" y="18"/>
                      <a:pt x="3498" y="81"/>
                      <a:pt x="3168" y="134"/>
                    </a:cubicBezTo>
                    <a:cubicBezTo>
                      <a:pt x="2115" y="295"/>
                      <a:pt x="1062" y="428"/>
                      <a:pt x="1" y="197"/>
                    </a:cubicBezTo>
                    <a:cubicBezTo>
                      <a:pt x="260" y="98"/>
                      <a:pt x="527" y="54"/>
                      <a:pt x="706" y="18"/>
                    </a:cubicBezTo>
                    <a:cubicBezTo>
                      <a:pt x="1740" y="143"/>
                      <a:pt x="2802" y="72"/>
                      <a:pt x="397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90" name="Google Shape;1190;p50"/>
              <p:cNvSpPr/>
              <p:nvPr/>
            </p:nvSpPr>
            <p:spPr>
              <a:xfrm>
                <a:off x="6660600" y="2772625"/>
                <a:ext cx="89675" cy="35475"/>
              </a:xfrm>
              <a:custGeom>
                <a:avLst/>
                <a:gdLst/>
                <a:ahLst/>
                <a:cxnLst/>
                <a:rect l="l" t="t" r="r" b="b"/>
                <a:pathLst>
                  <a:path w="3587" h="1419" extrusionOk="0">
                    <a:moveTo>
                      <a:pt x="3587" y="1240"/>
                    </a:moveTo>
                    <a:cubicBezTo>
                      <a:pt x="3408" y="1276"/>
                      <a:pt x="3141" y="1320"/>
                      <a:pt x="2882" y="1419"/>
                    </a:cubicBezTo>
                    <a:cubicBezTo>
                      <a:pt x="1838" y="1195"/>
                      <a:pt x="875" y="678"/>
                      <a:pt x="0" y="54"/>
                    </a:cubicBezTo>
                    <a:cubicBezTo>
                      <a:pt x="161" y="0"/>
                      <a:pt x="366" y="63"/>
                      <a:pt x="518" y="89"/>
                    </a:cubicBezTo>
                    <a:cubicBezTo>
                      <a:pt x="1553" y="794"/>
                      <a:pt x="2552" y="1115"/>
                      <a:pt x="3587" y="124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91" name="Google Shape;1191;p50"/>
              <p:cNvSpPr/>
              <p:nvPr/>
            </p:nvSpPr>
            <p:spPr>
              <a:xfrm>
                <a:off x="6476600" y="2563875"/>
                <a:ext cx="202300" cy="194925"/>
              </a:xfrm>
              <a:custGeom>
                <a:avLst/>
                <a:gdLst/>
                <a:ahLst/>
                <a:cxnLst/>
                <a:rect l="l" t="t" r="r" b="b"/>
                <a:pathLst>
                  <a:path w="8092" h="7797" extrusionOk="0">
                    <a:moveTo>
                      <a:pt x="7806" y="7226"/>
                    </a:moveTo>
                    <a:cubicBezTo>
                      <a:pt x="7949" y="7413"/>
                      <a:pt x="8083" y="7610"/>
                      <a:pt x="8092" y="7797"/>
                    </a:cubicBezTo>
                    <a:cubicBezTo>
                      <a:pt x="5130" y="5585"/>
                      <a:pt x="2918" y="2534"/>
                      <a:pt x="0" y="268"/>
                    </a:cubicBezTo>
                    <a:cubicBezTo>
                      <a:pt x="72" y="178"/>
                      <a:pt x="134" y="89"/>
                      <a:pt x="206" y="0"/>
                    </a:cubicBezTo>
                    <a:cubicBezTo>
                      <a:pt x="2962" y="2168"/>
                      <a:pt x="5112" y="4987"/>
                      <a:pt x="7806" y="722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92" name="Google Shape;1192;p50"/>
              <p:cNvSpPr/>
              <p:nvPr/>
            </p:nvSpPr>
            <p:spPr>
              <a:xfrm>
                <a:off x="6633825" y="2722650"/>
                <a:ext cx="45300" cy="45750"/>
              </a:xfrm>
              <a:custGeom>
                <a:avLst/>
                <a:gdLst/>
                <a:ahLst/>
                <a:cxnLst/>
                <a:rect l="l" t="t" r="r" b="b"/>
                <a:pathLst>
                  <a:path w="1812" h="1830" extrusionOk="0">
                    <a:moveTo>
                      <a:pt x="1803" y="1446"/>
                    </a:moveTo>
                    <a:cubicBezTo>
                      <a:pt x="1812" y="1571"/>
                      <a:pt x="1785" y="1705"/>
                      <a:pt x="1785" y="1830"/>
                    </a:cubicBezTo>
                    <a:cubicBezTo>
                      <a:pt x="1161" y="1392"/>
                      <a:pt x="572" y="893"/>
                      <a:pt x="1" y="384"/>
                    </a:cubicBezTo>
                    <a:cubicBezTo>
                      <a:pt x="19" y="251"/>
                      <a:pt x="63" y="126"/>
                      <a:pt x="72" y="1"/>
                    </a:cubicBezTo>
                    <a:cubicBezTo>
                      <a:pt x="625" y="509"/>
                      <a:pt x="1205" y="991"/>
                      <a:pt x="1803" y="144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93" name="Google Shape;1193;p50"/>
              <p:cNvSpPr/>
              <p:nvPr/>
            </p:nvSpPr>
            <p:spPr>
              <a:xfrm>
                <a:off x="6470350" y="2570550"/>
                <a:ext cx="165300" cy="161725"/>
              </a:xfrm>
              <a:custGeom>
                <a:avLst/>
                <a:gdLst/>
                <a:ahLst/>
                <a:cxnLst/>
                <a:rect l="l" t="t" r="r" b="b"/>
                <a:pathLst>
                  <a:path w="6612" h="6469" extrusionOk="0">
                    <a:moveTo>
                      <a:pt x="6611" y="6085"/>
                    </a:moveTo>
                    <a:cubicBezTo>
                      <a:pt x="6602" y="6210"/>
                      <a:pt x="6558" y="6335"/>
                      <a:pt x="6540" y="6468"/>
                    </a:cubicBezTo>
                    <a:cubicBezTo>
                      <a:pt x="4310" y="4470"/>
                      <a:pt x="2374" y="2160"/>
                      <a:pt x="1" y="331"/>
                    </a:cubicBezTo>
                    <a:cubicBezTo>
                      <a:pt x="81" y="215"/>
                      <a:pt x="170" y="108"/>
                      <a:pt x="250" y="1"/>
                    </a:cubicBezTo>
                    <a:cubicBezTo>
                      <a:pt x="2570" y="1803"/>
                      <a:pt x="4452" y="4104"/>
                      <a:pt x="6611" y="608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94" name="Google Shape;1194;p50"/>
              <p:cNvSpPr/>
              <p:nvPr/>
            </p:nvSpPr>
            <p:spPr>
              <a:xfrm>
                <a:off x="6628025" y="2732250"/>
                <a:ext cx="50450" cy="42625"/>
              </a:xfrm>
              <a:custGeom>
                <a:avLst/>
                <a:gdLst/>
                <a:ahLst/>
                <a:cxnLst/>
                <a:rect l="l" t="t" r="r" b="b"/>
                <a:pathLst>
                  <a:path w="2018" h="1705" extrusionOk="0">
                    <a:moveTo>
                      <a:pt x="2017" y="1446"/>
                    </a:moveTo>
                    <a:cubicBezTo>
                      <a:pt x="1928" y="1517"/>
                      <a:pt x="1821" y="1588"/>
                      <a:pt x="1821" y="1704"/>
                    </a:cubicBezTo>
                    <a:cubicBezTo>
                      <a:pt x="1178" y="1276"/>
                      <a:pt x="581" y="803"/>
                      <a:pt x="1" y="304"/>
                    </a:cubicBezTo>
                    <a:cubicBezTo>
                      <a:pt x="28" y="179"/>
                      <a:pt x="144" y="90"/>
                      <a:pt x="233" y="0"/>
                    </a:cubicBezTo>
                    <a:cubicBezTo>
                      <a:pt x="804" y="509"/>
                      <a:pt x="1393" y="1008"/>
                      <a:pt x="2017" y="144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95" name="Google Shape;1195;p50"/>
              <p:cNvSpPr/>
              <p:nvPr/>
            </p:nvSpPr>
            <p:spPr>
              <a:xfrm>
                <a:off x="6551750" y="2653975"/>
                <a:ext cx="82100" cy="79850"/>
              </a:xfrm>
              <a:custGeom>
                <a:avLst/>
                <a:gdLst/>
                <a:ahLst/>
                <a:cxnLst/>
                <a:rect l="l" t="t" r="r" b="b"/>
                <a:pathLst>
                  <a:path w="3284" h="3194" extrusionOk="0">
                    <a:moveTo>
                      <a:pt x="3284" y="3131"/>
                    </a:moveTo>
                    <a:cubicBezTo>
                      <a:pt x="2169" y="2132"/>
                      <a:pt x="1125" y="1053"/>
                      <a:pt x="63" y="0"/>
                    </a:cubicBezTo>
                    <a:cubicBezTo>
                      <a:pt x="45" y="27"/>
                      <a:pt x="19" y="54"/>
                      <a:pt x="1" y="80"/>
                    </a:cubicBezTo>
                    <a:cubicBezTo>
                      <a:pt x="1054" y="1133"/>
                      <a:pt x="2097" y="2204"/>
                      <a:pt x="3212" y="3194"/>
                    </a:cubicBezTo>
                    <a:cubicBezTo>
                      <a:pt x="3239" y="3176"/>
                      <a:pt x="3257" y="3149"/>
                      <a:pt x="3284" y="313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96" name="Google Shape;1196;p50"/>
              <p:cNvSpPr/>
              <p:nvPr/>
            </p:nvSpPr>
            <p:spPr>
              <a:xfrm>
                <a:off x="6549975" y="2655975"/>
                <a:ext cx="82100" cy="79650"/>
              </a:xfrm>
              <a:custGeom>
                <a:avLst/>
                <a:gdLst/>
                <a:ahLst/>
                <a:cxnLst/>
                <a:rect l="l" t="t" r="r" b="b"/>
                <a:pathLst>
                  <a:path w="3284" h="3186" extrusionOk="0">
                    <a:moveTo>
                      <a:pt x="3283" y="3114"/>
                    </a:moveTo>
                    <a:cubicBezTo>
                      <a:pt x="2168" y="2124"/>
                      <a:pt x="1125" y="1053"/>
                      <a:pt x="72" y="0"/>
                    </a:cubicBezTo>
                    <a:cubicBezTo>
                      <a:pt x="45" y="27"/>
                      <a:pt x="18" y="54"/>
                      <a:pt x="1" y="81"/>
                    </a:cubicBezTo>
                    <a:cubicBezTo>
                      <a:pt x="1053" y="1133"/>
                      <a:pt x="2088" y="2204"/>
                      <a:pt x="3212" y="3185"/>
                    </a:cubicBezTo>
                    <a:cubicBezTo>
                      <a:pt x="3239" y="3167"/>
                      <a:pt x="3257" y="3141"/>
                      <a:pt x="3283" y="311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97" name="Google Shape;1197;p50"/>
              <p:cNvSpPr/>
              <p:nvPr/>
            </p:nvSpPr>
            <p:spPr>
              <a:xfrm>
                <a:off x="6468800" y="2578800"/>
                <a:ext cx="84550" cy="77200"/>
              </a:xfrm>
              <a:custGeom>
                <a:avLst/>
                <a:gdLst/>
                <a:ahLst/>
                <a:cxnLst/>
                <a:rect l="l" t="t" r="r" b="b"/>
                <a:pathLst>
                  <a:path w="3382" h="3088" extrusionOk="0">
                    <a:moveTo>
                      <a:pt x="3381" y="3007"/>
                    </a:moveTo>
                    <a:cubicBezTo>
                      <a:pt x="2329" y="1954"/>
                      <a:pt x="1249" y="920"/>
                      <a:pt x="63" y="1"/>
                    </a:cubicBezTo>
                    <a:cubicBezTo>
                      <a:pt x="36" y="27"/>
                      <a:pt x="18" y="54"/>
                      <a:pt x="0" y="81"/>
                    </a:cubicBezTo>
                    <a:cubicBezTo>
                      <a:pt x="1187" y="1000"/>
                      <a:pt x="2257" y="2035"/>
                      <a:pt x="3319" y="3087"/>
                    </a:cubicBezTo>
                    <a:cubicBezTo>
                      <a:pt x="3337" y="3061"/>
                      <a:pt x="3363" y="3034"/>
                      <a:pt x="3381" y="300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98" name="Google Shape;1198;p50"/>
              <p:cNvSpPr/>
              <p:nvPr/>
            </p:nvSpPr>
            <p:spPr>
              <a:xfrm>
                <a:off x="6467225" y="2580825"/>
                <a:ext cx="84550" cy="77175"/>
              </a:xfrm>
              <a:custGeom>
                <a:avLst/>
                <a:gdLst/>
                <a:ahLst/>
                <a:cxnLst/>
                <a:rect l="l" t="t" r="r" b="b"/>
                <a:pathLst>
                  <a:path w="3382" h="3087" extrusionOk="0">
                    <a:moveTo>
                      <a:pt x="3382" y="3006"/>
                    </a:moveTo>
                    <a:cubicBezTo>
                      <a:pt x="2320" y="1954"/>
                      <a:pt x="1250" y="919"/>
                      <a:pt x="63" y="0"/>
                    </a:cubicBezTo>
                    <a:cubicBezTo>
                      <a:pt x="36" y="27"/>
                      <a:pt x="19" y="54"/>
                      <a:pt x="1" y="80"/>
                    </a:cubicBezTo>
                    <a:cubicBezTo>
                      <a:pt x="1187" y="999"/>
                      <a:pt x="2258" y="2034"/>
                      <a:pt x="3311" y="3087"/>
                    </a:cubicBezTo>
                    <a:cubicBezTo>
                      <a:pt x="3328" y="3060"/>
                      <a:pt x="3355" y="3033"/>
                      <a:pt x="3382" y="300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99" name="Google Shape;1199;p50"/>
              <p:cNvSpPr/>
              <p:nvPr/>
            </p:nvSpPr>
            <p:spPr>
              <a:xfrm>
                <a:off x="6548425" y="2657975"/>
                <a:ext cx="81875" cy="79650"/>
              </a:xfrm>
              <a:custGeom>
                <a:avLst/>
                <a:gdLst/>
                <a:ahLst/>
                <a:cxnLst/>
                <a:rect l="l" t="t" r="r" b="b"/>
                <a:pathLst>
                  <a:path w="3275" h="3186" extrusionOk="0">
                    <a:moveTo>
                      <a:pt x="3274" y="3105"/>
                    </a:moveTo>
                    <a:cubicBezTo>
                      <a:pt x="2150" y="2124"/>
                      <a:pt x="1115" y="1053"/>
                      <a:pt x="63" y="1"/>
                    </a:cubicBezTo>
                    <a:cubicBezTo>
                      <a:pt x="36" y="27"/>
                      <a:pt x="18" y="54"/>
                      <a:pt x="0" y="81"/>
                    </a:cubicBezTo>
                    <a:cubicBezTo>
                      <a:pt x="1053" y="1134"/>
                      <a:pt x="2097" y="2213"/>
                      <a:pt x="3221" y="3185"/>
                    </a:cubicBezTo>
                    <a:cubicBezTo>
                      <a:pt x="3238" y="3159"/>
                      <a:pt x="3256" y="3132"/>
                      <a:pt x="3274" y="310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00" name="Google Shape;1200;p50"/>
              <p:cNvSpPr/>
              <p:nvPr/>
            </p:nvSpPr>
            <p:spPr>
              <a:xfrm>
                <a:off x="6547075" y="2659975"/>
                <a:ext cx="81875" cy="79875"/>
              </a:xfrm>
              <a:custGeom>
                <a:avLst/>
                <a:gdLst/>
                <a:ahLst/>
                <a:cxnLst/>
                <a:rect l="l" t="t" r="r" b="b"/>
                <a:pathLst>
                  <a:path w="3275" h="3195" extrusionOk="0">
                    <a:moveTo>
                      <a:pt x="3275" y="3105"/>
                    </a:moveTo>
                    <a:cubicBezTo>
                      <a:pt x="2151" y="2133"/>
                      <a:pt x="1107" y="1054"/>
                      <a:pt x="54" y="1"/>
                    </a:cubicBezTo>
                    <a:cubicBezTo>
                      <a:pt x="36" y="28"/>
                      <a:pt x="18" y="63"/>
                      <a:pt x="1" y="90"/>
                    </a:cubicBezTo>
                    <a:cubicBezTo>
                      <a:pt x="1062" y="1152"/>
                      <a:pt x="2106" y="2222"/>
                      <a:pt x="3239" y="3195"/>
                    </a:cubicBezTo>
                    <a:cubicBezTo>
                      <a:pt x="3248" y="3168"/>
                      <a:pt x="3257" y="3132"/>
                      <a:pt x="3275" y="310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01" name="Google Shape;1201;p50"/>
              <p:cNvSpPr/>
              <p:nvPr/>
            </p:nvSpPr>
            <p:spPr>
              <a:xfrm>
                <a:off x="6508275" y="2619175"/>
                <a:ext cx="41725" cy="40825"/>
              </a:xfrm>
              <a:custGeom>
                <a:avLst/>
                <a:gdLst/>
                <a:ahLst/>
                <a:cxnLst/>
                <a:rect l="l" t="t" r="r" b="b"/>
                <a:pathLst>
                  <a:path w="1669" h="1633" extrusionOk="0">
                    <a:moveTo>
                      <a:pt x="1669" y="1553"/>
                    </a:moveTo>
                    <a:cubicBezTo>
                      <a:pt x="1642" y="1579"/>
                      <a:pt x="1624" y="1606"/>
                      <a:pt x="1606" y="1633"/>
                    </a:cubicBezTo>
                    <a:cubicBezTo>
                      <a:pt x="1080" y="1107"/>
                      <a:pt x="544" y="580"/>
                      <a:pt x="0" y="81"/>
                    </a:cubicBezTo>
                    <a:cubicBezTo>
                      <a:pt x="18" y="54"/>
                      <a:pt x="36" y="27"/>
                      <a:pt x="63" y="0"/>
                    </a:cubicBezTo>
                    <a:cubicBezTo>
                      <a:pt x="607" y="500"/>
                      <a:pt x="1142" y="1026"/>
                      <a:pt x="1669" y="155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02" name="Google Shape;1202;p50"/>
              <p:cNvSpPr/>
              <p:nvPr/>
            </p:nvSpPr>
            <p:spPr>
              <a:xfrm>
                <a:off x="6465675" y="2582825"/>
                <a:ext cx="44175" cy="38375"/>
              </a:xfrm>
              <a:custGeom>
                <a:avLst/>
                <a:gdLst/>
                <a:ahLst/>
                <a:cxnLst/>
                <a:rect l="l" t="t" r="r" b="b"/>
                <a:pathLst>
                  <a:path w="1767" h="1535" extrusionOk="0">
                    <a:moveTo>
                      <a:pt x="1767" y="1454"/>
                    </a:moveTo>
                    <a:cubicBezTo>
                      <a:pt x="1740" y="1481"/>
                      <a:pt x="1722" y="1508"/>
                      <a:pt x="1704" y="1535"/>
                    </a:cubicBezTo>
                    <a:cubicBezTo>
                      <a:pt x="1151" y="1026"/>
                      <a:pt x="589" y="544"/>
                      <a:pt x="0" y="90"/>
                    </a:cubicBezTo>
                    <a:cubicBezTo>
                      <a:pt x="18" y="63"/>
                      <a:pt x="36" y="36"/>
                      <a:pt x="63" y="0"/>
                    </a:cubicBezTo>
                    <a:cubicBezTo>
                      <a:pt x="652" y="455"/>
                      <a:pt x="1214" y="946"/>
                      <a:pt x="1767" y="145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03" name="Google Shape;1203;p50"/>
              <p:cNvSpPr/>
              <p:nvPr/>
            </p:nvSpPr>
            <p:spPr>
              <a:xfrm>
                <a:off x="6506700" y="2621175"/>
                <a:ext cx="41750" cy="41075"/>
              </a:xfrm>
              <a:custGeom>
                <a:avLst/>
                <a:gdLst/>
                <a:ahLst/>
                <a:cxnLst/>
                <a:rect l="l" t="t" r="r" b="b"/>
                <a:pathLst>
                  <a:path w="1670" h="1643" extrusionOk="0">
                    <a:moveTo>
                      <a:pt x="1669" y="1553"/>
                    </a:moveTo>
                    <a:cubicBezTo>
                      <a:pt x="1651" y="1580"/>
                      <a:pt x="1633" y="1615"/>
                      <a:pt x="1616" y="1642"/>
                    </a:cubicBezTo>
                    <a:cubicBezTo>
                      <a:pt x="1089" y="1116"/>
                      <a:pt x="554" y="589"/>
                      <a:pt x="1" y="81"/>
                    </a:cubicBezTo>
                    <a:cubicBezTo>
                      <a:pt x="19" y="54"/>
                      <a:pt x="37" y="27"/>
                      <a:pt x="63" y="1"/>
                    </a:cubicBezTo>
                    <a:cubicBezTo>
                      <a:pt x="607" y="500"/>
                      <a:pt x="1143" y="1027"/>
                      <a:pt x="1669" y="155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04" name="Google Shape;1204;p50"/>
              <p:cNvSpPr/>
              <p:nvPr/>
            </p:nvSpPr>
            <p:spPr>
              <a:xfrm>
                <a:off x="6463875" y="2585050"/>
                <a:ext cx="44425" cy="38150"/>
              </a:xfrm>
              <a:custGeom>
                <a:avLst/>
                <a:gdLst/>
                <a:ahLst/>
                <a:cxnLst/>
                <a:rect l="l" t="t" r="r" b="b"/>
                <a:pathLst>
                  <a:path w="1777" h="1526" extrusionOk="0">
                    <a:moveTo>
                      <a:pt x="1776" y="1446"/>
                    </a:moveTo>
                    <a:cubicBezTo>
                      <a:pt x="1750" y="1472"/>
                      <a:pt x="1732" y="1499"/>
                      <a:pt x="1714" y="1526"/>
                    </a:cubicBezTo>
                    <a:cubicBezTo>
                      <a:pt x="1161" y="1018"/>
                      <a:pt x="599" y="536"/>
                      <a:pt x="1" y="81"/>
                    </a:cubicBezTo>
                    <a:cubicBezTo>
                      <a:pt x="28" y="54"/>
                      <a:pt x="46" y="27"/>
                      <a:pt x="72" y="1"/>
                    </a:cubicBezTo>
                    <a:cubicBezTo>
                      <a:pt x="661" y="455"/>
                      <a:pt x="1223" y="937"/>
                      <a:pt x="1776" y="144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05" name="Google Shape;1205;p50"/>
              <p:cNvSpPr/>
              <p:nvPr/>
            </p:nvSpPr>
            <p:spPr>
              <a:xfrm>
                <a:off x="6613325" y="2730675"/>
                <a:ext cx="60225" cy="44200"/>
              </a:xfrm>
              <a:custGeom>
                <a:avLst/>
                <a:gdLst/>
                <a:ahLst/>
                <a:cxnLst/>
                <a:rect l="l" t="t" r="r" b="b"/>
                <a:pathLst>
                  <a:path w="2409" h="1768" extrusionOk="0">
                    <a:moveTo>
                      <a:pt x="2409" y="1767"/>
                    </a:moveTo>
                    <a:cubicBezTo>
                      <a:pt x="2328" y="1758"/>
                      <a:pt x="2248" y="1732"/>
                      <a:pt x="2150" y="1723"/>
                    </a:cubicBezTo>
                    <a:cubicBezTo>
                      <a:pt x="1401" y="1196"/>
                      <a:pt x="687" y="616"/>
                      <a:pt x="0" y="1"/>
                    </a:cubicBezTo>
                    <a:cubicBezTo>
                      <a:pt x="71" y="10"/>
                      <a:pt x="134" y="19"/>
                      <a:pt x="196" y="28"/>
                    </a:cubicBezTo>
                    <a:cubicBezTo>
                      <a:pt x="901" y="652"/>
                      <a:pt x="1624" y="1241"/>
                      <a:pt x="2409" y="176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06" name="Google Shape;1206;p50"/>
              <p:cNvSpPr/>
              <p:nvPr/>
            </p:nvSpPr>
            <p:spPr>
              <a:xfrm>
                <a:off x="6563350" y="2682500"/>
                <a:ext cx="54900" cy="48875"/>
              </a:xfrm>
              <a:custGeom>
                <a:avLst/>
                <a:gdLst/>
                <a:ahLst/>
                <a:cxnLst/>
                <a:rect l="l" t="t" r="r" b="b"/>
                <a:pathLst>
                  <a:path w="2196" h="1955" extrusionOk="0">
                    <a:moveTo>
                      <a:pt x="2195" y="1955"/>
                    </a:moveTo>
                    <a:cubicBezTo>
                      <a:pt x="2133" y="1946"/>
                      <a:pt x="2070" y="1937"/>
                      <a:pt x="1999" y="1928"/>
                    </a:cubicBezTo>
                    <a:cubicBezTo>
                      <a:pt x="1321" y="1321"/>
                      <a:pt x="661" y="679"/>
                      <a:pt x="1" y="28"/>
                    </a:cubicBezTo>
                    <a:cubicBezTo>
                      <a:pt x="54" y="19"/>
                      <a:pt x="108" y="19"/>
                      <a:pt x="161" y="1"/>
                    </a:cubicBezTo>
                    <a:cubicBezTo>
                      <a:pt x="830" y="670"/>
                      <a:pt x="1500" y="1330"/>
                      <a:pt x="2195" y="195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07" name="Google Shape;1207;p50"/>
              <p:cNvSpPr/>
              <p:nvPr/>
            </p:nvSpPr>
            <p:spPr>
              <a:xfrm>
                <a:off x="6513850" y="2633000"/>
                <a:ext cx="53550" cy="50200"/>
              </a:xfrm>
              <a:custGeom>
                <a:avLst/>
                <a:gdLst/>
                <a:ahLst/>
                <a:cxnLst/>
                <a:rect l="l" t="t" r="r" b="b"/>
                <a:pathLst>
                  <a:path w="2142" h="2008" extrusionOk="0">
                    <a:moveTo>
                      <a:pt x="2141" y="1981"/>
                    </a:moveTo>
                    <a:cubicBezTo>
                      <a:pt x="2088" y="1999"/>
                      <a:pt x="2034" y="1999"/>
                      <a:pt x="1981" y="2008"/>
                    </a:cubicBezTo>
                    <a:cubicBezTo>
                      <a:pt x="1330" y="1365"/>
                      <a:pt x="669" y="714"/>
                      <a:pt x="0" y="90"/>
                    </a:cubicBezTo>
                    <a:cubicBezTo>
                      <a:pt x="45" y="63"/>
                      <a:pt x="98" y="36"/>
                      <a:pt x="134" y="1"/>
                    </a:cubicBezTo>
                    <a:cubicBezTo>
                      <a:pt x="812" y="652"/>
                      <a:pt x="1481" y="1321"/>
                      <a:pt x="2141" y="198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08" name="Google Shape;1208;p50"/>
              <p:cNvSpPr/>
              <p:nvPr/>
            </p:nvSpPr>
            <p:spPr>
              <a:xfrm>
                <a:off x="6461425" y="2587050"/>
                <a:ext cx="55800" cy="48200"/>
              </a:xfrm>
              <a:custGeom>
                <a:avLst/>
                <a:gdLst/>
                <a:ahLst/>
                <a:cxnLst/>
                <a:rect l="l" t="t" r="r" b="b"/>
                <a:pathLst>
                  <a:path w="2232" h="1928" extrusionOk="0">
                    <a:moveTo>
                      <a:pt x="2231" y="1839"/>
                    </a:moveTo>
                    <a:cubicBezTo>
                      <a:pt x="2195" y="1874"/>
                      <a:pt x="2142" y="1901"/>
                      <a:pt x="2097" y="1928"/>
                    </a:cubicBezTo>
                    <a:cubicBezTo>
                      <a:pt x="1428" y="1294"/>
                      <a:pt x="732" y="688"/>
                      <a:pt x="1" y="135"/>
                    </a:cubicBezTo>
                    <a:cubicBezTo>
                      <a:pt x="37" y="90"/>
                      <a:pt x="72" y="45"/>
                      <a:pt x="99" y="1"/>
                    </a:cubicBezTo>
                    <a:cubicBezTo>
                      <a:pt x="848" y="572"/>
                      <a:pt x="1553" y="1196"/>
                      <a:pt x="2231" y="183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09" name="Google Shape;1209;p50"/>
              <p:cNvSpPr/>
              <p:nvPr/>
            </p:nvSpPr>
            <p:spPr>
              <a:xfrm>
                <a:off x="6608175" y="2730450"/>
                <a:ext cx="58925" cy="43750"/>
              </a:xfrm>
              <a:custGeom>
                <a:avLst/>
                <a:gdLst/>
                <a:ahLst/>
                <a:cxnLst/>
                <a:rect l="l" t="t" r="r" b="b"/>
                <a:pathLst>
                  <a:path w="2357" h="1750" extrusionOk="0">
                    <a:moveTo>
                      <a:pt x="2356" y="1732"/>
                    </a:moveTo>
                    <a:cubicBezTo>
                      <a:pt x="2267" y="1723"/>
                      <a:pt x="2178" y="1714"/>
                      <a:pt x="2097" y="1750"/>
                    </a:cubicBezTo>
                    <a:cubicBezTo>
                      <a:pt x="1366" y="1223"/>
                      <a:pt x="670" y="643"/>
                      <a:pt x="1" y="37"/>
                    </a:cubicBezTo>
                    <a:cubicBezTo>
                      <a:pt x="72" y="10"/>
                      <a:pt x="144" y="1"/>
                      <a:pt x="206" y="10"/>
                    </a:cubicBezTo>
                    <a:cubicBezTo>
                      <a:pt x="893" y="625"/>
                      <a:pt x="1607" y="1205"/>
                      <a:pt x="2356" y="173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10" name="Google Shape;1210;p50"/>
              <p:cNvSpPr/>
              <p:nvPr/>
            </p:nvSpPr>
            <p:spPr>
              <a:xfrm>
                <a:off x="6559125" y="2683175"/>
                <a:ext cx="54225" cy="48200"/>
              </a:xfrm>
              <a:custGeom>
                <a:avLst/>
                <a:gdLst/>
                <a:ahLst/>
                <a:cxnLst/>
                <a:rect l="l" t="t" r="r" b="b"/>
                <a:pathLst>
                  <a:path w="2169" h="1928" extrusionOk="0">
                    <a:moveTo>
                      <a:pt x="2168" y="1901"/>
                    </a:moveTo>
                    <a:cubicBezTo>
                      <a:pt x="2106" y="1892"/>
                      <a:pt x="2034" y="1901"/>
                      <a:pt x="1963" y="1928"/>
                    </a:cubicBezTo>
                    <a:cubicBezTo>
                      <a:pt x="1294" y="1321"/>
                      <a:pt x="652" y="697"/>
                      <a:pt x="0" y="54"/>
                    </a:cubicBezTo>
                    <a:cubicBezTo>
                      <a:pt x="63" y="19"/>
                      <a:pt x="116" y="10"/>
                      <a:pt x="170" y="1"/>
                    </a:cubicBezTo>
                    <a:cubicBezTo>
                      <a:pt x="830" y="652"/>
                      <a:pt x="1490" y="1294"/>
                      <a:pt x="2168" y="190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11" name="Google Shape;1211;p50"/>
              <p:cNvSpPr/>
              <p:nvPr/>
            </p:nvSpPr>
            <p:spPr>
              <a:xfrm>
                <a:off x="6510500" y="2635225"/>
                <a:ext cx="52875" cy="49325"/>
              </a:xfrm>
              <a:custGeom>
                <a:avLst/>
                <a:gdLst/>
                <a:ahLst/>
                <a:cxnLst/>
                <a:rect l="l" t="t" r="r" b="b"/>
                <a:pathLst>
                  <a:path w="2115" h="1973" extrusionOk="0">
                    <a:moveTo>
                      <a:pt x="2115" y="1919"/>
                    </a:moveTo>
                    <a:cubicBezTo>
                      <a:pt x="2061" y="1928"/>
                      <a:pt x="2008" y="1937"/>
                      <a:pt x="1945" y="1972"/>
                    </a:cubicBezTo>
                    <a:cubicBezTo>
                      <a:pt x="1303" y="1339"/>
                      <a:pt x="661" y="705"/>
                      <a:pt x="0" y="90"/>
                    </a:cubicBezTo>
                    <a:cubicBezTo>
                      <a:pt x="45" y="54"/>
                      <a:pt x="90" y="19"/>
                      <a:pt x="134" y="1"/>
                    </a:cubicBezTo>
                    <a:cubicBezTo>
                      <a:pt x="803" y="625"/>
                      <a:pt x="1464" y="1276"/>
                      <a:pt x="2115" y="191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12" name="Google Shape;1212;p50"/>
              <p:cNvSpPr/>
              <p:nvPr/>
            </p:nvSpPr>
            <p:spPr>
              <a:xfrm>
                <a:off x="6458975" y="2590400"/>
                <a:ext cx="54900" cy="47075"/>
              </a:xfrm>
              <a:custGeom>
                <a:avLst/>
                <a:gdLst/>
                <a:ahLst/>
                <a:cxnLst/>
                <a:rect l="l" t="t" r="r" b="b"/>
                <a:pathLst>
                  <a:path w="2196" h="1883" extrusionOk="0">
                    <a:moveTo>
                      <a:pt x="2195" y="1794"/>
                    </a:moveTo>
                    <a:cubicBezTo>
                      <a:pt x="2151" y="1812"/>
                      <a:pt x="2106" y="1847"/>
                      <a:pt x="2061" y="1883"/>
                    </a:cubicBezTo>
                    <a:cubicBezTo>
                      <a:pt x="1401" y="1267"/>
                      <a:pt x="723" y="679"/>
                      <a:pt x="1" y="134"/>
                    </a:cubicBezTo>
                    <a:cubicBezTo>
                      <a:pt x="36" y="90"/>
                      <a:pt x="63" y="45"/>
                      <a:pt x="99" y="1"/>
                    </a:cubicBezTo>
                    <a:cubicBezTo>
                      <a:pt x="830" y="554"/>
                      <a:pt x="1526" y="1160"/>
                      <a:pt x="2195" y="179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13" name="Google Shape;1213;p50"/>
              <p:cNvSpPr/>
              <p:nvPr/>
            </p:nvSpPr>
            <p:spPr>
              <a:xfrm>
                <a:off x="6346350" y="2506775"/>
                <a:ext cx="135400" cy="63800"/>
              </a:xfrm>
              <a:custGeom>
                <a:avLst/>
                <a:gdLst/>
                <a:ahLst/>
                <a:cxnLst/>
                <a:rect l="l" t="t" r="r" b="b"/>
                <a:pathLst>
                  <a:path w="5416" h="2552" extrusionOk="0">
                    <a:moveTo>
                      <a:pt x="5416" y="2284"/>
                    </a:moveTo>
                    <a:cubicBezTo>
                      <a:pt x="5344" y="2373"/>
                      <a:pt x="5282" y="2462"/>
                      <a:pt x="5210" y="2552"/>
                    </a:cubicBezTo>
                    <a:cubicBezTo>
                      <a:pt x="3685" y="1347"/>
                      <a:pt x="1812" y="500"/>
                      <a:pt x="1" y="411"/>
                    </a:cubicBezTo>
                    <a:cubicBezTo>
                      <a:pt x="125" y="250"/>
                      <a:pt x="304" y="125"/>
                      <a:pt x="429" y="0"/>
                    </a:cubicBezTo>
                    <a:cubicBezTo>
                      <a:pt x="2302" y="107"/>
                      <a:pt x="3970" y="1124"/>
                      <a:pt x="5416" y="228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14" name="Google Shape;1214;p50"/>
              <p:cNvSpPr/>
              <p:nvPr/>
            </p:nvSpPr>
            <p:spPr>
              <a:xfrm>
                <a:off x="6233950" y="2504100"/>
                <a:ext cx="123125" cy="62900"/>
              </a:xfrm>
              <a:custGeom>
                <a:avLst/>
                <a:gdLst/>
                <a:ahLst/>
                <a:cxnLst/>
                <a:rect l="l" t="t" r="r" b="b"/>
                <a:pathLst>
                  <a:path w="4925" h="2516" extrusionOk="0">
                    <a:moveTo>
                      <a:pt x="4925" y="107"/>
                    </a:moveTo>
                    <a:cubicBezTo>
                      <a:pt x="4800" y="232"/>
                      <a:pt x="4621" y="357"/>
                      <a:pt x="4497" y="518"/>
                    </a:cubicBezTo>
                    <a:cubicBezTo>
                      <a:pt x="2846" y="446"/>
                      <a:pt x="1240" y="1008"/>
                      <a:pt x="0" y="2516"/>
                    </a:cubicBezTo>
                    <a:cubicBezTo>
                      <a:pt x="54" y="2204"/>
                      <a:pt x="214" y="1963"/>
                      <a:pt x="286" y="1713"/>
                    </a:cubicBezTo>
                    <a:cubicBezTo>
                      <a:pt x="1517" y="589"/>
                      <a:pt x="3221" y="0"/>
                      <a:pt x="4925" y="10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15" name="Google Shape;1215;p50"/>
              <p:cNvSpPr/>
              <p:nvPr/>
            </p:nvSpPr>
            <p:spPr>
              <a:xfrm>
                <a:off x="6372000" y="2521050"/>
                <a:ext cx="104625" cy="57775"/>
              </a:xfrm>
              <a:custGeom>
                <a:avLst/>
                <a:gdLst/>
                <a:ahLst/>
                <a:cxnLst/>
                <a:rect l="l" t="t" r="r" b="b"/>
                <a:pathLst>
                  <a:path w="4185" h="2311" extrusionOk="0">
                    <a:moveTo>
                      <a:pt x="4184" y="1981"/>
                    </a:moveTo>
                    <a:cubicBezTo>
                      <a:pt x="4104" y="2088"/>
                      <a:pt x="4015" y="2195"/>
                      <a:pt x="3935" y="2311"/>
                    </a:cubicBezTo>
                    <a:cubicBezTo>
                      <a:pt x="2748" y="1419"/>
                      <a:pt x="1481" y="518"/>
                      <a:pt x="1" y="286"/>
                    </a:cubicBezTo>
                    <a:cubicBezTo>
                      <a:pt x="36" y="188"/>
                      <a:pt x="81" y="98"/>
                      <a:pt x="143" y="0"/>
                    </a:cubicBezTo>
                    <a:cubicBezTo>
                      <a:pt x="1571" y="303"/>
                      <a:pt x="2989" y="1035"/>
                      <a:pt x="4184" y="198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16" name="Google Shape;1216;p50"/>
              <p:cNvSpPr/>
              <p:nvPr/>
            </p:nvSpPr>
            <p:spPr>
              <a:xfrm>
                <a:off x="6267625" y="2513225"/>
                <a:ext cx="107975" cy="38175"/>
              </a:xfrm>
              <a:custGeom>
                <a:avLst/>
                <a:gdLst/>
                <a:ahLst/>
                <a:cxnLst/>
                <a:rect l="l" t="t" r="r" b="b"/>
                <a:pathLst>
                  <a:path w="4319" h="1527" extrusionOk="0">
                    <a:moveTo>
                      <a:pt x="4318" y="313"/>
                    </a:moveTo>
                    <a:cubicBezTo>
                      <a:pt x="4256" y="411"/>
                      <a:pt x="4211" y="501"/>
                      <a:pt x="4176" y="599"/>
                    </a:cubicBezTo>
                    <a:cubicBezTo>
                      <a:pt x="2712" y="340"/>
                      <a:pt x="1187" y="697"/>
                      <a:pt x="0" y="1526"/>
                    </a:cubicBezTo>
                    <a:cubicBezTo>
                      <a:pt x="54" y="1286"/>
                      <a:pt x="125" y="1054"/>
                      <a:pt x="215" y="822"/>
                    </a:cubicBezTo>
                    <a:cubicBezTo>
                      <a:pt x="1464" y="108"/>
                      <a:pt x="2900" y="1"/>
                      <a:pt x="4318" y="31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17" name="Google Shape;1217;p50"/>
              <p:cNvSpPr/>
              <p:nvPr/>
            </p:nvSpPr>
            <p:spPr>
              <a:xfrm>
                <a:off x="6233050" y="2533750"/>
                <a:ext cx="39950" cy="53100"/>
              </a:xfrm>
              <a:custGeom>
                <a:avLst/>
                <a:gdLst/>
                <a:ahLst/>
                <a:cxnLst/>
                <a:rect l="l" t="t" r="r" b="b"/>
                <a:pathLst>
                  <a:path w="1598" h="2124" extrusionOk="0">
                    <a:moveTo>
                      <a:pt x="1598" y="1"/>
                    </a:moveTo>
                    <a:cubicBezTo>
                      <a:pt x="1508" y="233"/>
                      <a:pt x="1437" y="465"/>
                      <a:pt x="1383" y="705"/>
                    </a:cubicBezTo>
                    <a:cubicBezTo>
                      <a:pt x="839" y="1080"/>
                      <a:pt x="358" y="1562"/>
                      <a:pt x="10" y="2124"/>
                    </a:cubicBezTo>
                    <a:cubicBezTo>
                      <a:pt x="1" y="1865"/>
                      <a:pt x="10" y="1598"/>
                      <a:pt x="36" y="1330"/>
                    </a:cubicBezTo>
                    <a:cubicBezTo>
                      <a:pt x="509" y="759"/>
                      <a:pt x="1036" y="322"/>
                      <a:pt x="159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18" name="Google Shape;1218;p50"/>
              <p:cNvSpPr/>
              <p:nvPr/>
            </p:nvSpPr>
            <p:spPr>
              <a:xfrm>
                <a:off x="6369550" y="2528175"/>
                <a:ext cx="100825" cy="52675"/>
              </a:xfrm>
              <a:custGeom>
                <a:avLst/>
                <a:gdLst/>
                <a:ahLst/>
                <a:cxnLst/>
                <a:rect l="l" t="t" r="r" b="b"/>
                <a:pathLst>
                  <a:path w="4033" h="2107" extrusionOk="0">
                    <a:moveTo>
                      <a:pt x="4033" y="2026"/>
                    </a:moveTo>
                    <a:cubicBezTo>
                      <a:pt x="2846" y="1134"/>
                      <a:pt x="1579" y="233"/>
                      <a:pt x="99" y="1"/>
                    </a:cubicBezTo>
                    <a:cubicBezTo>
                      <a:pt x="63" y="45"/>
                      <a:pt x="36" y="90"/>
                      <a:pt x="0" y="134"/>
                    </a:cubicBezTo>
                    <a:cubicBezTo>
                      <a:pt x="1472" y="366"/>
                      <a:pt x="2784" y="1205"/>
                      <a:pt x="3970" y="2106"/>
                    </a:cubicBezTo>
                    <a:cubicBezTo>
                      <a:pt x="3988" y="2079"/>
                      <a:pt x="4006" y="2052"/>
                      <a:pt x="4033" y="202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19" name="Google Shape;1219;p50"/>
              <p:cNvSpPr/>
              <p:nvPr/>
            </p:nvSpPr>
            <p:spPr>
              <a:xfrm>
                <a:off x="6367325" y="2531525"/>
                <a:ext cx="101500" cy="51325"/>
              </a:xfrm>
              <a:custGeom>
                <a:avLst/>
                <a:gdLst/>
                <a:ahLst/>
                <a:cxnLst/>
                <a:rect l="l" t="t" r="r" b="b"/>
                <a:pathLst>
                  <a:path w="4060" h="2053" extrusionOk="0">
                    <a:moveTo>
                      <a:pt x="4059" y="1972"/>
                    </a:moveTo>
                    <a:cubicBezTo>
                      <a:pt x="2873" y="1071"/>
                      <a:pt x="1561" y="232"/>
                      <a:pt x="89" y="0"/>
                    </a:cubicBezTo>
                    <a:cubicBezTo>
                      <a:pt x="63" y="45"/>
                      <a:pt x="36" y="90"/>
                      <a:pt x="0" y="143"/>
                    </a:cubicBezTo>
                    <a:cubicBezTo>
                      <a:pt x="1436" y="357"/>
                      <a:pt x="2801" y="1142"/>
                      <a:pt x="3997" y="2052"/>
                    </a:cubicBezTo>
                    <a:cubicBezTo>
                      <a:pt x="4015" y="2026"/>
                      <a:pt x="4032" y="1999"/>
                      <a:pt x="4059" y="197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20" name="Google Shape;1220;p50"/>
              <p:cNvSpPr/>
              <p:nvPr/>
            </p:nvSpPr>
            <p:spPr>
              <a:xfrm>
                <a:off x="6365300" y="2535100"/>
                <a:ext cx="101950" cy="49975"/>
              </a:xfrm>
              <a:custGeom>
                <a:avLst/>
                <a:gdLst/>
                <a:ahLst/>
                <a:cxnLst/>
                <a:rect l="l" t="t" r="r" b="b"/>
                <a:pathLst>
                  <a:path w="4078" h="1999" extrusionOk="0">
                    <a:moveTo>
                      <a:pt x="4078" y="1909"/>
                    </a:moveTo>
                    <a:cubicBezTo>
                      <a:pt x="2882" y="999"/>
                      <a:pt x="1517" y="214"/>
                      <a:pt x="81" y="0"/>
                    </a:cubicBezTo>
                    <a:cubicBezTo>
                      <a:pt x="54" y="45"/>
                      <a:pt x="28" y="89"/>
                      <a:pt x="1" y="134"/>
                    </a:cubicBezTo>
                    <a:cubicBezTo>
                      <a:pt x="1410" y="339"/>
                      <a:pt x="2802" y="1062"/>
                      <a:pt x="4015" y="1999"/>
                    </a:cubicBezTo>
                    <a:cubicBezTo>
                      <a:pt x="4033" y="1972"/>
                      <a:pt x="4051" y="1945"/>
                      <a:pt x="4078" y="190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21" name="Google Shape;1221;p50"/>
              <p:cNvSpPr/>
              <p:nvPr/>
            </p:nvSpPr>
            <p:spPr>
              <a:xfrm>
                <a:off x="6363525" y="2538450"/>
                <a:ext cx="102175" cy="48625"/>
              </a:xfrm>
              <a:custGeom>
                <a:avLst/>
                <a:gdLst/>
                <a:ahLst/>
                <a:cxnLst/>
                <a:rect l="l" t="t" r="r" b="b"/>
                <a:pathLst>
                  <a:path w="4087" h="1945" extrusionOk="0">
                    <a:moveTo>
                      <a:pt x="4086" y="1865"/>
                    </a:moveTo>
                    <a:cubicBezTo>
                      <a:pt x="2873" y="928"/>
                      <a:pt x="1481" y="205"/>
                      <a:pt x="72" y="0"/>
                    </a:cubicBezTo>
                    <a:cubicBezTo>
                      <a:pt x="45" y="45"/>
                      <a:pt x="18" y="89"/>
                      <a:pt x="1" y="134"/>
                    </a:cubicBezTo>
                    <a:cubicBezTo>
                      <a:pt x="1392" y="339"/>
                      <a:pt x="2811" y="1008"/>
                      <a:pt x="4015" y="1945"/>
                    </a:cubicBezTo>
                    <a:cubicBezTo>
                      <a:pt x="4042" y="1918"/>
                      <a:pt x="4060" y="1891"/>
                      <a:pt x="4086" y="186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22" name="Google Shape;1222;p50"/>
              <p:cNvSpPr/>
              <p:nvPr/>
            </p:nvSpPr>
            <p:spPr>
              <a:xfrm>
                <a:off x="6267400" y="2521700"/>
                <a:ext cx="104625" cy="33050"/>
              </a:xfrm>
              <a:custGeom>
                <a:avLst/>
                <a:gdLst/>
                <a:ahLst/>
                <a:cxnLst/>
                <a:rect l="l" t="t" r="r" b="b"/>
                <a:pathLst>
                  <a:path w="4185" h="1322" extrusionOk="0">
                    <a:moveTo>
                      <a:pt x="4185" y="260"/>
                    </a:moveTo>
                    <a:cubicBezTo>
                      <a:pt x="2721" y="1"/>
                      <a:pt x="1196" y="358"/>
                      <a:pt x="9" y="1187"/>
                    </a:cubicBezTo>
                    <a:cubicBezTo>
                      <a:pt x="1" y="1232"/>
                      <a:pt x="1" y="1277"/>
                      <a:pt x="1" y="1321"/>
                    </a:cubicBezTo>
                    <a:cubicBezTo>
                      <a:pt x="1169" y="483"/>
                      <a:pt x="2641" y="144"/>
                      <a:pt x="4086" y="393"/>
                    </a:cubicBezTo>
                    <a:cubicBezTo>
                      <a:pt x="4122" y="349"/>
                      <a:pt x="4149" y="304"/>
                      <a:pt x="4185" y="26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23" name="Google Shape;1223;p50"/>
              <p:cNvSpPr/>
              <p:nvPr/>
            </p:nvSpPr>
            <p:spPr>
              <a:xfrm>
                <a:off x="6267175" y="2525275"/>
                <a:ext cx="102400" cy="32825"/>
              </a:xfrm>
              <a:custGeom>
                <a:avLst/>
                <a:gdLst/>
                <a:ahLst/>
                <a:cxnLst/>
                <a:rect l="l" t="t" r="r" b="b"/>
                <a:pathLst>
                  <a:path w="4096" h="1313" extrusionOk="0">
                    <a:moveTo>
                      <a:pt x="4095" y="250"/>
                    </a:moveTo>
                    <a:cubicBezTo>
                      <a:pt x="2650" y="1"/>
                      <a:pt x="1178" y="340"/>
                      <a:pt x="10" y="1178"/>
                    </a:cubicBezTo>
                    <a:cubicBezTo>
                      <a:pt x="10" y="1223"/>
                      <a:pt x="1" y="1267"/>
                      <a:pt x="10" y="1312"/>
                    </a:cubicBezTo>
                    <a:cubicBezTo>
                      <a:pt x="1143" y="456"/>
                      <a:pt x="2588" y="161"/>
                      <a:pt x="4006" y="393"/>
                    </a:cubicBezTo>
                    <a:cubicBezTo>
                      <a:pt x="4042" y="340"/>
                      <a:pt x="4069" y="295"/>
                      <a:pt x="4095" y="25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24" name="Google Shape;1224;p50"/>
              <p:cNvSpPr/>
              <p:nvPr/>
            </p:nvSpPr>
            <p:spPr>
              <a:xfrm>
                <a:off x="6267400" y="2529300"/>
                <a:ext cx="99950" cy="32350"/>
              </a:xfrm>
              <a:custGeom>
                <a:avLst/>
                <a:gdLst/>
                <a:ahLst/>
                <a:cxnLst/>
                <a:rect l="l" t="t" r="r" b="b"/>
                <a:pathLst>
                  <a:path w="3998" h="1294" extrusionOk="0">
                    <a:moveTo>
                      <a:pt x="3997" y="232"/>
                    </a:moveTo>
                    <a:cubicBezTo>
                      <a:pt x="2579" y="0"/>
                      <a:pt x="1134" y="295"/>
                      <a:pt x="1" y="1151"/>
                    </a:cubicBezTo>
                    <a:cubicBezTo>
                      <a:pt x="1" y="1196"/>
                      <a:pt x="1" y="1249"/>
                      <a:pt x="9" y="1294"/>
                    </a:cubicBezTo>
                    <a:cubicBezTo>
                      <a:pt x="1107" y="420"/>
                      <a:pt x="2525" y="152"/>
                      <a:pt x="3917" y="366"/>
                    </a:cubicBezTo>
                    <a:cubicBezTo>
                      <a:pt x="3944" y="321"/>
                      <a:pt x="3970" y="277"/>
                      <a:pt x="3997" y="23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25" name="Google Shape;1225;p50"/>
              <p:cNvSpPr/>
              <p:nvPr/>
            </p:nvSpPr>
            <p:spPr>
              <a:xfrm>
                <a:off x="6267625" y="2533075"/>
                <a:ext cx="97700" cy="32150"/>
              </a:xfrm>
              <a:custGeom>
                <a:avLst/>
                <a:gdLst/>
                <a:ahLst/>
                <a:cxnLst/>
                <a:rect l="l" t="t" r="r" b="b"/>
                <a:pathLst>
                  <a:path w="3908" h="1286" extrusionOk="0">
                    <a:moveTo>
                      <a:pt x="3908" y="215"/>
                    </a:moveTo>
                    <a:cubicBezTo>
                      <a:pt x="2516" y="1"/>
                      <a:pt x="1098" y="269"/>
                      <a:pt x="0" y="1143"/>
                    </a:cubicBezTo>
                    <a:cubicBezTo>
                      <a:pt x="0" y="1187"/>
                      <a:pt x="9" y="1241"/>
                      <a:pt x="18" y="1286"/>
                    </a:cubicBezTo>
                    <a:cubicBezTo>
                      <a:pt x="1107" y="402"/>
                      <a:pt x="2454" y="153"/>
                      <a:pt x="3837" y="349"/>
                    </a:cubicBezTo>
                    <a:cubicBezTo>
                      <a:pt x="3854" y="304"/>
                      <a:pt x="3881" y="260"/>
                      <a:pt x="3908" y="21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26" name="Google Shape;1226;p50"/>
              <p:cNvSpPr/>
              <p:nvPr/>
            </p:nvSpPr>
            <p:spPr>
              <a:xfrm>
                <a:off x="6233275" y="2551375"/>
                <a:ext cx="34375" cy="39950"/>
              </a:xfrm>
              <a:custGeom>
                <a:avLst/>
                <a:gdLst/>
                <a:ahLst/>
                <a:cxnLst/>
                <a:rect l="l" t="t" r="r" b="b"/>
                <a:pathLst>
                  <a:path w="1375" h="1598" extrusionOk="0">
                    <a:moveTo>
                      <a:pt x="1374" y="0"/>
                    </a:moveTo>
                    <a:cubicBezTo>
                      <a:pt x="830" y="375"/>
                      <a:pt x="349" y="857"/>
                      <a:pt x="1" y="1419"/>
                    </a:cubicBezTo>
                    <a:cubicBezTo>
                      <a:pt x="1" y="1481"/>
                      <a:pt x="10" y="1535"/>
                      <a:pt x="10" y="1597"/>
                    </a:cubicBezTo>
                    <a:cubicBezTo>
                      <a:pt x="357" y="1009"/>
                      <a:pt x="830" y="518"/>
                      <a:pt x="1366" y="134"/>
                    </a:cubicBezTo>
                    <a:cubicBezTo>
                      <a:pt x="1366" y="90"/>
                      <a:pt x="1366" y="45"/>
                      <a:pt x="1374"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27" name="Google Shape;1227;p50"/>
              <p:cNvSpPr/>
              <p:nvPr/>
            </p:nvSpPr>
            <p:spPr>
              <a:xfrm>
                <a:off x="6233500" y="2554725"/>
                <a:ext cx="33925" cy="41050"/>
              </a:xfrm>
              <a:custGeom>
                <a:avLst/>
                <a:gdLst/>
                <a:ahLst/>
                <a:cxnLst/>
                <a:rect l="l" t="t" r="r" b="b"/>
                <a:pathLst>
                  <a:path w="1357" h="1642" extrusionOk="0">
                    <a:moveTo>
                      <a:pt x="1357" y="0"/>
                    </a:moveTo>
                    <a:cubicBezTo>
                      <a:pt x="821" y="384"/>
                      <a:pt x="348" y="875"/>
                      <a:pt x="1" y="1463"/>
                    </a:cubicBezTo>
                    <a:cubicBezTo>
                      <a:pt x="9" y="1517"/>
                      <a:pt x="18" y="1579"/>
                      <a:pt x="27" y="1642"/>
                    </a:cubicBezTo>
                    <a:cubicBezTo>
                      <a:pt x="375" y="1017"/>
                      <a:pt x="839" y="527"/>
                      <a:pt x="1357" y="134"/>
                    </a:cubicBezTo>
                    <a:cubicBezTo>
                      <a:pt x="1348" y="89"/>
                      <a:pt x="1348" y="45"/>
                      <a:pt x="135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28" name="Google Shape;1228;p50"/>
              <p:cNvSpPr/>
              <p:nvPr/>
            </p:nvSpPr>
            <p:spPr>
              <a:xfrm>
                <a:off x="6234175" y="2558075"/>
                <a:ext cx="33475" cy="42175"/>
              </a:xfrm>
              <a:custGeom>
                <a:avLst/>
                <a:gdLst/>
                <a:ahLst/>
                <a:cxnLst/>
                <a:rect l="l" t="t" r="r" b="b"/>
                <a:pathLst>
                  <a:path w="1339" h="1687" extrusionOk="0">
                    <a:moveTo>
                      <a:pt x="1330" y="0"/>
                    </a:moveTo>
                    <a:cubicBezTo>
                      <a:pt x="812" y="393"/>
                      <a:pt x="348" y="883"/>
                      <a:pt x="0" y="1508"/>
                    </a:cubicBezTo>
                    <a:cubicBezTo>
                      <a:pt x="9" y="1561"/>
                      <a:pt x="18" y="1624"/>
                      <a:pt x="27" y="1686"/>
                    </a:cubicBezTo>
                    <a:cubicBezTo>
                      <a:pt x="384" y="1035"/>
                      <a:pt x="839" y="535"/>
                      <a:pt x="1338" y="143"/>
                    </a:cubicBezTo>
                    <a:cubicBezTo>
                      <a:pt x="1330" y="98"/>
                      <a:pt x="1330" y="45"/>
                      <a:pt x="1330"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29" name="Google Shape;1229;p50"/>
              <p:cNvSpPr/>
              <p:nvPr/>
            </p:nvSpPr>
            <p:spPr>
              <a:xfrm>
                <a:off x="6234850" y="2561625"/>
                <a:ext cx="33250" cy="43075"/>
              </a:xfrm>
              <a:custGeom>
                <a:avLst/>
                <a:gdLst/>
                <a:ahLst/>
                <a:cxnLst/>
                <a:rect l="l" t="t" r="r" b="b"/>
                <a:pathLst>
                  <a:path w="1330" h="1723" extrusionOk="0">
                    <a:moveTo>
                      <a:pt x="1311" y="1"/>
                    </a:moveTo>
                    <a:cubicBezTo>
                      <a:pt x="812" y="393"/>
                      <a:pt x="357" y="893"/>
                      <a:pt x="0" y="1544"/>
                    </a:cubicBezTo>
                    <a:cubicBezTo>
                      <a:pt x="18" y="1607"/>
                      <a:pt x="36" y="1660"/>
                      <a:pt x="54" y="1723"/>
                    </a:cubicBezTo>
                    <a:cubicBezTo>
                      <a:pt x="410" y="1062"/>
                      <a:pt x="848" y="536"/>
                      <a:pt x="1329" y="144"/>
                    </a:cubicBezTo>
                    <a:cubicBezTo>
                      <a:pt x="1320" y="99"/>
                      <a:pt x="1311" y="45"/>
                      <a:pt x="1311"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30" name="Google Shape;1230;p50"/>
              <p:cNvSpPr/>
              <p:nvPr/>
            </p:nvSpPr>
            <p:spPr>
              <a:xfrm>
                <a:off x="6336750" y="2538875"/>
                <a:ext cx="127150" cy="51550"/>
              </a:xfrm>
              <a:custGeom>
                <a:avLst/>
                <a:gdLst/>
                <a:ahLst/>
                <a:cxnLst/>
                <a:rect l="l" t="t" r="r" b="b"/>
                <a:pathLst>
                  <a:path w="5086" h="2062" extrusionOk="0">
                    <a:moveTo>
                      <a:pt x="5086" y="1928"/>
                    </a:moveTo>
                    <a:cubicBezTo>
                      <a:pt x="3569" y="750"/>
                      <a:pt x="1714" y="1"/>
                      <a:pt x="1" y="54"/>
                    </a:cubicBezTo>
                    <a:cubicBezTo>
                      <a:pt x="1" y="108"/>
                      <a:pt x="28" y="161"/>
                      <a:pt x="55" y="197"/>
                    </a:cubicBezTo>
                    <a:cubicBezTo>
                      <a:pt x="1794" y="117"/>
                      <a:pt x="3543" y="946"/>
                      <a:pt x="4988" y="2062"/>
                    </a:cubicBezTo>
                    <a:cubicBezTo>
                      <a:pt x="5024" y="2017"/>
                      <a:pt x="5059" y="1972"/>
                      <a:pt x="5086" y="192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31" name="Google Shape;1231;p50"/>
              <p:cNvSpPr/>
              <p:nvPr/>
            </p:nvSpPr>
            <p:spPr>
              <a:xfrm>
                <a:off x="6338100" y="2541775"/>
                <a:ext cx="123350" cy="52000"/>
              </a:xfrm>
              <a:custGeom>
                <a:avLst/>
                <a:gdLst/>
                <a:ahLst/>
                <a:cxnLst/>
                <a:rect l="l" t="t" r="r" b="b"/>
                <a:pathLst>
                  <a:path w="4934" h="2080" extrusionOk="0">
                    <a:moveTo>
                      <a:pt x="4934" y="1946"/>
                    </a:moveTo>
                    <a:cubicBezTo>
                      <a:pt x="3489" y="830"/>
                      <a:pt x="1740" y="1"/>
                      <a:pt x="1" y="81"/>
                    </a:cubicBezTo>
                    <a:cubicBezTo>
                      <a:pt x="36" y="126"/>
                      <a:pt x="90" y="161"/>
                      <a:pt x="152" y="179"/>
                    </a:cubicBezTo>
                    <a:cubicBezTo>
                      <a:pt x="1910" y="72"/>
                      <a:pt x="3471" y="1018"/>
                      <a:pt x="4836" y="2079"/>
                    </a:cubicBezTo>
                    <a:cubicBezTo>
                      <a:pt x="4871" y="2035"/>
                      <a:pt x="4898" y="1990"/>
                      <a:pt x="4934" y="194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32" name="Google Shape;1232;p50"/>
              <p:cNvSpPr/>
              <p:nvPr/>
            </p:nvSpPr>
            <p:spPr>
              <a:xfrm>
                <a:off x="6235950" y="2540225"/>
                <a:ext cx="102175" cy="66700"/>
              </a:xfrm>
              <a:custGeom>
                <a:avLst/>
                <a:gdLst/>
                <a:ahLst/>
                <a:cxnLst/>
                <a:rect l="l" t="t" r="r" b="b"/>
                <a:pathLst>
                  <a:path w="4087" h="2668" extrusionOk="0">
                    <a:moveTo>
                      <a:pt x="4033" y="0"/>
                    </a:moveTo>
                    <a:cubicBezTo>
                      <a:pt x="2436" y="54"/>
                      <a:pt x="964" y="812"/>
                      <a:pt x="10" y="2579"/>
                    </a:cubicBezTo>
                    <a:cubicBezTo>
                      <a:pt x="1" y="2614"/>
                      <a:pt x="36" y="2641"/>
                      <a:pt x="99" y="2668"/>
                    </a:cubicBezTo>
                    <a:cubicBezTo>
                      <a:pt x="955" y="1071"/>
                      <a:pt x="2481" y="223"/>
                      <a:pt x="4087" y="143"/>
                    </a:cubicBezTo>
                    <a:cubicBezTo>
                      <a:pt x="4060" y="107"/>
                      <a:pt x="4033" y="54"/>
                      <a:pt x="4033"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33" name="Google Shape;1233;p50"/>
              <p:cNvSpPr/>
              <p:nvPr/>
            </p:nvSpPr>
            <p:spPr>
              <a:xfrm>
                <a:off x="6238400" y="2543800"/>
                <a:ext cx="103525" cy="63575"/>
              </a:xfrm>
              <a:custGeom>
                <a:avLst/>
                <a:gdLst/>
                <a:ahLst/>
                <a:cxnLst/>
                <a:rect l="l" t="t" r="r" b="b"/>
                <a:pathLst>
                  <a:path w="4141" h="2543" extrusionOk="0">
                    <a:moveTo>
                      <a:pt x="3989" y="0"/>
                    </a:moveTo>
                    <a:cubicBezTo>
                      <a:pt x="2383" y="80"/>
                      <a:pt x="857" y="928"/>
                      <a:pt x="1" y="2525"/>
                    </a:cubicBezTo>
                    <a:cubicBezTo>
                      <a:pt x="63" y="2543"/>
                      <a:pt x="152" y="2543"/>
                      <a:pt x="268" y="2507"/>
                    </a:cubicBezTo>
                    <a:cubicBezTo>
                      <a:pt x="1027" y="1080"/>
                      <a:pt x="2517" y="196"/>
                      <a:pt x="4140" y="98"/>
                    </a:cubicBezTo>
                    <a:cubicBezTo>
                      <a:pt x="4078" y="80"/>
                      <a:pt x="4024" y="45"/>
                      <a:pt x="398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34" name="Google Shape;1234;p50"/>
              <p:cNvSpPr/>
              <p:nvPr/>
            </p:nvSpPr>
            <p:spPr>
              <a:xfrm>
                <a:off x="6189800" y="2546925"/>
                <a:ext cx="51300" cy="93900"/>
              </a:xfrm>
              <a:custGeom>
                <a:avLst/>
                <a:gdLst/>
                <a:ahLst/>
                <a:cxnLst/>
                <a:rect l="l" t="t" r="r" b="b"/>
                <a:pathLst>
                  <a:path w="2052" h="3756" extrusionOk="0">
                    <a:moveTo>
                      <a:pt x="2052" y="0"/>
                    </a:moveTo>
                    <a:cubicBezTo>
                      <a:pt x="1980" y="250"/>
                      <a:pt x="1820" y="491"/>
                      <a:pt x="1766" y="803"/>
                    </a:cubicBezTo>
                    <a:cubicBezTo>
                      <a:pt x="1302" y="1365"/>
                      <a:pt x="740" y="2721"/>
                      <a:pt x="0" y="3756"/>
                    </a:cubicBezTo>
                    <a:cubicBezTo>
                      <a:pt x="36" y="3408"/>
                      <a:pt x="125" y="3113"/>
                      <a:pt x="161" y="2846"/>
                    </a:cubicBezTo>
                    <a:cubicBezTo>
                      <a:pt x="758" y="1847"/>
                      <a:pt x="1169" y="794"/>
                      <a:pt x="205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35" name="Google Shape;1235;p50"/>
              <p:cNvSpPr/>
              <p:nvPr/>
            </p:nvSpPr>
            <p:spPr>
              <a:xfrm>
                <a:off x="6122650" y="2618050"/>
                <a:ext cx="71175" cy="65825"/>
              </a:xfrm>
              <a:custGeom>
                <a:avLst/>
                <a:gdLst/>
                <a:ahLst/>
                <a:cxnLst/>
                <a:rect l="l" t="t" r="r" b="b"/>
                <a:pathLst>
                  <a:path w="2847" h="2633" extrusionOk="0">
                    <a:moveTo>
                      <a:pt x="2847" y="1"/>
                    </a:moveTo>
                    <a:cubicBezTo>
                      <a:pt x="2811" y="268"/>
                      <a:pt x="2722" y="563"/>
                      <a:pt x="2686" y="911"/>
                    </a:cubicBezTo>
                    <a:cubicBezTo>
                      <a:pt x="1972" y="1919"/>
                      <a:pt x="1098" y="2633"/>
                      <a:pt x="1" y="2062"/>
                    </a:cubicBezTo>
                    <a:cubicBezTo>
                      <a:pt x="215" y="1972"/>
                      <a:pt x="447" y="1928"/>
                      <a:pt x="643" y="1928"/>
                    </a:cubicBezTo>
                    <a:cubicBezTo>
                      <a:pt x="1642" y="2026"/>
                      <a:pt x="2418" y="697"/>
                      <a:pt x="2847"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36" name="Google Shape;1236;p50"/>
              <p:cNvSpPr/>
              <p:nvPr/>
            </p:nvSpPr>
            <p:spPr>
              <a:xfrm>
                <a:off x="6231050" y="2566975"/>
                <a:ext cx="2925" cy="23675"/>
              </a:xfrm>
              <a:custGeom>
                <a:avLst/>
                <a:gdLst/>
                <a:ahLst/>
                <a:cxnLst/>
                <a:rect l="l" t="t" r="r" b="b"/>
                <a:pathLst>
                  <a:path w="117" h="947" extrusionOk="0">
                    <a:moveTo>
                      <a:pt x="116" y="1"/>
                    </a:moveTo>
                    <a:cubicBezTo>
                      <a:pt x="90" y="269"/>
                      <a:pt x="81" y="536"/>
                      <a:pt x="90" y="795"/>
                    </a:cubicBezTo>
                    <a:cubicBezTo>
                      <a:pt x="63" y="848"/>
                      <a:pt x="36" y="902"/>
                      <a:pt x="0" y="947"/>
                    </a:cubicBezTo>
                    <a:cubicBezTo>
                      <a:pt x="0" y="661"/>
                      <a:pt x="9" y="376"/>
                      <a:pt x="45" y="99"/>
                    </a:cubicBezTo>
                    <a:cubicBezTo>
                      <a:pt x="72" y="63"/>
                      <a:pt x="90" y="37"/>
                      <a:pt x="11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37" name="Google Shape;1237;p50"/>
              <p:cNvSpPr/>
              <p:nvPr/>
            </p:nvSpPr>
            <p:spPr>
              <a:xfrm>
                <a:off x="6231050" y="2586825"/>
                <a:ext cx="2250" cy="3825"/>
              </a:xfrm>
              <a:custGeom>
                <a:avLst/>
                <a:gdLst/>
                <a:ahLst/>
                <a:cxnLst/>
                <a:rect l="l" t="t" r="r" b="b"/>
                <a:pathLst>
                  <a:path w="90" h="153" extrusionOk="0">
                    <a:moveTo>
                      <a:pt x="90" y="1"/>
                    </a:moveTo>
                    <a:lnTo>
                      <a:pt x="90" y="1"/>
                    </a:lnTo>
                    <a:cubicBezTo>
                      <a:pt x="63" y="54"/>
                      <a:pt x="36" y="108"/>
                      <a:pt x="0" y="153"/>
                    </a:cubicBezTo>
                    <a:cubicBezTo>
                      <a:pt x="0" y="153"/>
                      <a:pt x="0" y="153"/>
                      <a:pt x="0" y="153"/>
                    </a:cubicBezTo>
                    <a:cubicBezTo>
                      <a:pt x="36" y="108"/>
                      <a:pt x="63" y="54"/>
                      <a:pt x="9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38" name="Google Shape;1238;p50"/>
              <p:cNvSpPr/>
              <p:nvPr/>
            </p:nvSpPr>
            <p:spPr>
              <a:xfrm>
                <a:off x="6204275" y="2569450"/>
                <a:ext cx="27925" cy="68250"/>
              </a:xfrm>
              <a:custGeom>
                <a:avLst/>
                <a:gdLst/>
                <a:ahLst/>
                <a:cxnLst/>
                <a:rect l="l" t="t" r="r" b="b"/>
                <a:pathLst>
                  <a:path w="1117" h="2730" extrusionOk="0">
                    <a:moveTo>
                      <a:pt x="1116" y="0"/>
                    </a:moveTo>
                    <a:cubicBezTo>
                      <a:pt x="1080" y="277"/>
                      <a:pt x="1071" y="562"/>
                      <a:pt x="1071" y="848"/>
                    </a:cubicBezTo>
                    <a:cubicBezTo>
                      <a:pt x="741" y="1490"/>
                      <a:pt x="402" y="2132"/>
                      <a:pt x="1" y="2730"/>
                    </a:cubicBezTo>
                    <a:cubicBezTo>
                      <a:pt x="1" y="2409"/>
                      <a:pt x="28" y="2105"/>
                      <a:pt x="72" y="1802"/>
                    </a:cubicBezTo>
                    <a:cubicBezTo>
                      <a:pt x="474" y="1097"/>
                      <a:pt x="822" y="401"/>
                      <a:pt x="111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39" name="Google Shape;1239;p50"/>
              <p:cNvSpPr/>
              <p:nvPr/>
            </p:nvSpPr>
            <p:spPr>
              <a:xfrm>
                <a:off x="6204275" y="2590625"/>
                <a:ext cx="26800" cy="47075"/>
              </a:xfrm>
              <a:custGeom>
                <a:avLst/>
                <a:gdLst/>
                <a:ahLst/>
                <a:cxnLst/>
                <a:rect l="l" t="t" r="r" b="b"/>
                <a:pathLst>
                  <a:path w="1072" h="1883" extrusionOk="0">
                    <a:moveTo>
                      <a:pt x="1071" y="1"/>
                    </a:moveTo>
                    <a:cubicBezTo>
                      <a:pt x="1071" y="1"/>
                      <a:pt x="1071" y="1"/>
                      <a:pt x="1071" y="1"/>
                    </a:cubicBezTo>
                    <a:cubicBezTo>
                      <a:pt x="741" y="643"/>
                      <a:pt x="402" y="1285"/>
                      <a:pt x="1" y="1883"/>
                    </a:cubicBezTo>
                    <a:lnTo>
                      <a:pt x="1" y="1883"/>
                    </a:lnTo>
                    <a:cubicBezTo>
                      <a:pt x="402" y="1285"/>
                      <a:pt x="741" y="643"/>
                      <a:pt x="1071"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40" name="Google Shape;1240;p50"/>
              <p:cNvSpPr/>
              <p:nvPr/>
            </p:nvSpPr>
            <p:spPr>
              <a:xfrm>
                <a:off x="6167050" y="2614500"/>
                <a:ext cx="39050" cy="62025"/>
              </a:xfrm>
              <a:custGeom>
                <a:avLst/>
                <a:gdLst/>
                <a:ahLst/>
                <a:cxnLst/>
                <a:rect l="l" t="t" r="r" b="b"/>
                <a:pathLst>
                  <a:path w="1562" h="2481" extrusionOk="0">
                    <a:moveTo>
                      <a:pt x="1561" y="0"/>
                    </a:moveTo>
                    <a:cubicBezTo>
                      <a:pt x="1517" y="303"/>
                      <a:pt x="1490" y="607"/>
                      <a:pt x="1490" y="928"/>
                    </a:cubicBezTo>
                    <a:cubicBezTo>
                      <a:pt x="1080" y="1526"/>
                      <a:pt x="616" y="2097"/>
                      <a:pt x="0" y="2480"/>
                    </a:cubicBezTo>
                    <a:cubicBezTo>
                      <a:pt x="18" y="2275"/>
                      <a:pt x="80" y="2088"/>
                      <a:pt x="152" y="1918"/>
                    </a:cubicBezTo>
                    <a:cubicBezTo>
                      <a:pt x="696" y="1454"/>
                      <a:pt x="1160" y="723"/>
                      <a:pt x="156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41" name="Google Shape;1241;p50"/>
              <p:cNvSpPr/>
              <p:nvPr/>
            </p:nvSpPr>
            <p:spPr>
              <a:xfrm>
                <a:off x="6167050" y="2637675"/>
                <a:ext cx="37250" cy="38850"/>
              </a:xfrm>
              <a:custGeom>
                <a:avLst/>
                <a:gdLst/>
                <a:ahLst/>
                <a:cxnLst/>
                <a:rect l="l" t="t" r="r" b="b"/>
                <a:pathLst>
                  <a:path w="1490" h="1554" extrusionOk="0">
                    <a:moveTo>
                      <a:pt x="1490" y="1"/>
                    </a:moveTo>
                    <a:lnTo>
                      <a:pt x="1490" y="1"/>
                    </a:lnTo>
                    <a:cubicBezTo>
                      <a:pt x="1080" y="599"/>
                      <a:pt x="616" y="1170"/>
                      <a:pt x="0" y="1553"/>
                    </a:cubicBezTo>
                    <a:cubicBezTo>
                      <a:pt x="0" y="1553"/>
                      <a:pt x="0" y="1553"/>
                      <a:pt x="0" y="1553"/>
                    </a:cubicBezTo>
                    <a:cubicBezTo>
                      <a:pt x="616" y="1170"/>
                      <a:pt x="1080" y="599"/>
                      <a:pt x="149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42" name="Google Shape;1242;p50"/>
              <p:cNvSpPr/>
              <p:nvPr/>
            </p:nvSpPr>
            <p:spPr>
              <a:xfrm>
                <a:off x="6231050" y="2586825"/>
                <a:ext cx="2475" cy="8075"/>
              </a:xfrm>
              <a:custGeom>
                <a:avLst/>
                <a:gdLst/>
                <a:ahLst/>
                <a:cxnLst/>
                <a:rect l="l" t="t" r="r" b="b"/>
                <a:pathLst>
                  <a:path w="99" h="323" extrusionOk="0">
                    <a:moveTo>
                      <a:pt x="90" y="1"/>
                    </a:moveTo>
                    <a:cubicBezTo>
                      <a:pt x="63" y="54"/>
                      <a:pt x="36" y="108"/>
                      <a:pt x="0" y="153"/>
                    </a:cubicBezTo>
                    <a:cubicBezTo>
                      <a:pt x="9" y="206"/>
                      <a:pt x="9" y="269"/>
                      <a:pt x="18" y="322"/>
                    </a:cubicBezTo>
                    <a:cubicBezTo>
                      <a:pt x="45" y="269"/>
                      <a:pt x="72" y="224"/>
                      <a:pt x="99" y="179"/>
                    </a:cubicBezTo>
                    <a:cubicBezTo>
                      <a:pt x="99" y="117"/>
                      <a:pt x="90" y="63"/>
                      <a:pt x="9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43" name="Google Shape;1243;p50"/>
              <p:cNvSpPr/>
              <p:nvPr/>
            </p:nvSpPr>
            <p:spPr>
              <a:xfrm>
                <a:off x="6231500" y="2591300"/>
                <a:ext cx="2700" cy="7825"/>
              </a:xfrm>
              <a:custGeom>
                <a:avLst/>
                <a:gdLst/>
                <a:ahLst/>
                <a:cxnLst/>
                <a:rect l="l" t="t" r="r" b="b"/>
                <a:pathLst>
                  <a:path w="108" h="313" extrusionOk="0">
                    <a:moveTo>
                      <a:pt x="81" y="0"/>
                    </a:moveTo>
                    <a:cubicBezTo>
                      <a:pt x="54" y="45"/>
                      <a:pt x="27" y="90"/>
                      <a:pt x="0" y="143"/>
                    </a:cubicBezTo>
                    <a:cubicBezTo>
                      <a:pt x="9" y="197"/>
                      <a:pt x="18" y="250"/>
                      <a:pt x="27" y="313"/>
                    </a:cubicBezTo>
                    <a:cubicBezTo>
                      <a:pt x="54" y="259"/>
                      <a:pt x="81" y="214"/>
                      <a:pt x="107" y="179"/>
                    </a:cubicBezTo>
                    <a:cubicBezTo>
                      <a:pt x="98" y="116"/>
                      <a:pt x="89" y="54"/>
                      <a:pt x="8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44" name="Google Shape;1244;p50"/>
              <p:cNvSpPr/>
              <p:nvPr/>
            </p:nvSpPr>
            <p:spPr>
              <a:xfrm>
                <a:off x="6232175" y="2595750"/>
                <a:ext cx="2700" cy="7625"/>
              </a:xfrm>
              <a:custGeom>
                <a:avLst/>
                <a:gdLst/>
                <a:ahLst/>
                <a:cxnLst/>
                <a:rect l="l" t="t" r="r" b="b"/>
                <a:pathLst>
                  <a:path w="108" h="305" extrusionOk="0">
                    <a:moveTo>
                      <a:pt x="80" y="1"/>
                    </a:moveTo>
                    <a:cubicBezTo>
                      <a:pt x="54" y="36"/>
                      <a:pt x="27" y="81"/>
                      <a:pt x="0" y="135"/>
                    </a:cubicBezTo>
                    <a:cubicBezTo>
                      <a:pt x="9" y="188"/>
                      <a:pt x="27" y="242"/>
                      <a:pt x="36" y="304"/>
                    </a:cubicBezTo>
                    <a:cubicBezTo>
                      <a:pt x="62" y="259"/>
                      <a:pt x="89" y="215"/>
                      <a:pt x="107" y="179"/>
                    </a:cubicBezTo>
                    <a:cubicBezTo>
                      <a:pt x="98" y="117"/>
                      <a:pt x="89" y="54"/>
                      <a:pt x="8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45" name="Google Shape;1245;p50"/>
              <p:cNvSpPr/>
              <p:nvPr/>
            </p:nvSpPr>
            <p:spPr>
              <a:xfrm>
                <a:off x="6233050" y="2600225"/>
                <a:ext cx="3150" cy="7375"/>
              </a:xfrm>
              <a:custGeom>
                <a:avLst/>
                <a:gdLst/>
                <a:ahLst/>
                <a:cxnLst/>
                <a:rect l="l" t="t" r="r" b="b"/>
                <a:pathLst>
                  <a:path w="126" h="295" extrusionOk="0">
                    <a:moveTo>
                      <a:pt x="72" y="0"/>
                    </a:moveTo>
                    <a:cubicBezTo>
                      <a:pt x="54" y="36"/>
                      <a:pt x="27" y="80"/>
                      <a:pt x="1" y="125"/>
                    </a:cubicBezTo>
                    <a:cubicBezTo>
                      <a:pt x="19" y="179"/>
                      <a:pt x="36" y="241"/>
                      <a:pt x="63" y="295"/>
                    </a:cubicBezTo>
                    <a:cubicBezTo>
                      <a:pt x="81" y="259"/>
                      <a:pt x="108" y="223"/>
                      <a:pt x="126" y="179"/>
                    </a:cubicBezTo>
                    <a:cubicBezTo>
                      <a:pt x="108" y="116"/>
                      <a:pt x="90" y="63"/>
                      <a:pt x="7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46" name="Google Shape;1246;p50"/>
              <p:cNvSpPr/>
              <p:nvPr/>
            </p:nvSpPr>
            <p:spPr>
              <a:xfrm>
                <a:off x="6204050" y="2590625"/>
                <a:ext cx="27475" cy="50425"/>
              </a:xfrm>
              <a:custGeom>
                <a:avLst/>
                <a:gdLst/>
                <a:ahLst/>
                <a:cxnLst/>
                <a:rect l="l" t="t" r="r" b="b"/>
                <a:pathLst>
                  <a:path w="1099" h="2017" extrusionOk="0">
                    <a:moveTo>
                      <a:pt x="1080" y="1"/>
                    </a:moveTo>
                    <a:cubicBezTo>
                      <a:pt x="750" y="643"/>
                      <a:pt x="411" y="1285"/>
                      <a:pt x="10" y="1883"/>
                    </a:cubicBezTo>
                    <a:cubicBezTo>
                      <a:pt x="1" y="1927"/>
                      <a:pt x="1" y="1972"/>
                      <a:pt x="10" y="2017"/>
                    </a:cubicBezTo>
                    <a:cubicBezTo>
                      <a:pt x="420" y="1419"/>
                      <a:pt x="777" y="786"/>
                      <a:pt x="1098" y="170"/>
                    </a:cubicBezTo>
                    <a:cubicBezTo>
                      <a:pt x="1089" y="117"/>
                      <a:pt x="1089" y="54"/>
                      <a:pt x="108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47" name="Google Shape;1247;p50"/>
              <p:cNvSpPr/>
              <p:nvPr/>
            </p:nvSpPr>
            <p:spPr>
              <a:xfrm>
                <a:off x="6204275" y="2594875"/>
                <a:ext cx="27925" cy="49750"/>
              </a:xfrm>
              <a:custGeom>
                <a:avLst/>
                <a:gdLst/>
                <a:ahLst/>
                <a:cxnLst/>
                <a:rect l="l" t="t" r="r" b="b"/>
                <a:pathLst>
                  <a:path w="1117" h="1990" extrusionOk="0">
                    <a:moveTo>
                      <a:pt x="1089" y="0"/>
                    </a:moveTo>
                    <a:cubicBezTo>
                      <a:pt x="768" y="616"/>
                      <a:pt x="411" y="1249"/>
                      <a:pt x="1" y="1847"/>
                    </a:cubicBezTo>
                    <a:cubicBezTo>
                      <a:pt x="1" y="1891"/>
                      <a:pt x="10" y="1936"/>
                      <a:pt x="19" y="1989"/>
                    </a:cubicBezTo>
                    <a:cubicBezTo>
                      <a:pt x="447" y="1383"/>
                      <a:pt x="813" y="740"/>
                      <a:pt x="1116" y="170"/>
                    </a:cubicBezTo>
                    <a:cubicBezTo>
                      <a:pt x="1107" y="107"/>
                      <a:pt x="1098" y="54"/>
                      <a:pt x="108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48" name="Google Shape;1248;p50"/>
              <p:cNvSpPr/>
              <p:nvPr/>
            </p:nvSpPr>
            <p:spPr>
              <a:xfrm>
                <a:off x="6204725" y="2599100"/>
                <a:ext cx="28350" cy="49100"/>
              </a:xfrm>
              <a:custGeom>
                <a:avLst/>
                <a:gdLst/>
                <a:ahLst/>
                <a:cxnLst/>
                <a:rect l="l" t="t" r="r" b="b"/>
                <a:pathLst>
                  <a:path w="1134" h="1964" extrusionOk="0">
                    <a:moveTo>
                      <a:pt x="1098" y="1"/>
                    </a:moveTo>
                    <a:cubicBezTo>
                      <a:pt x="795" y="571"/>
                      <a:pt x="429" y="1214"/>
                      <a:pt x="1" y="1820"/>
                    </a:cubicBezTo>
                    <a:cubicBezTo>
                      <a:pt x="10" y="1865"/>
                      <a:pt x="19" y="1910"/>
                      <a:pt x="27" y="1963"/>
                    </a:cubicBezTo>
                    <a:cubicBezTo>
                      <a:pt x="482" y="1357"/>
                      <a:pt x="857" y="687"/>
                      <a:pt x="1134" y="170"/>
                    </a:cubicBezTo>
                    <a:cubicBezTo>
                      <a:pt x="1125" y="108"/>
                      <a:pt x="1107" y="54"/>
                      <a:pt x="109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49" name="Google Shape;1249;p50"/>
              <p:cNvSpPr/>
              <p:nvPr/>
            </p:nvSpPr>
            <p:spPr>
              <a:xfrm>
                <a:off x="6205400" y="2603350"/>
                <a:ext cx="29250" cy="48400"/>
              </a:xfrm>
              <a:custGeom>
                <a:avLst/>
                <a:gdLst/>
                <a:ahLst/>
                <a:cxnLst/>
                <a:rect l="l" t="t" r="r" b="b"/>
                <a:pathLst>
                  <a:path w="1170" h="1936" extrusionOk="0">
                    <a:moveTo>
                      <a:pt x="1107" y="0"/>
                    </a:moveTo>
                    <a:cubicBezTo>
                      <a:pt x="830" y="517"/>
                      <a:pt x="455" y="1187"/>
                      <a:pt x="0" y="1793"/>
                    </a:cubicBezTo>
                    <a:cubicBezTo>
                      <a:pt x="18" y="1838"/>
                      <a:pt x="36" y="1882"/>
                      <a:pt x="54" y="1936"/>
                    </a:cubicBezTo>
                    <a:cubicBezTo>
                      <a:pt x="518" y="1329"/>
                      <a:pt x="893" y="678"/>
                      <a:pt x="1169" y="170"/>
                    </a:cubicBezTo>
                    <a:cubicBezTo>
                      <a:pt x="1142" y="116"/>
                      <a:pt x="1125" y="54"/>
                      <a:pt x="110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50" name="Google Shape;1250;p50"/>
              <p:cNvSpPr/>
              <p:nvPr/>
            </p:nvSpPr>
            <p:spPr>
              <a:xfrm>
                <a:off x="6166150" y="2637675"/>
                <a:ext cx="38150" cy="41750"/>
              </a:xfrm>
              <a:custGeom>
                <a:avLst/>
                <a:gdLst/>
                <a:ahLst/>
                <a:cxnLst/>
                <a:rect l="l" t="t" r="r" b="b"/>
                <a:pathLst>
                  <a:path w="1526" h="1670" extrusionOk="0">
                    <a:moveTo>
                      <a:pt x="1526" y="1"/>
                    </a:moveTo>
                    <a:cubicBezTo>
                      <a:pt x="1116" y="599"/>
                      <a:pt x="652" y="1170"/>
                      <a:pt x="36" y="1553"/>
                    </a:cubicBezTo>
                    <a:cubicBezTo>
                      <a:pt x="18" y="1589"/>
                      <a:pt x="9" y="1624"/>
                      <a:pt x="0" y="1669"/>
                    </a:cubicBezTo>
                    <a:cubicBezTo>
                      <a:pt x="616" y="1294"/>
                      <a:pt x="1107" y="732"/>
                      <a:pt x="1526" y="135"/>
                    </a:cubicBezTo>
                    <a:cubicBezTo>
                      <a:pt x="1517" y="90"/>
                      <a:pt x="1517" y="45"/>
                      <a:pt x="152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51" name="Google Shape;1251;p50"/>
              <p:cNvSpPr/>
              <p:nvPr/>
            </p:nvSpPr>
            <p:spPr>
              <a:xfrm>
                <a:off x="6165475" y="2641025"/>
                <a:ext cx="39275" cy="41300"/>
              </a:xfrm>
              <a:custGeom>
                <a:avLst/>
                <a:gdLst/>
                <a:ahLst/>
                <a:cxnLst/>
                <a:rect l="l" t="t" r="r" b="b"/>
                <a:pathLst>
                  <a:path w="1571" h="1652" extrusionOk="0">
                    <a:moveTo>
                      <a:pt x="1553" y="1"/>
                    </a:moveTo>
                    <a:cubicBezTo>
                      <a:pt x="1134" y="598"/>
                      <a:pt x="643" y="1160"/>
                      <a:pt x="27" y="1535"/>
                    </a:cubicBezTo>
                    <a:cubicBezTo>
                      <a:pt x="10" y="1571"/>
                      <a:pt x="10" y="1615"/>
                      <a:pt x="1" y="1651"/>
                    </a:cubicBezTo>
                    <a:cubicBezTo>
                      <a:pt x="616" y="1312"/>
                      <a:pt x="1134" y="741"/>
                      <a:pt x="1571" y="143"/>
                    </a:cubicBezTo>
                    <a:cubicBezTo>
                      <a:pt x="1562" y="90"/>
                      <a:pt x="1553" y="45"/>
                      <a:pt x="1553"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52" name="Google Shape;1252;p50"/>
              <p:cNvSpPr/>
              <p:nvPr/>
            </p:nvSpPr>
            <p:spPr>
              <a:xfrm>
                <a:off x="6165475" y="2644600"/>
                <a:ext cx="39950" cy="40825"/>
              </a:xfrm>
              <a:custGeom>
                <a:avLst/>
                <a:gdLst/>
                <a:ahLst/>
                <a:cxnLst/>
                <a:rect l="l" t="t" r="r" b="b"/>
                <a:pathLst>
                  <a:path w="1598" h="1633" extrusionOk="0">
                    <a:moveTo>
                      <a:pt x="1571" y="0"/>
                    </a:moveTo>
                    <a:cubicBezTo>
                      <a:pt x="1134" y="598"/>
                      <a:pt x="616" y="1169"/>
                      <a:pt x="1" y="1508"/>
                    </a:cubicBezTo>
                    <a:cubicBezTo>
                      <a:pt x="1" y="1553"/>
                      <a:pt x="1" y="1588"/>
                      <a:pt x="10" y="1633"/>
                    </a:cubicBezTo>
                    <a:cubicBezTo>
                      <a:pt x="625" y="1321"/>
                      <a:pt x="1151" y="750"/>
                      <a:pt x="1597" y="143"/>
                    </a:cubicBezTo>
                    <a:cubicBezTo>
                      <a:pt x="1589" y="90"/>
                      <a:pt x="1580" y="45"/>
                      <a:pt x="157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53" name="Google Shape;1253;p50"/>
              <p:cNvSpPr/>
              <p:nvPr/>
            </p:nvSpPr>
            <p:spPr>
              <a:xfrm>
                <a:off x="6165700" y="2648175"/>
                <a:ext cx="41075" cy="40600"/>
              </a:xfrm>
              <a:custGeom>
                <a:avLst/>
                <a:gdLst/>
                <a:ahLst/>
                <a:cxnLst/>
                <a:rect l="l" t="t" r="r" b="b"/>
                <a:pathLst>
                  <a:path w="1643" h="1624" extrusionOk="0">
                    <a:moveTo>
                      <a:pt x="1588" y="0"/>
                    </a:moveTo>
                    <a:cubicBezTo>
                      <a:pt x="1142" y="607"/>
                      <a:pt x="616" y="1178"/>
                      <a:pt x="1" y="1490"/>
                    </a:cubicBezTo>
                    <a:cubicBezTo>
                      <a:pt x="1" y="1535"/>
                      <a:pt x="9" y="1579"/>
                      <a:pt x="18" y="1624"/>
                    </a:cubicBezTo>
                    <a:cubicBezTo>
                      <a:pt x="634" y="1312"/>
                      <a:pt x="1187" y="750"/>
                      <a:pt x="1642" y="143"/>
                    </a:cubicBezTo>
                    <a:cubicBezTo>
                      <a:pt x="1624" y="89"/>
                      <a:pt x="1606" y="45"/>
                      <a:pt x="1588"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54" name="Google Shape;1254;p50"/>
              <p:cNvSpPr/>
              <p:nvPr/>
            </p:nvSpPr>
            <p:spPr>
              <a:xfrm>
                <a:off x="6216550" y="2604675"/>
                <a:ext cx="20100" cy="34375"/>
              </a:xfrm>
              <a:custGeom>
                <a:avLst/>
                <a:gdLst/>
                <a:ahLst/>
                <a:cxnLst/>
                <a:rect l="l" t="t" r="r" b="b"/>
                <a:pathLst>
                  <a:path w="804" h="1375" extrusionOk="0">
                    <a:moveTo>
                      <a:pt x="786" y="1"/>
                    </a:moveTo>
                    <a:cubicBezTo>
                      <a:pt x="786" y="18"/>
                      <a:pt x="786" y="36"/>
                      <a:pt x="803" y="45"/>
                    </a:cubicBezTo>
                    <a:cubicBezTo>
                      <a:pt x="607" y="420"/>
                      <a:pt x="340" y="893"/>
                      <a:pt x="36" y="1374"/>
                    </a:cubicBezTo>
                    <a:cubicBezTo>
                      <a:pt x="18" y="1365"/>
                      <a:pt x="1" y="1348"/>
                      <a:pt x="1" y="1330"/>
                    </a:cubicBezTo>
                    <a:cubicBezTo>
                      <a:pt x="322" y="848"/>
                      <a:pt x="580" y="375"/>
                      <a:pt x="78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55" name="Google Shape;1255;p50"/>
              <p:cNvSpPr/>
              <p:nvPr/>
            </p:nvSpPr>
            <p:spPr>
              <a:xfrm>
                <a:off x="6188900" y="2637900"/>
                <a:ext cx="28575" cy="35725"/>
              </a:xfrm>
              <a:custGeom>
                <a:avLst/>
                <a:gdLst/>
                <a:ahLst/>
                <a:cxnLst/>
                <a:rect l="l" t="t" r="r" b="b"/>
                <a:pathLst>
                  <a:path w="1143" h="1429" extrusionOk="0">
                    <a:moveTo>
                      <a:pt x="1107" y="1"/>
                    </a:moveTo>
                    <a:cubicBezTo>
                      <a:pt x="1107" y="19"/>
                      <a:pt x="1124" y="36"/>
                      <a:pt x="1142" y="45"/>
                    </a:cubicBezTo>
                    <a:cubicBezTo>
                      <a:pt x="830" y="527"/>
                      <a:pt x="464" y="1018"/>
                      <a:pt x="63" y="1428"/>
                    </a:cubicBezTo>
                    <a:cubicBezTo>
                      <a:pt x="36" y="1428"/>
                      <a:pt x="9" y="1410"/>
                      <a:pt x="0" y="1366"/>
                    </a:cubicBezTo>
                    <a:cubicBezTo>
                      <a:pt x="420" y="964"/>
                      <a:pt x="794" y="483"/>
                      <a:pt x="1107"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56" name="Google Shape;1256;p50"/>
              <p:cNvSpPr/>
              <p:nvPr/>
            </p:nvSpPr>
            <p:spPr>
              <a:xfrm>
                <a:off x="6217450" y="2605800"/>
                <a:ext cx="20975" cy="33700"/>
              </a:xfrm>
              <a:custGeom>
                <a:avLst/>
                <a:gdLst/>
                <a:ahLst/>
                <a:cxnLst/>
                <a:rect l="l" t="t" r="r" b="b"/>
                <a:pathLst>
                  <a:path w="839" h="1348" extrusionOk="0">
                    <a:moveTo>
                      <a:pt x="767" y="0"/>
                    </a:moveTo>
                    <a:cubicBezTo>
                      <a:pt x="785" y="18"/>
                      <a:pt x="803" y="36"/>
                      <a:pt x="839" y="45"/>
                    </a:cubicBezTo>
                    <a:cubicBezTo>
                      <a:pt x="634" y="419"/>
                      <a:pt x="384" y="883"/>
                      <a:pt x="81" y="1347"/>
                    </a:cubicBezTo>
                    <a:cubicBezTo>
                      <a:pt x="45" y="1347"/>
                      <a:pt x="18" y="1347"/>
                      <a:pt x="0" y="1329"/>
                    </a:cubicBezTo>
                    <a:cubicBezTo>
                      <a:pt x="304" y="848"/>
                      <a:pt x="571" y="375"/>
                      <a:pt x="76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57" name="Google Shape;1257;p50"/>
              <p:cNvSpPr/>
              <p:nvPr/>
            </p:nvSpPr>
            <p:spPr>
              <a:xfrm>
                <a:off x="6190450" y="2639025"/>
                <a:ext cx="29025" cy="34825"/>
              </a:xfrm>
              <a:custGeom>
                <a:avLst/>
                <a:gdLst/>
                <a:ahLst/>
                <a:cxnLst/>
                <a:rect l="l" t="t" r="r" b="b"/>
                <a:pathLst>
                  <a:path w="1161" h="1393" extrusionOk="0">
                    <a:moveTo>
                      <a:pt x="1080" y="0"/>
                    </a:moveTo>
                    <a:cubicBezTo>
                      <a:pt x="1098" y="18"/>
                      <a:pt x="1125" y="18"/>
                      <a:pt x="1161" y="18"/>
                    </a:cubicBezTo>
                    <a:cubicBezTo>
                      <a:pt x="857" y="491"/>
                      <a:pt x="509" y="964"/>
                      <a:pt x="117" y="1365"/>
                    </a:cubicBezTo>
                    <a:cubicBezTo>
                      <a:pt x="63" y="1383"/>
                      <a:pt x="28" y="1392"/>
                      <a:pt x="1" y="1383"/>
                    </a:cubicBezTo>
                    <a:cubicBezTo>
                      <a:pt x="402" y="973"/>
                      <a:pt x="768" y="482"/>
                      <a:pt x="1080"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58" name="Google Shape;1258;p50"/>
              <p:cNvSpPr/>
              <p:nvPr/>
            </p:nvSpPr>
            <p:spPr>
              <a:xfrm>
                <a:off x="6193350" y="2606450"/>
                <a:ext cx="51775" cy="66725"/>
              </a:xfrm>
              <a:custGeom>
                <a:avLst/>
                <a:gdLst/>
                <a:ahLst/>
                <a:cxnLst/>
                <a:rect l="l" t="t" r="r" b="b"/>
                <a:pathLst>
                  <a:path w="2071" h="2669" extrusionOk="0">
                    <a:moveTo>
                      <a:pt x="1803" y="19"/>
                    </a:moveTo>
                    <a:cubicBezTo>
                      <a:pt x="1865" y="37"/>
                      <a:pt x="1954" y="37"/>
                      <a:pt x="2070" y="1"/>
                    </a:cubicBezTo>
                    <a:cubicBezTo>
                      <a:pt x="1660" y="768"/>
                      <a:pt x="1116" y="1785"/>
                      <a:pt x="411" y="2579"/>
                    </a:cubicBezTo>
                    <a:cubicBezTo>
                      <a:pt x="233" y="2588"/>
                      <a:pt x="90" y="2642"/>
                      <a:pt x="1" y="2668"/>
                    </a:cubicBezTo>
                    <a:cubicBezTo>
                      <a:pt x="786" y="1865"/>
                      <a:pt x="1392" y="768"/>
                      <a:pt x="1803" y="1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sp>
          <p:nvSpPr>
            <p:cNvPr id="1259" name="Google Shape;1259;p50"/>
            <p:cNvSpPr/>
            <p:nvPr/>
          </p:nvSpPr>
          <p:spPr>
            <a:xfrm>
              <a:off x="283275" y="2562100"/>
              <a:ext cx="540900" cy="1068600"/>
            </a:xfrm>
            <a:prstGeom prst="ellipse">
              <a:avLst/>
            </a:prstGeom>
            <a:gradFill>
              <a:gsLst>
                <a:gs pos="0">
                  <a:schemeClr val="accent1"/>
                </a:gs>
                <a:gs pos="100000">
                  <a:schemeClr val="lt2"/>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nvGrpSpPr>
            <p:cNvPr id="1260" name="Google Shape;1260;p50"/>
            <p:cNvGrpSpPr/>
            <p:nvPr/>
          </p:nvGrpSpPr>
          <p:grpSpPr>
            <a:xfrm rot="-4462922">
              <a:off x="-56755" y="2663791"/>
              <a:ext cx="1311094" cy="916726"/>
              <a:chOff x="4948525" y="3594025"/>
              <a:chExt cx="1311200" cy="916800"/>
            </a:xfrm>
          </p:grpSpPr>
          <p:sp>
            <p:nvSpPr>
              <p:cNvPr id="1261" name="Google Shape;1261;p50"/>
              <p:cNvSpPr/>
              <p:nvPr/>
            </p:nvSpPr>
            <p:spPr>
              <a:xfrm>
                <a:off x="5635525" y="3631825"/>
                <a:ext cx="42275" cy="224450"/>
              </a:xfrm>
              <a:custGeom>
                <a:avLst/>
                <a:gdLst/>
                <a:ahLst/>
                <a:cxnLst/>
                <a:rect l="l" t="t" r="r" b="b"/>
                <a:pathLst>
                  <a:path w="1691" h="8978" extrusionOk="0">
                    <a:moveTo>
                      <a:pt x="1607" y="8978"/>
                    </a:moveTo>
                    <a:cubicBezTo>
                      <a:pt x="1584" y="8978"/>
                      <a:pt x="1572" y="8978"/>
                      <a:pt x="1572" y="8966"/>
                    </a:cubicBezTo>
                    <a:cubicBezTo>
                      <a:pt x="869" y="8537"/>
                      <a:pt x="357" y="7811"/>
                      <a:pt x="179" y="7013"/>
                    </a:cubicBezTo>
                    <a:cubicBezTo>
                      <a:pt x="0" y="6216"/>
                      <a:pt x="179" y="5335"/>
                      <a:pt x="619" y="4656"/>
                    </a:cubicBezTo>
                    <a:cubicBezTo>
                      <a:pt x="679" y="4573"/>
                      <a:pt x="738" y="4489"/>
                      <a:pt x="798" y="4418"/>
                    </a:cubicBezTo>
                    <a:cubicBezTo>
                      <a:pt x="976" y="4168"/>
                      <a:pt x="1155" y="3918"/>
                      <a:pt x="1226" y="3632"/>
                    </a:cubicBezTo>
                    <a:cubicBezTo>
                      <a:pt x="1345" y="3251"/>
                      <a:pt x="1310" y="2846"/>
                      <a:pt x="1250" y="2465"/>
                    </a:cubicBezTo>
                    <a:lnTo>
                      <a:pt x="1155" y="1977"/>
                    </a:lnTo>
                    <a:cubicBezTo>
                      <a:pt x="1107" y="1751"/>
                      <a:pt x="1072" y="1513"/>
                      <a:pt x="1036" y="1275"/>
                    </a:cubicBezTo>
                    <a:cubicBezTo>
                      <a:pt x="964" y="786"/>
                      <a:pt x="1012" y="382"/>
                      <a:pt x="1155" y="48"/>
                    </a:cubicBezTo>
                    <a:cubicBezTo>
                      <a:pt x="1167" y="24"/>
                      <a:pt x="1203" y="1"/>
                      <a:pt x="1250" y="24"/>
                    </a:cubicBezTo>
                    <a:cubicBezTo>
                      <a:pt x="1274" y="36"/>
                      <a:pt x="1286" y="60"/>
                      <a:pt x="1274" y="108"/>
                    </a:cubicBezTo>
                    <a:cubicBezTo>
                      <a:pt x="1131" y="417"/>
                      <a:pt x="1095" y="798"/>
                      <a:pt x="1155" y="1251"/>
                    </a:cubicBezTo>
                    <a:cubicBezTo>
                      <a:pt x="1191" y="1489"/>
                      <a:pt x="1226" y="1715"/>
                      <a:pt x="1274" y="1941"/>
                    </a:cubicBezTo>
                    <a:cubicBezTo>
                      <a:pt x="1310" y="2108"/>
                      <a:pt x="1345" y="2275"/>
                      <a:pt x="1369" y="2441"/>
                    </a:cubicBezTo>
                    <a:cubicBezTo>
                      <a:pt x="1429" y="2846"/>
                      <a:pt x="1465" y="3263"/>
                      <a:pt x="1345" y="3680"/>
                    </a:cubicBezTo>
                    <a:cubicBezTo>
                      <a:pt x="1274" y="3989"/>
                      <a:pt x="1084" y="4251"/>
                      <a:pt x="905" y="4501"/>
                    </a:cubicBezTo>
                    <a:cubicBezTo>
                      <a:pt x="845" y="4573"/>
                      <a:pt x="786" y="4668"/>
                      <a:pt x="738" y="4739"/>
                    </a:cubicBezTo>
                    <a:cubicBezTo>
                      <a:pt x="298" y="5394"/>
                      <a:pt x="143" y="6239"/>
                      <a:pt x="310" y="7001"/>
                    </a:cubicBezTo>
                    <a:cubicBezTo>
                      <a:pt x="476" y="7763"/>
                      <a:pt x="976" y="8478"/>
                      <a:pt x="1643" y="8883"/>
                    </a:cubicBezTo>
                    <a:cubicBezTo>
                      <a:pt x="1679" y="8895"/>
                      <a:pt x="1691" y="8930"/>
                      <a:pt x="1667" y="8966"/>
                    </a:cubicBezTo>
                    <a:cubicBezTo>
                      <a:pt x="1643" y="8978"/>
                      <a:pt x="1619" y="8978"/>
                      <a:pt x="1607" y="897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62" name="Google Shape;1262;p50"/>
              <p:cNvSpPr/>
              <p:nvPr/>
            </p:nvSpPr>
            <p:spPr>
              <a:xfrm>
                <a:off x="5245575" y="3743150"/>
                <a:ext cx="153025" cy="185175"/>
              </a:xfrm>
              <a:custGeom>
                <a:avLst/>
                <a:gdLst/>
                <a:ahLst/>
                <a:cxnLst/>
                <a:rect l="l" t="t" r="r" b="b"/>
                <a:pathLst>
                  <a:path w="6121" h="7407" extrusionOk="0">
                    <a:moveTo>
                      <a:pt x="6025" y="7406"/>
                    </a:moveTo>
                    <a:cubicBezTo>
                      <a:pt x="6014" y="7406"/>
                      <a:pt x="5978" y="7382"/>
                      <a:pt x="5978" y="7370"/>
                    </a:cubicBezTo>
                    <a:lnTo>
                      <a:pt x="4466" y="5227"/>
                    </a:lnTo>
                    <a:cubicBezTo>
                      <a:pt x="4239" y="4906"/>
                      <a:pt x="4001" y="4572"/>
                      <a:pt x="3716" y="4287"/>
                    </a:cubicBezTo>
                    <a:cubicBezTo>
                      <a:pt x="3370" y="3953"/>
                      <a:pt x="3037" y="3739"/>
                      <a:pt x="2680" y="3668"/>
                    </a:cubicBezTo>
                    <a:cubicBezTo>
                      <a:pt x="2525" y="3632"/>
                      <a:pt x="2382" y="3620"/>
                      <a:pt x="2227" y="3608"/>
                    </a:cubicBezTo>
                    <a:cubicBezTo>
                      <a:pt x="1942" y="3596"/>
                      <a:pt x="1668" y="3560"/>
                      <a:pt x="1406" y="3418"/>
                    </a:cubicBezTo>
                    <a:cubicBezTo>
                      <a:pt x="1215" y="3299"/>
                      <a:pt x="1096" y="3060"/>
                      <a:pt x="1108" y="2798"/>
                    </a:cubicBezTo>
                    <a:cubicBezTo>
                      <a:pt x="1108" y="2679"/>
                      <a:pt x="1144" y="2560"/>
                      <a:pt x="1156" y="2441"/>
                    </a:cubicBezTo>
                    <a:cubicBezTo>
                      <a:pt x="1168" y="2346"/>
                      <a:pt x="1191" y="2251"/>
                      <a:pt x="1203" y="2167"/>
                    </a:cubicBezTo>
                    <a:cubicBezTo>
                      <a:pt x="1275" y="1334"/>
                      <a:pt x="787" y="477"/>
                      <a:pt x="37" y="143"/>
                    </a:cubicBezTo>
                    <a:cubicBezTo>
                      <a:pt x="13" y="120"/>
                      <a:pt x="1" y="96"/>
                      <a:pt x="13" y="48"/>
                    </a:cubicBezTo>
                    <a:cubicBezTo>
                      <a:pt x="25" y="24"/>
                      <a:pt x="72" y="0"/>
                      <a:pt x="96" y="24"/>
                    </a:cubicBezTo>
                    <a:cubicBezTo>
                      <a:pt x="906" y="393"/>
                      <a:pt x="1430" y="1286"/>
                      <a:pt x="1334" y="2167"/>
                    </a:cubicBezTo>
                    <a:cubicBezTo>
                      <a:pt x="1334" y="2263"/>
                      <a:pt x="1299" y="2358"/>
                      <a:pt x="1287" y="2465"/>
                    </a:cubicBezTo>
                    <a:cubicBezTo>
                      <a:pt x="1275" y="2584"/>
                      <a:pt x="1239" y="2679"/>
                      <a:pt x="1239" y="2787"/>
                    </a:cubicBezTo>
                    <a:cubicBezTo>
                      <a:pt x="1227" y="3001"/>
                      <a:pt x="1322" y="3191"/>
                      <a:pt x="1477" y="3275"/>
                    </a:cubicBezTo>
                    <a:cubicBezTo>
                      <a:pt x="1703" y="3418"/>
                      <a:pt x="1977" y="3441"/>
                      <a:pt x="2251" y="3453"/>
                    </a:cubicBezTo>
                    <a:cubicBezTo>
                      <a:pt x="2406" y="3477"/>
                      <a:pt x="2573" y="3489"/>
                      <a:pt x="2715" y="3513"/>
                    </a:cubicBezTo>
                    <a:cubicBezTo>
                      <a:pt x="3108" y="3596"/>
                      <a:pt x="3477" y="3810"/>
                      <a:pt x="3835" y="4191"/>
                    </a:cubicBezTo>
                    <a:cubicBezTo>
                      <a:pt x="4120" y="4489"/>
                      <a:pt x="4359" y="4811"/>
                      <a:pt x="4597" y="5144"/>
                    </a:cubicBezTo>
                    <a:lnTo>
                      <a:pt x="6109" y="7287"/>
                    </a:lnTo>
                    <a:cubicBezTo>
                      <a:pt x="6121" y="7311"/>
                      <a:pt x="6121" y="7359"/>
                      <a:pt x="6097" y="7370"/>
                    </a:cubicBezTo>
                    <a:cubicBezTo>
                      <a:pt x="6049" y="7406"/>
                      <a:pt x="6037" y="7406"/>
                      <a:pt x="6025" y="740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63" name="Google Shape;1263;p50"/>
              <p:cNvSpPr/>
              <p:nvPr/>
            </p:nvSpPr>
            <p:spPr>
              <a:xfrm>
                <a:off x="4948525" y="4039900"/>
                <a:ext cx="287550" cy="25325"/>
              </a:xfrm>
              <a:custGeom>
                <a:avLst/>
                <a:gdLst/>
                <a:ahLst/>
                <a:cxnLst/>
                <a:rect l="l" t="t" r="r" b="b"/>
                <a:pathLst>
                  <a:path w="11502" h="1013" extrusionOk="0">
                    <a:moveTo>
                      <a:pt x="5430" y="1013"/>
                    </a:moveTo>
                    <a:cubicBezTo>
                      <a:pt x="4870" y="1013"/>
                      <a:pt x="4334" y="858"/>
                      <a:pt x="3799" y="715"/>
                    </a:cubicBezTo>
                    <a:cubicBezTo>
                      <a:pt x="3501" y="620"/>
                      <a:pt x="3191" y="537"/>
                      <a:pt x="2894" y="489"/>
                    </a:cubicBezTo>
                    <a:cubicBezTo>
                      <a:pt x="2322" y="370"/>
                      <a:pt x="1858" y="334"/>
                      <a:pt x="1441" y="370"/>
                    </a:cubicBezTo>
                    <a:cubicBezTo>
                      <a:pt x="929" y="394"/>
                      <a:pt x="465" y="561"/>
                      <a:pt x="108" y="811"/>
                    </a:cubicBezTo>
                    <a:cubicBezTo>
                      <a:pt x="72" y="834"/>
                      <a:pt x="36" y="834"/>
                      <a:pt x="12" y="799"/>
                    </a:cubicBezTo>
                    <a:cubicBezTo>
                      <a:pt x="0" y="775"/>
                      <a:pt x="0" y="727"/>
                      <a:pt x="36" y="715"/>
                    </a:cubicBezTo>
                    <a:cubicBezTo>
                      <a:pt x="417" y="430"/>
                      <a:pt x="893" y="263"/>
                      <a:pt x="1429" y="239"/>
                    </a:cubicBezTo>
                    <a:cubicBezTo>
                      <a:pt x="1858" y="203"/>
                      <a:pt x="2322" y="239"/>
                      <a:pt x="2906" y="346"/>
                    </a:cubicBezTo>
                    <a:cubicBezTo>
                      <a:pt x="3215" y="406"/>
                      <a:pt x="3525" y="501"/>
                      <a:pt x="3822" y="572"/>
                    </a:cubicBezTo>
                    <a:cubicBezTo>
                      <a:pt x="4453" y="751"/>
                      <a:pt x="5096" y="930"/>
                      <a:pt x="5763" y="858"/>
                    </a:cubicBezTo>
                    <a:cubicBezTo>
                      <a:pt x="6406" y="799"/>
                      <a:pt x="7013" y="620"/>
                      <a:pt x="7609" y="442"/>
                    </a:cubicBezTo>
                    <a:cubicBezTo>
                      <a:pt x="7930" y="346"/>
                      <a:pt x="8263" y="251"/>
                      <a:pt x="8585" y="180"/>
                    </a:cubicBezTo>
                    <a:cubicBezTo>
                      <a:pt x="9121" y="37"/>
                      <a:pt x="9621" y="1"/>
                      <a:pt x="10061" y="13"/>
                    </a:cubicBezTo>
                    <a:cubicBezTo>
                      <a:pt x="10597" y="25"/>
                      <a:pt x="11085" y="180"/>
                      <a:pt x="11478" y="430"/>
                    </a:cubicBezTo>
                    <a:cubicBezTo>
                      <a:pt x="11502" y="442"/>
                      <a:pt x="11502" y="489"/>
                      <a:pt x="11490" y="513"/>
                    </a:cubicBezTo>
                    <a:cubicBezTo>
                      <a:pt x="11478" y="549"/>
                      <a:pt x="11430" y="549"/>
                      <a:pt x="11407" y="537"/>
                    </a:cubicBezTo>
                    <a:cubicBezTo>
                      <a:pt x="11026" y="299"/>
                      <a:pt x="10573" y="144"/>
                      <a:pt x="10049" y="132"/>
                    </a:cubicBezTo>
                    <a:cubicBezTo>
                      <a:pt x="9621" y="108"/>
                      <a:pt x="9144" y="156"/>
                      <a:pt x="8609" y="275"/>
                    </a:cubicBezTo>
                    <a:cubicBezTo>
                      <a:pt x="8275" y="346"/>
                      <a:pt x="7954" y="453"/>
                      <a:pt x="7620" y="549"/>
                    </a:cubicBezTo>
                    <a:cubicBezTo>
                      <a:pt x="7013" y="727"/>
                      <a:pt x="6382" y="918"/>
                      <a:pt x="5751" y="965"/>
                    </a:cubicBezTo>
                    <a:cubicBezTo>
                      <a:pt x="5656" y="989"/>
                      <a:pt x="5549" y="1013"/>
                      <a:pt x="5430" y="101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64" name="Google Shape;1264;p50"/>
              <p:cNvSpPr/>
              <p:nvPr/>
            </p:nvSpPr>
            <p:spPr>
              <a:xfrm>
                <a:off x="5690575" y="4176250"/>
                <a:ext cx="143800" cy="203025"/>
              </a:xfrm>
              <a:custGeom>
                <a:avLst/>
                <a:gdLst/>
                <a:ahLst/>
                <a:cxnLst/>
                <a:rect l="l" t="t" r="r" b="b"/>
                <a:pathLst>
                  <a:path w="5752" h="8121" extrusionOk="0">
                    <a:moveTo>
                      <a:pt x="5692" y="8120"/>
                    </a:moveTo>
                    <a:lnTo>
                      <a:pt x="5680" y="8120"/>
                    </a:lnTo>
                    <a:cubicBezTo>
                      <a:pt x="4716" y="7858"/>
                      <a:pt x="3882" y="7227"/>
                      <a:pt x="3465" y="6406"/>
                    </a:cubicBezTo>
                    <a:cubicBezTo>
                      <a:pt x="3251" y="6001"/>
                      <a:pt x="3168" y="5572"/>
                      <a:pt x="3192" y="5167"/>
                    </a:cubicBezTo>
                    <a:cubicBezTo>
                      <a:pt x="3192" y="5060"/>
                      <a:pt x="3215" y="4965"/>
                      <a:pt x="3227" y="4858"/>
                    </a:cubicBezTo>
                    <a:cubicBezTo>
                      <a:pt x="3275" y="4560"/>
                      <a:pt x="3299" y="4251"/>
                      <a:pt x="3192" y="3953"/>
                    </a:cubicBezTo>
                    <a:cubicBezTo>
                      <a:pt x="3120" y="3774"/>
                      <a:pt x="2953" y="3608"/>
                      <a:pt x="2751" y="3500"/>
                    </a:cubicBezTo>
                    <a:cubicBezTo>
                      <a:pt x="2584" y="3417"/>
                      <a:pt x="2394" y="3358"/>
                      <a:pt x="2215" y="3298"/>
                    </a:cubicBezTo>
                    <a:cubicBezTo>
                      <a:pt x="2156" y="3274"/>
                      <a:pt x="2108" y="3262"/>
                      <a:pt x="2049" y="3239"/>
                    </a:cubicBezTo>
                    <a:cubicBezTo>
                      <a:pt x="1572" y="3072"/>
                      <a:pt x="1144" y="2798"/>
                      <a:pt x="810" y="2465"/>
                    </a:cubicBezTo>
                    <a:cubicBezTo>
                      <a:pt x="155" y="1750"/>
                      <a:pt x="1" y="798"/>
                      <a:pt x="382" y="48"/>
                    </a:cubicBezTo>
                    <a:cubicBezTo>
                      <a:pt x="394" y="12"/>
                      <a:pt x="429" y="0"/>
                      <a:pt x="477" y="12"/>
                    </a:cubicBezTo>
                    <a:cubicBezTo>
                      <a:pt x="501" y="36"/>
                      <a:pt x="513" y="60"/>
                      <a:pt x="501" y="71"/>
                    </a:cubicBezTo>
                    <a:cubicBezTo>
                      <a:pt x="132" y="786"/>
                      <a:pt x="298" y="1703"/>
                      <a:pt x="917" y="2381"/>
                    </a:cubicBezTo>
                    <a:cubicBezTo>
                      <a:pt x="1227" y="2727"/>
                      <a:pt x="1644" y="2977"/>
                      <a:pt x="2096" y="3131"/>
                    </a:cubicBezTo>
                    <a:cubicBezTo>
                      <a:pt x="2156" y="3143"/>
                      <a:pt x="2203" y="3155"/>
                      <a:pt x="2263" y="3191"/>
                    </a:cubicBezTo>
                    <a:cubicBezTo>
                      <a:pt x="2453" y="3250"/>
                      <a:pt x="2632" y="3310"/>
                      <a:pt x="2811" y="3393"/>
                    </a:cubicBezTo>
                    <a:cubicBezTo>
                      <a:pt x="3049" y="3512"/>
                      <a:pt x="3227" y="3691"/>
                      <a:pt x="3299" y="3905"/>
                    </a:cubicBezTo>
                    <a:cubicBezTo>
                      <a:pt x="3418" y="4215"/>
                      <a:pt x="3370" y="4524"/>
                      <a:pt x="3346" y="4834"/>
                    </a:cubicBezTo>
                    <a:cubicBezTo>
                      <a:pt x="3334" y="4941"/>
                      <a:pt x="3311" y="5048"/>
                      <a:pt x="3311" y="5155"/>
                    </a:cubicBezTo>
                    <a:cubicBezTo>
                      <a:pt x="3287" y="5536"/>
                      <a:pt x="3370" y="5953"/>
                      <a:pt x="3573" y="6346"/>
                    </a:cubicBezTo>
                    <a:cubicBezTo>
                      <a:pt x="3965" y="7132"/>
                      <a:pt x="4775" y="7739"/>
                      <a:pt x="5716" y="7989"/>
                    </a:cubicBezTo>
                    <a:cubicBezTo>
                      <a:pt x="5740" y="8013"/>
                      <a:pt x="5751" y="8037"/>
                      <a:pt x="5751" y="8049"/>
                    </a:cubicBezTo>
                    <a:cubicBezTo>
                      <a:pt x="5740" y="8096"/>
                      <a:pt x="5716" y="8120"/>
                      <a:pt x="5692" y="812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65" name="Google Shape;1265;p50"/>
              <p:cNvSpPr/>
              <p:nvPr/>
            </p:nvSpPr>
            <p:spPr>
              <a:xfrm>
                <a:off x="5988825" y="3964900"/>
                <a:ext cx="270900" cy="41400"/>
              </a:xfrm>
              <a:custGeom>
                <a:avLst/>
                <a:gdLst/>
                <a:ahLst/>
                <a:cxnLst/>
                <a:rect l="l" t="t" r="r" b="b"/>
                <a:pathLst>
                  <a:path w="10836" h="1656" extrusionOk="0">
                    <a:moveTo>
                      <a:pt x="3013" y="1608"/>
                    </a:moveTo>
                    <a:cubicBezTo>
                      <a:pt x="2799" y="1608"/>
                      <a:pt x="2573" y="1548"/>
                      <a:pt x="2394" y="1429"/>
                    </a:cubicBezTo>
                    <a:cubicBezTo>
                      <a:pt x="2144" y="1286"/>
                      <a:pt x="1953" y="1060"/>
                      <a:pt x="1775" y="858"/>
                    </a:cubicBezTo>
                    <a:cubicBezTo>
                      <a:pt x="1644" y="703"/>
                      <a:pt x="1489" y="536"/>
                      <a:pt x="1346" y="405"/>
                    </a:cubicBezTo>
                    <a:cubicBezTo>
                      <a:pt x="1132" y="227"/>
                      <a:pt x="906" y="143"/>
                      <a:pt x="715" y="143"/>
                    </a:cubicBezTo>
                    <a:cubicBezTo>
                      <a:pt x="501" y="143"/>
                      <a:pt x="251" y="203"/>
                      <a:pt x="132" y="405"/>
                    </a:cubicBezTo>
                    <a:cubicBezTo>
                      <a:pt x="120" y="441"/>
                      <a:pt x="72" y="453"/>
                      <a:pt x="48" y="417"/>
                    </a:cubicBezTo>
                    <a:cubicBezTo>
                      <a:pt x="13" y="405"/>
                      <a:pt x="1" y="358"/>
                      <a:pt x="36" y="334"/>
                    </a:cubicBezTo>
                    <a:cubicBezTo>
                      <a:pt x="179" y="96"/>
                      <a:pt x="465" y="1"/>
                      <a:pt x="703" y="1"/>
                    </a:cubicBezTo>
                    <a:lnTo>
                      <a:pt x="727" y="1"/>
                    </a:lnTo>
                    <a:cubicBezTo>
                      <a:pt x="953" y="1"/>
                      <a:pt x="1191" y="108"/>
                      <a:pt x="1430" y="298"/>
                    </a:cubicBezTo>
                    <a:cubicBezTo>
                      <a:pt x="1596" y="429"/>
                      <a:pt x="1739" y="596"/>
                      <a:pt x="1882" y="763"/>
                    </a:cubicBezTo>
                    <a:cubicBezTo>
                      <a:pt x="2072" y="965"/>
                      <a:pt x="2251" y="1179"/>
                      <a:pt x="2477" y="1322"/>
                    </a:cubicBezTo>
                    <a:cubicBezTo>
                      <a:pt x="2668" y="1465"/>
                      <a:pt x="2906" y="1513"/>
                      <a:pt x="3144" y="1477"/>
                    </a:cubicBezTo>
                    <a:cubicBezTo>
                      <a:pt x="3394" y="1441"/>
                      <a:pt x="3620" y="1310"/>
                      <a:pt x="3799" y="1215"/>
                    </a:cubicBezTo>
                    <a:lnTo>
                      <a:pt x="4156" y="989"/>
                    </a:lnTo>
                    <a:cubicBezTo>
                      <a:pt x="4454" y="798"/>
                      <a:pt x="4751" y="584"/>
                      <a:pt x="5097" y="477"/>
                    </a:cubicBezTo>
                    <a:cubicBezTo>
                      <a:pt x="5585" y="346"/>
                      <a:pt x="6085" y="536"/>
                      <a:pt x="6549" y="775"/>
                    </a:cubicBezTo>
                    <a:cubicBezTo>
                      <a:pt x="7073" y="1048"/>
                      <a:pt x="7490" y="1227"/>
                      <a:pt x="7907" y="1310"/>
                    </a:cubicBezTo>
                    <a:cubicBezTo>
                      <a:pt x="8859" y="1537"/>
                      <a:pt x="9871" y="1477"/>
                      <a:pt x="10764" y="1132"/>
                    </a:cubicBezTo>
                    <a:cubicBezTo>
                      <a:pt x="10788" y="1120"/>
                      <a:pt x="10835" y="1132"/>
                      <a:pt x="10835" y="1167"/>
                    </a:cubicBezTo>
                    <a:cubicBezTo>
                      <a:pt x="10835" y="1191"/>
                      <a:pt x="10835" y="1239"/>
                      <a:pt x="10812" y="1239"/>
                    </a:cubicBezTo>
                    <a:cubicBezTo>
                      <a:pt x="9883" y="1584"/>
                      <a:pt x="8847" y="1656"/>
                      <a:pt x="7871" y="1417"/>
                    </a:cubicBezTo>
                    <a:cubicBezTo>
                      <a:pt x="7454" y="1334"/>
                      <a:pt x="7014" y="1156"/>
                      <a:pt x="6490" y="870"/>
                    </a:cubicBezTo>
                    <a:cubicBezTo>
                      <a:pt x="6061" y="644"/>
                      <a:pt x="5585" y="453"/>
                      <a:pt x="5120" y="584"/>
                    </a:cubicBezTo>
                    <a:cubicBezTo>
                      <a:pt x="4799" y="679"/>
                      <a:pt x="4501" y="870"/>
                      <a:pt x="4216" y="1060"/>
                    </a:cubicBezTo>
                    <a:cubicBezTo>
                      <a:pt x="4097" y="1132"/>
                      <a:pt x="3977" y="1227"/>
                      <a:pt x="3858" y="1298"/>
                    </a:cubicBezTo>
                    <a:cubicBezTo>
                      <a:pt x="3680" y="1406"/>
                      <a:pt x="3430" y="1537"/>
                      <a:pt x="3156" y="1584"/>
                    </a:cubicBezTo>
                    <a:cubicBezTo>
                      <a:pt x="3096" y="1608"/>
                      <a:pt x="3049" y="1608"/>
                      <a:pt x="3013" y="160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66" name="Google Shape;1266;p50"/>
              <p:cNvSpPr/>
              <p:nvPr/>
            </p:nvSpPr>
            <p:spPr>
              <a:xfrm>
                <a:off x="6006700" y="3722025"/>
                <a:ext cx="239625" cy="156575"/>
              </a:xfrm>
              <a:custGeom>
                <a:avLst/>
                <a:gdLst/>
                <a:ahLst/>
                <a:cxnLst/>
                <a:rect l="l" t="t" r="r" b="b"/>
                <a:pathLst>
                  <a:path w="9585" h="6263" extrusionOk="0">
                    <a:moveTo>
                      <a:pt x="72" y="6263"/>
                    </a:moveTo>
                    <a:lnTo>
                      <a:pt x="60" y="6263"/>
                    </a:lnTo>
                    <a:cubicBezTo>
                      <a:pt x="36" y="6251"/>
                      <a:pt x="0" y="6227"/>
                      <a:pt x="12" y="6191"/>
                    </a:cubicBezTo>
                    <a:cubicBezTo>
                      <a:pt x="286" y="5227"/>
                      <a:pt x="1012" y="4382"/>
                      <a:pt x="1965" y="3905"/>
                    </a:cubicBezTo>
                    <a:cubicBezTo>
                      <a:pt x="2441" y="3679"/>
                      <a:pt x="2965" y="3548"/>
                      <a:pt x="3465" y="3548"/>
                    </a:cubicBezTo>
                    <a:lnTo>
                      <a:pt x="3989" y="3548"/>
                    </a:lnTo>
                    <a:cubicBezTo>
                      <a:pt x="4322" y="3560"/>
                      <a:pt x="4655" y="3560"/>
                      <a:pt x="4989" y="3512"/>
                    </a:cubicBezTo>
                    <a:cubicBezTo>
                      <a:pt x="5239" y="3465"/>
                      <a:pt x="5477" y="3382"/>
                      <a:pt x="5656" y="3251"/>
                    </a:cubicBezTo>
                    <a:cubicBezTo>
                      <a:pt x="5834" y="3131"/>
                      <a:pt x="5989" y="2929"/>
                      <a:pt x="6120" y="2691"/>
                    </a:cubicBezTo>
                    <a:cubicBezTo>
                      <a:pt x="6227" y="2512"/>
                      <a:pt x="6299" y="2310"/>
                      <a:pt x="6382" y="2119"/>
                    </a:cubicBezTo>
                    <a:cubicBezTo>
                      <a:pt x="6501" y="1846"/>
                      <a:pt x="6608" y="1560"/>
                      <a:pt x="6787" y="1310"/>
                    </a:cubicBezTo>
                    <a:cubicBezTo>
                      <a:pt x="7382" y="453"/>
                      <a:pt x="8513" y="0"/>
                      <a:pt x="9525" y="238"/>
                    </a:cubicBezTo>
                    <a:cubicBezTo>
                      <a:pt x="9561" y="250"/>
                      <a:pt x="9585" y="286"/>
                      <a:pt x="9573" y="310"/>
                    </a:cubicBezTo>
                    <a:cubicBezTo>
                      <a:pt x="9561" y="345"/>
                      <a:pt x="9525" y="369"/>
                      <a:pt x="9501" y="357"/>
                    </a:cubicBezTo>
                    <a:cubicBezTo>
                      <a:pt x="8525" y="131"/>
                      <a:pt x="7453" y="548"/>
                      <a:pt x="6894" y="1369"/>
                    </a:cubicBezTo>
                    <a:cubicBezTo>
                      <a:pt x="6727" y="1607"/>
                      <a:pt x="6608" y="1869"/>
                      <a:pt x="6501" y="2143"/>
                    </a:cubicBezTo>
                    <a:cubicBezTo>
                      <a:pt x="6430" y="2334"/>
                      <a:pt x="6346" y="2548"/>
                      <a:pt x="6239" y="2727"/>
                    </a:cubicBezTo>
                    <a:cubicBezTo>
                      <a:pt x="6084" y="2989"/>
                      <a:pt x="5929" y="3191"/>
                      <a:pt x="5727" y="3322"/>
                    </a:cubicBezTo>
                    <a:cubicBezTo>
                      <a:pt x="5525" y="3465"/>
                      <a:pt x="5275" y="3572"/>
                      <a:pt x="5001" y="3596"/>
                    </a:cubicBezTo>
                    <a:cubicBezTo>
                      <a:pt x="4655" y="3655"/>
                      <a:pt x="4322" y="3643"/>
                      <a:pt x="3977" y="3632"/>
                    </a:cubicBezTo>
                    <a:cubicBezTo>
                      <a:pt x="3810" y="3632"/>
                      <a:pt x="3632" y="3620"/>
                      <a:pt x="3465" y="3632"/>
                    </a:cubicBezTo>
                    <a:cubicBezTo>
                      <a:pt x="2977" y="3632"/>
                      <a:pt x="2489" y="3751"/>
                      <a:pt x="2024" y="3977"/>
                    </a:cubicBezTo>
                    <a:cubicBezTo>
                      <a:pt x="1096" y="4429"/>
                      <a:pt x="381" y="5251"/>
                      <a:pt x="131" y="6179"/>
                    </a:cubicBezTo>
                    <a:cubicBezTo>
                      <a:pt x="131" y="6251"/>
                      <a:pt x="107" y="6263"/>
                      <a:pt x="72" y="626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67" name="Google Shape;1267;p50"/>
              <p:cNvSpPr/>
              <p:nvPr/>
            </p:nvSpPr>
            <p:spPr>
              <a:xfrm>
                <a:off x="5848350" y="3613375"/>
                <a:ext cx="52400" cy="191425"/>
              </a:xfrm>
              <a:custGeom>
                <a:avLst/>
                <a:gdLst/>
                <a:ahLst/>
                <a:cxnLst/>
                <a:rect l="l" t="t" r="r" b="b"/>
                <a:pathLst>
                  <a:path w="2096" h="7657" extrusionOk="0">
                    <a:moveTo>
                      <a:pt x="1322" y="7656"/>
                    </a:moveTo>
                    <a:lnTo>
                      <a:pt x="1310" y="7656"/>
                    </a:lnTo>
                    <a:cubicBezTo>
                      <a:pt x="548" y="7454"/>
                      <a:pt x="0" y="6680"/>
                      <a:pt x="83" y="5942"/>
                    </a:cubicBezTo>
                    <a:cubicBezTo>
                      <a:pt x="119" y="5549"/>
                      <a:pt x="274" y="5180"/>
                      <a:pt x="548" y="4918"/>
                    </a:cubicBezTo>
                    <a:cubicBezTo>
                      <a:pt x="691" y="4763"/>
                      <a:pt x="857" y="4632"/>
                      <a:pt x="1024" y="4513"/>
                    </a:cubicBezTo>
                    <a:cubicBezTo>
                      <a:pt x="1143" y="4406"/>
                      <a:pt x="1274" y="4322"/>
                      <a:pt x="1393" y="4203"/>
                    </a:cubicBezTo>
                    <a:cubicBezTo>
                      <a:pt x="1667" y="3965"/>
                      <a:pt x="1822" y="3620"/>
                      <a:pt x="1869" y="3275"/>
                    </a:cubicBezTo>
                    <a:cubicBezTo>
                      <a:pt x="1917" y="2905"/>
                      <a:pt x="1857" y="2524"/>
                      <a:pt x="1798" y="2203"/>
                    </a:cubicBezTo>
                    <a:lnTo>
                      <a:pt x="1786" y="2143"/>
                    </a:lnTo>
                    <a:cubicBezTo>
                      <a:pt x="1726" y="1798"/>
                      <a:pt x="1643" y="1453"/>
                      <a:pt x="1643" y="1096"/>
                    </a:cubicBezTo>
                    <a:cubicBezTo>
                      <a:pt x="1643" y="655"/>
                      <a:pt x="1750" y="286"/>
                      <a:pt x="1976" y="24"/>
                    </a:cubicBezTo>
                    <a:cubicBezTo>
                      <a:pt x="1988" y="0"/>
                      <a:pt x="2036" y="0"/>
                      <a:pt x="2060" y="12"/>
                    </a:cubicBezTo>
                    <a:cubicBezTo>
                      <a:pt x="2096" y="24"/>
                      <a:pt x="2096" y="72"/>
                      <a:pt x="2084" y="108"/>
                    </a:cubicBezTo>
                    <a:cubicBezTo>
                      <a:pt x="1881" y="346"/>
                      <a:pt x="1786" y="667"/>
                      <a:pt x="1786" y="1096"/>
                    </a:cubicBezTo>
                    <a:cubicBezTo>
                      <a:pt x="1786" y="1441"/>
                      <a:pt x="1845" y="1786"/>
                      <a:pt x="1917" y="2132"/>
                    </a:cubicBezTo>
                    <a:lnTo>
                      <a:pt x="1929" y="2191"/>
                    </a:lnTo>
                    <a:cubicBezTo>
                      <a:pt x="1988" y="2524"/>
                      <a:pt x="2048" y="2917"/>
                      <a:pt x="2000" y="3298"/>
                    </a:cubicBezTo>
                    <a:cubicBezTo>
                      <a:pt x="1976" y="3679"/>
                      <a:pt x="1786" y="4048"/>
                      <a:pt x="1500" y="4299"/>
                    </a:cubicBezTo>
                    <a:cubicBezTo>
                      <a:pt x="1381" y="4418"/>
                      <a:pt x="1238" y="4513"/>
                      <a:pt x="1131" y="4608"/>
                    </a:cubicBezTo>
                    <a:cubicBezTo>
                      <a:pt x="964" y="4727"/>
                      <a:pt x="810" y="4870"/>
                      <a:pt x="667" y="5013"/>
                    </a:cubicBezTo>
                    <a:cubicBezTo>
                      <a:pt x="429" y="5251"/>
                      <a:pt x="274" y="5608"/>
                      <a:pt x="250" y="5965"/>
                    </a:cubicBezTo>
                    <a:cubicBezTo>
                      <a:pt x="179" y="6668"/>
                      <a:pt x="679" y="7382"/>
                      <a:pt x="1381" y="7549"/>
                    </a:cubicBezTo>
                    <a:cubicBezTo>
                      <a:pt x="1405" y="7561"/>
                      <a:pt x="1441" y="7585"/>
                      <a:pt x="1429" y="7620"/>
                    </a:cubicBezTo>
                    <a:cubicBezTo>
                      <a:pt x="1381" y="7632"/>
                      <a:pt x="1345" y="7656"/>
                      <a:pt x="1322" y="765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68" name="Google Shape;1268;p50"/>
              <p:cNvSpPr/>
              <p:nvPr/>
            </p:nvSpPr>
            <p:spPr>
              <a:xfrm>
                <a:off x="5093775" y="3862200"/>
                <a:ext cx="188450" cy="139350"/>
              </a:xfrm>
              <a:custGeom>
                <a:avLst/>
                <a:gdLst/>
                <a:ahLst/>
                <a:cxnLst/>
                <a:rect l="l" t="t" r="r" b="b"/>
                <a:pathLst>
                  <a:path w="7538" h="5574" extrusionOk="0">
                    <a:moveTo>
                      <a:pt x="7466" y="5573"/>
                    </a:moveTo>
                    <a:cubicBezTo>
                      <a:pt x="7442" y="5573"/>
                      <a:pt x="7406" y="5561"/>
                      <a:pt x="7406" y="5514"/>
                    </a:cubicBezTo>
                    <a:cubicBezTo>
                      <a:pt x="7275" y="4692"/>
                      <a:pt x="6752" y="3918"/>
                      <a:pt x="5990" y="3454"/>
                    </a:cubicBezTo>
                    <a:cubicBezTo>
                      <a:pt x="5609" y="3216"/>
                      <a:pt x="5192" y="3073"/>
                      <a:pt x="4787" y="3025"/>
                    </a:cubicBezTo>
                    <a:cubicBezTo>
                      <a:pt x="4358" y="2966"/>
                      <a:pt x="3894" y="3061"/>
                      <a:pt x="3513" y="3132"/>
                    </a:cubicBezTo>
                    <a:lnTo>
                      <a:pt x="3465" y="3144"/>
                    </a:lnTo>
                    <a:cubicBezTo>
                      <a:pt x="3049" y="3216"/>
                      <a:pt x="2620" y="3299"/>
                      <a:pt x="2180" y="3192"/>
                    </a:cubicBezTo>
                    <a:cubicBezTo>
                      <a:pt x="1763" y="3097"/>
                      <a:pt x="1394" y="2763"/>
                      <a:pt x="1215" y="2299"/>
                    </a:cubicBezTo>
                    <a:cubicBezTo>
                      <a:pt x="1132" y="2073"/>
                      <a:pt x="1048" y="1835"/>
                      <a:pt x="989" y="1608"/>
                    </a:cubicBezTo>
                    <a:cubicBezTo>
                      <a:pt x="953" y="1418"/>
                      <a:pt x="894" y="1239"/>
                      <a:pt x="834" y="1049"/>
                    </a:cubicBezTo>
                    <a:cubicBezTo>
                      <a:pt x="632" y="537"/>
                      <a:pt x="370" y="227"/>
                      <a:pt x="36" y="120"/>
                    </a:cubicBezTo>
                    <a:cubicBezTo>
                      <a:pt x="13" y="108"/>
                      <a:pt x="1" y="84"/>
                      <a:pt x="1" y="49"/>
                    </a:cubicBezTo>
                    <a:cubicBezTo>
                      <a:pt x="13" y="25"/>
                      <a:pt x="36" y="1"/>
                      <a:pt x="72" y="1"/>
                    </a:cubicBezTo>
                    <a:cubicBezTo>
                      <a:pt x="441" y="120"/>
                      <a:pt x="739" y="465"/>
                      <a:pt x="929" y="1001"/>
                    </a:cubicBezTo>
                    <a:cubicBezTo>
                      <a:pt x="1013" y="1192"/>
                      <a:pt x="1048" y="1394"/>
                      <a:pt x="1108" y="1584"/>
                    </a:cubicBezTo>
                    <a:cubicBezTo>
                      <a:pt x="1167" y="1811"/>
                      <a:pt x="1227" y="2049"/>
                      <a:pt x="1322" y="2251"/>
                    </a:cubicBezTo>
                    <a:cubicBezTo>
                      <a:pt x="1489" y="2680"/>
                      <a:pt x="1810" y="3001"/>
                      <a:pt x="2203" y="3073"/>
                    </a:cubicBezTo>
                    <a:cubicBezTo>
                      <a:pt x="2596" y="3156"/>
                      <a:pt x="3013" y="3085"/>
                      <a:pt x="3430" y="3013"/>
                    </a:cubicBezTo>
                    <a:lnTo>
                      <a:pt x="3477" y="3001"/>
                    </a:lnTo>
                    <a:cubicBezTo>
                      <a:pt x="3882" y="2918"/>
                      <a:pt x="4346" y="2835"/>
                      <a:pt x="4799" y="2894"/>
                    </a:cubicBezTo>
                    <a:cubicBezTo>
                      <a:pt x="5216" y="2942"/>
                      <a:pt x="5656" y="3085"/>
                      <a:pt x="6049" y="3335"/>
                    </a:cubicBezTo>
                    <a:cubicBezTo>
                      <a:pt x="6847" y="3811"/>
                      <a:pt x="7394" y="4621"/>
                      <a:pt x="7525" y="5478"/>
                    </a:cubicBezTo>
                    <a:cubicBezTo>
                      <a:pt x="7537" y="5537"/>
                      <a:pt x="7514" y="5573"/>
                      <a:pt x="7466" y="5573"/>
                    </a:cubicBezTo>
                    <a:cubicBezTo>
                      <a:pt x="7478" y="5573"/>
                      <a:pt x="7466" y="5573"/>
                      <a:pt x="7466" y="557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69" name="Google Shape;1269;p50"/>
              <p:cNvSpPr/>
              <p:nvPr/>
            </p:nvSpPr>
            <p:spPr>
              <a:xfrm>
                <a:off x="5429525" y="3736600"/>
                <a:ext cx="83675" cy="171475"/>
              </a:xfrm>
              <a:custGeom>
                <a:avLst/>
                <a:gdLst/>
                <a:ahLst/>
                <a:cxnLst/>
                <a:rect l="l" t="t" r="r" b="b"/>
                <a:pathLst>
                  <a:path w="3347" h="6859" extrusionOk="0">
                    <a:moveTo>
                      <a:pt x="3144" y="6859"/>
                    </a:moveTo>
                    <a:cubicBezTo>
                      <a:pt x="3144" y="6859"/>
                      <a:pt x="3132" y="6859"/>
                      <a:pt x="3144" y="6859"/>
                    </a:cubicBezTo>
                    <a:cubicBezTo>
                      <a:pt x="3097" y="6859"/>
                      <a:pt x="3085" y="6823"/>
                      <a:pt x="3085" y="6787"/>
                    </a:cubicBezTo>
                    <a:cubicBezTo>
                      <a:pt x="3204" y="5501"/>
                      <a:pt x="2501" y="4180"/>
                      <a:pt x="1370" y="3572"/>
                    </a:cubicBezTo>
                    <a:cubicBezTo>
                      <a:pt x="1108" y="3394"/>
                      <a:pt x="811" y="3180"/>
                      <a:pt x="644" y="2870"/>
                    </a:cubicBezTo>
                    <a:cubicBezTo>
                      <a:pt x="477" y="2560"/>
                      <a:pt x="465" y="2203"/>
                      <a:pt x="465" y="1882"/>
                    </a:cubicBezTo>
                    <a:lnTo>
                      <a:pt x="465" y="1632"/>
                    </a:lnTo>
                    <a:cubicBezTo>
                      <a:pt x="477" y="1394"/>
                      <a:pt x="477" y="1155"/>
                      <a:pt x="453" y="917"/>
                    </a:cubicBezTo>
                    <a:cubicBezTo>
                      <a:pt x="406" y="667"/>
                      <a:pt x="299" y="310"/>
                      <a:pt x="37" y="120"/>
                    </a:cubicBezTo>
                    <a:cubicBezTo>
                      <a:pt x="1" y="96"/>
                      <a:pt x="1" y="60"/>
                      <a:pt x="25" y="24"/>
                    </a:cubicBezTo>
                    <a:cubicBezTo>
                      <a:pt x="37" y="1"/>
                      <a:pt x="84" y="1"/>
                      <a:pt x="108" y="12"/>
                    </a:cubicBezTo>
                    <a:cubicBezTo>
                      <a:pt x="346" y="191"/>
                      <a:pt x="513" y="489"/>
                      <a:pt x="572" y="905"/>
                    </a:cubicBezTo>
                    <a:cubicBezTo>
                      <a:pt x="620" y="1155"/>
                      <a:pt x="596" y="1405"/>
                      <a:pt x="596" y="1644"/>
                    </a:cubicBezTo>
                    <a:lnTo>
                      <a:pt x="596" y="1906"/>
                    </a:lnTo>
                    <a:cubicBezTo>
                      <a:pt x="596" y="2203"/>
                      <a:pt x="620" y="2537"/>
                      <a:pt x="763" y="2822"/>
                    </a:cubicBezTo>
                    <a:cubicBezTo>
                      <a:pt x="918" y="3108"/>
                      <a:pt x="1180" y="3299"/>
                      <a:pt x="1442" y="3465"/>
                    </a:cubicBezTo>
                    <a:cubicBezTo>
                      <a:pt x="2620" y="4108"/>
                      <a:pt x="3347" y="5477"/>
                      <a:pt x="3228" y="6799"/>
                    </a:cubicBezTo>
                    <a:cubicBezTo>
                      <a:pt x="3204" y="6835"/>
                      <a:pt x="3180" y="6859"/>
                      <a:pt x="3144" y="685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70" name="Google Shape;1270;p50"/>
              <p:cNvSpPr/>
              <p:nvPr/>
            </p:nvSpPr>
            <p:spPr>
              <a:xfrm>
                <a:off x="5007750" y="4128625"/>
                <a:ext cx="151825" cy="43775"/>
              </a:xfrm>
              <a:custGeom>
                <a:avLst/>
                <a:gdLst/>
                <a:ahLst/>
                <a:cxnLst/>
                <a:rect l="l" t="t" r="r" b="b"/>
                <a:pathLst>
                  <a:path w="6073" h="1751" extrusionOk="0">
                    <a:moveTo>
                      <a:pt x="2584" y="1750"/>
                    </a:moveTo>
                    <a:lnTo>
                      <a:pt x="2501" y="1750"/>
                    </a:lnTo>
                    <a:cubicBezTo>
                      <a:pt x="2263" y="1726"/>
                      <a:pt x="2037" y="1667"/>
                      <a:pt x="1834" y="1607"/>
                    </a:cubicBezTo>
                    <a:cubicBezTo>
                      <a:pt x="1787" y="1595"/>
                      <a:pt x="1727" y="1584"/>
                      <a:pt x="1680" y="1572"/>
                    </a:cubicBezTo>
                    <a:lnTo>
                      <a:pt x="60" y="1131"/>
                    </a:lnTo>
                    <a:cubicBezTo>
                      <a:pt x="25" y="1119"/>
                      <a:pt x="1" y="1095"/>
                      <a:pt x="13" y="1060"/>
                    </a:cubicBezTo>
                    <a:cubicBezTo>
                      <a:pt x="25" y="1036"/>
                      <a:pt x="60" y="1012"/>
                      <a:pt x="84" y="1012"/>
                    </a:cubicBezTo>
                    <a:lnTo>
                      <a:pt x="1715" y="1453"/>
                    </a:lnTo>
                    <a:cubicBezTo>
                      <a:pt x="1751" y="1465"/>
                      <a:pt x="1811" y="1476"/>
                      <a:pt x="1858" y="1488"/>
                    </a:cubicBezTo>
                    <a:cubicBezTo>
                      <a:pt x="2072" y="1548"/>
                      <a:pt x="2287" y="1607"/>
                      <a:pt x="2513" y="1631"/>
                    </a:cubicBezTo>
                    <a:cubicBezTo>
                      <a:pt x="2799" y="1655"/>
                      <a:pt x="3061" y="1536"/>
                      <a:pt x="3204" y="1345"/>
                    </a:cubicBezTo>
                    <a:cubicBezTo>
                      <a:pt x="3287" y="1226"/>
                      <a:pt x="3358" y="1095"/>
                      <a:pt x="3442" y="953"/>
                    </a:cubicBezTo>
                    <a:cubicBezTo>
                      <a:pt x="3501" y="833"/>
                      <a:pt x="3561" y="738"/>
                      <a:pt x="3632" y="619"/>
                    </a:cubicBezTo>
                    <a:cubicBezTo>
                      <a:pt x="3775" y="393"/>
                      <a:pt x="4049" y="214"/>
                      <a:pt x="4358" y="143"/>
                    </a:cubicBezTo>
                    <a:cubicBezTo>
                      <a:pt x="4930" y="0"/>
                      <a:pt x="5466" y="202"/>
                      <a:pt x="6025" y="417"/>
                    </a:cubicBezTo>
                    <a:cubicBezTo>
                      <a:pt x="6061" y="441"/>
                      <a:pt x="6073" y="464"/>
                      <a:pt x="6061" y="512"/>
                    </a:cubicBezTo>
                    <a:cubicBezTo>
                      <a:pt x="6037" y="536"/>
                      <a:pt x="6013" y="560"/>
                      <a:pt x="5966" y="536"/>
                    </a:cubicBezTo>
                    <a:cubicBezTo>
                      <a:pt x="5430" y="322"/>
                      <a:pt x="4906" y="143"/>
                      <a:pt x="4370" y="262"/>
                    </a:cubicBezTo>
                    <a:cubicBezTo>
                      <a:pt x="4108" y="322"/>
                      <a:pt x="3870" y="476"/>
                      <a:pt x="3716" y="679"/>
                    </a:cubicBezTo>
                    <a:cubicBezTo>
                      <a:pt x="3644" y="774"/>
                      <a:pt x="3585" y="881"/>
                      <a:pt x="3525" y="1000"/>
                    </a:cubicBezTo>
                    <a:cubicBezTo>
                      <a:pt x="3454" y="1131"/>
                      <a:pt x="3382" y="1286"/>
                      <a:pt x="3287" y="1405"/>
                    </a:cubicBezTo>
                    <a:cubicBezTo>
                      <a:pt x="3144" y="1607"/>
                      <a:pt x="2870" y="1750"/>
                      <a:pt x="2584" y="175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71" name="Google Shape;1271;p50"/>
              <p:cNvSpPr/>
              <p:nvPr/>
            </p:nvSpPr>
            <p:spPr>
              <a:xfrm>
                <a:off x="5206000" y="4243800"/>
                <a:ext cx="112825" cy="95575"/>
              </a:xfrm>
              <a:custGeom>
                <a:avLst/>
                <a:gdLst/>
                <a:ahLst/>
                <a:cxnLst/>
                <a:rect l="l" t="t" r="r" b="b"/>
                <a:pathLst>
                  <a:path w="4513" h="3823" extrusionOk="0">
                    <a:moveTo>
                      <a:pt x="60" y="3811"/>
                    </a:moveTo>
                    <a:cubicBezTo>
                      <a:pt x="48" y="3811"/>
                      <a:pt x="36" y="3811"/>
                      <a:pt x="36" y="3787"/>
                    </a:cubicBezTo>
                    <a:cubicBezTo>
                      <a:pt x="0" y="3775"/>
                      <a:pt x="0" y="3727"/>
                      <a:pt x="12" y="3704"/>
                    </a:cubicBezTo>
                    <a:cubicBezTo>
                      <a:pt x="369" y="3180"/>
                      <a:pt x="893" y="2811"/>
                      <a:pt x="1501" y="2632"/>
                    </a:cubicBezTo>
                    <a:cubicBezTo>
                      <a:pt x="1655" y="2584"/>
                      <a:pt x="1822" y="2561"/>
                      <a:pt x="1965" y="2537"/>
                    </a:cubicBezTo>
                    <a:cubicBezTo>
                      <a:pt x="2120" y="2525"/>
                      <a:pt x="2263" y="2501"/>
                      <a:pt x="2393" y="2453"/>
                    </a:cubicBezTo>
                    <a:cubicBezTo>
                      <a:pt x="2536" y="2406"/>
                      <a:pt x="2655" y="2311"/>
                      <a:pt x="2727" y="2215"/>
                    </a:cubicBezTo>
                    <a:cubicBezTo>
                      <a:pt x="2786" y="2108"/>
                      <a:pt x="2834" y="1953"/>
                      <a:pt x="2751" y="1858"/>
                    </a:cubicBezTo>
                    <a:cubicBezTo>
                      <a:pt x="2691" y="1763"/>
                      <a:pt x="2608" y="1703"/>
                      <a:pt x="2513" y="1644"/>
                    </a:cubicBezTo>
                    <a:cubicBezTo>
                      <a:pt x="2489" y="1632"/>
                      <a:pt x="2453" y="1608"/>
                      <a:pt x="2429" y="1584"/>
                    </a:cubicBezTo>
                    <a:cubicBezTo>
                      <a:pt x="2263" y="1477"/>
                      <a:pt x="2179" y="1334"/>
                      <a:pt x="2155" y="1168"/>
                    </a:cubicBezTo>
                    <a:cubicBezTo>
                      <a:pt x="2132" y="858"/>
                      <a:pt x="2322" y="513"/>
                      <a:pt x="2655" y="382"/>
                    </a:cubicBezTo>
                    <a:cubicBezTo>
                      <a:pt x="2917" y="263"/>
                      <a:pt x="3215" y="239"/>
                      <a:pt x="3501" y="215"/>
                    </a:cubicBezTo>
                    <a:cubicBezTo>
                      <a:pt x="3822" y="203"/>
                      <a:pt x="4144" y="179"/>
                      <a:pt x="4406" y="13"/>
                    </a:cubicBezTo>
                    <a:cubicBezTo>
                      <a:pt x="4441" y="1"/>
                      <a:pt x="4477" y="1"/>
                      <a:pt x="4501" y="25"/>
                    </a:cubicBezTo>
                    <a:cubicBezTo>
                      <a:pt x="4513" y="60"/>
                      <a:pt x="4513" y="96"/>
                      <a:pt x="4477" y="120"/>
                    </a:cubicBezTo>
                    <a:cubicBezTo>
                      <a:pt x="4179" y="310"/>
                      <a:pt x="3846" y="322"/>
                      <a:pt x="3513" y="358"/>
                    </a:cubicBezTo>
                    <a:cubicBezTo>
                      <a:pt x="3227" y="370"/>
                      <a:pt x="2965" y="382"/>
                      <a:pt x="2715" y="501"/>
                    </a:cubicBezTo>
                    <a:cubicBezTo>
                      <a:pt x="2441" y="620"/>
                      <a:pt x="2263" y="906"/>
                      <a:pt x="2298" y="1168"/>
                    </a:cubicBezTo>
                    <a:cubicBezTo>
                      <a:pt x="2310" y="1334"/>
                      <a:pt x="2441" y="1441"/>
                      <a:pt x="2513" y="1501"/>
                    </a:cubicBezTo>
                    <a:cubicBezTo>
                      <a:pt x="2548" y="1525"/>
                      <a:pt x="2572" y="1549"/>
                      <a:pt x="2608" y="1560"/>
                    </a:cubicBezTo>
                    <a:cubicBezTo>
                      <a:pt x="2715" y="1632"/>
                      <a:pt x="2810" y="1691"/>
                      <a:pt x="2870" y="1810"/>
                    </a:cubicBezTo>
                    <a:cubicBezTo>
                      <a:pt x="2977" y="1977"/>
                      <a:pt x="2929" y="2180"/>
                      <a:pt x="2846" y="2322"/>
                    </a:cubicBezTo>
                    <a:cubicBezTo>
                      <a:pt x="2751" y="2453"/>
                      <a:pt x="2620" y="2561"/>
                      <a:pt x="2453" y="2620"/>
                    </a:cubicBezTo>
                    <a:cubicBezTo>
                      <a:pt x="2310" y="2656"/>
                      <a:pt x="2143" y="2692"/>
                      <a:pt x="2001" y="2703"/>
                    </a:cubicBezTo>
                    <a:cubicBezTo>
                      <a:pt x="1846" y="2715"/>
                      <a:pt x="1703" y="2751"/>
                      <a:pt x="1560" y="2799"/>
                    </a:cubicBezTo>
                    <a:cubicBezTo>
                      <a:pt x="989" y="2953"/>
                      <a:pt x="477" y="3334"/>
                      <a:pt x="155" y="3823"/>
                    </a:cubicBezTo>
                    <a:cubicBezTo>
                      <a:pt x="107" y="3787"/>
                      <a:pt x="96" y="3811"/>
                      <a:pt x="60" y="381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72" name="Google Shape;1272;p50"/>
              <p:cNvSpPr/>
              <p:nvPr/>
            </p:nvSpPr>
            <p:spPr>
              <a:xfrm>
                <a:off x="5854875" y="4050325"/>
                <a:ext cx="210175" cy="193800"/>
              </a:xfrm>
              <a:custGeom>
                <a:avLst/>
                <a:gdLst/>
                <a:ahLst/>
                <a:cxnLst/>
                <a:rect l="l" t="t" r="r" b="b"/>
                <a:pathLst>
                  <a:path w="8407" h="7752" extrusionOk="0">
                    <a:moveTo>
                      <a:pt x="8347" y="7752"/>
                    </a:moveTo>
                    <a:cubicBezTo>
                      <a:pt x="8335" y="7752"/>
                      <a:pt x="8312" y="7740"/>
                      <a:pt x="8288" y="7716"/>
                    </a:cubicBezTo>
                    <a:cubicBezTo>
                      <a:pt x="7800" y="6990"/>
                      <a:pt x="7133" y="6323"/>
                      <a:pt x="6252" y="5680"/>
                    </a:cubicBezTo>
                    <a:cubicBezTo>
                      <a:pt x="5609" y="5204"/>
                      <a:pt x="4894" y="4799"/>
                      <a:pt x="4204" y="4430"/>
                    </a:cubicBezTo>
                    <a:cubicBezTo>
                      <a:pt x="4049" y="4358"/>
                      <a:pt x="3906" y="4263"/>
                      <a:pt x="3751" y="4192"/>
                    </a:cubicBezTo>
                    <a:cubicBezTo>
                      <a:pt x="3561" y="4085"/>
                      <a:pt x="3370" y="3989"/>
                      <a:pt x="3192" y="3882"/>
                    </a:cubicBezTo>
                    <a:cubicBezTo>
                      <a:pt x="2513" y="3537"/>
                      <a:pt x="1835" y="3168"/>
                      <a:pt x="1251" y="2668"/>
                    </a:cubicBezTo>
                    <a:cubicBezTo>
                      <a:pt x="834" y="2311"/>
                      <a:pt x="537" y="1930"/>
                      <a:pt x="346" y="1513"/>
                    </a:cubicBezTo>
                    <a:cubicBezTo>
                      <a:pt x="180" y="1168"/>
                      <a:pt x="1" y="632"/>
                      <a:pt x="108" y="60"/>
                    </a:cubicBezTo>
                    <a:cubicBezTo>
                      <a:pt x="108" y="25"/>
                      <a:pt x="156" y="1"/>
                      <a:pt x="180" y="13"/>
                    </a:cubicBezTo>
                    <a:cubicBezTo>
                      <a:pt x="215" y="13"/>
                      <a:pt x="239" y="60"/>
                      <a:pt x="227" y="84"/>
                    </a:cubicBezTo>
                    <a:cubicBezTo>
                      <a:pt x="120" y="632"/>
                      <a:pt x="299" y="1144"/>
                      <a:pt x="453" y="1465"/>
                    </a:cubicBezTo>
                    <a:cubicBezTo>
                      <a:pt x="644" y="1870"/>
                      <a:pt x="942" y="2239"/>
                      <a:pt x="1323" y="2584"/>
                    </a:cubicBezTo>
                    <a:cubicBezTo>
                      <a:pt x="1906" y="3073"/>
                      <a:pt x="2573" y="3430"/>
                      <a:pt x="3228" y="3775"/>
                    </a:cubicBezTo>
                    <a:lnTo>
                      <a:pt x="3811" y="4085"/>
                    </a:lnTo>
                    <a:cubicBezTo>
                      <a:pt x="3966" y="4168"/>
                      <a:pt x="4109" y="4251"/>
                      <a:pt x="4263" y="4323"/>
                    </a:cubicBezTo>
                    <a:cubicBezTo>
                      <a:pt x="4954" y="4716"/>
                      <a:pt x="5668" y="5097"/>
                      <a:pt x="6323" y="5597"/>
                    </a:cubicBezTo>
                    <a:cubicBezTo>
                      <a:pt x="7216" y="6251"/>
                      <a:pt x="7895" y="6918"/>
                      <a:pt x="8395" y="7656"/>
                    </a:cubicBezTo>
                    <a:cubicBezTo>
                      <a:pt x="8407" y="7692"/>
                      <a:pt x="8407" y="7740"/>
                      <a:pt x="8383" y="7752"/>
                    </a:cubicBezTo>
                    <a:cubicBezTo>
                      <a:pt x="8383" y="7740"/>
                      <a:pt x="8371" y="7752"/>
                      <a:pt x="8347" y="775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73" name="Google Shape;1273;p50"/>
              <p:cNvSpPr/>
              <p:nvPr/>
            </p:nvSpPr>
            <p:spPr>
              <a:xfrm>
                <a:off x="5442925" y="3887225"/>
                <a:ext cx="117000" cy="170575"/>
              </a:xfrm>
              <a:custGeom>
                <a:avLst/>
                <a:gdLst/>
                <a:ahLst/>
                <a:cxnLst/>
                <a:rect l="l" t="t" r="r" b="b"/>
                <a:pathLst>
                  <a:path w="4680" h="6823" extrusionOk="0">
                    <a:moveTo>
                      <a:pt x="4620" y="6822"/>
                    </a:moveTo>
                    <a:cubicBezTo>
                      <a:pt x="4585" y="6822"/>
                      <a:pt x="4561" y="6787"/>
                      <a:pt x="4561" y="6763"/>
                    </a:cubicBezTo>
                    <a:cubicBezTo>
                      <a:pt x="4525" y="6060"/>
                      <a:pt x="4108" y="5370"/>
                      <a:pt x="3489" y="5036"/>
                    </a:cubicBezTo>
                    <a:cubicBezTo>
                      <a:pt x="3251" y="4882"/>
                      <a:pt x="2965" y="4834"/>
                      <a:pt x="2703" y="4774"/>
                    </a:cubicBezTo>
                    <a:cubicBezTo>
                      <a:pt x="2620" y="4763"/>
                      <a:pt x="2537" y="4751"/>
                      <a:pt x="2465" y="4739"/>
                    </a:cubicBezTo>
                    <a:cubicBezTo>
                      <a:pt x="2239" y="4679"/>
                      <a:pt x="2072" y="4596"/>
                      <a:pt x="1941" y="4501"/>
                    </a:cubicBezTo>
                    <a:cubicBezTo>
                      <a:pt x="1787" y="4382"/>
                      <a:pt x="1691" y="4203"/>
                      <a:pt x="1632" y="4001"/>
                    </a:cubicBezTo>
                    <a:cubicBezTo>
                      <a:pt x="1537" y="3739"/>
                      <a:pt x="1537" y="3441"/>
                      <a:pt x="1525" y="3167"/>
                    </a:cubicBezTo>
                    <a:cubicBezTo>
                      <a:pt x="1525" y="3084"/>
                      <a:pt x="1525" y="2989"/>
                      <a:pt x="1513" y="2905"/>
                    </a:cubicBezTo>
                    <a:cubicBezTo>
                      <a:pt x="1477" y="2536"/>
                      <a:pt x="1406" y="2179"/>
                      <a:pt x="1287" y="1846"/>
                    </a:cubicBezTo>
                    <a:cubicBezTo>
                      <a:pt x="1037" y="1167"/>
                      <a:pt x="596" y="548"/>
                      <a:pt x="36" y="119"/>
                    </a:cubicBezTo>
                    <a:cubicBezTo>
                      <a:pt x="1" y="107"/>
                      <a:pt x="1" y="60"/>
                      <a:pt x="25" y="36"/>
                    </a:cubicBezTo>
                    <a:cubicBezTo>
                      <a:pt x="36" y="0"/>
                      <a:pt x="84" y="0"/>
                      <a:pt x="108" y="12"/>
                    </a:cubicBezTo>
                    <a:cubicBezTo>
                      <a:pt x="691" y="464"/>
                      <a:pt x="1132" y="1084"/>
                      <a:pt x="1394" y="1798"/>
                    </a:cubicBezTo>
                    <a:cubicBezTo>
                      <a:pt x="1513" y="2143"/>
                      <a:pt x="1584" y="2500"/>
                      <a:pt x="1608" y="2881"/>
                    </a:cubicBezTo>
                    <a:cubicBezTo>
                      <a:pt x="1608" y="2977"/>
                      <a:pt x="1632" y="3072"/>
                      <a:pt x="1632" y="3155"/>
                    </a:cubicBezTo>
                    <a:cubicBezTo>
                      <a:pt x="1644" y="3417"/>
                      <a:pt x="1644" y="3703"/>
                      <a:pt x="1727" y="3953"/>
                    </a:cubicBezTo>
                    <a:cubicBezTo>
                      <a:pt x="1775" y="4132"/>
                      <a:pt x="1882" y="4274"/>
                      <a:pt x="2001" y="4393"/>
                    </a:cubicBezTo>
                    <a:cubicBezTo>
                      <a:pt x="2120" y="4477"/>
                      <a:pt x="2251" y="4548"/>
                      <a:pt x="2465" y="4608"/>
                    </a:cubicBezTo>
                    <a:cubicBezTo>
                      <a:pt x="2537" y="4632"/>
                      <a:pt x="2608" y="4644"/>
                      <a:pt x="2692" y="4655"/>
                    </a:cubicBezTo>
                    <a:cubicBezTo>
                      <a:pt x="2977" y="4715"/>
                      <a:pt x="3263" y="4774"/>
                      <a:pt x="3525" y="4929"/>
                    </a:cubicBezTo>
                    <a:cubicBezTo>
                      <a:pt x="4204" y="5298"/>
                      <a:pt x="4644" y="6013"/>
                      <a:pt x="4680" y="6751"/>
                    </a:cubicBezTo>
                    <a:cubicBezTo>
                      <a:pt x="4680" y="6787"/>
                      <a:pt x="4644" y="6822"/>
                      <a:pt x="4620" y="682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74" name="Google Shape;1274;p50"/>
              <p:cNvSpPr/>
              <p:nvPr/>
            </p:nvSpPr>
            <p:spPr>
              <a:xfrm>
                <a:off x="5589375" y="3835425"/>
                <a:ext cx="51525" cy="195575"/>
              </a:xfrm>
              <a:custGeom>
                <a:avLst/>
                <a:gdLst/>
                <a:ahLst/>
                <a:cxnLst/>
                <a:rect l="l" t="t" r="r" b="b"/>
                <a:pathLst>
                  <a:path w="2061" h="7823" extrusionOk="0">
                    <a:moveTo>
                      <a:pt x="1370" y="7823"/>
                    </a:moveTo>
                    <a:cubicBezTo>
                      <a:pt x="1346" y="7823"/>
                      <a:pt x="1334" y="7823"/>
                      <a:pt x="1322" y="7799"/>
                    </a:cubicBezTo>
                    <a:cubicBezTo>
                      <a:pt x="1013" y="7561"/>
                      <a:pt x="691" y="7335"/>
                      <a:pt x="453" y="7037"/>
                    </a:cubicBezTo>
                    <a:cubicBezTo>
                      <a:pt x="191" y="6727"/>
                      <a:pt x="24" y="6346"/>
                      <a:pt x="24" y="5965"/>
                    </a:cubicBezTo>
                    <a:cubicBezTo>
                      <a:pt x="1" y="5584"/>
                      <a:pt x="215" y="5180"/>
                      <a:pt x="560" y="4953"/>
                    </a:cubicBezTo>
                    <a:cubicBezTo>
                      <a:pt x="691" y="4870"/>
                      <a:pt x="846" y="4775"/>
                      <a:pt x="989" y="4703"/>
                    </a:cubicBezTo>
                    <a:cubicBezTo>
                      <a:pt x="1167" y="4596"/>
                      <a:pt x="1370" y="4513"/>
                      <a:pt x="1525" y="4382"/>
                    </a:cubicBezTo>
                    <a:cubicBezTo>
                      <a:pt x="1798" y="4168"/>
                      <a:pt x="1941" y="3810"/>
                      <a:pt x="1941" y="3406"/>
                    </a:cubicBezTo>
                    <a:cubicBezTo>
                      <a:pt x="1965" y="3036"/>
                      <a:pt x="1870" y="2667"/>
                      <a:pt x="1787" y="2310"/>
                    </a:cubicBezTo>
                    <a:lnTo>
                      <a:pt x="1275" y="96"/>
                    </a:lnTo>
                    <a:cubicBezTo>
                      <a:pt x="1263" y="60"/>
                      <a:pt x="1286" y="12"/>
                      <a:pt x="1322" y="12"/>
                    </a:cubicBezTo>
                    <a:cubicBezTo>
                      <a:pt x="1346" y="0"/>
                      <a:pt x="1394" y="36"/>
                      <a:pt x="1394" y="60"/>
                    </a:cubicBezTo>
                    <a:lnTo>
                      <a:pt x="1906" y="2274"/>
                    </a:lnTo>
                    <a:cubicBezTo>
                      <a:pt x="1977" y="2620"/>
                      <a:pt x="2060" y="3025"/>
                      <a:pt x="2060" y="3406"/>
                    </a:cubicBezTo>
                    <a:cubicBezTo>
                      <a:pt x="2060" y="3846"/>
                      <a:pt x="1906" y="4227"/>
                      <a:pt x="1608" y="4465"/>
                    </a:cubicBezTo>
                    <a:cubicBezTo>
                      <a:pt x="1429" y="4620"/>
                      <a:pt x="1227" y="4715"/>
                      <a:pt x="1036" y="4811"/>
                    </a:cubicBezTo>
                    <a:cubicBezTo>
                      <a:pt x="905" y="4882"/>
                      <a:pt x="751" y="4953"/>
                      <a:pt x="620" y="5049"/>
                    </a:cubicBezTo>
                    <a:cubicBezTo>
                      <a:pt x="310" y="5239"/>
                      <a:pt x="132" y="5596"/>
                      <a:pt x="143" y="5954"/>
                    </a:cubicBezTo>
                    <a:cubicBezTo>
                      <a:pt x="143" y="6299"/>
                      <a:pt x="298" y="6656"/>
                      <a:pt x="548" y="6954"/>
                    </a:cubicBezTo>
                    <a:cubicBezTo>
                      <a:pt x="786" y="7239"/>
                      <a:pt x="1084" y="7454"/>
                      <a:pt x="1394" y="7680"/>
                    </a:cubicBezTo>
                    <a:cubicBezTo>
                      <a:pt x="1429" y="7692"/>
                      <a:pt x="1429" y="7739"/>
                      <a:pt x="1406" y="7775"/>
                    </a:cubicBezTo>
                    <a:cubicBezTo>
                      <a:pt x="1406" y="7823"/>
                      <a:pt x="1382" y="7823"/>
                      <a:pt x="1370" y="782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75" name="Google Shape;1275;p50"/>
              <p:cNvSpPr/>
              <p:nvPr/>
            </p:nvSpPr>
            <p:spPr>
              <a:xfrm>
                <a:off x="5794175" y="3841075"/>
                <a:ext cx="157175" cy="149150"/>
              </a:xfrm>
              <a:custGeom>
                <a:avLst/>
                <a:gdLst/>
                <a:ahLst/>
                <a:cxnLst/>
                <a:rect l="l" t="t" r="r" b="b"/>
                <a:pathLst>
                  <a:path w="6287" h="5966" extrusionOk="0">
                    <a:moveTo>
                      <a:pt x="202" y="5966"/>
                    </a:moveTo>
                    <a:cubicBezTo>
                      <a:pt x="167" y="5966"/>
                      <a:pt x="131" y="5954"/>
                      <a:pt x="131" y="5906"/>
                    </a:cubicBezTo>
                    <a:cubicBezTo>
                      <a:pt x="0" y="5120"/>
                      <a:pt x="429" y="4263"/>
                      <a:pt x="1167" y="3870"/>
                    </a:cubicBezTo>
                    <a:cubicBezTo>
                      <a:pt x="1488" y="3680"/>
                      <a:pt x="1881" y="3644"/>
                      <a:pt x="2238" y="3620"/>
                    </a:cubicBezTo>
                    <a:cubicBezTo>
                      <a:pt x="2667" y="3572"/>
                      <a:pt x="3072" y="3537"/>
                      <a:pt x="3393" y="3275"/>
                    </a:cubicBezTo>
                    <a:cubicBezTo>
                      <a:pt x="3691" y="3025"/>
                      <a:pt x="3774" y="2620"/>
                      <a:pt x="3810" y="2251"/>
                    </a:cubicBezTo>
                    <a:lnTo>
                      <a:pt x="3810" y="2203"/>
                    </a:lnTo>
                    <a:cubicBezTo>
                      <a:pt x="3858" y="1822"/>
                      <a:pt x="3917" y="1429"/>
                      <a:pt x="4143" y="1108"/>
                    </a:cubicBezTo>
                    <a:cubicBezTo>
                      <a:pt x="4572" y="405"/>
                      <a:pt x="5417" y="1"/>
                      <a:pt x="6227" y="155"/>
                    </a:cubicBezTo>
                    <a:cubicBezTo>
                      <a:pt x="6251" y="155"/>
                      <a:pt x="6287" y="191"/>
                      <a:pt x="6275" y="227"/>
                    </a:cubicBezTo>
                    <a:cubicBezTo>
                      <a:pt x="6275" y="251"/>
                      <a:pt x="6239" y="286"/>
                      <a:pt x="6191" y="274"/>
                    </a:cubicBezTo>
                    <a:cubicBezTo>
                      <a:pt x="5453" y="132"/>
                      <a:pt x="4644" y="513"/>
                      <a:pt x="4251" y="1179"/>
                    </a:cubicBezTo>
                    <a:cubicBezTo>
                      <a:pt x="4036" y="1489"/>
                      <a:pt x="3989" y="1858"/>
                      <a:pt x="3953" y="2239"/>
                    </a:cubicBezTo>
                    <a:lnTo>
                      <a:pt x="3953" y="2275"/>
                    </a:lnTo>
                    <a:cubicBezTo>
                      <a:pt x="3893" y="2668"/>
                      <a:pt x="3810" y="3096"/>
                      <a:pt x="3489" y="3382"/>
                    </a:cubicBezTo>
                    <a:cubicBezTo>
                      <a:pt x="3131" y="3680"/>
                      <a:pt x="2679" y="3703"/>
                      <a:pt x="2250" y="3751"/>
                    </a:cubicBezTo>
                    <a:cubicBezTo>
                      <a:pt x="1893" y="3787"/>
                      <a:pt x="1536" y="3823"/>
                      <a:pt x="1226" y="3989"/>
                    </a:cubicBezTo>
                    <a:cubicBezTo>
                      <a:pt x="536" y="4358"/>
                      <a:pt x="143" y="5168"/>
                      <a:pt x="262" y="5894"/>
                    </a:cubicBezTo>
                    <a:cubicBezTo>
                      <a:pt x="262" y="5930"/>
                      <a:pt x="238" y="5966"/>
                      <a:pt x="202" y="596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76" name="Google Shape;1276;p50"/>
              <p:cNvSpPr/>
              <p:nvPr/>
            </p:nvSpPr>
            <p:spPr>
              <a:xfrm>
                <a:off x="5851325" y="4160175"/>
                <a:ext cx="131575" cy="119975"/>
              </a:xfrm>
              <a:custGeom>
                <a:avLst/>
                <a:gdLst/>
                <a:ahLst/>
                <a:cxnLst/>
                <a:rect l="l" t="t" r="r" b="b"/>
                <a:pathLst>
                  <a:path w="5263" h="4799" extrusionOk="0">
                    <a:moveTo>
                      <a:pt x="5203" y="4798"/>
                    </a:moveTo>
                    <a:cubicBezTo>
                      <a:pt x="5203" y="4798"/>
                      <a:pt x="5191" y="4798"/>
                      <a:pt x="5203" y="4798"/>
                    </a:cubicBezTo>
                    <a:cubicBezTo>
                      <a:pt x="4524" y="4751"/>
                      <a:pt x="3798" y="4667"/>
                      <a:pt x="3334" y="4155"/>
                    </a:cubicBezTo>
                    <a:cubicBezTo>
                      <a:pt x="3096" y="3905"/>
                      <a:pt x="2953" y="3548"/>
                      <a:pt x="2989" y="3203"/>
                    </a:cubicBezTo>
                    <a:lnTo>
                      <a:pt x="2989" y="3084"/>
                    </a:lnTo>
                    <a:cubicBezTo>
                      <a:pt x="2989" y="2965"/>
                      <a:pt x="3000" y="2834"/>
                      <a:pt x="2989" y="2715"/>
                    </a:cubicBezTo>
                    <a:cubicBezTo>
                      <a:pt x="2977" y="2572"/>
                      <a:pt x="2893" y="2417"/>
                      <a:pt x="2798" y="2334"/>
                    </a:cubicBezTo>
                    <a:cubicBezTo>
                      <a:pt x="2584" y="2179"/>
                      <a:pt x="2322" y="2167"/>
                      <a:pt x="2060" y="2155"/>
                    </a:cubicBezTo>
                    <a:cubicBezTo>
                      <a:pt x="2000" y="2155"/>
                      <a:pt x="1941" y="2155"/>
                      <a:pt x="1881" y="2131"/>
                    </a:cubicBezTo>
                    <a:cubicBezTo>
                      <a:pt x="1548" y="2119"/>
                      <a:pt x="1203" y="2000"/>
                      <a:pt x="929" y="1810"/>
                    </a:cubicBezTo>
                    <a:cubicBezTo>
                      <a:pt x="345" y="1405"/>
                      <a:pt x="0" y="726"/>
                      <a:pt x="36" y="60"/>
                    </a:cubicBezTo>
                    <a:cubicBezTo>
                      <a:pt x="36" y="36"/>
                      <a:pt x="72" y="0"/>
                      <a:pt x="95" y="0"/>
                    </a:cubicBezTo>
                    <a:lnTo>
                      <a:pt x="95" y="0"/>
                    </a:lnTo>
                    <a:cubicBezTo>
                      <a:pt x="131" y="0"/>
                      <a:pt x="155" y="36"/>
                      <a:pt x="155" y="83"/>
                    </a:cubicBezTo>
                    <a:cubicBezTo>
                      <a:pt x="119" y="691"/>
                      <a:pt x="441" y="1334"/>
                      <a:pt x="988" y="1703"/>
                    </a:cubicBezTo>
                    <a:cubicBezTo>
                      <a:pt x="1250" y="1881"/>
                      <a:pt x="1560" y="1988"/>
                      <a:pt x="1881" y="2000"/>
                    </a:cubicBezTo>
                    <a:cubicBezTo>
                      <a:pt x="1941" y="2000"/>
                      <a:pt x="2000" y="2012"/>
                      <a:pt x="2060" y="2012"/>
                    </a:cubicBezTo>
                    <a:cubicBezTo>
                      <a:pt x="2346" y="2036"/>
                      <a:pt x="2631" y="2048"/>
                      <a:pt x="2869" y="2227"/>
                    </a:cubicBezTo>
                    <a:cubicBezTo>
                      <a:pt x="3000" y="2346"/>
                      <a:pt x="3096" y="2500"/>
                      <a:pt x="3120" y="2703"/>
                    </a:cubicBezTo>
                    <a:cubicBezTo>
                      <a:pt x="3131" y="2834"/>
                      <a:pt x="3131" y="2953"/>
                      <a:pt x="3120" y="3084"/>
                    </a:cubicBezTo>
                    <a:lnTo>
                      <a:pt x="3120" y="3203"/>
                    </a:lnTo>
                    <a:cubicBezTo>
                      <a:pt x="3096" y="3524"/>
                      <a:pt x="3215" y="3846"/>
                      <a:pt x="3417" y="4072"/>
                    </a:cubicBezTo>
                    <a:cubicBezTo>
                      <a:pt x="3870" y="4548"/>
                      <a:pt x="4548" y="4632"/>
                      <a:pt x="5203" y="4679"/>
                    </a:cubicBezTo>
                    <a:cubicBezTo>
                      <a:pt x="5239" y="4679"/>
                      <a:pt x="5263" y="4715"/>
                      <a:pt x="5263" y="4751"/>
                    </a:cubicBezTo>
                    <a:cubicBezTo>
                      <a:pt x="5263" y="4786"/>
                      <a:pt x="5239" y="4798"/>
                      <a:pt x="5203" y="479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77" name="Google Shape;1277;p50"/>
              <p:cNvSpPr/>
              <p:nvPr/>
            </p:nvSpPr>
            <p:spPr>
              <a:xfrm>
                <a:off x="5771550" y="4161050"/>
                <a:ext cx="95275" cy="172075"/>
              </a:xfrm>
              <a:custGeom>
                <a:avLst/>
                <a:gdLst/>
                <a:ahLst/>
                <a:cxnLst/>
                <a:rect l="l" t="t" r="r" b="b"/>
                <a:pathLst>
                  <a:path w="3811" h="6883" extrusionOk="0">
                    <a:moveTo>
                      <a:pt x="3513" y="6883"/>
                    </a:moveTo>
                    <a:cubicBezTo>
                      <a:pt x="3501" y="6883"/>
                      <a:pt x="3489" y="6883"/>
                      <a:pt x="3489" y="6859"/>
                    </a:cubicBezTo>
                    <a:cubicBezTo>
                      <a:pt x="3108" y="6609"/>
                      <a:pt x="3036" y="6085"/>
                      <a:pt x="3143" y="5704"/>
                    </a:cubicBezTo>
                    <a:cubicBezTo>
                      <a:pt x="3191" y="5490"/>
                      <a:pt x="3274" y="5287"/>
                      <a:pt x="3370" y="5097"/>
                    </a:cubicBezTo>
                    <a:cubicBezTo>
                      <a:pt x="3441" y="4918"/>
                      <a:pt x="3513" y="4751"/>
                      <a:pt x="3560" y="4561"/>
                    </a:cubicBezTo>
                    <a:cubicBezTo>
                      <a:pt x="3667" y="4228"/>
                      <a:pt x="3667" y="3787"/>
                      <a:pt x="3370" y="3489"/>
                    </a:cubicBezTo>
                    <a:cubicBezTo>
                      <a:pt x="3143" y="3239"/>
                      <a:pt x="2798" y="3085"/>
                      <a:pt x="2322" y="2977"/>
                    </a:cubicBezTo>
                    <a:cubicBezTo>
                      <a:pt x="2239" y="2965"/>
                      <a:pt x="2143" y="2930"/>
                      <a:pt x="2060" y="2918"/>
                    </a:cubicBezTo>
                    <a:cubicBezTo>
                      <a:pt x="1739" y="2858"/>
                      <a:pt x="1429" y="2787"/>
                      <a:pt x="1143" y="2656"/>
                    </a:cubicBezTo>
                    <a:cubicBezTo>
                      <a:pt x="726" y="2454"/>
                      <a:pt x="405" y="2180"/>
                      <a:pt x="226" y="1834"/>
                    </a:cubicBezTo>
                    <a:cubicBezTo>
                      <a:pt x="0" y="1441"/>
                      <a:pt x="12" y="953"/>
                      <a:pt x="238" y="608"/>
                    </a:cubicBezTo>
                    <a:cubicBezTo>
                      <a:pt x="476" y="239"/>
                      <a:pt x="893" y="1"/>
                      <a:pt x="1310" y="13"/>
                    </a:cubicBezTo>
                    <a:cubicBezTo>
                      <a:pt x="1346" y="13"/>
                      <a:pt x="1369" y="48"/>
                      <a:pt x="1369" y="72"/>
                    </a:cubicBezTo>
                    <a:cubicBezTo>
                      <a:pt x="1369" y="108"/>
                      <a:pt x="1346" y="132"/>
                      <a:pt x="1310" y="132"/>
                    </a:cubicBezTo>
                    <a:lnTo>
                      <a:pt x="1286" y="132"/>
                    </a:lnTo>
                    <a:cubicBezTo>
                      <a:pt x="929" y="132"/>
                      <a:pt x="572" y="346"/>
                      <a:pt x="357" y="668"/>
                    </a:cubicBezTo>
                    <a:cubicBezTo>
                      <a:pt x="143" y="989"/>
                      <a:pt x="143" y="1418"/>
                      <a:pt x="345" y="1751"/>
                    </a:cubicBezTo>
                    <a:cubicBezTo>
                      <a:pt x="572" y="2144"/>
                      <a:pt x="941" y="2382"/>
                      <a:pt x="1227" y="2513"/>
                    </a:cubicBezTo>
                    <a:cubicBezTo>
                      <a:pt x="1488" y="2644"/>
                      <a:pt x="1798" y="2704"/>
                      <a:pt x="2096" y="2775"/>
                    </a:cubicBezTo>
                    <a:cubicBezTo>
                      <a:pt x="2191" y="2787"/>
                      <a:pt x="2274" y="2811"/>
                      <a:pt x="2370" y="2834"/>
                    </a:cubicBezTo>
                    <a:cubicBezTo>
                      <a:pt x="2870" y="2930"/>
                      <a:pt x="3227" y="3108"/>
                      <a:pt x="3465" y="3382"/>
                    </a:cubicBezTo>
                    <a:cubicBezTo>
                      <a:pt x="3810" y="3727"/>
                      <a:pt x="3810" y="4216"/>
                      <a:pt x="3691" y="4573"/>
                    </a:cubicBezTo>
                    <a:cubicBezTo>
                      <a:pt x="3644" y="4763"/>
                      <a:pt x="3560" y="4942"/>
                      <a:pt x="3489" y="5120"/>
                    </a:cubicBezTo>
                    <a:cubicBezTo>
                      <a:pt x="3405" y="5311"/>
                      <a:pt x="3322" y="5513"/>
                      <a:pt x="3274" y="5716"/>
                    </a:cubicBezTo>
                    <a:cubicBezTo>
                      <a:pt x="3191" y="6073"/>
                      <a:pt x="3227" y="6525"/>
                      <a:pt x="3560" y="6740"/>
                    </a:cubicBezTo>
                    <a:cubicBezTo>
                      <a:pt x="3584" y="6764"/>
                      <a:pt x="3584" y="6799"/>
                      <a:pt x="3572" y="6835"/>
                    </a:cubicBezTo>
                    <a:cubicBezTo>
                      <a:pt x="3548" y="6859"/>
                      <a:pt x="3524" y="6883"/>
                      <a:pt x="3513" y="688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78" name="Google Shape;1278;p50"/>
              <p:cNvSpPr/>
              <p:nvPr/>
            </p:nvSpPr>
            <p:spPr>
              <a:xfrm>
                <a:off x="5499475" y="3717250"/>
                <a:ext cx="55100" cy="191725"/>
              </a:xfrm>
              <a:custGeom>
                <a:avLst/>
                <a:gdLst/>
                <a:ahLst/>
                <a:cxnLst/>
                <a:rect l="l" t="t" r="r" b="b"/>
                <a:pathLst>
                  <a:path w="2204" h="7669" extrusionOk="0">
                    <a:moveTo>
                      <a:pt x="1894" y="7668"/>
                    </a:moveTo>
                    <a:lnTo>
                      <a:pt x="1870" y="7668"/>
                    </a:lnTo>
                    <a:cubicBezTo>
                      <a:pt x="1834" y="7644"/>
                      <a:pt x="1823" y="7621"/>
                      <a:pt x="1834" y="7585"/>
                    </a:cubicBezTo>
                    <a:cubicBezTo>
                      <a:pt x="2084" y="6918"/>
                      <a:pt x="1894" y="6192"/>
                      <a:pt x="1692" y="5704"/>
                    </a:cubicBezTo>
                    <a:cubicBezTo>
                      <a:pt x="1537" y="5347"/>
                      <a:pt x="1322" y="4989"/>
                      <a:pt x="1132" y="4656"/>
                    </a:cubicBezTo>
                    <a:cubicBezTo>
                      <a:pt x="1001" y="4430"/>
                      <a:pt x="870" y="4192"/>
                      <a:pt x="751" y="3954"/>
                    </a:cubicBezTo>
                    <a:cubicBezTo>
                      <a:pt x="120" y="2763"/>
                      <a:pt x="1" y="1334"/>
                      <a:pt x="394" y="48"/>
                    </a:cubicBezTo>
                    <a:cubicBezTo>
                      <a:pt x="406" y="13"/>
                      <a:pt x="430" y="1"/>
                      <a:pt x="465" y="1"/>
                    </a:cubicBezTo>
                    <a:cubicBezTo>
                      <a:pt x="501" y="13"/>
                      <a:pt x="513" y="48"/>
                      <a:pt x="513" y="72"/>
                    </a:cubicBezTo>
                    <a:cubicBezTo>
                      <a:pt x="120" y="1334"/>
                      <a:pt x="251" y="2739"/>
                      <a:pt x="846" y="3894"/>
                    </a:cubicBezTo>
                    <a:cubicBezTo>
                      <a:pt x="965" y="4132"/>
                      <a:pt x="1108" y="4370"/>
                      <a:pt x="1239" y="4596"/>
                    </a:cubicBezTo>
                    <a:cubicBezTo>
                      <a:pt x="1430" y="4942"/>
                      <a:pt x="1644" y="5287"/>
                      <a:pt x="1787" y="5656"/>
                    </a:cubicBezTo>
                    <a:cubicBezTo>
                      <a:pt x="2013" y="6180"/>
                      <a:pt x="2204" y="6930"/>
                      <a:pt x="1942" y="7633"/>
                    </a:cubicBezTo>
                    <a:cubicBezTo>
                      <a:pt x="1954" y="7644"/>
                      <a:pt x="1930" y="7668"/>
                      <a:pt x="1894" y="766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79" name="Google Shape;1279;p50"/>
              <p:cNvSpPr/>
              <p:nvPr/>
            </p:nvSpPr>
            <p:spPr>
              <a:xfrm>
                <a:off x="5175625" y="3830650"/>
                <a:ext cx="218225" cy="133975"/>
              </a:xfrm>
              <a:custGeom>
                <a:avLst/>
                <a:gdLst/>
                <a:ahLst/>
                <a:cxnLst/>
                <a:rect l="l" t="t" r="r" b="b"/>
                <a:pathLst>
                  <a:path w="8729" h="5359" extrusionOk="0">
                    <a:moveTo>
                      <a:pt x="8657" y="5359"/>
                    </a:moveTo>
                    <a:cubicBezTo>
                      <a:pt x="8633" y="5359"/>
                      <a:pt x="8597" y="5347"/>
                      <a:pt x="8597" y="5299"/>
                    </a:cubicBezTo>
                    <a:cubicBezTo>
                      <a:pt x="8466" y="4442"/>
                      <a:pt x="7871" y="3632"/>
                      <a:pt x="7061" y="3216"/>
                    </a:cubicBezTo>
                    <a:cubicBezTo>
                      <a:pt x="6680" y="3025"/>
                      <a:pt x="6228" y="2906"/>
                      <a:pt x="5775" y="2906"/>
                    </a:cubicBezTo>
                    <a:lnTo>
                      <a:pt x="5752" y="2906"/>
                    </a:lnTo>
                    <a:lnTo>
                      <a:pt x="5478" y="2906"/>
                    </a:lnTo>
                    <a:cubicBezTo>
                      <a:pt x="5097" y="2906"/>
                      <a:pt x="4728" y="2906"/>
                      <a:pt x="4370" y="2775"/>
                    </a:cubicBezTo>
                    <a:cubicBezTo>
                      <a:pt x="3989" y="2632"/>
                      <a:pt x="3668" y="2323"/>
                      <a:pt x="3394" y="1787"/>
                    </a:cubicBezTo>
                    <a:cubicBezTo>
                      <a:pt x="3358" y="1727"/>
                      <a:pt x="3311" y="1656"/>
                      <a:pt x="3287" y="1596"/>
                    </a:cubicBezTo>
                    <a:cubicBezTo>
                      <a:pt x="3108" y="1263"/>
                      <a:pt x="2930" y="930"/>
                      <a:pt x="2644" y="668"/>
                    </a:cubicBezTo>
                    <a:cubicBezTo>
                      <a:pt x="2346" y="418"/>
                      <a:pt x="1930" y="251"/>
                      <a:pt x="1430" y="191"/>
                    </a:cubicBezTo>
                    <a:cubicBezTo>
                      <a:pt x="965" y="132"/>
                      <a:pt x="501" y="168"/>
                      <a:pt x="72" y="191"/>
                    </a:cubicBezTo>
                    <a:cubicBezTo>
                      <a:pt x="25" y="191"/>
                      <a:pt x="13" y="168"/>
                      <a:pt x="1" y="132"/>
                    </a:cubicBezTo>
                    <a:cubicBezTo>
                      <a:pt x="1" y="108"/>
                      <a:pt x="25" y="72"/>
                      <a:pt x="60" y="60"/>
                    </a:cubicBezTo>
                    <a:cubicBezTo>
                      <a:pt x="501" y="37"/>
                      <a:pt x="977" y="1"/>
                      <a:pt x="1442" y="60"/>
                    </a:cubicBezTo>
                    <a:cubicBezTo>
                      <a:pt x="1977" y="120"/>
                      <a:pt x="2406" y="299"/>
                      <a:pt x="2739" y="572"/>
                    </a:cubicBezTo>
                    <a:cubicBezTo>
                      <a:pt x="3049" y="822"/>
                      <a:pt x="3227" y="1180"/>
                      <a:pt x="3406" y="1525"/>
                    </a:cubicBezTo>
                    <a:cubicBezTo>
                      <a:pt x="3430" y="1573"/>
                      <a:pt x="3478" y="1656"/>
                      <a:pt x="3513" y="1715"/>
                    </a:cubicBezTo>
                    <a:cubicBezTo>
                      <a:pt x="3775" y="2215"/>
                      <a:pt x="4061" y="2513"/>
                      <a:pt x="4418" y="2632"/>
                    </a:cubicBezTo>
                    <a:cubicBezTo>
                      <a:pt x="4763" y="2751"/>
                      <a:pt x="5121" y="2751"/>
                      <a:pt x="5478" y="2751"/>
                    </a:cubicBezTo>
                    <a:lnTo>
                      <a:pt x="5752" y="2751"/>
                    </a:lnTo>
                    <a:lnTo>
                      <a:pt x="5775" y="2751"/>
                    </a:lnTo>
                    <a:cubicBezTo>
                      <a:pt x="6252" y="2751"/>
                      <a:pt x="6704" y="2858"/>
                      <a:pt x="7109" y="3085"/>
                    </a:cubicBezTo>
                    <a:cubicBezTo>
                      <a:pt x="7954" y="3513"/>
                      <a:pt x="8585" y="4347"/>
                      <a:pt x="8716" y="5252"/>
                    </a:cubicBezTo>
                    <a:cubicBezTo>
                      <a:pt x="8728" y="5311"/>
                      <a:pt x="8704" y="5347"/>
                      <a:pt x="8657" y="5359"/>
                    </a:cubicBezTo>
                    <a:cubicBezTo>
                      <a:pt x="8669" y="5359"/>
                      <a:pt x="8657" y="5359"/>
                      <a:pt x="8657" y="535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80" name="Google Shape;1280;p50"/>
              <p:cNvSpPr/>
              <p:nvPr/>
            </p:nvSpPr>
            <p:spPr>
              <a:xfrm>
                <a:off x="5031275" y="4150350"/>
                <a:ext cx="224750" cy="81875"/>
              </a:xfrm>
              <a:custGeom>
                <a:avLst/>
                <a:gdLst/>
                <a:ahLst/>
                <a:cxnLst/>
                <a:rect l="l" t="t" r="r" b="b"/>
                <a:pathLst>
                  <a:path w="8990" h="3275" extrusionOk="0">
                    <a:moveTo>
                      <a:pt x="48" y="3274"/>
                    </a:moveTo>
                    <a:lnTo>
                      <a:pt x="36" y="3274"/>
                    </a:lnTo>
                    <a:cubicBezTo>
                      <a:pt x="12" y="3262"/>
                      <a:pt x="0" y="3227"/>
                      <a:pt x="0" y="3203"/>
                    </a:cubicBezTo>
                    <a:cubicBezTo>
                      <a:pt x="274" y="2381"/>
                      <a:pt x="1155" y="1834"/>
                      <a:pt x="2001" y="1929"/>
                    </a:cubicBezTo>
                    <a:cubicBezTo>
                      <a:pt x="2167" y="1953"/>
                      <a:pt x="2334" y="1977"/>
                      <a:pt x="2501" y="1989"/>
                    </a:cubicBezTo>
                    <a:cubicBezTo>
                      <a:pt x="2727" y="2036"/>
                      <a:pt x="2989" y="2072"/>
                      <a:pt x="3227" y="2072"/>
                    </a:cubicBezTo>
                    <a:cubicBezTo>
                      <a:pt x="3584" y="2048"/>
                      <a:pt x="3941" y="1929"/>
                      <a:pt x="4346" y="1679"/>
                    </a:cubicBezTo>
                    <a:cubicBezTo>
                      <a:pt x="4537" y="1560"/>
                      <a:pt x="4727" y="1417"/>
                      <a:pt x="4918" y="1274"/>
                    </a:cubicBezTo>
                    <a:cubicBezTo>
                      <a:pt x="5061" y="1167"/>
                      <a:pt x="5203" y="1072"/>
                      <a:pt x="5358" y="965"/>
                    </a:cubicBezTo>
                    <a:cubicBezTo>
                      <a:pt x="5692" y="738"/>
                      <a:pt x="6073" y="548"/>
                      <a:pt x="6465" y="393"/>
                    </a:cubicBezTo>
                    <a:cubicBezTo>
                      <a:pt x="7275" y="95"/>
                      <a:pt x="8120" y="0"/>
                      <a:pt x="8930" y="72"/>
                    </a:cubicBezTo>
                    <a:cubicBezTo>
                      <a:pt x="8954" y="72"/>
                      <a:pt x="8990" y="95"/>
                      <a:pt x="8990" y="143"/>
                    </a:cubicBezTo>
                    <a:cubicBezTo>
                      <a:pt x="8990" y="179"/>
                      <a:pt x="8942" y="203"/>
                      <a:pt x="8906" y="203"/>
                    </a:cubicBezTo>
                    <a:cubicBezTo>
                      <a:pt x="8120" y="119"/>
                      <a:pt x="7287" y="238"/>
                      <a:pt x="6513" y="512"/>
                    </a:cubicBezTo>
                    <a:cubicBezTo>
                      <a:pt x="6132" y="667"/>
                      <a:pt x="5751" y="857"/>
                      <a:pt x="5430" y="1072"/>
                    </a:cubicBezTo>
                    <a:cubicBezTo>
                      <a:pt x="5275" y="1179"/>
                      <a:pt x="5144" y="1262"/>
                      <a:pt x="5001" y="1369"/>
                    </a:cubicBezTo>
                    <a:cubicBezTo>
                      <a:pt x="4799" y="1500"/>
                      <a:pt x="4608" y="1643"/>
                      <a:pt x="4406" y="1774"/>
                    </a:cubicBezTo>
                    <a:cubicBezTo>
                      <a:pt x="3989" y="2036"/>
                      <a:pt x="3596" y="2167"/>
                      <a:pt x="3215" y="2179"/>
                    </a:cubicBezTo>
                    <a:cubicBezTo>
                      <a:pt x="2953" y="2179"/>
                      <a:pt x="2703" y="2155"/>
                      <a:pt x="2453" y="2108"/>
                    </a:cubicBezTo>
                    <a:cubicBezTo>
                      <a:pt x="2286" y="2084"/>
                      <a:pt x="2143" y="2048"/>
                      <a:pt x="1977" y="2048"/>
                    </a:cubicBezTo>
                    <a:cubicBezTo>
                      <a:pt x="1191" y="1965"/>
                      <a:pt x="369" y="2477"/>
                      <a:pt x="96" y="3239"/>
                    </a:cubicBezTo>
                    <a:cubicBezTo>
                      <a:pt x="119" y="3262"/>
                      <a:pt x="84" y="3274"/>
                      <a:pt x="48" y="327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81" name="Google Shape;1281;p50"/>
              <p:cNvSpPr/>
              <p:nvPr/>
            </p:nvSpPr>
            <p:spPr>
              <a:xfrm>
                <a:off x="5167000" y="4159575"/>
                <a:ext cx="218800" cy="122050"/>
              </a:xfrm>
              <a:custGeom>
                <a:avLst/>
                <a:gdLst/>
                <a:ahLst/>
                <a:cxnLst/>
                <a:rect l="l" t="t" r="r" b="b"/>
                <a:pathLst>
                  <a:path w="8752" h="4882" extrusionOk="0">
                    <a:moveTo>
                      <a:pt x="60" y="4882"/>
                    </a:moveTo>
                    <a:cubicBezTo>
                      <a:pt x="48" y="4882"/>
                      <a:pt x="24" y="4870"/>
                      <a:pt x="13" y="4858"/>
                    </a:cubicBezTo>
                    <a:cubicBezTo>
                      <a:pt x="1" y="4822"/>
                      <a:pt x="1" y="4775"/>
                      <a:pt x="24" y="4763"/>
                    </a:cubicBezTo>
                    <a:lnTo>
                      <a:pt x="2120" y="3108"/>
                    </a:lnTo>
                    <a:cubicBezTo>
                      <a:pt x="2489" y="2834"/>
                      <a:pt x="2882" y="2560"/>
                      <a:pt x="3334" y="2501"/>
                    </a:cubicBezTo>
                    <a:cubicBezTo>
                      <a:pt x="3608" y="2453"/>
                      <a:pt x="3882" y="2501"/>
                      <a:pt x="4144" y="2548"/>
                    </a:cubicBezTo>
                    <a:cubicBezTo>
                      <a:pt x="4311" y="2572"/>
                      <a:pt x="4489" y="2584"/>
                      <a:pt x="4668" y="2584"/>
                    </a:cubicBezTo>
                    <a:lnTo>
                      <a:pt x="4704" y="2584"/>
                    </a:lnTo>
                    <a:cubicBezTo>
                      <a:pt x="4918" y="2584"/>
                      <a:pt x="5132" y="2548"/>
                      <a:pt x="5299" y="2465"/>
                    </a:cubicBezTo>
                    <a:cubicBezTo>
                      <a:pt x="5489" y="2382"/>
                      <a:pt x="5632" y="2215"/>
                      <a:pt x="5692" y="2024"/>
                    </a:cubicBezTo>
                    <a:cubicBezTo>
                      <a:pt x="5739" y="1905"/>
                      <a:pt x="5763" y="1786"/>
                      <a:pt x="5775" y="1655"/>
                    </a:cubicBezTo>
                    <a:cubicBezTo>
                      <a:pt x="5787" y="1560"/>
                      <a:pt x="5799" y="1465"/>
                      <a:pt x="5835" y="1370"/>
                    </a:cubicBezTo>
                    <a:cubicBezTo>
                      <a:pt x="5894" y="1167"/>
                      <a:pt x="5989" y="941"/>
                      <a:pt x="6156" y="762"/>
                    </a:cubicBezTo>
                    <a:cubicBezTo>
                      <a:pt x="6442" y="429"/>
                      <a:pt x="6871" y="203"/>
                      <a:pt x="7347" y="107"/>
                    </a:cubicBezTo>
                    <a:cubicBezTo>
                      <a:pt x="7787" y="12"/>
                      <a:pt x="8228" y="0"/>
                      <a:pt x="8692" y="12"/>
                    </a:cubicBezTo>
                    <a:cubicBezTo>
                      <a:pt x="8716" y="12"/>
                      <a:pt x="8752" y="48"/>
                      <a:pt x="8752" y="72"/>
                    </a:cubicBezTo>
                    <a:cubicBezTo>
                      <a:pt x="8752" y="107"/>
                      <a:pt x="8716" y="131"/>
                      <a:pt x="8692" y="131"/>
                    </a:cubicBezTo>
                    <a:lnTo>
                      <a:pt x="8692" y="131"/>
                    </a:lnTo>
                    <a:cubicBezTo>
                      <a:pt x="8216" y="131"/>
                      <a:pt x="7799" y="131"/>
                      <a:pt x="7359" y="227"/>
                    </a:cubicBezTo>
                    <a:cubicBezTo>
                      <a:pt x="6906" y="310"/>
                      <a:pt x="6513" y="536"/>
                      <a:pt x="6251" y="834"/>
                    </a:cubicBezTo>
                    <a:cubicBezTo>
                      <a:pt x="6097" y="1000"/>
                      <a:pt x="5989" y="1191"/>
                      <a:pt x="5954" y="1381"/>
                    </a:cubicBezTo>
                    <a:lnTo>
                      <a:pt x="5906" y="1655"/>
                    </a:lnTo>
                    <a:cubicBezTo>
                      <a:pt x="5894" y="1786"/>
                      <a:pt x="5858" y="1905"/>
                      <a:pt x="5823" y="2036"/>
                    </a:cubicBezTo>
                    <a:cubicBezTo>
                      <a:pt x="5739" y="2262"/>
                      <a:pt x="5561" y="2453"/>
                      <a:pt x="5347" y="2560"/>
                    </a:cubicBezTo>
                    <a:cubicBezTo>
                      <a:pt x="5144" y="2655"/>
                      <a:pt x="4930" y="2679"/>
                      <a:pt x="4656" y="2691"/>
                    </a:cubicBezTo>
                    <a:cubicBezTo>
                      <a:pt x="4477" y="2691"/>
                      <a:pt x="4299" y="2667"/>
                      <a:pt x="4120" y="2632"/>
                    </a:cubicBezTo>
                    <a:cubicBezTo>
                      <a:pt x="3858" y="2596"/>
                      <a:pt x="3596" y="2560"/>
                      <a:pt x="3334" y="2608"/>
                    </a:cubicBezTo>
                    <a:cubicBezTo>
                      <a:pt x="2882" y="2667"/>
                      <a:pt x="2501" y="2929"/>
                      <a:pt x="2191" y="3179"/>
                    </a:cubicBezTo>
                    <a:lnTo>
                      <a:pt x="84" y="4834"/>
                    </a:lnTo>
                    <a:cubicBezTo>
                      <a:pt x="84" y="4882"/>
                      <a:pt x="72" y="4882"/>
                      <a:pt x="60" y="488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82" name="Google Shape;1282;p50"/>
              <p:cNvSpPr/>
              <p:nvPr/>
            </p:nvSpPr>
            <p:spPr>
              <a:xfrm>
                <a:off x="5294700" y="4207200"/>
                <a:ext cx="113125" cy="161650"/>
              </a:xfrm>
              <a:custGeom>
                <a:avLst/>
                <a:gdLst/>
                <a:ahLst/>
                <a:cxnLst/>
                <a:rect l="l" t="t" r="r" b="b"/>
                <a:pathLst>
                  <a:path w="4525" h="6466" extrusionOk="0">
                    <a:moveTo>
                      <a:pt x="60" y="6465"/>
                    </a:moveTo>
                    <a:cubicBezTo>
                      <a:pt x="36" y="6465"/>
                      <a:pt x="24" y="6442"/>
                      <a:pt x="12" y="6430"/>
                    </a:cubicBezTo>
                    <a:cubicBezTo>
                      <a:pt x="0" y="6406"/>
                      <a:pt x="0" y="6358"/>
                      <a:pt x="24" y="6346"/>
                    </a:cubicBezTo>
                    <a:lnTo>
                      <a:pt x="1917" y="4822"/>
                    </a:lnTo>
                    <a:cubicBezTo>
                      <a:pt x="2060" y="4703"/>
                      <a:pt x="2203" y="4560"/>
                      <a:pt x="2227" y="4370"/>
                    </a:cubicBezTo>
                    <a:cubicBezTo>
                      <a:pt x="2239" y="4227"/>
                      <a:pt x="2167" y="4072"/>
                      <a:pt x="1977" y="3929"/>
                    </a:cubicBezTo>
                    <a:lnTo>
                      <a:pt x="1917" y="3870"/>
                    </a:lnTo>
                    <a:cubicBezTo>
                      <a:pt x="1774" y="3751"/>
                      <a:pt x="1632" y="3632"/>
                      <a:pt x="1572" y="3453"/>
                    </a:cubicBezTo>
                    <a:cubicBezTo>
                      <a:pt x="1501" y="3263"/>
                      <a:pt x="1512" y="3036"/>
                      <a:pt x="1632" y="2810"/>
                    </a:cubicBezTo>
                    <a:cubicBezTo>
                      <a:pt x="1822" y="2393"/>
                      <a:pt x="2286" y="2203"/>
                      <a:pt x="2644" y="2131"/>
                    </a:cubicBezTo>
                    <a:cubicBezTo>
                      <a:pt x="2763" y="2096"/>
                      <a:pt x="2894" y="2084"/>
                      <a:pt x="3013" y="2060"/>
                    </a:cubicBezTo>
                    <a:cubicBezTo>
                      <a:pt x="3287" y="2012"/>
                      <a:pt x="3548" y="1965"/>
                      <a:pt x="3810" y="1846"/>
                    </a:cubicBezTo>
                    <a:cubicBezTo>
                      <a:pt x="4013" y="1762"/>
                      <a:pt x="4168" y="1643"/>
                      <a:pt x="4251" y="1500"/>
                    </a:cubicBezTo>
                    <a:cubicBezTo>
                      <a:pt x="4358" y="1358"/>
                      <a:pt x="4382" y="1143"/>
                      <a:pt x="4334" y="988"/>
                    </a:cubicBezTo>
                    <a:cubicBezTo>
                      <a:pt x="4239" y="608"/>
                      <a:pt x="3894" y="346"/>
                      <a:pt x="3596" y="119"/>
                    </a:cubicBezTo>
                    <a:cubicBezTo>
                      <a:pt x="3560" y="107"/>
                      <a:pt x="3560" y="60"/>
                      <a:pt x="3584" y="36"/>
                    </a:cubicBezTo>
                    <a:cubicBezTo>
                      <a:pt x="3596" y="0"/>
                      <a:pt x="3644" y="0"/>
                      <a:pt x="3668" y="12"/>
                    </a:cubicBezTo>
                    <a:cubicBezTo>
                      <a:pt x="4001" y="250"/>
                      <a:pt x="4358" y="536"/>
                      <a:pt x="4453" y="953"/>
                    </a:cubicBezTo>
                    <a:cubicBezTo>
                      <a:pt x="4525" y="1167"/>
                      <a:pt x="4477" y="1405"/>
                      <a:pt x="4358" y="1584"/>
                    </a:cubicBezTo>
                    <a:cubicBezTo>
                      <a:pt x="4251" y="1739"/>
                      <a:pt x="4072" y="1858"/>
                      <a:pt x="3846" y="1965"/>
                    </a:cubicBezTo>
                    <a:cubicBezTo>
                      <a:pt x="3584" y="2084"/>
                      <a:pt x="3298" y="2131"/>
                      <a:pt x="3025" y="2179"/>
                    </a:cubicBezTo>
                    <a:cubicBezTo>
                      <a:pt x="2906" y="2191"/>
                      <a:pt x="2775" y="2215"/>
                      <a:pt x="2655" y="2251"/>
                    </a:cubicBezTo>
                    <a:cubicBezTo>
                      <a:pt x="2334" y="2322"/>
                      <a:pt x="1893" y="2489"/>
                      <a:pt x="1739" y="2858"/>
                    </a:cubicBezTo>
                    <a:cubicBezTo>
                      <a:pt x="1643" y="3036"/>
                      <a:pt x="1632" y="3227"/>
                      <a:pt x="1691" y="3394"/>
                    </a:cubicBezTo>
                    <a:cubicBezTo>
                      <a:pt x="1751" y="3548"/>
                      <a:pt x="1870" y="3667"/>
                      <a:pt x="2001" y="3763"/>
                    </a:cubicBezTo>
                    <a:lnTo>
                      <a:pt x="2060" y="3822"/>
                    </a:lnTo>
                    <a:cubicBezTo>
                      <a:pt x="2286" y="4001"/>
                      <a:pt x="2394" y="4203"/>
                      <a:pt x="2358" y="4394"/>
                    </a:cubicBezTo>
                    <a:cubicBezTo>
                      <a:pt x="2334" y="4620"/>
                      <a:pt x="2167" y="4775"/>
                      <a:pt x="2001" y="4929"/>
                    </a:cubicBezTo>
                    <a:lnTo>
                      <a:pt x="108" y="6442"/>
                    </a:lnTo>
                    <a:cubicBezTo>
                      <a:pt x="84" y="6442"/>
                      <a:pt x="72" y="6465"/>
                      <a:pt x="60" y="646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83" name="Google Shape;1283;p50"/>
              <p:cNvSpPr/>
              <p:nvPr/>
            </p:nvSpPr>
            <p:spPr>
              <a:xfrm>
                <a:off x="5473300" y="4222375"/>
                <a:ext cx="58950" cy="163725"/>
              </a:xfrm>
              <a:custGeom>
                <a:avLst/>
                <a:gdLst/>
                <a:ahLst/>
                <a:cxnLst/>
                <a:rect l="l" t="t" r="r" b="b"/>
                <a:pathLst>
                  <a:path w="2358" h="6549" extrusionOk="0">
                    <a:moveTo>
                      <a:pt x="1881" y="6537"/>
                    </a:moveTo>
                    <a:cubicBezTo>
                      <a:pt x="1869" y="6537"/>
                      <a:pt x="1846" y="6525"/>
                      <a:pt x="1846" y="6513"/>
                    </a:cubicBezTo>
                    <a:cubicBezTo>
                      <a:pt x="1822" y="6477"/>
                      <a:pt x="1822" y="6454"/>
                      <a:pt x="1858" y="6418"/>
                    </a:cubicBezTo>
                    <a:cubicBezTo>
                      <a:pt x="2143" y="6192"/>
                      <a:pt x="2155" y="5763"/>
                      <a:pt x="2000" y="5454"/>
                    </a:cubicBezTo>
                    <a:cubicBezTo>
                      <a:pt x="1846" y="5120"/>
                      <a:pt x="1548" y="4918"/>
                      <a:pt x="1215" y="4703"/>
                    </a:cubicBezTo>
                    <a:lnTo>
                      <a:pt x="1167" y="4680"/>
                    </a:lnTo>
                    <a:cubicBezTo>
                      <a:pt x="869" y="4489"/>
                      <a:pt x="548" y="4275"/>
                      <a:pt x="322" y="3977"/>
                    </a:cubicBezTo>
                    <a:cubicBezTo>
                      <a:pt x="60" y="3644"/>
                      <a:pt x="0" y="3191"/>
                      <a:pt x="191" y="2846"/>
                    </a:cubicBezTo>
                    <a:cubicBezTo>
                      <a:pt x="334" y="2537"/>
                      <a:pt x="607" y="2275"/>
                      <a:pt x="1036" y="2060"/>
                    </a:cubicBezTo>
                    <a:cubicBezTo>
                      <a:pt x="1143" y="2001"/>
                      <a:pt x="1250" y="1953"/>
                      <a:pt x="1346" y="1905"/>
                    </a:cubicBezTo>
                    <a:cubicBezTo>
                      <a:pt x="1584" y="1798"/>
                      <a:pt x="1810" y="1703"/>
                      <a:pt x="2000" y="1524"/>
                    </a:cubicBezTo>
                    <a:cubicBezTo>
                      <a:pt x="2143" y="1382"/>
                      <a:pt x="2227" y="1227"/>
                      <a:pt x="2227" y="1072"/>
                    </a:cubicBezTo>
                    <a:cubicBezTo>
                      <a:pt x="2227" y="905"/>
                      <a:pt x="2167" y="751"/>
                      <a:pt x="2036" y="596"/>
                    </a:cubicBezTo>
                    <a:cubicBezTo>
                      <a:pt x="1798" y="310"/>
                      <a:pt x="1429" y="227"/>
                      <a:pt x="1072" y="131"/>
                    </a:cubicBezTo>
                    <a:cubicBezTo>
                      <a:pt x="1036" y="120"/>
                      <a:pt x="1012" y="96"/>
                      <a:pt x="1024" y="60"/>
                    </a:cubicBezTo>
                    <a:cubicBezTo>
                      <a:pt x="1036" y="36"/>
                      <a:pt x="1072" y="1"/>
                      <a:pt x="1096" y="12"/>
                    </a:cubicBezTo>
                    <a:cubicBezTo>
                      <a:pt x="1488" y="108"/>
                      <a:pt x="1881" y="215"/>
                      <a:pt x="2143" y="524"/>
                    </a:cubicBezTo>
                    <a:cubicBezTo>
                      <a:pt x="2286" y="691"/>
                      <a:pt x="2358" y="893"/>
                      <a:pt x="2358" y="1084"/>
                    </a:cubicBezTo>
                    <a:cubicBezTo>
                      <a:pt x="2358" y="1286"/>
                      <a:pt x="2274" y="1477"/>
                      <a:pt x="2108" y="1644"/>
                    </a:cubicBezTo>
                    <a:cubicBezTo>
                      <a:pt x="1917" y="1834"/>
                      <a:pt x="1667" y="1941"/>
                      <a:pt x="1429" y="2060"/>
                    </a:cubicBezTo>
                    <a:cubicBezTo>
                      <a:pt x="1322" y="2096"/>
                      <a:pt x="1215" y="2156"/>
                      <a:pt x="1107" y="2203"/>
                    </a:cubicBezTo>
                    <a:cubicBezTo>
                      <a:pt x="715" y="2417"/>
                      <a:pt x="453" y="2656"/>
                      <a:pt x="322" y="2929"/>
                    </a:cubicBezTo>
                    <a:cubicBezTo>
                      <a:pt x="155" y="3251"/>
                      <a:pt x="203" y="3644"/>
                      <a:pt x="441" y="3930"/>
                    </a:cubicBezTo>
                    <a:cubicBezTo>
                      <a:pt x="655" y="4215"/>
                      <a:pt x="965" y="4406"/>
                      <a:pt x="1262" y="4596"/>
                    </a:cubicBezTo>
                    <a:lnTo>
                      <a:pt x="1310" y="4632"/>
                    </a:lnTo>
                    <a:cubicBezTo>
                      <a:pt x="1631" y="4834"/>
                      <a:pt x="1965" y="5073"/>
                      <a:pt x="2143" y="5430"/>
                    </a:cubicBezTo>
                    <a:cubicBezTo>
                      <a:pt x="2298" y="5787"/>
                      <a:pt x="2298" y="6299"/>
                      <a:pt x="1965" y="6549"/>
                    </a:cubicBezTo>
                    <a:cubicBezTo>
                      <a:pt x="1917" y="6525"/>
                      <a:pt x="1905" y="6537"/>
                      <a:pt x="1881" y="653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84" name="Google Shape;1284;p50"/>
              <p:cNvSpPr/>
              <p:nvPr/>
            </p:nvSpPr>
            <p:spPr>
              <a:xfrm>
                <a:off x="5607825" y="4207500"/>
                <a:ext cx="85150" cy="188425"/>
              </a:xfrm>
              <a:custGeom>
                <a:avLst/>
                <a:gdLst/>
                <a:ahLst/>
                <a:cxnLst/>
                <a:rect l="l" t="t" r="r" b="b"/>
                <a:pathLst>
                  <a:path w="3406" h="7537" extrusionOk="0">
                    <a:moveTo>
                      <a:pt x="2715" y="7537"/>
                    </a:moveTo>
                    <a:cubicBezTo>
                      <a:pt x="2692" y="7537"/>
                      <a:pt x="2680" y="7537"/>
                      <a:pt x="2668" y="7525"/>
                    </a:cubicBezTo>
                    <a:cubicBezTo>
                      <a:pt x="2632" y="7501"/>
                      <a:pt x="2632" y="7465"/>
                      <a:pt x="2656" y="7430"/>
                    </a:cubicBezTo>
                    <a:cubicBezTo>
                      <a:pt x="3132" y="6846"/>
                      <a:pt x="3275" y="6037"/>
                      <a:pt x="3037" y="5346"/>
                    </a:cubicBezTo>
                    <a:cubicBezTo>
                      <a:pt x="2918" y="4989"/>
                      <a:pt x="2715" y="4679"/>
                      <a:pt x="2442" y="4417"/>
                    </a:cubicBezTo>
                    <a:cubicBezTo>
                      <a:pt x="2156" y="4155"/>
                      <a:pt x="1799" y="3989"/>
                      <a:pt x="1489" y="3858"/>
                    </a:cubicBezTo>
                    <a:lnTo>
                      <a:pt x="1441" y="3846"/>
                    </a:lnTo>
                    <a:cubicBezTo>
                      <a:pt x="1108" y="3691"/>
                      <a:pt x="751" y="3548"/>
                      <a:pt x="489" y="3274"/>
                    </a:cubicBezTo>
                    <a:cubicBezTo>
                      <a:pt x="239" y="3012"/>
                      <a:pt x="72" y="2643"/>
                      <a:pt x="48" y="2203"/>
                    </a:cubicBezTo>
                    <a:cubicBezTo>
                      <a:pt x="1" y="1441"/>
                      <a:pt x="370" y="750"/>
                      <a:pt x="775" y="48"/>
                    </a:cubicBezTo>
                    <a:cubicBezTo>
                      <a:pt x="787" y="12"/>
                      <a:pt x="834" y="0"/>
                      <a:pt x="870" y="36"/>
                    </a:cubicBezTo>
                    <a:cubicBezTo>
                      <a:pt x="894" y="48"/>
                      <a:pt x="906" y="95"/>
                      <a:pt x="882" y="119"/>
                    </a:cubicBezTo>
                    <a:cubicBezTo>
                      <a:pt x="477" y="810"/>
                      <a:pt x="120" y="1477"/>
                      <a:pt x="167" y="2203"/>
                    </a:cubicBezTo>
                    <a:cubicBezTo>
                      <a:pt x="191" y="2608"/>
                      <a:pt x="334" y="2953"/>
                      <a:pt x="572" y="3203"/>
                    </a:cubicBezTo>
                    <a:cubicBezTo>
                      <a:pt x="822" y="3453"/>
                      <a:pt x="1168" y="3608"/>
                      <a:pt x="1489" y="3739"/>
                    </a:cubicBezTo>
                    <a:lnTo>
                      <a:pt x="1537" y="3751"/>
                    </a:lnTo>
                    <a:cubicBezTo>
                      <a:pt x="1858" y="3894"/>
                      <a:pt x="2239" y="4048"/>
                      <a:pt x="2537" y="4334"/>
                    </a:cubicBezTo>
                    <a:cubicBezTo>
                      <a:pt x="2811" y="4608"/>
                      <a:pt x="3025" y="4929"/>
                      <a:pt x="3156" y="5298"/>
                    </a:cubicBezTo>
                    <a:cubicBezTo>
                      <a:pt x="3406" y="6037"/>
                      <a:pt x="3251" y="6906"/>
                      <a:pt x="2739" y="7501"/>
                    </a:cubicBezTo>
                    <a:cubicBezTo>
                      <a:pt x="2751" y="7537"/>
                      <a:pt x="2727" y="7537"/>
                      <a:pt x="2715" y="753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85" name="Google Shape;1285;p50"/>
              <p:cNvSpPr/>
              <p:nvPr/>
            </p:nvSpPr>
            <p:spPr>
              <a:xfrm>
                <a:off x="5946850" y="4056875"/>
                <a:ext cx="169700" cy="63425"/>
              </a:xfrm>
              <a:custGeom>
                <a:avLst/>
                <a:gdLst/>
                <a:ahLst/>
                <a:cxnLst/>
                <a:rect l="l" t="t" r="r" b="b"/>
                <a:pathLst>
                  <a:path w="6788" h="2537" extrusionOk="0">
                    <a:moveTo>
                      <a:pt x="4823" y="2394"/>
                    </a:moveTo>
                    <a:cubicBezTo>
                      <a:pt x="4228" y="2394"/>
                      <a:pt x="3644" y="2215"/>
                      <a:pt x="3204" y="1846"/>
                    </a:cubicBezTo>
                    <a:cubicBezTo>
                      <a:pt x="2966" y="1656"/>
                      <a:pt x="2739" y="1441"/>
                      <a:pt x="2525" y="1215"/>
                    </a:cubicBezTo>
                    <a:cubicBezTo>
                      <a:pt x="2311" y="977"/>
                      <a:pt x="2073" y="739"/>
                      <a:pt x="1799" y="548"/>
                    </a:cubicBezTo>
                    <a:cubicBezTo>
                      <a:pt x="1537" y="358"/>
                      <a:pt x="1251" y="239"/>
                      <a:pt x="965" y="191"/>
                    </a:cubicBezTo>
                    <a:cubicBezTo>
                      <a:pt x="644" y="132"/>
                      <a:pt x="322" y="191"/>
                      <a:pt x="108" y="358"/>
                    </a:cubicBezTo>
                    <a:cubicBezTo>
                      <a:pt x="72" y="370"/>
                      <a:pt x="25" y="370"/>
                      <a:pt x="13" y="346"/>
                    </a:cubicBezTo>
                    <a:cubicBezTo>
                      <a:pt x="1" y="310"/>
                      <a:pt x="1" y="263"/>
                      <a:pt x="25" y="251"/>
                    </a:cubicBezTo>
                    <a:cubicBezTo>
                      <a:pt x="287" y="72"/>
                      <a:pt x="620" y="1"/>
                      <a:pt x="977" y="72"/>
                    </a:cubicBezTo>
                    <a:cubicBezTo>
                      <a:pt x="1275" y="120"/>
                      <a:pt x="1596" y="251"/>
                      <a:pt x="1870" y="465"/>
                    </a:cubicBezTo>
                    <a:cubicBezTo>
                      <a:pt x="2144" y="655"/>
                      <a:pt x="2382" y="906"/>
                      <a:pt x="2620" y="1144"/>
                    </a:cubicBezTo>
                    <a:cubicBezTo>
                      <a:pt x="2823" y="1358"/>
                      <a:pt x="3037" y="1572"/>
                      <a:pt x="3275" y="1751"/>
                    </a:cubicBezTo>
                    <a:cubicBezTo>
                      <a:pt x="4240" y="2537"/>
                      <a:pt x="5787" y="2430"/>
                      <a:pt x="6668" y="1537"/>
                    </a:cubicBezTo>
                    <a:cubicBezTo>
                      <a:pt x="6692" y="1501"/>
                      <a:pt x="6728" y="1501"/>
                      <a:pt x="6752" y="1537"/>
                    </a:cubicBezTo>
                    <a:cubicBezTo>
                      <a:pt x="6788" y="1560"/>
                      <a:pt x="6788" y="1596"/>
                      <a:pt x="6752" y="1620"/>
                    </a:cubicBezTo>
                    <a:cubicBezTo>
                      <a:pt x="6252" y="2132"/>
                      <a:pt x="5537" y="2394"/>
                      <a:pt x="4823" y="239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86" name="Google Shape;1286;p50"/>
              <p:cNvSpPr/>
              <p:nvPr/>
            </p:nvSpPr>
            <p:spPr>
              <a:xfrm>
                <a:off x="6004000" y="3872325"/>
                <a:ext cx="181000" cy="61350"/>
              </a:xfrm>
              <a:custGeom>
                <a:avLst/>
                <a:gdLst/>
                <a:ahLst/>
                <a:cxnLst/>
                <a:rect l="l" t="t" r="r" b="b"/>
                <a:pathLst>
                  <a:path w="7240" h="2454" extrusionOk="0">
                    <a:moveTo>
                      <a:pt x="61" y="2453"/>
                    </a:moveTo>
                    <a:lnTo>
                      <a:pt x="49" y="2453"/>
                    </a:lnTo>
                    <a:cubicBezTo>
                      <a:pt x="25" y="2442"/>
                      <a:pt x="1" y="2418"/>
                      <a:pt x="1" y="2382"/>
                    </a:cubicBezTo>
                    <a:cubicBezTo>
                      <a:pt x="263" y="1703"/>
                      <a:pt x="739" y="1108"/>
                      <a:pt x="1346" y="703"/>
                    </a:cubicBezTo>
                    <a:cubicBezTo>
                      <a:pt x="1954" y="310"/>
                      <a:pt x="2680" y="120"/>
                      <a:pt x="3430" y="191"/>
                    </a:cubicBezTo>
                    <a:cubicBezTo>
                      <a:pt x="3787" y="227"/>
                      <a:pt x="4144" y="310"/>
                      <a:pt x="4490" y="465"/>
                    </a:cubicBezTo>
                    <a:cubicBezTo>
                      <a:pt x="4609" y="525"/>
                      <a:pt x="4728" y="584"/>
                      <a:pt x="4823" y="632"/>
                    </a:cubicBezTo>
                    <a:cubicBezTo>
                      <a:pt x="5025" y="727"/>
                      <a:pt x="5228" y="834"/>
                      <a:pt x="5454" y="894"/>
                    </a:cubicBezTo>
                    <a:cubicBezTo>
                      <a:pt x="6109" y="1084"/>
                      <a:pt x="6883" y="691"/>
                      <a:pt x="7121" y="48"/>
                    </a:cubicBezTo>
                    <a:cubicBezTo>
                      <a:pt x="7133" y="13"/>
                      <a:pt x="7169" y="1"/>
                      <a:pt x="7192" y="1"/>
                    </a:cubicBezTo>
                    <a:cubicBezTo>
                      <a:pt x="7228" y="13"/>
                      <a:pt x="7240" y="48"/>
                      <a:pt x="7240" y="72"/>
                    </a:cubicBezTo>
                    <a:cubicBezTo>
                      <a:pt x="6990" y="787"/>
                      <a:pt x="6133" y="1227"/>
                      <a:pt x="5418" y="1013"/>
                    </a:cubicBezTo>
                    <a:cubicBezTo>
                      <a:pt x="5204" y="953"/>
                      <a:pt x="4990" y="834"/>
                      <a:pt x="4787" y="727"/>
                    </a:cubicBezTo>
                    <a:cubicBezTo>
                      <a:pt x="4680" y="668"/>
                      <a:pt x="4561" y="608"/>
                      <a:pt x="4442" y="572"/>
                    </a:cubicBezTo>
                    <a:cubicBezTo>
                      <a:pt x="4109" y="429"/>
                      <a:pt x="3775" y="346"/>
                      <a:pt x="3430" y="310"/>
                    </a:cubicBezTo>
                    <a:cubicBezTo>
                      <a:pt x="2716" y="251"/>
                      <a:pt x="2001" y="429"/>
                      <a:pt x="1418" y="798"/>
                    </a:cubicBezTo>
                    <a:cubicBezTo>
                      <a:pt x="823" y="1191"/>
                      <a:pt x="358" y="1751"/>
                      <a:pt x="120" y="2406"/>
                    </a:cubicBezTo>
                    <a:cubicBezTo>
                      <a:pt x="120" y="2442"/>
                      <a:pt x="96" y="2453"/>
                      <a:pt x="61" y="245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87" name="Google Shape;1287;p50"/>
              <p:cNvSpPr/>
              <p:nvPr/>
            </p:nvSpPr>
            <p:spPr>
              <a:xfrm>
                <a:off x="5956375" y="3664275"/>
                <a:ext cx="132800" cy="177725"/>
              </a:xfrm>
              <a:custGeom>
                <a:avLst/>
                <a:gdLst/>
                <a:ahLst/>
                <a:cxnLst/>
                <a:rect l="l" t="t" r="r" b="b"/>
                <a:pathLst>
                  <a:path w="5312" h="7109" extrusionOk="0">
                    <a:moveTo>
                      <a:pt x="561" y="7108"/>
                    </a:moveTo>
                    <a:cubicBezTo>
                      <a:pt x="537" y="7108"/>
                      <a:pt x="513" y="7085"/>
                      <a:pt x="489" y="7073"/>
                    </a:cubicBezTo>
                    <a:cubicBezTo>
                      <a:pt x="1" y="6358"/>
                      <a:pt x="84" y="5346"/>
                      <a:pt x="656" y="4727"/>
                    </a:cubicBezTo>
                    <a:cubicBezTo>
                      <a:pt x="930" y="4406"/>
                      <a:pt x="1311" y="4191"/>
                      <a:pt x="1727" y="4108"/>
                    </a:cubicBezTo>
                    <a:cubicBezTo>
                      <a:pt x="1954" y="4072"/>
                      <a:pt x="2180" y="4037"/>
                      <a:pt x="2394" y="4013"/>
                    </a:cubicBezTo>
                    <a:cubicBezTo>
                      <a:pt x="2573" y="3989"/>
                      <a:pt x="2763" y="3965"/>
                      <a:pt x="2930" y="3929"/>
                    </a:cubicBezTo>
                    <a:cubicBezTo>
                      <a:pt x="3251" y="3870"/>
                      <a:pt x="3680" y="3739"/>
                      <a:pt x="3942" y="3382"/>
                    </a:cubicBezTo>
                    <a:cubicBezTo>
                      <a:pt x="4204" y="3036"/>
                      <a:pt x="4299" y="2608"/>
                      <a:pt x="4359" y="2274"/>
                    </a:cubicBezTo>
                    <a:cubicBezTo>
                      <a:pt x="4394" y="2143"/>
                      <a:pt x="4406" y="2001"/>
                      <a:pt x="4418" y="1870"/>
                    </a:cubicBezTo>
                    <a:cubicBezTo>
                      <a:pt x="4466" y="1596"/>
                      <a:pt x="4502" y="1334"/>
                      <a:pt x="4573" y="1072"/>
                    </a:cubicBezTo>
                    <a:cubicBezTo>
                      <a:pt x="4704" y="584"/>
                      <a:pt x="4918" y="227"/>
                      <a:pt x="5216" y="24"/>
                    </a:cubicBezTo>
                    <a:cubicBezTo>
                      <a:pt x="5240" y="0"/>
                      <a:pt x="5287" y="0"/>
                      <a:pt x="5299" y="36"/>
                    </a:cubicBezTo>
                    <a:cubicBezTo>
                      <a:pt x="5311" y="60"/>
                      <a:pt x="5311" y="107"/>
                      <a:pt x="5287" y="119"/>
                    </a:cubicBezTo>
                    <a:cubicBezTo>
                      <a:pt x="5014" y="334"/>
                      <a:pt x="4811" y="643"/>
                      <a:pt x="4692" y="1120"/>
                    </a:cubicBezTo>
                    <a:cubicBezTo>
                      <a:pt x="4621" y="1370"/>
                      <a:pt x="4585" y="1643"/>
                      <a:pt x="4537" y="1893"/>
                    </a:cubicBezTo>
                    <a:cubicBezTo>
                      <a:pt x="4525" y="2024"/>
                      <a:pt x="4502" y="2179"/>
                      <a:pt x="4478" y="2310"/>
                    </a:cubicBezTo>
                    <a:cubicBezTo>
                      <a:pt x="4418" y="2667"/>
                      <a:pt x="4299" y="3120"/>
                      <a:pt x="4037" y="3477"/>
                    </a:cubicBezTo>
                    <a:cubicBezTo>
                      <a:pt x="3740" y="3858"/>
                      <a:pt x="3287" y="4025"/>
                      <a:pt x="2954" y="4072"/>
                    </a:cubicBezTo>
                    <a:cubicBezTo>
                      <a:pt x="2775" y="4096"/>
                      <a:pt x="2573" y="4132"/>
                      <a:pt x="2394" y="4144"/>
                    </a:cubicBezTo>
                    <a:cubicBezTo>
                      <a:pt x="2180" y="4168"/>
                      <a:pt x="1954" y="4191"/>
                      <a:pt x="1739" y="4251"/>
                    </a:cubicBezTo>
                    <a:cubicBezTo>
                      <a:pt x="1346" y="4334"/>
                      <a:pt x="989" y="4525"/>
                      <a:pt x="727" y="4822"/>
                    </a:cubicBezTo>
                    <a:cubicBezTo>
                      <a:pt x="180" y="5406"/>
                      <a:pt x="120" y="6346"/>
                      <a:pt x="584" y="7013"/>
                    </a:cubicBezTo>
                    <a:cubicBezTo>
                      <a:pt x="596" y="7049"/>
                      <a:pt x="596" y="7085"/>
                      <a:pt x="572" y="710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88" name="Google Shape;1288;p50"/>
              <p:cNvSpPr/>
              <p:nvPr/>
            </p:nvSpPr>
            <p:spPr>
              <a:xfrm>
                <a:off x="5716175" y="3594025"/>
                <a:ext cx="80400" cy="231600"/>
              </a:xfrm>
              <a:custGeom>
                <a:avLst/>
                <a:gdLst/>
                <a:ahLst/>
                <a:cxnLst/>
                <a:rect l="l" t="t" r="r" b="b"/>
                <a:pathLst>
                  <a:path w="3216" h="9264" extrusionOk="0">
                    <a:moveTo>
                      <a:pt x="179" y="9240"/>
                    </a:moveTo>
                    <a:cubicBezTo>
                      <a:pt x="144" y="9240"/>
                      <a:pt x="132" y="9228"/>
                      <a:pt x="120" y="9204"/>
                    </a:cubicBezTo>
                    <a:cubicBezTo>
                      <a:pt x="1" y="8811"/>
                      <a:pt x="48" y="8371"/>
                      <a:pt x="239" y="7859"/>
                    </a:cubicBezTo>
                    <a:cubicBezTo>
                      <a:pt x="394" y="7454"/>
                      <a:pt x="644" y="7085"/>
                      <a:pt x="858" y="6739"/>
                    </a:cubicBezTo>
                    <a:lnTo>
                      <a:pt x="894" y="6704"/>
                    </a:lnTo>
                    <a:cubicBezTo>
                      <a:pt x="1132" y="6323"/>
                      <a:pt x="1370" y="5954"/>
                      <a:pt x="1489" y="5537"/>
                    </a:cubicBezTo>
                    <a:cubicBezTo>
                      <a:pt x="1608" y="5168"/>
                      <a:pt x="1608" y="4739"/>
                      <a:pt x="1489" y="4263"/>
                    </a:cubicBezTo>
                    <a:cubicBezTo>
                      <a:pt x="1441" y="4049"/>
                      <a:pt x="1370" y="3858"/>
                      <a:pt x="1310" y="3668"/>
                    </a:cubicBezTo>
                    <a:cubicBezTo>
                      <a:pt x="1239" y="3441"/>
                      <a:pt x="1156" y="3215"/>
                      <a:pt x="1120" y="2989"/>
                    </a:cubicBezTo>
                    <a:cubicBezTo>
                      <a:pt x="1001" y="2501"/>
                      <a:pt x="1001" y="2036"/>
                      <a:pt x="1144" y="1655"/>
                    </a:cubicBezTo>
                    <a:cubicBezTo>
                      <a:pt x="1441" y="762"/>
                      <a:pt x="2251" y="108"/>
                      <a:pt x="3144" y="0"/>
                    </a:cubicBezTo>
                    <a:cubicBezTo>
                      <a:pt x="3168" y="0"/>
                      <a:pt x="3203" y="12"/>
                      <a:pt x="3215" y="60"/>
                    </a:cubicBezTo>
                    <a:cubicBezTo>
                      <a:pt x="3215" y="96"/>
                      <a:pt x="3203" y="120"/>
                      <a:pt x="3156" y="131"/>
                    </a:cubicBezTo>
                    <a:cubicBezTo>
                      <a:pt x="2322" y="227"/>
                      <a:pt x="1548" y="870"/>
                      <a:pt x="1275" y="1703"/>
                    </a:cubicBezTo>
                    <a:cubicBezTo>
                      <a:pt x="1144" y="2072"/>
                      <a:pt x="1144" y="2501"/>
                      <a:pt x="1251" y="2977"/>
                    </a:cubicBezTo>
                    <a:cubicBezTo>
                      <a:pt x="1310" y="3203"/>
                      <a:pt x="1370" y="3429"/>
                      <a:pt x="1441" y="3644"/>
                    </a:cubicBezTo>
                    <a:cubicBezTo>
                      <a:pt x="1501" y="3846"/>
                      <a:pt x="1572" y="4049"/>
                      <a:pt x="1620" y="4263"/>
                    </a:cubicBezTo>
                    <a:cubicBezTo>
                      <a:pt x="1751" y="4751"/>
                      <a:pt x="1751" y="5215"/>
                      <a:pt x="1620" y="5596"/>
                    </a:cubicBezTo>
                    <a:cubicBezTo>
                      <a:pt x="1489" y="6025"/>
                      <a:pt x="1263" y="6406"/>
                      <a:pt x="1013" y="6787"/>
                    </a:cubicBezTo>
                    <a:lnTo>
                      <a:pt x="977" y="6835"/>
                    </a:lnTo>
                    <a:cubicBezTo>
                      <a:pt x="763" y="7180"/>
                      <a:pt x="525" y="7537"/>
                      <a:pt x="358" y="7930"/>
                    </a:cubicBezTo>
                    <a:cubicBezTo>
                      <a:pt x="167" y="8406"/>
                      <a:pt x="132" y="8823"/>
                      <a:pt x="239" y="9180"/>
                    </a:cubicBezTo>
                    <a:cubicBezTo>
                      <a:pt x="251" y="9216"/>
                      <a:pt x="227" y="9264"/>
                      <a:pt x="191" y="9264"/>
                    </a:cubicBezTo>
                    <a:cubicBezTo>
                      <a:pt x="191" y="9240"/>
                      <a:pt x="179" y="9240"/>
                      <a:pt x="179" y="924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89" name="Google Shape;1289;p50"/>
              <p:cNvSpPr/>
              <p:nvPr/>
            </p:nvSpPr>
            <p:spPr>
              <a:xfrm>
                <a:off x="5343225" y="3704450"/>
                <a:ext cx="90500" cy="231900"/>
              </a:xfrm>
              <a:custGeom>
                <a:avLst/>
                <a:gdLst/>
                <a:ahLst/>
                <a:cxnLst/>
                <a:rect l="l" t="t" r="r" b="b"/>
                <a:pathLst>
                  <a:path w="3620" h="9276" extrusionOk="0">
                    <a:moveTo>
                      <a:pt x="3548" y="9276"/>
                    </a:moveTo>
                    <a:lnTo>
                      <a:pt x="3536" y="9276"/>
                    </a:lnTo>
                    <a:cubicBezTo>
                      <a:pt x="3143" y="9145"/>
                      <a:pt x="2846" y="8776"/>
                      <a:pt x="2703" y="8264"/>
                    </a:cubicBezTo>
                    <a:cubicBezTo>
                      <a:pt x="2596" y="7894"/>
                      <a:pt x="2560" y="7466"/>
                      <a:pt x="2608" y="6942"/>
                    </a:cubicBezTo>
                    <a:lnTo>
                      <a:pt x="2619" y="6751"/>
                    </a:lnTo>
                    <a:cubicBezTo>
                      <a:pt x="2655" y="6394"/>
                      <a:pt x="2679" y="6013"/>
                      <a:pt x="2655" y="5656"/>
                    </a:cubicBezTo>
                    <a:cubicBezTo>
                      <a:pt x="2619" y="5228"/>
                      <a:pt x="2441" y="4823"/>
                      <a:pt x="2143" y="4525"/>
                    </a:cubicBezTo>
                    <a:cubicBezTo>
                      <a:pt x="1965" y="4335"/>
                      <a:pt x="1750" y="4168"/>
                      <a:pt x="1536" y="4013"/>
                    </a:cubicBezTo>
                    <a:cubicBezTo>
                      <a:pt x="1405" y="3906"/>
                      <a:pt x="1274" y="3799"/>
                      <a:pt x="1155" y="3692"/>
                    </a:cubicBezTo>
                    <a:cubicBezTo>
                      <a:pt x="810" y="3394"/>
                      <a:pt x="536" y="3025"/>
                      <a:pt x="357" y="2620"/>
                    </a:cubicBezTo>
                    <a:cubicBezTo>
                      <a:pt x="0" y="1787"/>
                      <a:pt x="0" y="822"/>
                      <a:pt x="393" y="48"/>
                    </a:cubicBezTo>
                    <a:cubicBezTo>
                      <a:pt x="405" y="24"/>
                      <a:pt x="453" y="1"/>
                      <a:pt x="476" y="24"/>
                    </a:cubicBezTo>
                    <a:cubicBezTo>
                      <a:pt x="512" y="36"/>
                      <a:pt x="524" y="84"/>
                      <a:pt x="512" y="108"/>
                    </a:cubicBezTo>
                    <a:cubicBezTo>
                      <a:pt x="143" y="858"/>
                      <a:pt x="119" y="1775"/>
                      <a:pt x="476" y="2584"/>
                    </a:cubicBezTo>
                    <a:cubicBezTo>
                      <a:pt x="643" y="2965"/>
                      <a:pt x="893" y="3311"/>
                      <a:pt x="1226" y="3608"/>
                    </a:cubicBezTo>
                    <a:cubicBezTo>
                      <a:pt x="1346" y="3715"/>
                      <a:pt x="1476" y="3811"/>
                      <a:pt x="1607" y="3918"/>
                    </a:cubicBezTo>
                    <a:cubicBezTo>
                      <a:pt x="1822" y="4085"/>
                      <a:pt x="2048" y="4263"/>
                      <a:pt x="2238" y="4454"/>
                    </a:cubicBezTo>
                    <a:cubicBezTo>
                      <a:pt x="2548" y="4763"/>
                      <a:pt x="2739" y="5204"/>
                      <a:pt x="2774" y="5656"/>
                    </a:cubicBezTo>
                    <a:cubicBezTo>
                      <a:pt x="2798" y="6037"/>
                      <a:pt x="2774" y="6406"/>
                      <a:pt x="2739" y="6775"/>
                    </a:cubicBezTo>
                    <a:lnTo>
                      <a:pt x="2727" y="6990"/>
                    </a:lnTo>
                    <a:cubicBezTo>
                      <a:pt x="2679" y="7478"/>
                      <a:pt x="2703" y="7894"/>
                      <a:pt x="2822" y="8252"/>
                    </a:cubicBezTo>
                    <a:cubicBezTo>
                      <a:pt x="2881" y="8478"/>
                      <a:pt x="3084" y="9014"/>
                      <a:pt x="3572" y="9192"/>
                    </a:cubicBezTo>
                    <a:cubicBezTo>
                      <a:pt x="3608" y="9204"/>
                      <a:pt x="3620" y="9228"/>
                      <a:pt x="3620" y="9264"/>
                    </a:cubicBezTo>
                    <a:cubicBezTo>
                      <a:pt x="3596" y="9264"/>
                      <a:pt x="3560" y="9276"/>
                      <a:pt x="3548" y="927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90" name="Google Shape;1290;p50"/>
              <p:cNvSpPr/>
              <p:nvPr/>
            </p:nvSpPr>
            <p:spPr>
              <a:xfrm>
                <a:off x="4961025" y="4088125"/>
                <a:ext cx="263750" cy="48850"/>
              </a:xfrm>
              <a:custGeom>
                <a:avLst/>
                <a:gdLst/>
                <a:ahLst/>
                <a:cxnLst/>
                <a:rect l="l" t="t" r="r" b="b"/>
                <a:pathLst>
                  <a:path w="10550" h="1954" extrusionOk="0">
                    <a:moveTo>
                      <a:pt x="4120" y="1953"/>
                    </a:moveTo>
                    <a:cubicBezTo>
                      <a:pt x="3965" y="1953"/>
                      <a:pt x="3799" y="1918"/>
                      <a:pt x="3644" y="1882"/>
                    </a:cubicBezTo>
                    <a:cubicBezTo>
                      <a:pt x="3263" y="1775"/>
                      <a:pt x="2941" y="1584"/>
                      <a:pt x="2608" y="1394"/>
                    </a:cubicBezTo>
                    <a:cubicBezTo>
                      <a:pt x="2525" y="1346"/>
                      <a:pt x="2417" y="1299"/>
                      <a:pt x="2322" y="1239"/>
                    </a:cubicBezTo>
                    <a:cubicBezTo>
                      <a:pt x="1953" y="1049"/>
                      <a:pt x="1465" y="822"/>
                      <a:pt x="977" y="906"/>
                    </a:cubicBezTo>
                    <a:cubicBezTo>
                      <a:pt x="751" y="953"/>
                      <a:pt x="536" y="1072"/>
                      <a:pt x="381" y="1239"/>
                    </a:cubicBezTo>
                    <a:cubicBezTo>
                      <a:pt x="215" y="1418"/>
                      <a:pt x="120" y="1656"/>
                      <a:pt x="167" y="1846"/>
                    </a:cubicBezTo>
                    <a:cubicBezTo>
                      <a:pt x="167" y="1882"/>
                      <a:pt x="155" y="1918"/>
                      <a:pt x="120" y="1918"/>
                    </a:cubicBezTo>
                    <a:cubicBezTo>
                      <a:pt x="96" y="1918"/>
                      <a:pt x="48" y="1906"/>
                      <a:pt x="48" y="1882"/>
                    </a:cubicBezTo>
                    <a:cubicBezTo>
                      <a:pt x="0" y="1644"/>
                      <a:pt x="96" y="1370"/>
                      <a:pt x="286" y="1168"/>
                    </a:cubicBezTo>
                    <a:cubicBezTo>
                      <a:pt x="465" y="965"/>
                      <a:pt x="703" y="834"/>
                      <a:pt x="941" y="787"/>
                    </a:cubicBezTo>
                    <a:cubicBezTo>
                      <a:pt x="1465" y="703"/>
                      <a:pt x="1989" y="929"/>
                      <a:pt x="2370" y="1132"/>
                    </a:cubicBezTo>
                    <a:cubicBezTo>
                      <a:pt x="2477" y="1191"/>
                      <a:pt x="2560" y="1239"/>
                      <a:pt x="2667" y="1299"/>
                    </a:cubicBezTo>
                    <a:cubicBezTo>
                      <a:pt x="2977" y="1477"/>
                      <a:pt x="3310" y="1668"/>
                      <a:pt x="3668" y="1763"/>
                    </a:cubicBezTo>
                    <a:cubicBezTo>
                      <a:pt x="3918" y="1834"/>
                      <a:pt x="4144" y="1834"/>
                      <a:pt x="4370" y="1799"/>
                    </a:cubicBezTo>
                    <a:cubicBezTo>
                      <a:pt x="4572" y="1763"/>
                      <a:pt x="4787" y="1680"/>
                      <a:pt x="5025" y="1537"/>
                    </a:cubicBezTo>
                    <a:cubicBezTo>
                      <a:pt x="5204" y="1430"/>
                      <a:pt x="5358" y="1299"/>
                      <a:pt x="5525" y="1180"/>
                    </a:cubicBezTo>
                    <a:cubicBezTo>
                      <a:pt x="5751" y="1013"/>
                      <a:pt x="5977" y="834"/>
                      <a:pt x="6227" y="703"/>
                    </a:cubicBezTo>
                    <a:cubicBezTo>
                      <a:pt x="6656" y="465"/>
                      <a:pt x="7120" y="287"/>
                      <a:pt x="7609" y="191"/>
                    </a:cubicBezTo>
                    <a:cubicBezTo>
                      <a:pt x="8609" y="1"/>
                      <a:pt x="9621" y="108"/>
                      <a:pt x="10502" y="513"/>
                    </a:cubicBezTo>
                    <a:cubicBezTo>
                      <a:pt x="10526" y="525"/>
                      <a:pt x="10549" y="548"/>
                      <a:pt x="10526" y="596"/>
                    </a:cubicBezTo>
                    <a:cubicBezTo>
                      <a:pt x="10514" y="632"/>
                      <a:pt x="10490" y="644"/>
                      <a:pt x="10442" y="632"/>
                    </a:cubicBezTo>
                    <a:cubicBezTo>
                      <a:pt x="9597" y="239"/>
                      <a:pt x="8597" y="132"/>
                      <a:pt x="7632" y="334"/>
                    </a:cubicBezTo>
                    <a:cubicBezTo>
                      <a:pt x="7168" y="418"/>
                      <a:pt x="6704" y="584"/>
                      <a:pt x="6287" y="822"/>
                    </a:cubicBezTo>
                    <a:cubicBezTo>
                      <a:pt x="6049" y="953"/>
                      <a:pt x="5823" y="1120"/>
                      <a:pt x="5620" y="1287"/>
                    </a:cubicBezTo>
                    <a:cubicBezTo>
                      <a:pt x="5454" y="1406"/>
                      <a:pt x="5275" y="1537"/>
                      <a:pt x="5096" y="1656"/>
                    </a:cubicBezTo>
                    <a:cubicBezTo>
                      <a:pt x="4846" y="1799"/>
                      <a:pt x="4620" y="1906"/>
                      <a:pt x="4418" y="1942"/>
                    </a:cubicBezTo>
                    <a:cubicBezTo>
                      <a:pt x="4299" y="1953"/>
                      <a:pt x="4203" y="1953"/>
                      <a:pt x="4120" y="195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91" name="Google Shape;1291;p50"/>
              <p:cNvSpPr/>
              <p:nvPr/>
            </p:nvSpPr>
            <p:spPr>
              <a:xfrm>
                <a:off x="5315825" y="4268225"/>
                <a:ext cx="121775" cy="242600"/>
              </a:xfrm>
              <a:custGeom>
                <a:avLst/>
                <a:gdLst/>
                <a:ahLst/>
                <a:cxnLst/>
                <a:rect l="l" t="t" r="r" b="b"/>
                <a:pathLst>
                  <a:path w="4871" h="9704" extrusionOk="0">
                    <a:moveTo>
                      <a:pt x="72" y="9704"/>
                    </a:moveTo>
                    <a:cubicBezTo>
                      <a:pt x="48" y="9704"/>
                      <a:pt x="13" y="9668"/>
                      <a:pt x="13" y="9644"/>
                    </a:cubicBezTo>
                    <a:cubicBezTo>
                      <a:pt x="1" y="9204"/>
                      <a:pt x="203" y="8739"/>
                      <a:pt x="644" y="8287"/>
                    </a:cubicBezTo>
                    <a:cubicBezTo>
                      <a:pt x="798" y="8132"/>
                      <a:pt x="965" y="7977"/>
                      <a:pt x="1144" y="7834"/>
                    </a:cubicBezTo>
                    <a:cubicBezTo>
                      <a:pt x="1334" y="7644"/>
                      <a:pt x="1549" y="7489"/>
                      <a:pt x="1727" y="7275"/>
                    </a:cubicBezTo>
                    <a:cubicBezTo>
                      <a:pt x="2037" y="6941"/>
                      <a:pt x="2251" y="6489"/>
                      <a:pt x="2334" y="5977"/>
                    </a:cubicBezTo>
                    <a:cubicBezTo>
                      <a:pt x="2430" y="5465"/>
                      <a:pt x="2406" y="4929"/>
                      <a:pt x="2382" y="4524"/>
                    </a:cubicBezTo>
                    <a:cubicBezTo>
                      <a:pt x="2370" y="4358"/>
                      <a:pt x="2346" y="4179"/>
                      <a:pt x="2334" y="4012"/>
                    </a:cubicBezTo>
                    <a:cubicBezTo>
                      <a:pt x="2263" y="3215"/>
                      <a:pt x="2168" y="2369"/>
                      <a:pt x="2442" y="1584"/>
                    </a:cubicBezTo>
                    <a:cubicBezTo>
                      <a:pt x="2584" y="1095"/>
                      <a:pt x="2918" y="691"/>
                      <a:pt x="3346" y="393"/>
                    </a:cubicBezTo>
                    <a:cubicBezTo>
                      <a:pt x="3823" y="71"/>
                      <a:pt x="4370" y="0"/>
                      <a:pt x="4823" y="191"/>
                    </a:cubicBezTo>
                    <a:cubicBezTo>
                      <a:pt x="4847" y="214"/>
                      <a:pt x="4870" y="238"/>
                      <a:pt x="4847" y="286"/>
                    </a:cubicBezTo>
                    <a:cubicBezTo>
                      <a:pt x="4835" y="310"/>
                      <a:pt x="4811" y="333"/>
                      <a:pt x="4763" y="310"/>
                    </a:cubicBezTo>
                    <a:cubicBezTo>
                      <a:pt x="4287" y="107"/>
                      <a:pt x="3751" y="274"/>
                      <a:pt x="3418" y="488"/>
                    </a:cubicBezTo>
                    <a:cubicBezTo>
                      <a:pt x="3001" y="762"/>
                      <a:pt x="2703" y="1167"/>
                      <a:pt x="2561" y="1607"/>
                    </a:cubicBezTo>
                    <a:cubicBezTo>
                      <a:pt x="2311" y="2381"/>
                      <a:pt x="2382" y="3203"/>
                      <a:pt x="2453" y="4001"/>
                    </a:cubicBezTo>
                    <a:cubicBezTo>
                      <a:pt x="2465" y="4179"/>
                      <a:pt x="2489" y="4346"/>
                      <a:pt x="2501" y="4524"/>
                    </a:cubicBezTo>
                    <a:cubicBezTo>
                      <a:pt x="2525" y="4941"/>
                      <a:pt x="2561" y="5477"/>
                      <a:pt x="2453" y="6013"/>
                    </a:cubicBezTo>
                    <a:cubicBezTo>
                      <a:pt x="2370" y="6548"/>
                      <a:pt x="2144" y="7013"/>
                      <a:pt x="1810" y="7370"/>
                    </a:cubicBezTo>
                    <a:cubicBezTo>
                      <a:pt x="1632" y="7572"/>
                      <a:pt x="1429" y="7751"/>
                      <a:pt x="1239" y="7918"/>
                    </a:cubicBezTo>
                    <a:cubicBezTo>
                      <a:pt x="1072" y="8072"/>
                      <a:pt x="894" y="8215"/>
                      <a:pt x="739" y="8382"/>
                    </a:cubicBezTo>
                    <a:cubicBezTo>
                      <a:pt x="346" y="8811"/>
                      <a:pt x="144" y="9227"/>
                      <a:pt x="167" y="9644"/>
                    </a:cubicBezTo>
                    <a:cubicBezTo>
                      <a:pt x="132" y="9680"/>
                      <a:pt x="108" y="9704"/>
                      <a:pt x="72" y="970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92" name="Google Shape;1292;p50"/>
              <p:cNvSpPr/>
              <p:nvPr/>
            </p:nvSpPr>
            <p:spPr>
              <a:xfrm>
                <a:off x="5568850" y="4177725"/>
                <a:ext cx="3275" cy="8650"/>
              </a:xfrm>
              <a:custGeom>
                <a:avLst/>
                <a:gdLst/>
                <a:ahLst/>
                <a:cxnLst/>
                <a:rect l="l" t="t" r="r" b="b"/>
                <a:pathLst>
                  <a:path w="131" h="346" extrusionOk="0">
                    <a:moveTo>
                      <a:pt x="60" y="346"/>
                    </a:moveTo>
                    <a:cubicBezTo>
                      <a:pt x="24" y="346"/>
                      <a:pt x="0" y="322"/>
                      <a:pt x="0" y="286"/>
                    </a:cubicBezTo>
                    <a:lnTo>
                      <a:pt x="0" y="60"/>
                    </a:lnTo>
                    <a:cubicBezTo>
                      <a:pt x="0" y="36"/>
                      <a:pt x="24" y="1"/>
                      <a:pt x="60" y="1"/>
                    </a:cubicBezTo>
                    <a:cubicBezTo>
                      <a:pt x="83" y="1"/>
                      <a:pt x="119" y="36"/>
                      <a:pt x="119" y="60"/>
                    </a:cubicBezTo>
                    <a:lnTo>
                      <a:pt x="119" y="286"/>
                    </a:lnTo>
                    <a:cubicBezTo>
                      <a:pt x="131" y="322"/>
                      <a:pt x="107" y="346"/>
                      <a:pt x="60" y="34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93" name="Google Shape;1293;p50"/>
              <p:cNvSpPr/>
              <p:nvPr/>
            </p:nvSpPr>
            <p:spPr>
              <a:xfrm>
                <a:off x="5547400" y="4162850"/>
                <a:ext cx="69100" cy="279825"/>
              </a:xfrm>
              <a:custGeom>
                <a:avLst/>
                <a:gdLst/>
                <a:ahLst/>
                <a:cxnLst/>
                <a:rect l="l" t="t" r="r" b="b"/>
                <a:pathLst>
                  <a:path w="2764" h="11193" extrusionOk="0">
                    <a:moveTo>
                      <a:pt x="2704" y="11192"/>
                    </a:moveTo>
                    <a:lnTo>
                      <a:pt x="2668" y="11192"/>
                    </a:lnTo>
                    <a:cubicBezTo>
                      <a:pt x="1751" y="10752"/>
                      <a:pt x="1108" y="9728"/>
                      <a:pt x="1037" y="8608"/>
                    </a:cubicBezTo>
                    <a:cubicBezTo>
                      <a:pt x="1001" y="8037"/>
                      <a:pt x="1144" y="7501"/>
                      <a:pt x="1394" y="7061"/>
                    </a:cubicBezTo>
                    <a:cubicBezTo>
                      <a:pt x="1441" y="6965"/>
                      <a:pt x="1501" y="6894"/>
                      <a:pt x="1537" y="6811"/>
                    </a:cubicBezTo>
                    <a:cubicBezTo>
                      <a:pt x="1632" y="6668"/>
                      <a:pt x="1715" y="6525"/>
                      <a:pt x="1775" y="6370"/>
                    </a:cubicBezTo>
                    <a:cubicBezTo>
                      <a:pt x="1918" y="6108"/>
                      <a:pt x="1953" y="5870"/>
                      <a:pt x="1894" y="5656"/>
                    </a:cubicBezTo>
                    <a:cubicBezTo>
                      <a:pt x="1858" y="5453"/>
                      <a:pt x="1739" y="5239"/>
                      <a:pt x="1513" y="5037"/>
                    </a:cubicBezTo>
                    <a:cubicBezTo>
                      <a:pt x="1406" y="4929"/>
                      <a:pt x="1287" y="4822"/>
                      <a:pt x="1180" y="4739"/>
                    </a:cubicBezTo>
                    <a:cubicBezTo>
                      <a:pt x="1096" y="4667"/>
                      <a:pt x="1025" y="4584"/>
                      <a:pt x="929" y="4513"/>
                    </a:cubicBezTo>
                    <a:cubicBezTo>
                      <a:pt x="548" y="4167"/>
                      <a:pt x="275" y="3679"/>
                      <a:pt x="179" y="3120"/>
                    </a:cubicBezTo>
                    <a:cubicBezTo>
                      <a:pt x="1" y="2072"/>
                      <a:pt x="394" y="1072"/>
                      <a:pt x="822" y="48"/>
                    </a:cubicBezTo>
                    <a:cubicBezTo>
                      <a:pt x="834" y="24"/>
                      <a:pt x="870" y="0"/>
                      <a:pt x="918" y="24"/>
                    </a:cubicBezTo>
                    <a:cubicBezTo>
                      <a:pt x="941" y="36"/>
                      <a:pt x="953" y="60"/>
                      <a:pt x="941" y="107"/>
                    </a:cubicBezTo>
                    <a:cubicBezTo>
                      <a:pt x="513" y="1119"/>
                      <a:pt x="120" y="2108"/>
                      <a:pt x="298" y="3096"/>
                    </a:cubicBezTo>
                    <a:cubicBezTo>
                      <a:pt x="394" y="3632"/>
                      <a:pt x="644" y="4108"/>
                      <a:pt x="1001" y="4429"/>
                    </a:cubicBezTo>
                    <a:cubicBezTo>
                      <a:pt x="1072" y="4501"/>
                      <a:pt x="1168" y="4572"/>
                      <a:pt x="1263" y="4644"/>
                    </a:cubicBezTo>
                    <a:cubicBezTo>
                      <a:pt x="1370" y="4751"/>
                      <a:pt x="1489" y="4846"/>
                      <a:pt x="1596" y="4965"/>
                    </a:cubicBezTo>
                    <a:cubicBezTo>
                      <a:pt x="1834" y="5203"/>
                      <a:pt x="1965" y="5418"/>
                      <a:pt x="2013" y="5656"/>
                    </a:cubicBezTo>
                    <a:cubicBezTo>
                      <a:pt x="2072" y="5894"/>
                      <a:pt x="2025" y="6168"/>
                      <a:pt x="1882" y="6465"/>
                    </a:cubicBezTo>
                    <a:cubicBezTo>
                      <a:pt x="1811" y="6608"/>
                      <a:pt x="1715" y="6763"/>
                      <a:pt x="1632" y="6894"/>
                    </a:cubicBezTo>
                    <a:cubicBezTo>
                      <a:pt x="1584" y="6965"/>
                      <a:pt x="1525" y="7061"/>
                      <a:pt x="1477" y="7144"/>
                    </a:cubicBezTo>
                    <a:cubicBezTo>
                      <a:pt x="1227" y="7561"/>
                      <a:pt x="1120" y="8085"/>
                      <a:pt x="1132" y="8620"/>
                    </a:cubicBezTo>
                    <a:cubicBezTo>
                      <a:pt x="1191" y="9704"/>
                      <a:pt x="1822" y="10692"/>
                      <a:pt x="2704" y="11109"/>
                    </a:cubicBezTo>
                    <a:cubicBezTo>
                      <a:pt x="2727" y="11121"/>
                      <a:pt x="2739" y="11168"/>
                      <a:pt x="2727" y="11192"/>
                    </a:cubicBezTo>
                    <a:cubicBezTo>
                      <a:pt x="2763" y="11180"/>
                      <a:pt x="2727" y="11192"/>
                      <a:pt x="2704" y="1119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94" name="Google Shape;1294;p50"/>
              <p:cNvSpPr/>
              <p:nvPr/>
            </p:nvSpPr>
            <p:spPr>
              <a:xfrm>
                <a:off x="5369400" y="4097950"/>
                <a:ext cx="207200" cy="103325"/>
              </a:xfrm>
              <a:custGeom>
                <a:avLst/>
                <a:gdLst/>
                <a:ahLst/>
                <a:cxnLst/>
                <a:rect l="l" t="t" r="r" b="b"/>
                <a:pathLst>
                  <a:path w="8288" h="4133" extrusionOk="0">
                    <a:moveTo>
                      <a:pt x="60" y="4132"/>
                    </a:moveTo>
                    <a:lnTo>
                      <a:pt x="60" y="4132"/>
                    </a:lnTo>
                    <a:cubicBezTo>
                      <a:pt x="25" y="4132"/>
                      <a:pt x="1" y="4108"/>
                      <a:pt x="1" y="4073"/>
                    </a:cubicBezTo>
                    <a:cubicBezTo>
                      <a:pt x="1" y="3668"/>
                      <a:pt x="251" y="3287"/>
                      <a:pt x="668" y="3037"/>
                    </a:cubicBezTo>
                    <a:cubicBezTo>
                      <a:pt x="1025" y="2811"/>
                      <a:pt x="1453" y="2739"/>
                      <a:pt x="1858" y="2692"/>
                    </a:cubicBezTo>
                    <a:cubicBezTo>
                      <a:pt x="1942" y="2680"/>
                      <a:pt x="2025" y="2680"/>
                      <a:pt x="2108" y="2656"/>
                    </a:cubicBezTo>
                    <a:cubicBezTo>
                      <a:pt x="2430" y="2632"/>
                      <a:pt x="2751" y="2596"/>
                      <a:pt x="3061" y="2513"/>
                    </a:cubicBezTo>
                    <a:cubicBezTo>
                      <a:pt x="3466" y="2406"/>
                      <a:pt x="3811" y="2180"/>
                      <a:pt x="4037" y="1870"/>
                    </a:cubicBezTo>
                    <a:cubicBezTo>
                      <a:pt x="4120" y="1751"/>
                      <a:pt x="4192" y="1632"/>
                      <a:pt x="4275" y="1525"/>
                    </a:cubicBezTo>
                    <a:cubicBezTo>
                      <a:pt x="4418" y="1310"/>
                      <a:pt x="4573" y="1072"/>
                      <a:pt x="4775" y="894"/>
                    </a:cubicBezTo>
                    <a:cubicBezTo>
                      <a:pt x="5073" y="608"/>
                      <a:pt x="5442" y="382"/>
                      <a:pt x="5847" y="263"/>
                    </a:cubicBezTo>
                    <a:cubicBezTo>
                      <a:pt x="6680" y="1"/>
                      <a:pt x="7585" y="120"/>
                      <a:pt x="8264" y="572"/>
                    </a:cubicBezTo>
                    <a:cubicBezTo>
                      <a:pt x="8288" y="596"/>
                      <a:pt x="8288" y="632"/>
                      <a:pt x="8276" y="667"/>
                    </a:cubicBezTo>
                    <a:cubicBezTo>
                      <a:pt x="8264" y="691"/>
                      <a:pt x="8216" y="691"/>
                      <a:pt x="8180" y="679"/>
                    </a:cubicBezTo>
                    <a:cubicBezTo>
                      <a:pt x="7549" y="251"/>
                      <a:pt x="6692" y="132"/>
                      <a:pt x="5894" y="382"/>
                    </a:cubicBezTo>
                    <a:cubicBezTo>
                      <a:pt x="5502" y="501"/>
                      <a:pt x="5144" y="715"/>
                      <a:pt x="4871" y="977"/>
                    </a:cubicBezTo>
                    <a:cubicBezTo>
                      <a:pt x="4668" y="1156"/>
                      <a:pt x="4525" y="1382"/>
                      <a:pt x="4370" y="1608"/>
                    </a:cubicBezTo>
                    <a:cubicBezTo>
                      <a:pt x="4299" y="1727"/>
                      <a:pt x="4216" y="1846"/>
                      <a:pt x="4132" y="1965"/>
                    </a:cubicBezTo>
                    <a:cubicBezTo>
                      <a:pt x="3894" y="2299"/>
                      <a:pt x="3525" y="2537"/>
                      <a:pt x="3108" y="2656"/>
                    </a:cubicBezTo>
                    <a:cubicBezTo>
                      <a:pt x="2799" y="2751"/>
                      <a:pt x="2454" y="2775"/>
                      <a:pt x="2144" y="2811"/>
                    </a:cubicBezTo>
                    <a:cubicBezTo>
                      <a:pt x="2049" y="2822"/>
                      <a:pt x="1977" y="2822"/>
                      <a:pt x="1894" y="2834"/>
                    </a:cubicBezTo>
                    <a:cubicBezTo>
                      <a:pt x="1501" y="2882"/>
                      <a:pt x="1084" y="2953"/>
                      <a:pt x="739" y="3168"/>
                    </a:cubicBezTo>
                    <a:cubicBezTo>
                      <a:pt x="370" y="3406"/>
                      <a:pt x="144" y="3751"/>
                      <a:pt x="132" y="4108"/>
                    </a:cubicBezTo>
                    <a:cubicBezTo>
                      <a:pt x="120" y="4108"/>
                      <a:pt x="108" y="4132"/>
                      <a:pt x="60" y="413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95" name="Google Shape;1295;p50"/>
              <p:cNvSpPr/>
              <p:nvPr/>
            </p:nvSpPr>
            <p:spPr>
              <a:xfrm>
                <a:off x="5238750" y="4081875"/>
                <a:ext cx="192900" cy="56875"/>
              </a:xfrm>
              <a:custGeom>
                <a:avLst/>
                <a:gdLst/>
                <a:ahLst/>
                <a:cxnLst/>
                <a:rect l="l" t="t" r="r" b="b"/>
                <a:pathLst>
                  <a:path w="7716" h="2275" extrusionOk="0">
                    <a:moveTo>
                      <a:pt x="71" y="2275"/>
                    </a:moveTo>
                    <a:lnTo>
                      <a:pt x="48" y="2275"/>
                    </a:lnTo>
                    <a:cubicBezTo>
                      <a:pt x="12" y="2263"/>
                      <a:pt x="0" y="2227"/>
                      <a:pt x="12" y="2203"/>
                    </a:cubicBezTo>
                    <a:cubicBezTo>
                      <a:pt x="131" y="1894"/>
                      <a:pt x="464" y="1668"/>
                      <a:pt x="893" y="1572"/>
                    </a:cubicBezTo>
                    <a:cubicBezTo>
                      <a:pt x="1250" y="1501"/>
                      <a:pt x="1619" y="1537"/>
                      <a:pt x="1965" y="1572"/>
                    </a:cubicBezTo>
                    <a:lnTo>
                      <a:pt x="2012" y="1572"/>
                    </a:lnTo>
                    <a:cubicBezTo>
                      <a:pt x="2334" y="1620"/>
                      <a:pt x="2679" y="1668"/>
                      <a:pt x="3012" y="1608"/>
                    </a:cubicBezTo>
                    <a:cubicBezTo>
                      <a:pt x="3322" y="1572"/>
                      <a:pt x="3620" y="1394"/>
                      <a:pt x="3858" y="1096"/>
                    </a:cubicBezTo>
                    <a:cubicBezTo>
                      <a:pt x="4096" y="822"/>
                      <a:pt x="4346" y="548"/>
                      <a:pt x="4655" y="382"/>
                    </a:cubicBezTo>
                    <a:cubicBezTo>
                      <a:pt x="4977" y="203"/>
                      <a:pt x="5310" y="108"/>
                      <a:pt x="5691" y="72"/>
                    </a:cubicBezTo>
                    <a:cubicBezTo>
                      <a:pt x="6429" y="1"/>
                      <a:pt x="7179" y="263"/>
                      <a:pt x="7680" y="763"/>
                    </a:cubicBezTo>
                    <a:cubicBezTo>
                      <a:pt x="7715" y="787"/>
                      <a:pt x="7715" y="822"/>
                      <a:pt x="7680" y="846"/>
                    </a:cubicBezTo>
                    <a:cubicBezTo>
                      <a:pt x="7656" y="882"/>
                      <a:pt x="7620" y="882"/>
                      <a:pt x="7596" y="846"/>
                    </a:cubicBezTo>
                    <a:cubicBezTo>
                      <a:pt x="7120" y="370"/>
                      <a:pt x="6417" y="132"/>
                      <a:pt x="5703" y="191"/>
                    </a:cubicBezTo>
                    <a:cubicBezTo>
                      <a:pt x="5346" y="227"/>
                      <a:pt x="5013" y="322"/>
                      <a:pt x="4715" y="489"/>
                    </a:cubicBezTo>
                    <a:cubicBezTo>
                      <a:pt x="4417" y="656"/>
                      <a:pt x="4179" y="906"/>
                      <a:pt x="3941" y="1179"/>
                    </a:cubicBezTo>
                    <a:cubicBezTo>
                      <a:pt x="3679" y="1489"/>
                      <a:pt x="3346" y="1680"/>
                      <a:pt x="3012" y="1727"/>
                    </a:cubicBezTo>
                    <a:cubicBezTo>
                      <a:pt x="2667" y="1787"/>
                      <a:pt x="2322" y="1727"/>
                      <a:pt x="1976" y="1691"/>
                    </a:cubicBezTo>
                    <a:lnTo>
                      <a:pt x="1941" y="1691"/>
                    </a:lnTo>
                    <a:cubicBezTo>
                      <a:pt x="1607" y="1656"/>
                      <a:pt x="1250" y="1608"/>
                      <a:pt x="905" y="1680"/>
                    </a:cubicBezTo>
                    <a:cubicBezTo>
                      <a:pt x="714" y="1727"/>
                      <a:pt x="274" y="1846"/>
                      <a:pt x="119" y="2227"/>
                    </a:cubicBezTo>
                    <a:cubicBezTo>
                      <a:pt x="119" y="2263"/>
                      <a:pt x="107" y="2275"/>
                      <a:pt x="71" y="227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96" name="Google Shape;1296;p50"/>
              <p:cNvSpPr/>
              <p:nvPr/>
            </p:nvSpPr>
            <p:spPr>
              <a:xfrm>
                <a:off x="5144675" y="4058675"/>
                <a:ext cx="194700" cy="26200"/>
              </a:xfrm>
              <a:custGeom>
                <a:avLst/>
                <a:gdLst/>
                <a:ahLst/>
                <a:cxnLst/>
                <a:rect l="l" t="t" r="r" b="b"/>
                <a:pathLst>
                  <a:path w="7788" h="1048" extrusionOk="0">
                    <a:moveTo>
                      <a:pt x="7704" y="1036"/>
                    </a:moveTo>
                    <a:cubicBezTo>
                      <a:pt x="7692" y="1036"/>
                      <a:pt x="7680" y="1036"/>
                      <a:pt x="7668" y="1012"/>
                    </a:cubicBezTo>
                    <a:cubicBezTo>
                      <a:pt x="7252" y="643"/>
                      <a:pt x="6621" y="441"/>
                      <a:pt x="5835" y="441"/>
                    </a:cubicBezTo>
                    <a:cubicBezTo>
                      <a:pt x="5442" y="441"/>
                      <a:pt x="5061" y="464"/>
                      <a:pt x="4692" y="512"/>
                    </a:cubicBezTo>
                    <a:cubicBezTo>
                      <a:pt x="4406" y="536"/>
                      <a:pt x="4120" y="572"/>
                      <a:pt x="3834" y="583"/>
                    </a:cubicBezTo>
                    <a:cubicBezTo>
                      <a:pt x="3465" y="595"/>
                      <a:pt x="3120" y="583"/>
                      <a:pt x="2822" y="524"/>
                    </a:cubicBezTo>
                    <a:cubicBezTo>
                      <a:pt x="2620" y="476"/>
                      <a:pt x="2406" y="417"/>
                      <a:pt x="2215" y="357"/>
                    </a:cubicBezTo>
                    <a:cubicBezTo>
                      <a:pt x="2096" y="333"/>
                      <a:pt x="1977" y="286"/>
                      <a:pt x="1858" y="262"/>
                    </a:cubicBezTo>
                    <a:cubicBezTo>
                      <a:pt x="1453" y="155"/>
                      <a:pt x="1156" y="143"/>
                      <a:pt x="894" y="202"/>
                    </a:cubicBezTo>
                    <a:cubicBezTo>
                      <a:pt x="536" y="274"/>
                      <a:pt x="263" y="453"/>
                      <a:pt x="132" y="714"/>
                    </a:cubicBezTo>
                    <a:cubicBezTo>
                      <a:pt x="120" y="750"/>
                      <a:pt x="72" y="762"/>
                      <a:pt x="48" y="750"/>
                    </a:cubicBezTo>
                    <a:cubicBezTo>
                      <a:pt x="13" y="738"/>
                      <a:pt x="1" y="691"/>
                      <a:pt x="13" y="655"/>
                    </a:cubicBezTo>
                    <a:cubicBezTo>
                      <a:pt x="144" y="357"/>
                      <a:pt x="465" y="155"/>
                      <a:pt x="858" y="83"/>
                    </a:cubicBezTo>
                    <a:cubicBezTo>
                      <a:pt x="1239" y="0"/>
                      <a:pt x="1608" y="83"/>
                      <a:pt x="1894" y="155"/>
                    </a:cubicBezTo>
                    <a:cubicBezTo>
                      <a:pt x="2013" y="179"/>
                      <a:pt x="2132" y="226"/>
                      <a:pt x="2263" y="262"/>
                    </a:cubicBezTo>
                    <a:cubicBezTo>
                      <a:pt x="2453" y="322"/>
                      <a:pt x="2668" y="381"/>
                      <a:pt x="2858" y="417"/>
                    </a:cubicBezTo>
                    <a:cubicBezTo>
                      <a:pt x="3156" y="476"/>
                      <a:pt x="3477" y="500"/>
                      <a:pt x="3834" y="476"/>
                    </a:cubicBezTo>
                    <a:cubicBezTo>
                      <a:pt x="4120" y="464"/>
                      <a:pt x="4406" y="441"/>
                      <a:pt x="4692" y="405"/>
                    </a:cubicBezTo>
                    <a:cubicBezTo>
                      <a:pt x="5061" y="357"/>
                      <a:pt x="5466" y="322"/>
                      <a:pt x="5847" y="333"/>
                    </a:cubicBezTo>
                    <a:cubicBezTo>
                      <a:pt x="6668" y="345"/>
                      <a:pt x="7311" y="560"/>
                      <a:pt x="7752" y="953"/>
                    </a:cubicBezTo>
                    <a:cubicBezTo>
                      <a:pt x="7787" y="988"/>
                      <a:pt x="7787" y="1012"/>
                      <a:pt x="7752" y="1048"/>
                    </a:cubicBezTo>
                    <a:cubicBezTo>
                      <a:pt x="7740" y="1036"/>
                      <a:pt x="7728" y="1036"/>
                      <a:pt x="7704" y="103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97" name="Google Shape;1297;p50"/>
              <p:cNvSpPr/>
              <p:nvPr/>
            </p:nvSpPr>
            <p:spPr>
              <a:xfrm>
                <a:off x="5242900" y="3908350"/>
                <a:ext cx="118500" cy="140825"/>
              </a:xfrm>
              <a:custGeom>
                <a:avLst/>
                <a:gdLst/>
                <a:ahLst/>
                <a:cxnLst/>
                <a:rect l="l" t="t" r="r" b="b"/>
                <a:pathLst>
                  <a:path w="4740" h="5633" extrusionOk="0">
                    <a:moveTo>
                      <a:pt x="4656" y="5632"/>
                    </a:moveTo>
                    <a:cubicBezTo>
                      <a:pt x="4632" y="5632"/>
                      <a:pt x="4608" y="5620"/>
                      <a:pt x="4597" y="5584"/>
                    </a:cubicBezTo>
                    <a:cubicBezTo>
                      <a:pt x="4239" y="4441"/>
                      <a:pt x="3442" y="3394"/>
                      <a:pt x="2406" y="2763"/>
                    </a:cubicBezTo>
                    <a:cubicBezTo>
                      <a:pt x="2144" y="2584"/>
                      <a:pt x="1870" y="2405"/>
                      <a:pt x="1715" y="2132"/>
                    </a:cubicBezTo>
                    <a:cubicBezTo>
                      <a:pt x="1620" y="1989"/>
                      <a:pt x="1572" y="1822"/>
                      <a:pt x="1537" y="1667"/>
                    </a:cubicBezTo>
                    <a:cubicBezTo>
                      <a:pt x="1489" y="1536"/>
                      <a:pt x="1441" y="1405"/>
                      <a:pt x="1382" y="1274"/>
                    </a:cubicBezTo>
                    <a:cubicBezTo>
                      <a:pt x="1120" y="739"/>
                      <a:pt x="620" y="298"/>
                      <a:pt x="60" y="143"/>
                    </a:cubicBezTo>
                    <a:cubicBezTo>
                      <a:pt x="25" y="119"/>
                      <a:pt x="1" y="96"/>
                      <a:pt x="13" y="60"/>
                    </a:cubicBezTo>
                    <a:cubicBezTo>
                      <a:pt x="25" y="36"/>
                      <a:pt x="60" y="0"/>
                      <a:pt x="84" y="24"/>
                    </a:cubicBezTo>
                    <a:cubicBezTo>
                      <a:pt x="679" y="203"/>
                      <a:pt x="1203" y="643"/>
                      <a:pt x="1489" y="1215"/>
                    </a:cubicBezTo>
                    <a:cubicBezTo>
                      <a:pt x="1560" y="1346"/>
                      <a:pt x="1608" y="1489"/>
                      <a:pt x="1644" y="1632"/>
                    </a:cubicBezTo>
                    <a:cubicBezTo>
                      <a:pt x="1691" y="1786"/>
                      <a:pt x="1739" y="1929"/>
                      <a:pt x="1834" y="2060"/>
                    </a:cubicBezTo>
                    <a:cubicBezTo>
                      <a:pt x="1977" y="2310"/>
                      <a:pt x="2239" y="2477"/>
                      <a:pt x="2489" y="2632"/>
                    </a:cubicBezTo>
                    <a:cubicBezTo>
                      <a:pt x="3537" y="3310"/>
                      <a:pt x="4358" y="4370"/>
                      <a:pt x="4727" y="5537"/>
                    </a:cubicBezTo>
                    <a:cubicBezTo>
                      <a:pt x="4739" y="5573"/>
                      <a:pt x="4716" y="5608"/>
                      <a:pt x="4692" y="5608"/>
                    </a:cubicBezTo>
                    <a:cubicBezTo>
                      <a:pt x="4668" y="5632"/>
                      <a:pt x="4668" y="5632"/>
                      <a:pt x="4656" y="563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98" name="Google Shape;1298;p50"/>
              <p:cNvSpPr/>
              <p:nvPr/>
            </p:nvSpPr>
            <p:spPr>
              <a:xfrm>
                <a:off x="5561100" y="3686600"/>
                <a:ext cx="34850" cy="161650"/>
              </a:xfrm>
              <a:custGeom>
                <a:avLst/>
                <a:gdLst/>
                <a:ahLst/>
                <a:cxnLst/>
                <a:rect l="l" t="t" r="r" b="b"/>
                <a:pathLst>
                  <a:path w="1394" h="6466" extrusionOk="0">
                    <a:moveTo>
                      <a:pt x="1263" y="6465"/>
                    </a:moveTo>
                    <a:cubicBezTo>
                      <a:pt x="1263" y="6465"/>
                      <a:pt x="1251" y="6465"/>
                      <a:pt x="1263" y="6465"/>
                    </a:cubicBezTo>
                    <a:cubicBezTo>
                      <a:pt x="1215" y="6465"/>
                      <a:pt x="1203" y="6430"/>
                      <a:pt x="1203" y="6394"/>
                    </a:cubicBezTo>
                    <a:cubicBezTo>
                      <a:pt x="1274" y="5334"/>
                      <a:pt x="1096" y="4251"/>
                      <a:pt x="643" y="3251"/>
                    </a:cubicBezTo>
                    <a:lnTo>
                      <a:pt x="560" y="3024"/>
                    </a:lnTo>
                    <a:cubicBezTo>
                      <a:pt x="381" y="2608"/>
                      <a:pt x="203" y="2167"/>
                      <a:pt x="96" y="1703"/>
                    </a:cubicBezTo>
                    <a:cubicBezTo>
                      <a:pt x="0" y="1167"/>
                      <a:pt x="0" y="596"/>
                      <a:pt x="131" y="60"/>
                    </a:cubicBezTo>
                    <a:cubicBezTo>
                      <a:pt x="143" y="36"/>
                      <a:pt x="179" y="0"/>
                      <a:pt x="203" y="24"/>
                    </a:cubicBezTo>
                    <a:cubicBezTo>
                      <a:pt x="239" y="36"/>
                      <a:pt x="262" y="60"/>
                      <a:pt x="251" y="96"/>
                    </a:cubicBezTo>
                    <a:cubicBezTo>
                      <a:pt x="120" y="619"/>
                      <a:pt x="120" y="1155"/>
                      <a:pt x="215" y="1691"/>
                    </a:cubicBezTo>
                    <a:cubicBezTo>
                      <a:pt x="310" y="2132"/>
                      <a:pt x="489" y="2560"/>
                      <a:pt x="667" y="2977"/>
                    </a:cubicBezTo>
                    <a:lnTo>
                      <a:pt x="751" y="3203"/>
                    </a:lnTo>
                    <a:cubicBezTo>
                      <a:pt x="1203" y="4215"/>
                      <a:pt x="1394" y="5334"/>
                      <a:pt x="1310" y="6406"/>
                    </a:cubicBezTo>
                    <a:cubicBezTo>
                      <a:pt x="1322" y="6430"/>
                      <a:pt x="1286" y="6465"/>
                      <a:pt x="1263" y="646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99" name="Google Shape;1299;p50"/>
              <p:cNvSpPr/>
              <p:nvPr/>
            </p:nvSpPr>
            <p:spPr>
              <a:xfrm>
                <a:off x="5770050" y="3728850"/>
                <a:ext cx="43200" cy="204525"/>
              </a:xfrm>
              <a:custGeom>
                <a:avLst/>
                <a:gdLst/>
                <a:ahLst/>
                <a:cxnLst/>
                <a:rect l="l" t="t" r="r" b="b"/>
                <a:pathLst>
                  <a:path w="1728" h="8181" extrusionOk="0">
                    <a:moveTo>
                      <a:pt x="72" y="8181"/>
                    </a:moveTo>
                    <a:cubicBezTo>
                      <a:pt x="60" y="8181"/>
                      <a:pt x="48" y="8181"/>
                      <a:pt x="36" y="8169"/>
                    </a:cubicBezTo>
                    <a:cubicBezTo>
                      <a:pt x="1" y="8157"/>
                      <a:pt x="1" y="8109"/>
                      <a:pt x="13" y="8073"/>
                    </a:cubicBezTo>
                    <a:cubicBezTo>
                      <a:pt x="453" y="7538"/>
                      <a:pt x="929" y="6930"/>
                      <a:pt x="1227" y="6228"/>
                    </a:cubicBezTo>
                    <a:cubicBezTo>
                      <a:pt x="1548" y="5490"/>
                      <a:pt x="1596" y="4728"/>
                      <a:pt x="1382" y="4109"/>
                    </a:cubicBezTo>
                    <a:cubicBezTo>
                      <a:pt x="1287" y="3823"/>
                      <a:pt x="1120" y="3573"/>
                      <a:pt x="953" y="3311"/>
                    </a:cubicBezTo>
                    <a:cubicBezTo>
                      <a:pt x="715" y="2954"/>
                      <a:pt x="465" y="2573"/>
                      <a:pt x="417" y="2108"/>
                    </a:cubicBezTo>
                    <a:cubicBezTo>
                      <a:pt x="358" y="1311"/>
                      <a:pt x="834" y="561"/>
                      <a:pt x="1191" y="25"/>
                    </a:cubicBezTo>
                    <a:cubicBezTo>
                      <a:pt x="1203" y="1"/>
                      <a:pt x="1251" y="1"/>
                      <a:pt x="1287" y="13"/>
                    </a:cubicBezTo>
                    <a:cubicBezTo>
                      <a:pt x="1310" y="25"/>
                      <a:pt x="1322" y="72"/>
                      <a:pt x="1298" y="96"/>
                    </a:cubicBezTo>
                    <a:cubicBezTo>
                      <a:pt x="953" y="620"/>
                      <a:pt x="489" y="1334"/>
                      <a:pt x="548" y="2108"/>
                    </a:cubicBezTo>
                    <a:cubicBezTo>
                      <a:pt x="584" y="2537"/>
                      <a:pt x="822" y="2882"/>
                      <a:pt x="1060" y="3251"/>
                    </a:cubicBezTo>
                    <a:cubicBezTo>
                      <a:pt x="1239" y="3513"/>
                      <a:pt x="1418" y="3775"/>
                      <a:pt x="1501" y="4073"/>
                    </a:cubicBezTo>
                    <a:cubicBezTo>
                      <a:pt x="1727" y="4728"/>
                      <a:pt x="1679" y="5514"/>
                      <a:pt x="1346" y="6287"/>
                    </a:cubicBezTo>
                    <a:cubicBezTo>
                      <a:pt x="1025" y="7002"/>
                      <a:pt x="548" y="7621"/>
                      <a:pt x="120" y="8169"/>
                    </a:cubicBezTo>
                    <a:cubicBezTo>
                      <a:pt x="120" y="8169"/>
                      <a:pt x="108" y="8181"/>
                      <a:pt x="72" y="818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00" name="Google Shape;1300;p50"/>
              <p:cNvSpPr/>
              <p:nvPr/>
            </p:nvSpPr>
            <p:spPr>
              <a:xfrm>
                <a:off x="5913825" y="3649400"/>
                <a:ext cx="95575" cy="151525"/>
              </a:xfrm>
              <a:custGeom>
                <a:avLst/>
                <a:gdLst/>
                <a:ahLst/>
                <a:cxnLst/>
                <a:rect l="l" t="t" r="r" b="b"/>
                <a:pathLst>
                  <a:path w="3823" h="6061" extrusionOk="0">
                    <a:moveTo>
                      <a:pt x="239" y="6060"/>
                    </a:moveTo>
                    <a:cubicBezTo>
                      <a:pt x="203" y="6060"/>
                      <a:pt x="179" y="6048"/>
                      <a:pt x="179" y="6013"/>
                    </a:cubicBezTo>
                    <a:cubicBezTo>
                      <a:pt x="0" y="5405"/>
                      <a:pt x="36" y="4703"/>
                      <a:pt x="310" y="4131"/>
                    </a:cubicBezTo>
                    <a:cubicBezTo>
                      <a:pt x="572" y="3548"/>
                      <a:pt x="1072" y="3060"/>
                      <a:pt x="1667" y="2786"/>
                    </a:cubicBezTo>
                    <a:cubicBezTo>
                      <a:pt x="1846" y="2703"/>
                      <a:pt x="2036" y="2655"/>
                      <a:pt x="2227" y="2607"/>
                    </a:cubicBezTo>
                    <a:cubicBezTo>
                      <a:pt x="2346" y="2572"/>
                      <a:pt x="2465" y="2548"/>
                      <a:pt x="2572" y="2524"/>
                    </a:cubicBezTo>
                    <a:cubicBezTo>
                      <a:pt x="2894" y="2417"/>
                      <a:pt x="3060" y="2060"/>
                      <a:pt x="3132" y="1869"/>
                    </a:cubicBezTo>
                    <a:lnTo>
                      <a:pt x="3489" y="702"/>
                    </a:lnTo>
                    <a:cubicBezTo>
                      <a:pt x="3548" y="476"/>
                      <a:pt x="3632" y="274"/>
                      <a:pt x="3679" y="48"/>
                    </a:cubicBezTo>
                    <a:cubicBezTo>
                      <a:pt x="3703" y="24"/>
                      <a:pt x="3727" y="0"/>
                      <a:pt x="3763" y="0"/>
                    </a:cubicBezTo>
                    <a:cubicBezTo>
                      <a:pt x="3787" y="24"/>
                      <a:pt x="3822" y="48"/>
                      <a:pt x="3798" y="83"/>
                    </a:cubicBezTo>
                    <a:cubicBezTo>
                      <a:pt x="3739" y="298"/>
                      <a:pt x="3668" y="512"/>
                      <a:pt x="3608" y="738"/>
                    </a:cubicBezTo>
                    <a:cubicBezTo>
                      <a:pt x="3489" y="1119"/>
                      <a:pt x="3382" y="1512"/>
                      <a:pt x="3251" y="1893"/>
                    </a:cubicBezTo>
                    <a:cubicBezTo>
                      <a:pt x="3179" y="2119"/>
                      <a:pt x="3001" y="2500"/>
                      <a:pt x="2608" y="2619"/>
                    </a:cubicBezTo>
                    <a:cubicBezTo>
                      <a:pt x="2489" y="2667"/>
                      <a:pt x="2382" y="2703"/>
                      <a:pt x="2251" y="2727"/>
                    </a:cubicBezTo>
                    <a:cubicBezTo>
                      <a:pt x="2060" y="2774"/>
                      <a:pt x="1882" y="2822"/>
                      <a:pt x="1715" y="2905"/>
                    </a:cubicBezTo>
                    <a:cubicBezTo>
                      <a:pt x="1155" y="3155"/>
                      <a:pt x="679" y="3631"/>
                      <a:pt x="429" y="4191"/>
                    </a:cubicBezTo>
                    <a:cubicBezTo>
                      <a:pt x="167" y="4751"/>
                      <a:pt x="131" y="5405"/>
                      <a:pt x="310" y="5989"/>
                    </a:cubicBezTo>
                    <a:cubicBezTo>
                      <a:pt x="322" y="6013"/>
                      <a:pt x="298" y="6060"/>
                      <a:pt x="262" y="606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01" name="Google Shape;1301;p50"/>
              <p:cNvSpPr/>
              <p:nvPr/>
            </p:nvSpPr>
            <p:spPr>
              <a:xfrm>
                <a:off x="5697125" y="4023550"/>
                <a:ext cx="71775" cy="224750"/>
              </a:xfrm>
              <a:custGeom>
                <a:avLst/>
                <a:gdLst/>
                <a:ahLst/>
                <a:cxnLst/>
                <a:rect l="l" t="t" r="r" b="b"/>
                <a:pathLst>
                  <a:path w="2871" h="8990" extrusionOk="0">
                    <a:moveTo>
                      <a:pt x="2310" y="8989"/>
                    </a:moveTo>
                    <a:cubicBezTo>
                      <a:pt x="2299" y="8989"/>
                      <a:pt x="2275" y="8989"/>
                      <a:pt x="2275" y="8966"/>
                    </a:cubicBezTo>
                    <a:cubicBezTo>
                      <a:pt x="2084" y="8846"/>
                      <a:pt x="1965" y="8608"/>
                      <a:pt x="1941" y="8358"/>
                    </a:cubicBezTo>
                    <a:cubicBezTo>
                      <a:pt x="1906" y="8156"/>
                      <a:pt x="1941" y="7918"/>
                      <a:pt x="2013" y="7680"/>
                    </a:cubicBezTo>
                    <a:cubicBezTo>
                      <a:pt x="2084" y="7465"/>
                      <a:pt x="2191" y="7275"/>
                      <a:pt x="2299" y="7084"/>
                    </a:cubicBezTo>
                    <a:cubicBezTo>
                      <a:pt x="2394" y="6882"/>
                      <a:pt x="2513" y="6680"/>
                      <a:pt x="2572" y="6465"/>
                    </a:cubicBezTo>
                    <a:cubicBezTo>
                      <a:pt x="2727" y="6060"/>
                      <a:pt x="2620" y="5596"/>
                      <a:pt x="2310" y="5310"/>
                    </a:cubicBezTo>
                    <a:cubicBezTo>
                      <a:pt x="2084" y="5084"/>
                      <a:pt x="1834" y="4917"/>
                      <a:pt x="1584" y="4763"/>
                    </a:cubicBezTo>
                    <a:cubicBezTo>
                      <a:pt x="1465" y="4679"/>
                      <a:pt x="1358" y="4608"/>
                      <a:pt x="1239" y="4536"/>
                    </a:cubicBezTo>
                    <a:cubicBezTo>
                      <a:pt x="477" y="4048"/>
                      <a:pt x="1" y="3120"/>
                      <a:pt x="48" y="2215"/>
                    </a:cubicBezTo>
                    <a:cubicBezTo>
                      <a:pt x="72" y="1298"/>
                      <a:pt x="632" y="441"/>
                      <a:pt x="1441" y="12"/>
                    </a:cubicBezTo>
                    <a:cubicBezTo>
                      <a:pt x="1477" y="0"/>
                      <a:pt x="1525" y="12"/>
                      <a:pt x="1537" y="36"/>
                    </a:cubicBezTo>
                    <a:cubicBezTo>
                      <a:pt x="1548" y="72"/>
                      <a:pt x="1537" y="119"/>
                      <a:pt x="1501" y="131"/>
                    </a:cubicBezTo>
                    <a:cubicBezTo>
                      <a:pt x="727" y="548"/>
                      <a:pt x="215" y="1369"/>
                      <a:pt x="167" y="2227"/>
                    </a:cubicBezTo>
                    <a:cubicBezTo>
                      <a:pt x="132" y="3108"/>
                      <a:pt x="584" y="3965"/>
                      <a:pt x="1310" y="4441"/>
                    </a:cubicBezTo>
                    <a:cubicBezTo>
                      <a:pt x="1417" y="4525"/>
                      <a:pt x="1537" y="4596"/>
                      <a:pt x="1644" y="4667"/>
                    </a:cubicBezTo>
                    <a:cubicBezTo>
                      <a:pt x="1906" y="4834"/>
                      <a:pt x="2179" y="5013"/>
                      <a:pt x="2394" y="5239"/>
                    </a:cubicBezTo>
                    <a:cubicBezTo>
                      <a:pt x="2739" y="5548"/>
                      <a:pt x="2870" y="6084"/>
                      <a:pt x="2715" y="6525"/>
                    </a:cubicBezTo>
                    <a:cubicBezTo>
                      <a:pt x="2632" y="6751"/>
                      <a:pt x="2513" y="6965"/>
                      <a:pt x="2418" y="7156"/>
                    </a:cubicBezTo>
                    <a:cubicBezTo>
                      <a:pt x="2310" y="7334"/>
                      <a:pt x="2203" y="7525"/>
                      <a:pt x="2144" y="7715"/>
                    </a:cubicBezTo>
                    <a:cubicBezTo>
                      <a:pt x="2072" y="7942"/>
                      <a:pt x="2060" y="8156"/>
                      <a:pt x="2072" y="8346"/>
                    </a:cubicBezTo>
                    <a:cubicBezTo>
                      <a:pt x="2084" y="8573"/>
                      <a:pt x="2191" y="8763"/>
                      <a:pt x="2358" y="8870"/>
                    </a:cubicBezTo>
                    <a:cubicBezTo>
                      <a:pt x="2382" y="8882"/>
                      <a:pt x="2394" y="8930"/>
                      <a:pt x="2370" y="8954"/>
                    </a:cubicBezTo>
                    <a:cubicBezTo>
                      <a:pt x="2358" y="8966"/>
                      <a:pt x="2322" y="8989"/>
                      <a:pt x="2310" y="898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02" name="Google Shape;1302;p50"/>
              <p:cNvSpPr/>
              <p:nvPr/>
            </p:nvSpPr>
            <p:spPr>
              <a:xfrm>
                <a:off x="5629850" y="4077725"/>
                <a:ext cx="49450" cy="205700"/>
              </a:xfrm>
              <a:custGeom>
                <a:avLst/>
                <a:gdLst/>
                <a:ahLst/>
                <a:cxnLst/>
                <a:rect l="l" t="t" r="r" b="b"/>
                <a:pathLst>
                  <a:path w="1978" h="8228" extrusionOk="0">
                    <a:moveTo>
                      <a:pt x="1858" y="8227"/>
                    </a:moveTo>
                    <a:lnTo>
                      <a:pt x="1834" y="8227"/>
                    </a:lnTo>
                    <a:cubicBezTo>
                      <a:pt x="1430" y="8049"/>
                      <a:pt x="1120" y="7691"/>
                      <a:pt x="1013" y="7263"/>
                    </a:cubicBezTo>
                    <a:cubicBezTo>
                      <a:pt x="906" y="6834"/>
                      <a:pt x="1001" y="6370"/>
                      <a:pt x="1251" y="6025"/>
                    </a:cubicBezTo>
                    <a:cubicBezTo>
                      <a:pt x="1322" y="5941"/>
                      <a:pt x="1394" y="5846"/>
                      <a:pt x="1489" y="5775"/>
                    </a:cubicBezTo>
                    <a:cubicBezTo>
                      <a:pt x="1561" y="5703"/>
                      <a:pt x="1620" y="5644"/>
                      <a:pt x="1680" y="5572"/>
                    </a:cubicBezTo>
                    <a:cubicBezTo>
                      <a:pt x="1799" y="5417"/>
                      <a:pt x="1858" y="5227"/>
                      <a:pt x="1822" y="5036"/>
                    </a:cubicBezTo>
                    <a:cubicBezTo>
                      <a:pt x="1787" y="4691"/>
                      <a:pt x="1572" y="4346"/>
                      <a:pt x="1203" y="4036"/>
                    </a:cubicBezTo>
                    <a:cubicBezTo>
                      <a:pt x="1144" y="3977"/>
                      <a:pt x="1084" y="3929"/>
                      <a:pt x="1025" y="3870"/>
                    </a:cubicBezTo>
                    <a:cubicBezTo>
                      <a:pt x="775" y="3643"/>
                      <a:pt x="501" y="3429"/>
                      <a:pt x="322" y="3131"/>
                    </a:cubicBezTo>
                    <a:cubicBezTo>
                      <a:pt x="96" y="2774"/>
                      <a:pt x="1" y="2322"/>
                      <a:pt x="25" y="1893"/>
                    </a:cubicBezTo>
                    <a:cubicBezTo>
                      <a:pt x="72" y="1048"/>
                      <a:pt x="715" y="250"/>
                      <a:pt x="1561" y="12"/>
                    </a:cubicBezTo>
                    <a:cubicBezTo>
                      <a:pt x="1584" y="0"/>
                      <a:pt x="1632" y="36"/>
                      <a:pt x="1632" y="60"/>
                    </a:cubicBezTo>
                    <a:cubicBezTo>
                      <a:pt x="1644" y="95"/>
                      <a:pt x="1620" y="131"/>
                      <a:pt x="1584" y="131"/>
                    </a:cubicBezTo>
                    <a:cubicBezTo>
                      <a:pt x="787" y="357"/>
                      <a:pt x="191" y="1107"/>
                      <a:pt x="144" y="1893"/>
                    </a:cubicBezTo>
                    <a:cubicBezTo>
                      <a:pt x="120" y="2298"/>
                      <a:pt x="215" y="2703"/>
                      <a:pt x="429" y="3048"/>
                    </a:cubicBezTo>
                    <a:cubicBezTo>
                      <a:pt x="596" y="3334"/>
                      <a:pt x="858" y="3560"/>
                      <a:pt x="1096" y="3762"/>
                    </a:cubicBezTo>
                    <a:cubicBezTo>
                      <a:pt x="1156" y="3822"/>
                      <a:pt x="1215" y="3870"/>
                      <a:pt x="1275" y="3929"/>
                    </a:cubicBezTo>
                    <a:cubicBezTo>
                      <a:pt x="1680" y="4274"/>
                      <a:pt x="1906" y="4632"/>
                      <a:pt x="1942" y="5013"/>
                    </a:cubicBezTo>
                    <a:cubicBezTo>
                      <a:pt x="1977" y="5239"/>
                      <a:pt x="1918" y="5477"/>
                      <a:pt x="1763" y="5656"/>
                    </a:cubicBezTo>
                    <a:cubicBezTo>
                      <a:pt x="1703" y="5727"/>
                      <a:pt x="1632" y="5798"/>
                      <a:pt x="1561" y="5882"/>
                    </a:cubicBezTo>
                    <a:cubicBezTo>
                      <a:pt x="1489" y="5953"/>
                      <a:pt x="1394" y="6025"/>
                      <a:pt x="1334" y="6120"/>
                    </a:cubicBezTo>
                    <a:cubicBezTo>
                      <a:pt x="1096" y="6429"/>
                      <a:pt x="1013" y="6870"/>
                      <a:pt x="1108" y="7251"/>
                    </a:cubicBezTo>
                    <a:cubicBezTo>
                      <a:pt x="1215" y="7632"/>
                      <a:pt x="1501" y="7965"/>
                      <a:pt x="1870" y="8120"/>
                    </a:cubicBezTo>
                    <a:cubicBezTo>
                      <a:pt x="1906" y="8144"/>
                      <a:pt x="1918" y="8168"/>
                      <a:pt x="1906" y="8215"/>
                    </a:cubicBezTo>
                    <a:cubicBezTo>
                      <a:pt x="1906" y="8215"/>
                      <a:pt x="1870" y="8227"/>
                      <a:pt x="1858" y="822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03" name="Google Shape;1303;p50"/>
              <p:cNvSpPr/>
              <p:nvPr/>
            </p:nvSpPr>
            <p:spPr>
              <a:xfrm>
                <a:off x="5443825" y="4150650"/>
                <a:ext cx="65500" cy="168200"/>
              </a:xfrm>
              <a:custGeom>
                <a:avLst/>
                <a:gdLst/>
                <a:ahLst/>
                <a:cxnLst/>
                <a:rect l="l" t="t" r="r" b="b"/>
                <a:pathLst>
                  <a:path w="2620" h="6728" extrusionOk="0">
                    <a:moveTo>
                      <a:pt x="703" y="6727"/>
                    </a:moveTo>
                    <a:cubicBezTo>
                      <a:pt x="667" y="6727"/>
                      <a:pt x="643" y="6703"/>
                      <a:pt x="643" y="6668"/>
                    </a:cubicBezTo>
                    <a:cubicBezTo>
                      <a:pt x="572" y="6013"/>
                      <a:pt x="453" y="5358"/>
                      <a:pt x="346" y="4763"/>
                    </a:cubicBezTo>
                    <a:lnTo>
                      <a:pt x="131" y="3810"/>
                    </a:lnTo>
                    <a:cubicBezTo>
                      <a:pt x="60" y="3501"/>
                      <a:pt x="0" y="3167"/>
                      <a:pt x="48" y="2834"/>
                    </a:cubicBezTo>
                    <a:cubicBezTo>
                      <a:pt x="119" y="2072"/>
                      <a:pt x="536" y="1465"/>
                      <a:pt x="893" y="1072"/>
                    </a:cubicBezTo>
                    <a:cubicBezTo>
                      <a:pt x="1334" y="584"/>
                      <a:pt x="1905" y="226"/>
                      <a:pt x="2525" y="12"/>
                    </a:cubicBezTo>
                    <a:cubicBezTo>
                      <a:pt x="2560" y="0"/>
                      <a:pt x="2608" y="12"/>
                      <a:pt x="2608" y="60"/>
                    </a:cubicBezTo>
                    <a:cubicBezTo>
                      <a:pt x="2620" y="95"/>
                      <a:pt x="2608" y="131"/>
                      <a:pt x="2560" y="131"/>
                    </a:cubicBezTo>
                    <a:cubicBezTo>
                      <a:pt x="1965" y="345"/>
                      <a:pt x="1417" y="703"/>
                      <a:pt x="977" y="1167"/>
                    </a:cubicBezTo>
                    <a:cubicBezTo>
                      <a:pt x="655" y="1524"/>
                      <a:pt x="239" y="2119"/>
                      <a:pt x="179" y="2846"/>
                    </a:cubicBezTo>
                    <a:cubicBezTo>
                      <a:pt x="143" y="3155"/>
                      <a:pt x="203" y="3489"/>
                      <a:pt x="262" y="3786"/>
                    </a:cubicBezTo>
                    <a:lnTo>
                      <a:pt x="477" y="4739"/>
                    </a:lnTo>
                    <a:cubicBezTo>
                      <a:pt x="596" y="5334"/>
                      <a:pt x="727" y="5989"/>
                      <a:pt x="774" y="6656"/>
                    </a:cubicBezTo>
                    <a:cubicBezTo>
                      <a:pt x="774" y="6703"/>
                      <a:pt x="739" y="6727"/>
                      <a:pt x="703" y="672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04" name="Google Shape;1304;p50"/>
              <p:cNvSpPr/>
              <p:nvPr/>
            </p:nvSpPr>
            <p:spPr>
              <a:xfrm>
                <a:off x="5346775" y="3968775"/>
                <a:ext cx="194100" cy="98550"/>
              </a:xfrm>
              <a:custGeom>
                <a:avLst/>
                <a:gdLst/>
                <a:ahLst/>
                <a:cxnLst/>
                <a:rect l="l" t="t" r="r" b="b"/>
                <a:pathLst>
                  <a:path w="7764" h="3942" extrusionOk="0">
                    <a:moveTo>
                      <a:pt x="7692" y="3941"/>
                    </a:moveTo>
                    <a:cubicBezTo>
                      <a:pt x="7657" y="3941"/>
                      <a:pt x="7645" y="3929"/>
                      <a:pt x="7633" y="3918"/>
                    </a:cubicBezTo>
                    <a:cubicBezTo>
                      <a:pt x="7288" y="3227"/>
                      <a:pt x="6549" y="2798"/>
                      <a:pt x="5787" y="2810"/>
                    </a:cubicBezTo>
                    <a:cubicBezTo>
                      <a:pt x="5490" y="2810"/>
                      <a:pt x="5204" y="2906"/>
                      <a:pt x="4918" y="2977"/>
                    </a:cubicBezTo>
                    <a:cubicBezTo>
                      <a:pt x="4835" y="3001"/>
                      <a:pt x="4740" y="3025"/>
                      <a:pt x="4656" y="3048"/>
                    </a:cubicBezTo>
                    <a:cubicBezTo>
                      <a:pt x="4347" y="3120"/>
                      <a:pt x="3894" y="3215"/>
                      <a:pt x="3466" y="3048"/>
                    </a:cubicBezTo>
                    <a:cubicBezTo>
                      <a:pt x="3132" y="2929"/>
                      <a:pt x="2823" y="2703"/>
                      <a:pt x="2525" y="2334"/>
                    </a:cubicBezTo>
                    <a:cubicBezTo>
                      <a:pt x="2335" y="2096"/>
                      <a:pt x="2156" y="1834"/>
                      <a:pt x="1989" y="1572"/>
                    </a:cubicBezTo>
                    <a:cubicBezTo>
                      <a:pt x="1942" y="1501"/>
                      <a:pt x="1906" y="1441"/>
                      <a:pt x="1858" y="1382"/>
                    </a:cubicBezTo>
                    <a:cubicBezTo>
                      <a:pt x="1608" y="1012"/>
                      <a:pt x="1346" y="739"/>
                      <a:pt x="1096" y="536"/>
                    </a:cubicBezTo>
                    <a:cubicBezTo>
                      <a:pt x="775" y="262"/>
                      <a:pt x="394" y="143"/>
                      <a:pt x="72" y="179"/>
                    </a:cubicBezTo>
                    <a:cubicBezTo>
                      <a:pt x="37" y="179"/>
                      <a:pt x="13" y="167"/>
                      <a:pt x="1" y="119"/>
                    </a:cubicBezTo>
                    <a:cubicBezTo>
                      <a:pt x="1" y="84"/>
                      <a:pt x="13" y="60"/>
                      <a:pt x="61" y="48"/>
                    </a:cubicBezTo>
                    <a:cubicBezTo>
                      <a:pt x="418" y="0"/>
                      <a:pt x="811" y="131"/>
                      <a:pt x="1168" y="417"/>
                    </a:cubicBezTo>
                    <a:cubicBezTo>
                      <a:pt x="1442" y="620"/>
                      <a:pt x="1692" y="905"/>
                      <a:pt x="1966" y="1298"/>
                    </a:cubicBezTo>
                    <a:cubicBezTo>
                      <a:pt x="2001" y="1370"/>
                      <a:pt x="2049" y="1429"/>
                      <a:pt x="2096" y="1501"/>
                    </a:cubicBezTo>
                    <a:cubicBezTo>
                      <a:pt x="2263" y="1751"/>
                      <a:pt x="2442" y="2013"/>
                      <a:pt x="2632" y="2251"/>
                    </a:cubicBezTo>
                    <a:cubicBezTo>
                      <a:pt x="2930" y="2584"/>
                      <a:pt x="3216" y="2810"/>
                      <a:pt x="3525" y="2929"/>
                    </a:cubicBezTo>
                    <a:cubicBezTo>
                      <a:pt x="3823" y="3036"/>
                      <a:pt x="4180" y="3036"/>
                      <a:pt x="4644" y="2917"/>
                    </a:cubicBezTo>
                    <a:cubicBezTo>
                      <a:pt x="4728" y="2906"/>
                      <a:pt x="4823" y="2870"/>
                      <a:pt x="4906" y="2846"/>
                    </a:cubicBezTo>
                    <a:cubicBezTo>
                      <a:pt x="5192" y="2763"/>
                      <a:pt x="5490" y="2691"/>
                      <a:pt x="5799" y="2679"/>
                    </a:cubicBezTo>
                    <a:cubicBezTo>
                      <a:pt x="6609" y="2644"/>
                      <a:pt x="7395" y="3120"/>
                      <a:pt x="7752" y="3858"/>
                    </a:cubicBezTo>
                    <a:cubicBezTo>
                      <a:pt x="7764" y="3882"/>
                      <a:pt x="7752" y="3929"/>
                      <a:pt x="7716" y="394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05" name="Google Shape;1305;p50"/>
              <p:cNvSpPr/>
              <p:nvPr/>
            </p:nvSpPr>
            <p:spPr>
              <a:xfrm>
                <a:off x="5077100" y="3979775"/>
                <a:ext cx="215550" cy="63425"/>
              </a:xfrm>
              <a:custGeom>
                <a:avLst/>
                <a:gdLst/>
                <a:ahLst/>
                <a:cxnLst/>
                <a:rect l="l" t="t" r="r" b="b"/>
                <a:pathLst>
                  <a:path w="8622" h="2537" extrusionOk="0">
                    <a:moveTo>
                      <a:pt x="8562" y="2537"/>
                    </a:moveTo>
                    <a:cubicBezTo>
                      <a:pt x="8550" y="2537"/>
                      <a:pt x="8550" y="2537"/>
                      <a:pt x="8538" y="2525"/>
                    </a:cubicBezTo>
                    <a:cubicBezTo>
                      <a:pt x="7883" y="2132"/>
                      <a:pt x="7228" y="1763"/>
                      <a:pt x="6537" y="1477"/>
                    </a:cubicBezTo>
                    <a:cubicBezTo>
                      <a:pt x="5752" y="1156"/>
                      <a:pt x="5049" y="989"/>
                      <a:pt x="4382" y="977"/>
                    </a:cubicBezTo>
                    <a:cubicBezTo>
                      <a:pt x="4216" y="977"/>
                      <a:pt x="4037" y="977"/>
                      <a:pt x="3870" y="989"/>
                    </a:cubicBezTo>
                    <a:cubicBezTo>
                      <a:pt x="3668" y="1001"/>
                      <a:pt x="3454" y="1013"/>
                      <a:pt x="3251" y="1001"/>
                    </a:cubicBezTo>
                    <a:cubicBezTo>
                      <a:pt x="2847" y="977"/>
                      <a:pt x="2477" y="799"/>
                      <a:pt x="2168" y="632"/>
                    </a:cubicBezTo>
                    <a:lnTo>
                      <a:pt x="2025" y="572"/>
                    </a:lnTo>
                    <a:cubicBezTo>
                      <a:pt x="1751" y="418"/>
                      <a:pt x="1453" y="275"/>
                      <a:pt x="1132" y="215"/>
                    </a:cubicBezTo>
                    <a:cubicBezTo>
                      <a:pt x="715" y="120"/>
                      <a:pt x="358" y="203"/>
                      <a:pt x="120" y="406"/>
                    </a:cubicBezTo>
                    <a:cubicBezTo>
                      <a:pt x="96" y="441"/>
                      <a:pt x="60" y="418"/>
                      <a:pt x="37" y="406"/>
                    </a:cubicBezTo>
                    <a:cubicBezTo>
                      <a:pt x="1" y="382"/>
                      <a:pt x="25" y="346"/>
                      <a:pt x="37" y="322"/>
                    </a:cubicBezTo>
                    <a:cubicBezTo>
                      <a:pt x="299" y="84"/>
                      <a:pt x="703" y="1"/>
                      <a:pt x="1156" y="96"/>
                    </a:cubicBezTo>
                    <a:cubicBezTo>
                      <a:pt x="1477" y="156"/>
                      <a:pt x="1787" y="322"/>
                      <a:pt x="2073" y="465"/>
                    </a:cubicBezTo>
                    <a:lnTo>
                      <a:pt x="2215" y="525"/>
                    </a:lnTo>
                    <a:cubicBezTo>
                      <a:pt x="2513" y="691"/>
                      <a:pt x="2870" y="858"/>
                      <a:pt x="3251" y="882"/>
                    </a:cubicBezTo>
                    <a:cubicBezTo>
                      <a:pt x="3466" y="894"/>
                      <a:pt x="3668" y="882"/>
                      <a:pt x="3859" y="870"/>
                    </a:cubicBezTo>
                    <a:cubicBezTo>
                      <a:pt x="4025" y="858"/>
                      <a:pt x="4204" y="858"/>
                      <a:pt x="4371" y="858"/>
                    </a:cubicBezTo>
                    <a:cubicBezTo>
                      <a:pt x="5049" y="870"/>
                      <a:pt x="5787" y="1037"/>
                      <a:pt x="6573" y="1358"/>
                    </a:cubicBezTo>
                    <a:cubicBezTo>
                      <a:pt x="7276" y="1656"/>
                      <a:pt x="7907" y="2013"/>
                      <a:pt x="8573" y="2406"/>
                    </a:cubicBezTo>
                    <a:cubicBezTo>
                      <a:pt x="8609" y="2418"/>
                      <a:pt x="8621" y="2454"/>
                      <a:pt x="8609" y="2489"/>
                    </a:cubicBezTo>
                    <a:cubicBezTo>
                      <a:pt x="8609" y="2525"/>
                      <a:pt x="8597" y="2537"/>
                      <a:pt x="8562" y="253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06" name="Google Shape;1306;p50"/>
              <p:cNvSpPr/>
              <p:nvPr/>
            </p:nvSpPr>
            <p:spPr>
              <a:xfrm>
                <a:off x="5673325" y="3788400"/>
                <a:ext cx="23525" cy="209875"/>
              </a:xfrm>
              <a:custGeom>
                <a:avLst/>
                <a:gdLst/>
                <a:ahLst/>
                <a:cxnLst/>
                <a:rect l="l" t="t" r="r" b="b"/>
                <a:pathLst>
                  <a:path w="941" h="8395" extrusionOk="0">
                    <a:moveTo>
                      <a:pt x="845" y="8394"/>
                    </a:moveTo>
                    <a:lnTo>
                      <a:pt x="834" y="8394"/>
                    </a:lnTo>
                    <a:cubicBezTo>
                      <a:pt x="417" y="8275"/>
                      <a:pt x="179" y="7882"/>
                      <a:pt x="95" y="7561"/>
                    </a:cubicBezTo>
                    <a:cubicBezTo>
                      <a:pt x="0" y="7239"/>
                      <a:pt x="36" y="6870"/>
                      <a:pt x="167" y="6441"/>
                    </a:cubicBezTo>
                    <a:cubicBezTo>
                      <a:pt x="238" y="6215"/>
                      <a:pt x="334" y="6013"/>
                      <a:pt x="417" y="5799"/>
                    </a:cubicBezTo>
                    <a:cubicBezTo>
                      <a:pt x="607" y="5334"/>
                      <a:pt x="810" y="4882"/>
                      <a:pt x="786" y="4358"/>
                    </a:cubicBezTo>
                    <a:cubicBezTo>
                      <a:pt x="774" y="3870"/>
                      <a:pt x="726" y="3358"/>
                      <a:pt x="691" y="2882"/>
                    </a:cubicBezTo>
                    <a:cubicBezTo>
                      <a:pt x="667" y="2643"/>
                      <a:pt x="643" y="2405"/>
                      <a:pt x="631" y="2167"/>
                    </a:cubicBezTo>
                    <a:cubicBezTo>
                      <a:pt x="572" y="1453"/>
                      <a:pt x="464" y="715"/>
                      <a:pt x="48" y="95"/>
                    </a:cubicBezTo>
                    <a:cubicBezTo>
                      <a:pt x="36" y="72"/>
                      <a:pt x="36" y="24"/>
                      <a:pt x="60" y="12"/>
                    </a:cubicBezTo>
                    <a:cubicBezTo>
                      <a:pt x="95" y="0"/>
                      <a:pt x="131" y="0"/>
                      <a:pt x="143" y="24"/>
                    </a:cubicBezTo>
                    <a:cubicBezTo>
                      <a:pt x="584" y="667"/>
                      <a:pt x="679" y="1453"/>
                      <a:pt x="738" y="2155"/>
                    </a:cubicBezTo>
                    <a:cubicBezTo>
                      <a:pt x="762" y="2393"/>
                      <a:pt x="774" y="2632"/>
                      <a:pt x="798" y="2870"/>
                    </a:cubicBezTo>
                    <a:cubicBezTo>
                      <a:pt x="845" y="3358"/>
                      <a:pt x="881" y="3846"/>
                      <a:pt x="905" y="4358"/>
                    </a:cubicBezTo>
                    <a:cubicBezTo>
                      <a:pt x="941" y="4894"/>
                      <a:pt x="726" y="5382"/>
                      <a:pt x="524" y="5846"/>
                    </a:cubicBezTo>
                    <a:cubicBezTo>
                      <a:pt x="429" y="6049"/>
                      <a:pt x="345" y="6263"/>
                      <a:pt x="286" y="6465"/>
                    </a:cubicBezTo>
                    <a:cubicBezTo>
                      <a:pt x="155" y="6882"/>
                      <a:pt x="131" y="7227"/>
                      <a:pt x="214" y="7513"/>
                    </a:cubicBezTo>
                    <a:cubicBezTo>
                      <a:pt x="286" y="7811"/>
                      <a:pt x="512" y="8156"/>
                      <a:pt x="869" y="8251"/>
                    </a:cubicBezTo>
                    <a:cubicBezTo>
                      <a:pt x="893" y="8275"/>
                      <a:pt x="929" y="8299"/>
                      <a:pt x="905" y="8335"/>
                    </a:cubicBezTo>
                    <a:cubicBezTo>
                      <a:pt x="905" y="8370"/>
                      <a:pt x="881" y="8394"/>
                      <a:pt x="845" y="839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07" name="Google Shape;1307;p50"/>
              <p:cNvSpPr/>
              <p:nvPr/>
            </p:nvSpPr>
            <p:spPr>
              <a:xfrm>
                <a:off x="5735225" y="3712200"/>
                <a:ext cx="47350" cy="169975"/>
              </a:xfrm>
              <a:custGeom>
                <a:avLst/>
                <a:gdLst/>
                <a:ahLst/>
                <a:cxnLst/>
                <a:rect l="l" t="t" r="r" b="b"/>
                <a:pathLst>
                  <a:path w="1894" h="6799" extrusionOk="0">
                    <a:moveTo>
                      <a:pt x="929" y="6799"/>
                    </a:moveTo>
                    <a:cubicBezTo>
                      <a:pt x="917" y="6799"/>
                      <a:pt x="906" y="6799"/>
                      <a:pt x="894" y="6775"/>
                    </a:cubicBezTo>
                    <a:cubicBezTo>
                      <a:pt x="477" y="6334"/>
                      <a:pt x="24" y="5775"/>
                      <a:pt x="13" y="5120"/>
                    </a:cubicBezTo>
                    <a:cubicBezTo>
                      <a:pt x="1" y="4810"/>
                      <a:pt x="120" y="4501"/>
                      <a:pt x="334" y="4215"/>
                    </a:cubicBezTo>
                    <a:cubicBezTo>
                      <a:pt x="417" y="4132"/>
                      <a:pt x="489" y="4036"/>
                      <a:pt x="560" y="3965"/>
                    </a:cubicBezTo>
                    <a:cubicBezTo>
                      <a:pt x="691" y="3810"/>
                      <a:pt x="834" y="3667"/>
                      <a:pt x="929" y="3501"/>
                    </a:cubicBezTo>
                    <a:cubicBezTo>
                      <a:pt x="1191" y="3060"/>
                      <a:pt x="1144" y="2536"/>
                      <a:pt x="1096" y="2024"/>
                    </a:cubicBezTo>
                    <a:cubicBezTo>
                      <a:pt x="1084" y="1929"/>
                      <a:pt x="1084" y="1810"/>
                      <a:pt x="1072" y="1703"/>
                    </a:cubicBezTo>
                    <a:cubicBezTo>
                      <a:pt x="1036" y="1358"/>
                      <a:pt x="1084" y="1036"/>
                      <a:pt x="1167" y="750"/>
                    </a:cubicBezTo>
                    <a:cubicBezTo>
                      <a:pt x="1287" y="393"/>
                      <a:pt x="1513" y="119"/>
                      <a:pt x="1810" y="24"/>
                    </a:cubicBezTo>
                    <a:cubicBezTo>
                      <a:pt x="1846" y="0"/>
                      <a:pt x="1882" y="24"/>
                      <a:pt x="1882" y="60"/>
                    </a:cubicBezTo>
                    <a:cubicBezTo>
                      <a:pt x="1894" y="95"/>
                      <a:pt x="1882" y="143"/>
                      <a:pt x="1846" y="143"/>
                    </a:cubicBezTo>
                    <a:cubicBezTo>
                      <a:pt x="1584" y="226"/>
                      <a:pt x="1394" y="465"/>
                      <a:pt x="1287" y="774"/>
                    </a:cubicBezTo>
                    <a:cubicBezTo>
                      <a:pt x="1203" y="1048"/>
                      <a:pt x="1167" y="1346"/>
                      <a:pt x="1191" y="1691"/>
                    </a:cubicBezTo>
                    <a:cubicBezTo>
                      <a:pt x="1191" y="1786"/>
                      <a:pt x="1203" y="1905"/>
                      <a:pt x="1215" y="2012"/>
                    </a:cubicBezTo>
                    <a:cubicBezTo>
                      <a:pt x="1263" y="2536"/>
                      <a:pt x="1298" y="3084"/>
                      <a:pt x="1036" y="3560"/>
                    </a:cubicBezTo>
                    <a:cubicBezTo>
                      <a:pt x="929" y="3739"/>
                      <a:pt x="786" y="3894"/>
                      <a:pt x="655" y="4036"/>
                    </a:cubicBezTo>
                    <a:cubicBezTo>
                      <a:pt x="572" y="4132"/>
                      <a:pt x="501" y="4203"/>
                      <a:pt x="429" y="4286"/>
                    </a:cubicBezTo>
                    <a:cubicBezTo>
                      <a:pt x="215" y="4548"/>
                      <a:pt x="120" y="4822"/>
                      <a:pt x="132" y="5108"/>
                    </a:cubicBezTo>
                    <a:cubicBezTo>
                      <a:pt x="144" y="5739"/>
                      <a:pt x="572" y="6263"/>
                      <a:pt x="977" y="6692"/>
                    </a:cubicBezTo>
                    <a:cubicBezTo>
                      <a:pt x="1013" y="6715"/>
                      <a:pt x="989" y="6751"/>
                      <a:pt x="977" y="6775"/>
                    </a:cubicBezTo>
                    <a:cubicBezTo>
                      <a:pt x="965" y="6799"/>
                      <a:pt x="953" y="6799"/>
                      <a:pt x="929" y="679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08" name="Google Shape;1308;p50"/>
              <p:cNvSpPr/>
              <p:nvPr/>
            </p:nvSpPr>
            <p:spPr>
              <a:xfrm>
                <a:off x="5809950" y="3732125"/>
                <a:ext cx="30375" cy="162250"/>
              </a:xfrm>
              <a:custGeom>
                <a:avLst/>
                <a:gdLst/>
                <a:ahLst/>
                <a:cxnLst/>
                <a:rect l="l" t="t" r="r" b="b"/>
                <a:pathLst>
                  <a:path w="1215" h="6490" extrusionOk="0">
                    <a:moveTo>
                      <a:pt x="119" y="6490"/>
                    </a:moveTo>
                    <a:lnTo>
                      <a:pt x="83" y="6490"/>
                    </a:lnTo>
                    <a:cubicBezTo>
                      <a:pt x="60" y="6478"/>
                      <a:pt x="48" y="6430"/>
                      <a:pt x="60" y="6395"/>
                    </a:cubicBezTo>
                    <a:lnTo>
                      <a:pt x="834" y="4763"/>
                    </a:lnTo>
                    <a:cubicBezTo>
                      <a:pt x="953" y="4490"/>
                      <a:pt x="1072" y="4228"/>
                      <a:pt x="1084" y="3930"/>
                    </a:cubicBezTo>
                    <a:cubicBezTo>
                      <a:pt x="1095" y="3680"/>
                      <a:pt x="1012" y="3394"/>
                      <a:pt x="834" y="3120"/>
                    </a:cubicBezTo>
                    <a:cubicBezTo>
                      <a:pt x="762" y="2989"/>
                      <a:pt x="655" y="2870"/>
                      <a:pt x="560" y="2751"/>
                    </a:cubicBezTo>
                    <a:cubicBezTo>
                      <a:pt x="476" y="2632"/>
                      <a:pt x="381" y="2513"/>
                      <a:pt x="310" y="2394"/>
                    </a:cubicBezTo>
                    <a:cubicBezTo>
                      <a:pt x="119" y="2108"/>
                      <a:pt x="12" y="1799"/>
                      <a:pt x="12" y="1513"/>
                    </a:cubicBezTo>
                    <a:cubicBezTo>
                      <a:pt x="0" y="882"/>
                      <a:pt x="381" y="251"/>
                      <a:pt x="953" y="13"/>
                    </a:cubicBezTo>
                    <a:cubicBezTo>
                      <a:pt x="976" y="1"/>
                      <a:pt x="1024" y="13"/>
                      <a:pt x="1036" y="49"/>
                    </a:cubicBezTo>
                    <a:cubicBezTo>
                      <a:pt x="1048" y="72"/>
                      <a:pt x="1036" y="120"/>
                      <a:pt x="1012" y="132"/>
                    </a:cubicBezTo>
                    <a:cubicBezTo>
                      <a:pt x="488" y="358"/>
                      <a:pt x="131" y="942"/>
                      <a:pt x="143" y="1513"/>
                    </a:cubicBezTo>
                    <a:cubicBezTo>
                      <a:pt x="143" y="1787"/>
                      <a:pt x="250" y="2049"/>
                      <a:pt x="417" y="2323"/>
                    </a:cubicBezTo>
                    <a:cubicBezTo>
                      <a:pt x="488" y="2442"/>
                      <a:pt x="572" y="2561"/>
                      <a:pt x="667" y="2680"/>
                    </a:cubicBezTo>
                    <a:cubicBezTo>
                      <a:pt x="750" y="2799"/>
                      <a:pt x="845" y="2930"/>
                      <a:pt x="929" y="3061"/>
                    </a:cubicBezTo>
                    <a:cubicBezTo>
                      <a:pt x="1131" y="3359"/>
                      <a:pt x="1215" y="3656"/>
                      <a:pt x="1203" y="3954"/>
                    </a:cubicBezTo>
                    <a:cubicBezTo>
                      <a:pt x="1191" y="4275"/>
                      <a:pt x="1048" y="4573"/>
                      <a:pt x="929" y="4835"/>
                    </a:cubicBezTo>
                    <a:lnTo>
                      <a:pt x="155" y="6478"/>
                    </a:lnTo>
                    <a:cubicBezTo>
                      <a:pt x="179" y="6478"/>
                      <a:pt x="143" y="6490"/>
                      <a:pt x="119" y="649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09" name="Google Shape;1309;p50"/>
              <p:cNvSpPr/>
              <p:nvPr/>
            </p:nvSpPr>
            <p:spPr>
              <a:xfrm>
                <a:off x="5894775" y="3811325"/>
                <a:ext cx="151825" cy="135150"/>
              </a:xfrm>
              <a:custGeom>
                <a:avLst/>
                <a:gdLst/>
                <a:ahLst/>
                <a:cxnLst/>
                <a:rect l="l" t="t" r="r" b="b"/>
                <a:pathLst>
                  <a:path w="6073" h="5406" extrusionOk="0">
                    <a:moveTo>
                      <a:pt x="536" y="5405"/>
                    </a:moveTo>
                    <a:cubicBezTo>
                      <a:pt x="524" y="5405"/>
                      <a:pt x="489" y="5394"/>
                      <a:pt x="477" y="5370"/>
                    </a:cubicBezTo>
                    <a:cubicBezTo>
                      <a:pt x="0" y="4679"/>
                      <a:pt x="72" y="3703"/>
                      <a:pt x="620" y="3108"/>
                    </a:cubicBezTo>
                    <a:cubicBezTo>
                      <a:pt x="893" y="2810"/>
                      <a:pt x="1262" y="2607"/>
                      <a:pt x="1667" y="2512"/>
                    </a:cubicBezTo>
                    <a:cubicBezTo>
                      <a:pt x="1905" y="2453"/>
                      <a:pt x="2144" y="2488"/>
                      <a:pt x="2382" y="2500"/>
                    </a:cubicBezTo>
                    <a:cubicBezTo>
                      <a:pt x="2525" y="2512"/>
                      <a:pt x="2691" y="2536"/>
                      <a:pt x="2846" y="2512"/>
                    </a:cubicBezTo>
                    <a:cubicBezTo>
                      <a:pt x="3036" y="2500"/>
                      <a:pt x="3215" y="2429"/>
                      <a:pt x="3298" y="2298"/>
                    </a:cubicBezTo>
                    <a:cubicBezTo>
                      <a:pt x="3417" y="2143"/>
                      <a:pt x="3453" y="1953"/>
                      <a:pt x="3465" y="1774"/>
                    </a:cubicBezTo>
                    <a:cubicBezTo>
                      <a:pt x="3465" y="1715"/>
                      <a:pt x="3477" y="1643"/>
                      <a:pt x="3477" y="1584"/>
                    </a:cubicBezTo>
                    <a:cubicBezTo>
                      <a:pt x="3513" y="1238"/>
                      <a:pt x="3537" y="893"/>
                      <a:pt x="3763" y="631"/>
                    </a:cubicBezTo>
                    <a:cubicBezTo>
                      <a:pt x="4001" y="333"/>
                      <a:pt x="4382" y="119"/>
                      <a:pt x="4822" y="60"/>
                    </a:cubicBezTo>
                    <a:cubicBezTo>
                      <a:pt x="5203" y="0"/>
                      <a:pt x="5596" y="48"/>
                      <a:pt x="6013" y="95"/>
                    </a:cubicBezTo>
                    <a:cubicBezTo>
                      <a:pt x="6037" y="95"/>
                      <a:pt x="6073" y="119"/>
                      <a:pt x="6073" y="167"/>
                    </a:cubicBezTo>
                    <a:cubicBezTo>
                      <a:pt x="6073" y="191"/>
                      <a:pt x="6037" y="226"/>
                      <a:pt x="5989" y="226"/>
                    </a:cubicBezTo>
                    <a:cubicBezTo>
                      <a:pt x="5573" y="179"/>
                      <a:pt x="5203" y="131"/>
                      <a:pt x="4834" y="191"/>
                    </a:cubicBezTo>
                    <a:cubicBezTo>
                      <a:pt x="4430" y="250"/>
                      <a:pt x="4072" y="429"/>
                      <a:pt x="3846" y="714"/>
                    </a:cubicBezTo>
                    <a:cubicBezTo>
                      <a:pt x="3644" y="953"/>
                      <a:pt x="3620" y="1286"/>
                      <a:pt x="3596" y="1607"/>
                    </a:cubicBezTo>
                    <a:cubicBezTo>
                      <a:pt x="3596" y="1679"/>
                      <a:pt x="3584" y="1738"/>
                      <a:pt x="3584" y="1798"/>
                    </a:cubicBezTo>
                    <a:cubicBezTo>
                      <a:pt x="3548" y="2012"/>
                      <a:pt x="3525" y="2215"/>
                      <a:pt x="3394" y="2381"/>
                    </a:cubicBezTo>
                    <a:cubicBezTo>
                      <a:pt x="3275" y="2548"/>
                      <a:pt x="3060" y="2643"/>
                      <a:pt x="2822" y="2667"/>
                    </a:cubicBezTo>
                    <a:cubicBezTo>
                      <a:pt x="2667" y="2679"/>
                      <a:pt x="2501" y="2667"/>
                      <a:pt x="2334" y="2631"/>
                    </a:cubicBezTo>
                    <a:cubicBezTo>
                      <a:pt x="2096" y="2607"/>
                      <a:pt x="1870" y="2596"/>
                      <a:pt x="1667" y="2643"/>
                    </a:cubicBezTo>
                    <a:cubicBezTo>
                      <a:pt x="1298" y="2727"/>
                      <a:pt x="953" y="2917"/>
                      <a:pt x="703" y="3203"/>
                    </a:cubicBezTo>
                    <a:cubicBezTo>
                      <a:pt x="179" y="3750"/>
                      <a:pt x="119" y="4655"/>
                      <a:pt x="560" y="5310"/>
                    </a:cubicBezTo>
                    <a:cubicBezTo>
                      <a:pt x="572" y="5346"/>
                      <a:pt x="572" y="5394"/>
                      <a:pt x="548" y="5405"/>
                    </a:cubicBezTo>
                    <a:cubicBezTo>
                      <a:pt x="560" y="5394"/>
                      <a:pt x="548" y="5405"/>
                      <a:pt x="536" y="540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10" name="Google Shape;1310;p50"/>
              <p:cNvSpPr/>
              <p:nvPr/>
            </p:nvSpPr>
            <p:spPr>
              <a:xfrm>
                <a:off x="5881375" y="3936325"/>
                <a:ext cx="223875" cy="50925"/>
              </a:xfrm>
              <a:custGeom>
                <a:avLst/>
                <a:gdLst/>
                <a:ahLst/>
                <a:cxnLst/>
                <a:rect l="l" t="t" r="r" b="b"/>
                <a:pathLst>
                  <a:path w="8955" h="2037" extrusionOk="0">
                    <a:moveTo>
                      <a:pt x="108" y="2037"/>
                    </a:moveTo>
                    <a:cubicBezTo>
                      <a:pt x="72" y="2037"/>
                      <a:pt x="48" y="2013"/>
                      <a:pt x="48" y="1977"/>
                    </a:cubicBezTo>
                    <a:cubicBezTo>
                      <a:pt x="1" y="1501"/>
                      <a:pt x="358" y="1084"/>
                      <a:pt x="727" y="894"/>
                    </a:cubicBezTo>
                    <a:cubicBezTo>
                      <a:pt x="1072" y="715"/>
                      <a:pt x="1501" y="667"/>
                      <a:pt x="2025" y="775"/>
                    </a:cubicBezTo>
                    <a:cubicBezTo>
                      <a:pt x="2275" y="822"/>
                      <a:pt x="2549" y="894"/>
                      <a:pt x="2787" y="965"/>
                    </a:cubicBezTo>
                    <a:cubicBezTo>
                      <a:pt x="2941" y="1013"/>
                      <a:pt x="3108" y="1060"/>
                      <a:pt x="3263" y="1108"/>
                    </a:cubicBezTo>
                    <a:cubicBezTo>
                      <a:pt x="3763" y="1227"/>
                      <a:pt x="4156" y="1239"/>
                      <a:pt x="4489" y="1167"/>
                    </a:cubicBezTo>
                    <a:cubicBezTo>
                      <a:pt x="4704" y="1108"/>
                      <a:pt x="4882" y="1013"/>
                      <a:pt x="5025" y="882"/>
                    </a:cubicBezTo>
                    <a:cubicBezTo>
                      <a:pt x="5120" y="810"/>
                      <a:pt x="5216" y="703"/>
                      <a:pt x="5299" y="608"/>
                    </a:cubicBezTo>
                    <a:lnTo>
                      <a:pt x="5477" y="429"/>
                    </a:lnTo>
                    <a:cubicBezTo>
                      <a:pt x="5680" y="239"/>
                      <a:pt x="5858" y="132"/>
                      <a:pt x="6061" y="96"/>
                    </a:cubicBezTo>
                    <a:cubicBezTo>
                      <a:pt x="6251" y="48"/>
                      <a:pt x="6466" y="60"/>
                      <a:pt x="6728" y="132"/>
                    </a:cubicBezTo>
                    <a:cubicBezTo>
                      <a:pt x="6906" y="191"/>
                      <a:pt x="7085" y="274"/>
                      <a:pt x="7252" y="346"/>
                    </a:cubicBezTo>
                    <a:cubicBezTo>
                      <a:pt x="7466" y="453"/>
                      <a:pt x="7680" y="548"/>
                      <a:pt x="7918" y="584"/>
                    </a:cubicBezTo>
                    <a:cubicBezTo>
                      <a:pt x="8121" y="632"/>
                      <a:pt x="8335" y="596"/>
                      <a:pt x="8502" y="513"/>
                    </a:cubicBezTo>
                    <a:cubicBezTo>
                      <a:pt x="8645" y="429"/>
                      <a:pt x="8823" y="274"/>
                      <a:pt x="8835" y="60"/>
                    </a:cubicBezTo>
                    <a:cubicBezTo>
                      <a:pt x="8835" y="36"/>
                      <a:pt x="8871" y="1"/>
                      <a:pt x="8895" y="1"/>
                    </a:cubicBezTo>
                    <a:lnTo>
                      <a:pt x="8895" y="1"/>
                    </a:lnTo>
                    <a:cubicBezTo>
                      <a:pt x="8930" y="1"/>
                      <a:pt x="8954" y="36"/>
                      <a:pt x="8954" y="72"/>
                    </a:cubicBezTo>
                    <a:cubicBezTo>
                      <a:pt x="8942" y="298"/>
                      <a:pt x="8776" y="513"/>
                      <a:pt x="8561" y="608"/>
                    </a:cubicBezTo>
                    <a:cubicBezTo>
                      <a:pt x="8359" y="715"/>
                      <a:pt x="8121" y="751"/>
                      <a:pt x="7883" y="703"/>
                    </a:cubicBezTo>
                    <a:cubicBezTo>
                      <a:pt x="7633" y="655"/>
                      <a:pt x="7406" y="548"/>
                      <a:pt x="7192" y="453"/>
                    </a:cubicBezTo>
                    <a:cubicBezTo>
                      <a:pt x="7025" y="370"/>
                      <a:pt x="6859" y="298"/>
                      <a:pt x="6680" y="239"/>
                    </a:cubicBezTo>
                    <a:cubicBezTo>
                      <a:pt x="6454" y="167"/>
                      <a:pt x="6251" y="155"/>
                      <a:pt x="6085" y="191"/>
                    </a:cubicBezTo>
                    <a:cubicBezTo>
                      <a:pt x="5918" y="227"/>
                      <a:pt x="5763" y="334"/>
                      <a:pt x="5561" y="513"/>
                    </a:cubicBezTo>
                    <a:lnTo>
                      <a:pt x="5382" y="691"/>
                    </a:lnTo>
                    <a:cubicBezTo>
                      <a:pt x="5299" y="775"/>
                      <a:pt x="5204" y="882"/>
                      <a:pt x="5096" y="953"/>
                    </a:cubicBezTo>
                    <a:cubicBezTo>
                      <a:pt x="4942" y="1084"/>
                      <a:pt x="4727" y="1203"/>
                      <a:pt x="4501" y="1263"/>
                    </a:cubicBezTo>
                    <a:cubicBezTo>
                      <a:pt x="4132" y="1358"/>
                      <a:pt x="3715" y="1346"/>
                      <a:pt x="3191" y="1203"/>
                    </a:cubicBezTo>
                    <a:lnTo>
                      <a:pt x="2703" y="1072"/>
                    </a:lnTo>
                    <a:cubicBezTo>
                      <a:pt x="2465" y="1001"/>
                      <a:pt x="2215" y="929"/>
                      <a:pt x="1965" y="882"/>
                    </a:cubicBezTo>
                    <a:cubicBezTo>
                      <a:pt x="1453" y="786"/>
                      <a:pt x="1072" y="822"/>
                      <a:pt x="763" y="1001"/>
                    </a:cubicBezTo>
                    <a:cubicBezTo>
                      <a:pt x="417" y="1179"/>
                      <a:pt x="84" y="1537"/>
                      <a:pt x="132" y="1965"/>
                    </a:cubicBezTo>
                    <a:cubicBezTo>
                      <a:pt x="167" y="2013"/>
                      <a:pt x="132" y="2037"/>
                      <a:pt x="108" y="203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11" name="Google Shape;1311;p50"/>
              <p:cNvSpPr/>
              <p:nvPr/>
            </p:nvSpPr>
            <p:spPr>
              <a:xfrm>
                <a:off x="5926325" y="4000025"/>
                <a:ext cx="199450" cy="65200"/>
              </a:xfrm>
              <a:custGeom>
                <a:avLst/>
                <a:gdLst/>
                <a:ahLst/>
                <a:cxnLst/>
                <a:rect l="l" t="t" r="r" b="b"/>
                <a:pathLst>
                  <a:path w="7978" h="2608" extrusionOk="0">
                    <a:moveTo>
                      <a:pt x="7728" y="2608"/>
                    </a:moveTo>
                    <a:cubicBezTo>
                      <a:pt x="7573" y="2608"/>
                      <a:pt x="7430" y="2560"/>
                      <a:pt x="7263" y="2453"/>
                    </a:cubicBezTo>
                    <a:cubicBezTo>
                      <a:pt x="7097" y="2346"/>
                      <a:pt x="6954" y="2215"/>
                      <a:pt x="6823" y="2037"/>
                    </a:cubicBezTo>
                    <a:cubicBezTo>
                      <a:pt x="6787" y="1989"/>
                      <a:pt x="6739" y="1953"/>
                      <a:pt x="6716" y="1906"/>
                    </a:cubicBezTo>
                    <a:cubicBezTo>
                      <a:pt x="6525" y="1632"/>
                      <a:pt x="6311" y="1370"/>
                      <a:pt x="6001" y="1275"/>
                    </a:cubicBezTo>
                    <a:cubicBezTo>
                      <a:pt x="5644" y="1179"/>
                      <a:pt x="5287" y="1394"/>
                      <a:pt x="4977" y="1620"/>
                    </a:cubicBezTo>
                    <a:cubicBezTo>
                      <a:pt x="4930" y="1656"/>
                      <a:pt x="4894" y="1679"/>
                      <a:pt x="4858" y="1715"/>
                    </a:cubicBezTo>
                    <a:cubicBezTo>
                      <a:pt x="4572" y="1906"/>
                      <a:pt x="4239" y="2132"/>
                      <a:pt x="3870" y="2108"/>
                    </a:cubicBezTo>
                    <a:cubicBezTo>
                      <a:pt x="3513" y="2096"/>
                      <a:pt x="3203" y="1846"/>
                      <a:pt x="2929" y="1370"/>
                    </a:cubicBezTo>
                    <a:cubicBezTo>
                      <a:pt x="2894" y="1298"/>
                      <a:pt x="2858" y="1239"/>
                      <a:pt x="2834" y="1155"/>
                    </a:cubicBezTo>
                    <a:cubicBezTo>
                      <a:pt x="2679" y="894"/>
                      <a:pt x="2548" y="608"/>
                      <a:pt x="2298" y="417"/>
                    </a:cubicBezTo>
                    <a:cubicBezTo>
                      <a:pt x="2013" y="203"/>
                      <a:pt x="1620" y="120"/>
                      <a:pt x="1203" y="167"/>
                    </a:cubicBezTo>
                    <a:cubicBezTo>
                      <a:pt x="834" y="203"/>
                      <a:pt x="477" y="322"/>
                      <a:pt x="96" y="477"/>
                    </a:cubicBezTo>
                    <a:cubicBezTo>
                      <a:pt x="60" y="489"/>
                      <a:pt x="12" y="477"/>
                      <a:pt x="12" y="441"/>
                    </a:cubicBezTo>
                    <a:cubicBezTo>
                      <a:pt x="0" y="417"/>
                      <a:pt x="12" y="370"/>
                      <a:pt x="48" y="370"/>
                    </a:cubicBezTo>
                    <a:cubicBezTo>
                      <a:pt x="453" y="227"/>
                      <a:pt x="810" y="84"/>
                      <a:pt x="1203" y="48"/>
                    </a:cubicBezTo>
                    <a:cubicBezTo>
                      <a:pt x="1667" y="1"/>
                      <a:pt x="2084" y="84"/>
                      <a:pt x="2382" y="310"/>
                    </a:cubicBezTo>
                    <a:cubicBezTo>
                      <a:pt x="2656" y="501"/>
                      <a:pt x="2810" y="798"/>
                      <a:pt x="2965" y="1096"/>
                    </a:cubicBezTo>
                    <a:cubicBezTo>
                      <a:pt x="2989" y="1167"/>
                      <a:pt x="3037" y="1227"/>
                      <a:pt x="3072" y="1310"/>
                    </a:cubicBezTo>
                    <a:cubicBezTo>
                      <a:pt x="3310" y="1739"/>
                      <a:pt x="3584" y="1977"/>
                      <a:pt x="3906" y="1989"/>
                    </a:cubicBezTo>
                    <a:lnTo>
                      <a:pt x="3930" y="1989"/>
                    </a:lnTo>
                    <a:cubicBezTo>
                      <a:pt x="4263" y="1989"/>
                      <a:pt x="4525" y="1798"/>
                      <a:pt x="4799" y="1608"/>
                    </a:cubicBezTo>
                    <a:cubicBezTo>
                      <a:pt x="4834" y="1572"/>
                      <a:pt x="4870" y="1548"/>
                      <a:pt x="4918" y="1513"/>
                    </a:cubicBezTo>
                    <a:cubicBezTo>
                      <a:pt x="5239" y="1275"/>
                      <a:pt x="5632" y="1036"/>
                      <a:pt x="6061" y="1155"/>
                    </a:cubicBezTo>
                    <a:cubicBezTo>
                      <a:pt x="6418" y="1263"/>
                      <a:pt x="6644" y="1548"/>
                      <a:pt x="6847" y="1822"/>
                    </a:cubicBezTo>
                    <a:cubicBezTo>
                      <a:pt x="6882" y="1870"/>
                      <a:pt x="6918" y="1917"/>
                      <a:pt x="6954" y="1965"/>
                    </a:cubicBezTo>
                    <a:cubicBezTo>
                      <a:pt x="7085" y="2120"/>
                      <a:pt x="7216" y="2263"/>
                      <a:pt x="7370" y="2346"/>
                    </a:cubicBezTo>
                    <a:cubicBezTo>
                      <a:pt x="7478" y="2406"/>
                      <a:pt x="7680" y="2513"/>
                      <a:pt x="7894" y="2453"/>
                    </a:cubicBezTo>
                    <a:cubicBezTo>
                      <a:pt x="7918" y="2441"/>
                      <a:pt x="7966" y="2465"/>
                      <a:pt x="7966" y="2501"/>
                    </a:cubicBezTo>
                    <a:cubicBezTo>
                      <a:pt x="7978" y="2525"/>
                      <a:pt x="7954" y="2572"/>
                      <a:pt x="7918" y="2572"/>
                    </a:cubicBezTo>
                    <a:cubicBezTo>
                      <a:pt x="7847" y="2608"/>
                      <a:pt x="7787" y="2608"/>
                      <a:pt x="7728" y="260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12" name="Google Shape;1312;p50"/>
              <p:cNvSpPr/>
              <p:nvPr/>
            </p:nvSpPr>
            <p:spPr>
              <a:xfrm>
                <a:off x="5770350" y="4021450"/>
                <a:ext cx="163725" cy="159275"/>
              </a:xfrm>
              <a:custGeom>
                <a:avLst/>
                <a:gdLst/>
                <a:ahLst/>
                <a:cxnLst/>
                <a:rect l="l" t="t" r="r" b="b"/>
                <a:pathLst>
                  <a:path w="6549" h="6371" extrusionOk="0">
                    <a:moveTo>
                      <a:pt x="6478" y="6371"/>
                    </a:moveTo>
                    <a:cubicBezTo>
                      <a:pt x="6454" y="6371"/>
                      <a:pt x="6418" y="6359"/>
                      <a:pt x="6418" y="6335"/>
                    </a:cubicBezTo>
                    <a:cubicBezTo>
                      <a:pt x="6216" y="5573"/>
                      <a:pt x="5704" y="4859"/>
                      <a:pt x="5025" y="4382"/>
                    </a:cubicBezTo>
                    <a:cubicBezTo>
                      <a:pt x="4680" y="4144"/>
                      <a:pt x="4311" y="3977"/>
                      <a:pt x="3918" y="3870"/>
                    </a:cubicBezTo>
                    <a:cubicBezTo>
                      <a:pt x="3632" y="3799"/>
                      <a:pt x="3334" y="3775"/>
                      <a:pt x="3037" y="3751"/>
                    </a:cubicBezTo>
                    <a:cubicBezTo>
                      <a:pt x="2918" y="3739"/>
                      <a:pt x="2799" y="3739"/>
                      <a:pt x="2679" y="3727"/>
                    </a:cubicBezTo>
                    <a:cubicBezTo>
                      <a:pt x="2322" y="3692"/>
                      <a:pt x="1834" y="3573"/>
                      <a:pt x="1536" y="3192"/>
                    </a:cubicBezTo>
                    <a:cubicBezTo>
                      <a:pt x="1298" y="2882"/>
                      <a:pt x="1322" y="2489"/>
                      <a:pt x="1346" y="2144"/>
                    </a:cubicBezTo>
                    <a:cubicBezTo>
                      <a:pt x="1346" y="2072"/>
                      <a:pt x="1358" y="2013"/>
                      <a:pt x="1358" y="1953"/>
                    </a:cubicBezTo>
                    <a:cubicBezTo>
                      <a:pt x="1406" y="1156"/>
                      <a:pt x="834" y="346"/>
                      <a:pt x="60" y="120"/>
                    </a:cubicBezTo>
                    <a:cubicBezTo>
                      <a:pt x="36" y="108"/>
                      <a:pt x="1" y="84"/>
                      <a:pt x="12" y="48"/>
                    </a:cubicBezTo>
                    <a:cubicBezTo>
                      <a:pt x="36" y="25"/>
                      <a:pt x="60" y="1"/>
                      <a:pt x="96" y="1"/>
                    </a:cubicBezTo>
                    <a:cubicBezTo>
                      <a:pt x="929" y="239"/>
                      <a:pt x="1536" y="1108"/>
                      <a:pt x="1477" y="1953"/>
                    </a:cubicBezTo>
                    <a:cubicBezTo>
                      <a:pt x="1477" y="2013"/>
                      <a:pt x="1465" y="2084"/>
                      <a:pt x="1465" y="2168"/>
                    </a:cubicBezTo>
                    <a:cubicBezTo>
                      <a:pt x="1429" y="2501"/>
                      <a:pt x="1406" y="2846"/>
                      <a:pt x="1620" y="3120"/>
                    </a:cubicBezTo>
                    <a:cubicBezTo>
                      <a:pt x="1894" y="3454"/>
                      <a:pt x="2358" y="3561"/>
                      <a:pt x="2679" y="3608"/>
                    </a:cubicBezTo>
                    <a:cubicBezTo>
                      <a:pt x="2799" y="3620"/>
                      <a:pt x="2918" y="3620"/>
                      <a:pt x="3037" y="3632"/>
                    </a:cubicBezTo>
                    <a:cubicBezTo>
                      <a:pt x="3334" y="3656"/>
                      <a:pt x="3632" y="3680"/>
                      <a:pt x="3930" y="3751"/>
                    </a:cubicBezTo>
                    <a:cubicBezTo>
                      <a:pt x="4346" y="3858"/>
                      <a:pt x="4739" y="4037"/>
                      <a:pt x="5073" y="4275"/>
                    </a:cubicBezTo>
                    <a:cubicBezTo>
                      <a:pt x="5787" y="4763"/>
                      <a:pt x="6311" y="5501"/>
                      <a:pt x="6537" y="6287"/>
                    </a:cubicBezTo>
                    <a:cubicBezTo>
                      <a:pt x="6549" y="6311"/>
                      <a:pt x="6525" y="6359"/>
                      <a:pt x="6489" y="635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13" name="Google Shape;1313;p50"/>
              <p:cNvSpPr/>
              <p:nvPr/>
            </p:nvSpPr>
            <p:spPr>
              <a:xfrm>
                <a:off x="5845650" y="4007775"/>
                <a:ext cx="188750" cy="126525"/>
              </a:xfrm>
              <a:custGeom>
                <a:avLst/>
                <a:gdLst/>
                <a:ahLst/>
                <a:cxnLst/>
                <a:rect l="l" t="t" r="r" b="b"/>
                <a:pathLst>
                  <a:path w="7550" h="5061" extrusionOk="0">
                    <a:moveTo>
                      <a:pt x="7466" y="5060"/>
                    </a:moveTo>
                    <a:cubicBezTo>
                      <a:pt x="7442" y="5060"/>
                      <a:pt x="7430" y="5048"/>
                      <a:pt x="7407" y="5013"/>
                    </a:cubicBezTo>
                    <a:cubicBezTo>
                      <a:pt x="7347" y="4858"/>
                      <a:pt x="7192" y="4715"/>
                      <a:pt x="6966" y="4644"/>
                    </a:cubicBezTo>
                    <a:cubicBezTo>
                      <a:pt x="6787" y="4584"/>
                      <a:pt x="6597" y="4584"/>
                      <a:pt x="6359" y="4632"/>
                    </a:cubicBezTo>
                    <a:cubicBezTo>
                      <a:pt x="6240" y="4655"/>
                      <a:pt x="6121" y="4691"/>
                      <a:pt x="6014" y="4715"/>
                    </a:cubicBezTo>
                    <a:cubicBezTo>
                      <a:pt x="5704" y="4810"/>
                      <a:pt x="5382" y="4894"/>
                      <a:pt x="5061" y="4822"/>
                    </a:cubicBezTo>
                    <a:cubicBezTo>
                      <a:pt x="4811" y="4775"/>
                      <a:pt x="4597" y="4632"/>
                      <a:pt x="4490" y="4441"/>
                    </a:cubicBezTo>
                    <a:cubicBezTo>
                      <a:pt x="4394" y="4239"/>
                      <a:pt x="4394" y="4024"/>
                      <a:pt x="4394" y="3810"/>
                    </a:cubicBezTo>
                    <a:lnTo>
                      <a:pt x="4394" y="3739"/>
                    </a:lnTo>
                    <a:cubicBezTo>
                      <a:pt x="4394" y="3524"/>
                      <a:pt x="4394" y="3322"/>
                      <a:pt x="4287" y="3167"/>
                    </a:cubicBezTo>
                    <a:cubicBezTo>
                      <a:pt x="4168" y="2977"/>
                      <a:pt x="3894" y="2953"/>
                      <a:pt x="3763" y="2953"/>
                    </a:cubicBezTo>
                    <a:lnTo>
                      <a:pt x="3513" y="2953"/>
                    </a:lnTo>
                    <a:cubicBezTo>
                      <a:pt x="3370" y="2953"/>
                      <a:pt x="3239" y="2953"/>
                      <a:pt x="3096" y="2929"/>
                    </a:cubicBezTo>
                    <a:cubicBezTo>
                      <a:pt x="2858" y="2917"/>
                      <a:pt x="2632" y="2786"/>
                      <a:pt x="2501" y="2596"/>
                    </a:cubicBezTo>
                    <a:cubicBezTo>
                      <a:pt x="2323" y="2334"/>
                      <a:pt x="2239" y="2024"/>
                      <a:pt x="2192" y="1738"/>
                    </a:cubicBezTo>
                    <a:cubicBezTo>
                      <a:pt x="2156" y="1607"/>
                      <a:pt x="2132" y="1476"/>
                      <a:pt x="2084" y="1346"/>
                    </a:cubicBezTo>
                    <a:cubicBezTo>
                      <a:pt x="1977" y="953"/>
                      <a:pt x="1715" y="607"/>
                      <a:pt x="1322" y="405"/>
                    </a:cubicBezTo>
                    <a:cubicBezTo>
                      <a:pt x="941" y="179"/>
                      <a:pt x="477" y="131"/>
                      <a:pt x="84" y="250"/>
                    </a:cubicBezTo>
                    <a:cubicBezTo>
                      <a:pt x="60" y="274"/>
                      <a:pt x="13" y="238"/>
                      <a:pt x="13" y="214"/>
                    </a:cubicBezTo>
                    <a:cubicBezTo>
                      <a:pt x="1" y="179"/>
                      <a:pt x="25" y="131"/>
                      <a:pt x="60" y="131"/>
                    </a:cubicBezTo>
                    <a:cubicBezTo>
                      <a:pt x="489" y="0"/>
                      <a:pt x="965" y="60"/>
                      <a:pt x="1394" y="298"/>
                    </a:cubicBezTo>
                    <a:cubicBezTo>
                      <a:pt x="1799" y="524"/>
                      <a:pt x="2096" y="893"/>
                      <a:pt x="2215" y="1310"/>
                    </a:cubicBezTo>
                    <a:cubicBezTo>
                      <a:pt x="2263" y="1441"/>
                      <a:pt x="2287" y="1584"/>
                      <a:pt x="2323" y="1715"/>
                    </a:cubicBezTo>
                    <a:cubicBezTo>
                      <a:pt x="2382" y="2012"/>
                      <a:pt x="2454" y="2274"/>
                      <a:pt x="2620" y="2512"/>
                    </a:cubicBezTo>
                    <a:cubicBezTo>
                      <a:pt x="2739" y="2679"/>
                      <a:pt x="2918" y="2786"/>
                      <a:pt x="3120" y="2798"/>
                    </a:cubicBezTo>
                    <a:cubicBezTo>
                      <a:pt x="3263" y="2810"/>
                      <a:pt x="3382" y="2810"/>
                      <a:pt x="3513" y="2810"/>
                    </a:cubicBezTo>
                    <a:lnTo>
                      <a:pt x="3763" y="2810"/>
                    </a:lnTo>
                    <a:cubicBezTo>
                      <a:pt x="4049" y="2810"/>
                      <a:pt x="4275" y="2917"/>
                      <a:pt x="4394" y="3096"/>
                    </a:cubicBezTo>
                    <a:cubicBezTo>
                      <a:pt x="4525" y="3286"/>
                      <a:pt x="4525" y="3524"/>
                      <a:pt x="4525" y="3739"/>
                    </a:cubicBezTo>
                    <a:lnTo>
                      <a:pt x="4525" y="3810"/>
                    </a:lnTo>
                    <a:cubicBezTo>
                      <a:pt x="4525" y="4001"/>
                      <a:pt x="4525" y="4203"/>
                      <a:pt x="4609" y="4382"/>
                    </a:cubicBezTo>
                    <a:cubicBezTo>
                      <a:pt x="4704" y="4536"/>
                      <a:pt x="4871" y="4655"/>
                      <a:pt x="5085" y="4703"/>
                    </a:cubicBezTo>
                    <a:cubicBezTo>
                      <a:pt x="5382" y="4775"/>
                      <a:pt x="5680" y="4691"/>
                      <a:pt x="5978" y="4596"/>
                    </a:cubicBezTo>
                    <a:lnTo>
                      <a:pt x="6335" y="4513"/>
                    </a:lnTo>
                    <a:cubicBezTo>
                      <a:pt x="6609" y="4453"/>
                      <a:pt x="6835" y="4465"/>
                      <a:pt x="7014" y="4524"/>
                    </a:cubicBezTo>
                    <a:cubicBezTo>
                      <a:pt x="7264" y="4596"/>
                      <a:pt x="7454" y="4763"/>
                      <a:pt x="7526" y="4977"/>
                    </a:cubicBezTo>
                    <a:cubicBezTo>
                      <a:pt x="7549" y="5001"/>
                      <a:pt x="7526" y="5048"/>
                      <a:pt x="7490" y="504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14" name="Google Shape;1314;p50"/>
              <p:cNvSpPr/>
              <p:nvPr/>
            </p:nvSpPr>
            <p:spPr>
              <a:xfrm>
                <a:off x="5576575" y="4030975"/>
                <a:ext cx="116125" cy="139025"/>
              </a:xfrm>
              <a:custGeom>
                <a:avLst/>
                <a:gdLst/>
                <a:ahLst/>
                <a:cxnLst/>
                <a:rect l="l" t="t" r="r" b="b"/>
                <a:pathLst>
                  <a:path w="4645" h="5561" extrusionOk="0">
                    <a:moveTo>
                      <a:pt x="608" y="5561"/>
                    </a:moveTo>
                    <a:cubicBezTo>
                      <a:pt x="572" y="5561"/>
                      <a:pt x="536" y="5537"/>
                      <a:pt x="536" y="5501"/>
                    </a:cubicBezTo>
                    <a:cubicBezTo>
                      <a:pt x="536" y="5478"/>
                      <a:pt x="572" y="5442"/>
                      <a:pt x="596" y="5442"/>
                    </a:cubicBezTo>
                    <a:lnTo>
                      <a:pt x="596" y="5442"/>
                    </a:lnTo>
                    <a:cubicBezTo>
                      <a:pt x="763" y="5442"/>
                      <a:pt x="882" y="5299"/>
                      <a:pt x="929" y="5144"/>
                    </a:cubicBezTo>
                    <a:cubicBezTo>
                      <a:pt x="965" y="5001"/>
                      <a:pt x="941" y="4823"/>
                      <a:pt x="846" y="4668"/>
                    </a:cubicBezTo>
                    <a:cubicBezTo>
                      <a:pt x="763" y="4525"/>
                      <a:pt x="655" y="4418"/>
                      <a:pt x="536" y="4287"/>
                    </a:cubicBezTo>
                    <a:cubicBezTo>
                      <a:pt x="405" y="4132"/>
                      <a:pt x="251" y="3989"/>
                      <a:pt x="155" y="3787"/>
                    </a:cubicBezTo>
                    <a:cubicBezTo>
                      <a:pt x="96" y="3668"/>
                      <a:pt x="1" y="3430"/>
                      <a:pt x="108" y="3192"/>
                    </a:cubicBezTo>
                    <a:cubicBezTo>
                      <a:pt x="179" y="2989"/>
                      <a:pt x="394" y="2858"/>
                      <a:pt x="536" y="2799"/>
                    </a:cubicBezTo>
                    <a:cubicBezTo>
                      <a:pt x="644" y="2739"/>
                      <a:pt x="763" y="2704"/>
                      <a:pt x="882" y="2656"/>
                    </a:cubicBezTo>
                    <a:cubicBezTo>
                      <a:pt x="1120" y="2573"/>
                      <a:pt x="1346" y="2501"/>
                      <a:pt x="1501" y="2334"/>
                    </a:cubicBezTo>
                    <a:cubicBezTo>
                      <a:pt x="1667" y="2156"/>
                      <a:pt x="1667" y="1918"/>
                      <a:pt x="1667" y="1680"/>
                    </a:cubicBezTo>
                    <a:cubicBezTo>
                      <a:pt x="1667" y="1561"/>
                      <a:pt x="1667" y="1430"/>
                      <a:pt x="1703" y="1310"/>
                    </a:cubicBezTo>
                    <a:cubicBezTo>
                      <a:pt x="1763" y="953"/>
                      <a:pt x="2013" y="620"/>
                      <a:pt x="2370" y="394"/>
                    </a:cubicBezTo>
                    <a:cubicBezTo>
                      <a:pt x="3025" y="1"/>
                      <a:pt x="3787" y="84"/>
                      <a:pt x="4585" y="215"/>
                    </a:cubicBezTo>
                    <a:cubicBezTo>
                      <a:pt x="4620" y="215"/>
                      <a:pt x="4644" y="263"/>
                      <a:pt x="4644" y="298"/>
                    </a:cubicBezTo>
                    <a:cubicBezTo>
                      <a:pt x="4644" y="322"/>
                      <a:pt x="4596" y="358"/>
                      <a:pt x="4573" y="358"/>
                    </a:cubicBezTo>
                    <a:cubicBezTo>
                      <a:pt x="3799" y="215"/>
                      <a:pt x="3049" y="144"/>
                      <a:pt x="2441" y="513"/>
                    </a:cubicBezTo>
                    <a:cubicBezTo>
                      <a:pt x="2096" y="727"/>
                      <a:pt x="1882" y="1025"/>
                      <a:pt x="1834" y="1346"/>
                    </a:cubicBezTo>
                    <a:cubicBezTo>
                      <a:pt x="1822" y="1465"/>
                      <a:pt x="1822" y="1572"/>
                      <a:pt x="1822" y="1703"/>
                    </a:cubicBezTo>
                    <a:cubicBezTo>
                      <a:pt x="1822" y="1977"/>
                      <a:pt x="1822" y="2239"/>
                      <a:pt x="1608" y="2453"/>
                    </a:cubicBezTo>
                    <a:cubicBezTo>
                      <a:pt x="1417" y="2644"/>
                      <a:pt x="1167" y="2739"/>
                      <a:pt x="929" y="2823"/>
                    </a:cubicBezTo>
                    <a:cubicBezTo>
                      <a:pt x="810" y="2870"/>
                      <a:pt x="703" y="2894"/>
                      <a:pt x="596" y="2954"/>
                    </a:cubicBezTo>
                    <a:cubicBezTo>
                      <a:pt x="465" y="3013"/>
                      <a:pt x="298" y="3120"/>
                      <a:pt x="239" y="3299"/>
                    </a:cubicBezTo>
                    <a:cubicBezTo>
                      <a:pt x="167" y="3477"/>
                      <a:pt x="239" y="3680"/>
                      <a:pt x="286" y="3787"/>
                    </a:cubicBezTo>
                    <a:cubicBezTo>
                      <a:pt x="370" y="3966"/>
                      <a:pt x="513" y="4097"/>
                      <a:pt x="644" y="4251"/>
                    </a:cubicBezTo>
                    <a:cubicBezTo>
                      <a:pt x="763" y="4370"/>
                      <a:pt x="882" y="4501"/>
                      <a:pt x="989" y="4656"/>
                    </a:cubicBezTo>
                    <a:cubicBezTo>
                      <a:pt x="1108" y="4847"/>
                      <a:pt x="1132" y="5061"/>
                      <a:pt x="1072" y="5228"/>
                    </a:cubicBezTo>
                    <a:cubicBezTo>
                      <a:pt x="1001" y="5371"/>
                      <a:pt x="834" y="5561"/>
                      <a:pt x="608" y="556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15" name="Google Shape;1315;p50"/>
              <p:cNvSpPr/>
              <p:nvPr/>
            </p:nvSpPr>
            <p:spPr>
              <a:xfrm>
                <a:off x="5591450" y="3969675"/>
                <a:ext cx="200350" cy="40800"/>
              </a:xfrm>
              <a:custGeom>
                <a:avLst/>
                <a:gdLst/>
                <a:ahLst/>
                <a:cxnLst/>
                <a:rect l="l" t="t" r="r" b="b"/>
                <a:pathLst>
                  <a:path w="8014" h="1632" extrusionOk="0">
                    <a:moveTo>
                      <a:pt x="7871" y="1631"/>
                    </a:moveTo>
                    <a:cubicBezTo>
                      <a:pt x="7133" y="1631"/>
                      <a:pt x="6526" y="1238"/>
                      <a:pt x="5942" y="869"/>
                    </a:cubicBezTo>
                    <a:cubicBezTo>
                      <a:pt x="5371" y="512"/>
                      <a:pt x="4775" y="143"/>
                      <a:pt x="4097" y="131"/>
                    </a:cubicBezTo>
                    <a:cubicBezTo>
                      <a:pt x="3739" y="107"/>
                      <a:pt x="3430" y="262"/>
                      <a:pt x="3085" y="405"/>
                    </a:cubicBezTo>
                    <a:cubicBezTo>
                      <a:pt x="2775" y="560"/>
                      <a:pt x="2442" y="703"/>
                      <a:pt x="2085" y="703"/>
                    </a:cubicBezTo>
                    <a:lnTo>
                      <a:pt x="2085" y="703"/>
                    </a:lnTo>
                    <a:cubicBezTo>
                      <a:pt x="1823" y="703"/>
                      <a:pt x="1584" y="619"/>
                      <a:pt x="1346" y="524"/>
                    </a:cubicBezTo>
                    <a:cubicBezTo>
                      <a:pt x="1251" y="500"/>
                      <a:pt x="1144" y="453"/>
                      <a:pt x="1061" y="417"/>
                    </a:cubicBezTo>
                    <a:cubicBezTo>
                      <a:pt x="882" y="357"/>
                      <a:pt x="406" y="262"/>
                      <a:pt x="120" y="536"/>
                    </a:cubicBezTo>
                    <a:cubicBezTo>
                      <a:pt x="96" y="572"/>
                      <a:pt x="60" y="572"/>
                      <a:pt x="37" y="536"/>
                    </a:cubicBezTo>
                    <a:cubicBezTo>
                      <a:pt x="1" y="512"/>
                      <a:pt x="1" y="476"/>
                      <a:pt x="37" y="453"/>
                    </a:cubicBezTo>
                    <a:cubicBezTo>
                      <a:pt x="370" y="119"/>
                      <a:pt x="882" y="238"/>
                      <a:pt x="1084" y="298"/>
                    </a:cubicBezTo>
                    <a:cubicBezTo>
                      <a:pt x="1180" y="333"/>
                      <a:pt x="1287" y="357"/>
                      <a:pt x="1370" y="405"/>
                    </a:cubicBezTo>
                    <a:cubicBezTo>
                      <a:pt x="1608" y="500"/>
                      <a:pt x="1834" y="584"/>
                      <a:pt x="2073" y="584"/>
                    </a:cubicBezTo>
                    <a:lnTo>
                      <a:pt x="2073" y="584"/>
                    </a:lnTo>
                    <a:cubicBezTo>
                      <a:pt x="2418" y="584"/>
                      <a:pt x="2716" y="441"/>
                      <a:pt x="3025" y="298"/>
                    </a:cubicBezTo>
                    <a:cubicBezTo>
                      <a:pt x="3335" y="155"/>
                      <a:pt x="3668" y="0"/>
                      <a:pt x="4037" y="0"/>
                    </a:cubicBezTo>
                    <a:lnTo>
                      <a:pt x="4085" y="0"/>
                    </a:lnTo>
                    <a:cubicBezTo>
                      <a:pt x="4811" y="24"/>
                      <a:pt x="5406" y="405"/>
                      <a:pt x="5990" y="762"/>
                    </a:cubicBezTo>
                    <a:cubicBezTo>
                      <a:pt x="6609" y="1167"/>
                      <a:pt x="7204" y="1536"/>
                      <a:pt x="7954" y="1488"/>
                    </a:cubicBezTo>
                    <a:cubicBezTo>
                      <a:pt x="7978" y="1488"/>
                      <a:pt x="8014" y="1524"/>
                      <a:pt x="8014" y="1548"/>
                    </a:cubicBezTo>
                    <a:cubicBezTo>
                      <a:pt x="8014" y="1584"/>
                      <a:pt x="7978" y="1607"/>
                      <a:pt x="7954" y="1607"/>
                    </a:cubicBezTo>
                    <a:cubicBezTo>
                      <a:pt x="7954" y="1631"/>
                      <a:pt x="7919" y="1631"/>
                      <a:pt x="7871" y="163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16" name="Google Shape;1316;p50"/>
              <p:cNvSpPr/>
              <p:nvPr/>
            </p:nvSpPr>
            <p:spPr>
              <a:xfrm>
                <a:off x="5452450" y="3869650"/>
                <a:ext cx="140225" cy="182800"/>
              </a:xfrm>
              <a:custGeom>
                <a:avLst/>
                <a:gdLst/>
                <a:ahLst/>
                <a:cxnLst/>
                <a:rect l="l" t="t" r="r" b="b"/>
                <a:pathLst>
                  <a:path w="5609" h="7312" extrusionOk="0">
                    <a:moveTo>
                      <a:pt x="5549" y="7311"/>
                    </a:moveTo>
                    <a:cubicBezTo>
                      <a:pt x="5513" y="7311"/>
                      <a:pt x="5501" y="7299"/>
                      <a:pt x="5489" y="7263"/>
                    </a:cubicBezTo>
                    <a:cubicBezTo>
                      <a:pt x="5251" y="6513"/>
                      <a:pt x="4799" y="5811"/>
                      <a:pt x="4204" y="5239"/>
                    </a:cubicBezTo>
                    <a:cubicBezTo>
                      <a:pt x="3906" y="4966"/>
                      <a:pt x="3584" y="4727"/>
                      <a:pt x="3239" y="4525"/>
                    </a:cubicBezTo>
                    <a:cubicBezTo>
                      <a:pt x="2977" y="4370"/>
                      <a:pt x="2680" y="4263"/>
                      <a:pt x="2382" y="4156"/>
                    </a:cubicBezTo>
                    <a:cubicBezTo>
                      <a:pt x="2287" y="4132"/>
                      <a:pt x="2203" y="4096"/>
                      <a:pt x="2120" y="4073"/>
                    </a:cubicBezTo>
                    <a:cubicBezTo>
                      <a:pt x="1870" y="3965"/>
                      <a:pt x="1703" y="3834"/>
                      <a:pt x="1632" y="3656"/>
                    </a:cubicBezTo>
                    <a:cubicBezTo>
                      <a:pt x="1549" y="3442"/>
                      <a:pt x="1572" y="3215"/>
                      <a:pt x="1608" y="3013"/>
                    </a:cubicBezTo>
                    <a:cubicBezTo>
                      <a:pt x="1691" y="2608"/>
                      <a:pt x="1679" y="2191"/>
                      <a:pt x="1572" y="1834"/>
                    </a:cubicBezTo>
                    <a:cubicBezTo>
                      <a:pt x="1346" y="1048"/>
                      <a:pt x="775" y="382"/>
                      <a:pt x="36" y="120"/>
                    </a:cubicBezTo>
                    <a:cubicBezTo>
                      <a:pt x="13" y="108"/>
                      <a:pt x="1" y="84"/>
                      <a:pt x="1" y="48"/>
                    </a:cubicBezTo>
                    <a:cubicBezTo>
                      <a:pt x="13" y="24"/>
                      <a:pt x="36" y="1"/>
                      <a:pt x="72" y="1"/>
                    </a:cubicBezTo>
                    <a:cubicBezTo>
                      <a:pt x="834" y="286"/>
                      <a:pt x="1453" y="977"/>
                      <a:pt x="1679" y="1810"/>
                    </a:cubicBezTo>
                    <a:cubicBezTo>
                      <a:pt x="1799" y="2191"/>
                      <a:pt x="1799" y="2620"/>
                      <a:pt x="1703" y="3037"/>
                    </a:cubicBezTo>
                    <a:cubicBezTo>
                      <a:pt x="1679" y="3239"/>
                      <a:pt x="1644" y="3430"/>
                      <a:pt x="1727" y="3608"/>
                    </a:cubicBezTo>
                    <a:cubicBezTo>
                      <a:pt x="1787" y="3751"/>
                      <a:pt x="1930" y="3870"/>
                      <a:pt x="2156" y="3965"/>
                    </a:cubicBezTo>
                    <a:cubicBezTo>
                      <a:pt x="2239" y="3989"/>
                      <a:pt x="2322" y="4025"/>
                      <a:pt x="2406" y="4049"/>
                    </a:cubicBezTo>
                    <a:cubicBezTo>
                      <a:pt x="2703" y="4156"/>
                      <a:pt x="3001" y="4275"/>
                      <a:pt x="3287" y="4430"/>
                    </a:cubicBezTo>
                    <a:cubicBezTo>
                      <a:pt x="3644" y="4620"/>
                      <a:pt x="3989" y="4870"/>
                      <a:pt x="4287" y="5156"/>
                    </a:cubicBezTo>
                    <a:cubicBezTo>
                      <a:pt x="4894" y="5739"/>
                      <a:pt x="5359" y="6454"/>
                      <a:pt x="5597" y="7228"/>
                    </a:cubicBezTo>
                    <a:cubicBezTo>
                      <a:pt x="5609" y="7252"/>
                      <a:pt x="5573" y="7299"/>
                      <a:pt x="5549" y="7299"/>
                    </a:cubicBezTo>
                    <a:cubicBezTo>
                      <a:pt x="5561" y="7311"/>
                      <a:pt x="5561" y="7311"/>
                      <a:pt x="5549" y="731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17" name="Google Shape;1317;p50"/>
              <p:cNvSpPr/>
              <p:nvPr/>
            </p:nvSpPr>
            <p:spPr>
              <a:xfrm>
                <a:off x="5302150" y="4078900"/>
                <a:ext cx="211950" cy="86650"/>
              </a:xfrm>
              <a:custGeom>
                <a:avLst/>
                <a:gdLst/>
                <a:ahLst/>
                <a:cxnLst/>
                <a:rect l="l" t="t" r="r" b="b"/>
                <a:pathLst>
                  <a:path w="8478" h="3466" extrusionOk="0">
                    <a:moveTo>
                      <a:pt x="60" y="3465"/>
                    </a:moveTo>
                    <a:lnTo>
                      <a:pt x="60" y="3465"/>
                    </a:lnTo>
                    <a:cubicBezTo>
                      <a:pt x="12" y="3465"/>
                      <a:pt x="0" y="3442"/>
                      <a:pt x="0" y="3406"/>
                    </a:cubicBezTo>
                    <a:cubicBezTo>
                      <a:pt x="12" y="3025"/>
                      <a:pt x="274" y="2644"/>
                      <a:pt x="691" y="2406"/>
                    </a:cubicBezTo>
                    <a:cubicBezTo>
                      <a:pt x="1012" y="2227"/>
                      <a:pt x="1393" y="2156"/>
                      <a:pt x="1905" y="2168"/>
                    </a:cubicBezTo>
                    <a:cubicBezTo>
                      <a:pt x="2119" y="2191"/>
                      <a:pt x="2334" y="2203"/>
                      <a:pt x="2560" y="2227"/>
                    </a:cubicBezTo>
                    <a:cubicBezTo>
                      <a:pt x="3119" y="2287"/>
                      <a:pt x="3715" y="2358"/>
                      <a:pt x="4251" y="2144"/>
                    </a:cubicBezTo>
                    <a:cubicBezTo>
                      <a:pt x="4584" y="2013"/>
                      <a:pt x="4822" y="1739"/>
                      <a:pt x="5060" y="1465"/>
                    </a:cubicBezTo>
                    <a:lnTo>
                      <a:pt x="5132" y="1382"/>
                    </a:lnTo>
                    <a:cubicBezTo>
                      <a:pt x="5394" y="1084"/>
                      <a:pt x="5715" y="822"/>
                      <a:pt x="6072" y="608"/>
                    </a:cubicBezTo>
                    <a:cubicBezTo>
                      <a:pt x="6787" y="191"/>
                      <a:pt x="7620" y="1"/>
                      <a:pt x="8418" y="60"/>
                    </a:cubicBezTo>
                    <a:cubicBezTo>
                      <a:pt x="8453" y="60"/>
                      <a:pt x="8477" y="84"/>
                      <a:pt x="8477" y="132"/>
                    </a:cubicBezTo>
                    <a:cubicBezTo>
                      <a:pt x="8477" y="155"/>
                      <a:pt x="8453" y="191"/>
                      <a:pt x="8406" y="191"/>
                    </a:cubicBezTo>
                    <a:cubicBezTo>
                      <a:pt x="7632" y="120"/>
                      <a:pt x="6822" y="310"/>
                      <a:pt x="6132" y="727"/>
                    </a:cubicBezTo>
                    <a:cubicBezTo>
                      <a:pt x="5786" y="929"/>
                      <a:pt x="5477" y="1191"/>
                      <a:pt x="5215" y="1489"/>
                    </a:cubicBezTo>
                    <a:lnTo>
                      <a:pt x="5144" y="1572"/>
                    </a:lnTo>
                    <a:cubicBezTo>
                      <a:pt x="4905" y="1858"/>
                      <a:pt x="4655" y="2144"/>
                      <a:pt x="4298" y="2287"/>
                    </a:cubicBezTo>
                    <a:cubicBezTo>
                      <a:pt x="3727" y="2525"/>
                      <a:pt x="3119" y="2453"/>
                      <a:pt x="2524" y="2394"/>
                    </a:cubicBezTo>
                    <a:cubicBezTo>
                      <a:pt x="2322" y="2358"/>
                      <a:pt x="2096" y="2346"/>
                      <a:pt x="1881" y="2334"/>
                    </a:cubicBezTo>
                    <a:cubicBezTo>
                      <a:pt x="1405" y="2322"/>
                      <a:pt x="1036" y="2382"/>
                      <a:pt x="750" y="2561"/>
                    </a:cubicBezTo>
                    <a:cubicBezTo>
                      <a:pt x="381" y="2763"/>
                      <a:pt x="143" y="3108"/>
                      <a:pt x="119" y="3454"/>
                    </a:cubicBezTo>
                    <a:cubicBezTo>
                      <a:pt x="119" y="3454"/>
                      <a:pt x="83" y="3465"/>
                      <a:pt x="60" y="346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18" name="Google Shape;1318;p50"/>
              <p:cNvSpPr/>
              <p:nvPr/>
            </p:nvSpPr>
            <p:spPr>
              <a:xfrm>
                <a:off x="5684925" y="4049425"/>
                <a:ext cx="79200" cy="144700"/>
              </a:xfrm>
              <a:custGeom>
                <a:avLst/>
                <a:gdLst/>
                <a:ahLst/>
                <a:cxnLst/>
                <a:rect l="l" t="t" r="r" b="b"/>
                <a:pathLst>
                  <a:path w="3168" h="5788" extrusionOk="0">
                    <a:moveTo>
                      <a:pt x="84" y="5787"/>
                    </a:moveTo>
                    <a:cubicBezTo>
                      <a:pt x="60" y="5787"/>
                      <a:pt x="24" y="5764"/>
                      <a:pt x="24" y="5728"/>
                    </a:cubicBezTo>
                    <a:cubicBezTo>
                      <a:pt x="0" y="5156"/>
                      <a:pt x="167" y="4561"/>
                      <a:pt x="489" y="4061"/>
                    </a:cubicBezTo>
                    <a:cubicBezTo>
                      <a:pt x="632" y="3823"/>
                      <a:pt x="834" y="3609"/>
                      <a:pt x="1072" y="3406"/>
                    </a:cubicBezTo>
                    <a:cubicBezTo>
                      <a:pt x="1143" y="3347"/>
                      <a:pt x="1227" y="3287"/>
                      <a:pt x="1310" y="3228"/>
                    </a:cubicBezTo>
                    <a:cubicBezTo>
                      <a:pt x="1453" y="3132"/>
                      <a:pt x="1608" y="3025"/>
                      <a:pt x="1727" y="2894"/>
                    </a:cubicBezTo>
                    <a:cubicBezTo>
                      <a:pt x="2036" y="2549"/>
                      <a:pt x="2060" y="2073"/>
                      <a:pt x="2084" y="1608"/>
                    </a:cubicBezTo>
                    <a:cubicBezTo>
                      <a:pt x="2084" y="1501"/>
                      <a:pt x="2096" y="1406"/>
                      <a:pt x="2096" y="1299"/>
                    </a:cubicBezTo>
                    <a:cubicBezTo>
                      <a:pt x="2120" y="1049"/>
                      <a:pt x="2167" y="715"/>
                      <a:pt x="2346" y="453"/>
                    </a:cubicBezTo>
                    <a:cubicBezTo>
                      <a:pt x="2537" y="168"/>
                      <a:pt x="2822" y="1"/>
                      <a:pt x="3096" y="1"/>
                    </a:cubicBezTo>
                    <a:cubicBezTo>
                      <a:pt x="3132" y="1"/>
                      <a:pt x="3168" y="37"/>
                      <a:pt x="3168" y="61"/>
                    </a:cubicBezTo>
                    <a:cubicBezTo>
                      <a:pt x="3168" y="96"/>
                      <a:pt x="3132" y="132"/>
                      <a:pt x="3108" y="120"/>
                    </a:cubicBezTo>
                    <a:lnTo>
                      <a:pt x="3096" y="120"/>
                    </a:lnTo>
                    <a:cubicBezTo>
                      <a:pt x="2858" y="120"/>
                      <a:pt x="2620" y="263"/>
                      <a:pt x="2453" y="525"/>
                    </a:cubicBezTo>
                    <a:cubicBezTo>
                      <a:pt x="2286" y="763"/>
                      <a:pt x="2239" y="1073"/>
                      <a:pt x="2215" y="1311"/>
                    </a:cubicBezTo>
                    <a:cubicBezTo>
                      <a:pt x="2203" y="1418"/>
                      <a:pt x="2203" y="1513"/>
                      <a:pt x="2203" y="1620"/>
                    </a:cubicBezTo>
                    <a:cubicBezTo>
                      <a:pt x="2167" y="2096"/>
                      <a:pt x="2144" y="2608"/>
                      <a:pt x="1798" y="2989"/>
                    </a:cubicBezTo>
                    <a:cubicBezTo>
                      <a:pt x="1667" y="3144"/>
                      <a:pt x="1501" y="3251"/>
                      <a:pt x="1358" y="3370"/>
                    </a:cubicBezTo>
                    <a:cubicBezTo>
                      <a:pt x="1274" y="3430"/>
                      <a:pt x="1191" y="3490"/>
                      <a:pt x="1120" y="3549"/>
                    </a:cubicBezTo>
                    <a:cubicBezTo>
                      <a:pt x="893" y="3728"/>
                      <a:pt x="703" y="3930"/>
                      <a:pt x="548" y="4168"/>
                    </a:cubicBezTo>
                    <a:cubicBezTo>
                      <a:pt x="239" y="4644"/>
                      <a:pt x="84" y="5216"/>
                      <a:pt x="120" y="5764"/>
                    </a:cubicBezTo>
                    <a:cubicBezTo>
                      <a:pt x="143" y="5764"/>
                      <a:pt x="120" y="5787"/>
                      <a:pt x="84" y="578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19" name="Google Shape;1319;p50"/>
              <p:cNvSpPr/>
              <p:nvPr/>
            </p:nvSpPr>
            <p:spPr>
              <a:xfrm>
                <a:off x="5846850" y="4049725"/>
                <a:ext cx="105400" cy="161950"/>
              </a:xfrm>
              <a:custGeom>
                <a:avLst/>
                <a:gdLst/>
                <a:ahLst/>
                <a:cxnLst/>
                <a:rect l="l" t="t" r="r" b="b"/>
                <a:pathLst>
                  <a:path w="4216" h="6478" extrusionOk="0">
                    <a:moveTo>
                      <a:pt x="4001" y="6478"/>
                    </a:moveTo>
                    <a:cubicBezTo>
                      <a:pt x="3644" y="6478"/>
                      <a:pt x="3334" y="6192"/>
                      <a:pt x="3215" y="5883"/>
                    </a:cubicBezTo>
                    <a:cubicBezTo>
                      <a:pt x="3072" y="5561"/>
                      <a:pt x="3096" y="5216"/>
                      <a:pt x="3096" y="4882"/>
                    </a:cubicBezTo>
                    <a:lnTo>
                      <a:pt x="3096" y="4763"/>
                    </a:lnTo>
                    <a:cubicBezTo>
                      <a:pt x="3108" y="4430"/>
                      <a:pt x="3072" y="4037"/>
                      <a:pt x="2882" y="3739"/>
                    </a:cubicBezTo>
                    <a:cubicBezTo>
                      <a:pt x="2715" y="3489"/>
                      <a:pt x="2406" y="3358"/>
                      <a:pt x="1965" y="3323"/>
                    </a:cubicBezTo>
                    <a:cubicBezTo>
                      <a:pt x="1882" y="3311"/>
                      <a:pt x="1810" y="3311"/>
                      <a:pt x="1739" y="3311"/>
                    </a:cubicBezTo>
                    <a:cubicBezTo>
                      <a:pt x="1441" y="3299"/>
                      <a:pt x="1132" y="3263"/>
                      <a:pt x="858" y="3120"/>
                    </a:cubicBezTo>
                    <a:cubicBezTo>
                      <a:pt x="548" y="2954"/>
                      <a:pt x="298" y="2620"/>
                      <a:pt x="191" y="2204"/>
                    </a:cubicBezTo>
                    <a:cubicBezTo>
                      <a:pt x="0" y="1477"/>
                      <a:pt x="298" y="763"/>
                      <a:pt x="632" y="49"/>
                    </a:cubicBezTo>
                    <a:cubicBezTo>
                      <a:pt x="643" y="25"/>
                      <a:pt x="691" y="1"/>
                      <a:pt x="727" y="25"/>
                    </a:cubicBezTo>
                    <a:cubicBezTo>
                      <a:pt x="751" y="37"/>
                      <a:pt x="762" y="84"/>
                      <a:pt x="751" y="108"/>
                    </a:cubicBezTo>
                    <a:cubicBezTo>
                      <a:pt x="405" y="811"/>
                      <a:pt x="131" y="1489"/>
                      <a:pt x="322" y="2192"/>
                    </a:cubicBezTo>
                    <a:cubicBezTo>
                      <a:pt x="429" y="2561"/>
                      <a:pt x="643" y="2858"/>
                      <a:pt x="929" y="3013"/>
                    </a:cubicBezTo>
                    <a:cubicBezTo>
                      <a:pt x="1179" y="3144"/>
                      <a:pt x="1477" y="3156"/>
                      <a:pt x="1763" y="3192"/>
                    </a:cubicBezTo>
                    <a:cubicBezTo>
                      <a:pt x="1834" y="3192"/>
                      <a:pt x="1917" y="3204"/>
                      <a:pt x="1989" y="3204"/>
                    </a:cubicBezTo>
                    <a:cubicBezTo>
                      <a:pt x="2477" y="3239"/>
                      <a:pt x="2822" y="3394"/>
                      <a:pt x="3001" y="3680"/>
                    </a:cubicBezTo>
                    <a:cubicBezTo>
                      <a:pt x="3227" y="4013"/>
                      <a:pt x="3239" y="4430"/>
                      <a:pt x="3239" y="4787"/>
                    </a:cubicBezTo>
                    <a:lnTo>
                      <a:pt x="3239" y="4906"/>
                    </a:lnTo>
                    <a:cubicBezTo>
                      <a:pt x="3227" y="5216"/>
                      <a:pt x="3227" y="5561"/>
                      <a:pt x="3346" y="5859"/>
                    </a:cubicBezTo>
                    <a:cubicBezTo>
                      <a:pt x="3465" y="6168"/>
                      <a:pt x="3799" y="6430"/>
                      <a:pt x="4132" y="6359"/>
                    </a:cubicBezTo>
                    <a:cubicBezTo>
                      <a:pt x="4156" y="6347"/>
                      <a:pt x="4203" y="6371"/>
                      <a:pt x="4203" y="6406"/>
                    </a:cubicBezTo>
                    <a:cubicBezTo>
                      <a:pt x="4215" y="6430"/>
                      <a:pt x="4191" y="6478"/>
                      <a:pt x="4156" y="647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20" name="Google Shape;1320;p50"/>
              <p:cNvSpPr/>
              <p:nvPr/>
            </p:nvSpPr>
            <p:spPr>
              <a:xfrm>
                <a:off x="5544125" y="3778575"/>
                <a:ext cx="46475" cy="161650"/>
              </a:xfrm>
              <a:custGeom>
                <a:avLst/>
                <a:gdLst/>
                <a:ahLst/>
                <a:cxnLst/>
                <a:rect l="l" t="t" r="r" b="b"/>
                <a:pathLst>
                  <a:path w="1859" h="6466" extrusionOk="0">
                    <a:moveTo>
                      <a:pt x="1191" y="6465"/>
                    </a:moveTo>
                    <a:cubicBezTo>
                      <a:pt x="1168" y="6465"/>
                      <a:pt x="1156" y="6442"/>
                      <a:pt x="1132" y="6418"/>
                    </a:cubicBezTo>
                    <a:cubicBezTo>
                      <a:pt x="1025" y="6180"/>
                      <a:pt x="1060" y="5882"/>
                      <a:pt x="1227" y="5525"/>
                    </a:cubicBezTo>
                    <a:cubicBezTo>
                      <a:pt x="1263" y="5418"/>
                      <a:pt x="1322" y="5310"/>
                      <a:pt x="1382" y="5215"/>
                    </a:cubicBezTo>
                    <a:cubicBezTo>
                      <a:pt x="1465" y="5060"/>
                      <a:pt x="1549" y="4918"/>
                      <a:pt x="1608" y="4751"/>
                    </a:cubicBezTo>
                    <a:cubicBezTo>
                      <a:pt x="1727" y="4453"/>
                      <a:pt x="1703" y="4167"/>
                      <a:pt x="1549" y="3977"/>
                    </a:cubicBezTo>
                    <a:cubicBezTo>
                      <a:pt x="1430" y="3810"/>
                      <a:pt x="1287" y="3703"/>
                      <a:pt x="1120" y="3584"/>
                    </a:cubicBezTo>
                    <a:cubicBezTo>
                      <a:pt x="1049" y="3525"/>
                      <a:pt x="965" y="3477"/>
                      <a:pt x="894" y="3417"/>
                    </a:cubicBezTo>
                    <a:cubicBezTo>
                      <a:pt x="763" y="3310"/>
                      <a:pt x="656" y="3203"/>
                      <a:pt x="596" y="3084"/>
                    </a:cubicBezTo>
                    <a:cubicBezTo>
                      <a:pt x="525" y="2953"/>
                      <a:pt x="477" y="2798"/>
                      <a:pt x="453" y="2655"/>
                    </a:cubicBezTo>
                    <a:lnTo>
                      <a:pt x="1" y="72"/>
                    </a:lnTo>
                    <a:cubicBezTo>
                      <a:pt x="1" y="48"/>
                      <a:pt x="13" y="0"/>
                      <a:pt x="48" y="0"/>
                    </a:cubicBezTo>
                    <a:cubicBezTo>
                      <a:pt x="72" y="0"/>
                      <a:pt x="120" y="12"/>
                      <a:pt x="120" y="48"/>
                    </a:cubicBezTo>
                    <a:lnTo>
                      <a:pt x="572" y="2620"/>
                    </a:lnTo>
                    <a:cubicBezTo>
                      <a:pt x="596" y="2751"/>
                      <a:pt x="632" y="2882"/>
                      <a:pt x="703" y="3013"/>
                    </a:cubicBezTo>
                    <a:cubicBezTo>
                      <a:pt x="763" y="3108"/>
                      <a:pt x="846" y="3203"/>
                      <a:pt x="989" y="3310"/>
                    </a:cubicBezTo>
                    <a:cubicBezTo>
                      <a:pt x="1060" y="3358"/>
                      <a:pt x="1132" y="3405"/>
                      <a:pt x="1191" y="3465"/>
                    </a:cubicBezTo>
                    <a:cubicBezTo>
                      <a:pt x="1358" y="3584"/>
                      <a:pt x="1525" y="3703"/>
                      <a:pt x="1656" y="3882"/>
                    </a:cubicBezTo>
                    <a:cubicBezTo>
                      <a:pt x="1834" y="4108"/>
                      <a:pt x="1858" y="4453"/>
                      <a:pt x="1727" y="4775"/>
                    </a:cubicBezTo>
                    <a:cubicBezTo>
                      <a:pt x="1668" y="4941"/>
                      <a:pt x="1584" y="5108"/>
                      <a:pt x="1501" y="5251"/>
                    </a:cubicBezTo>
                    <a:cubicBezTo>
                      <a:pt x="1441" y="5358"/>
                      <a:pt x="1406" y="5465"/>
                      <a:pt x="1346" y="5572"/>
                    </a:cubicBezTo>
                    <a:cubicBezTo>
                      <a:pt x="1191" y="5894"/>
                      <a:pt x="1168" y="6144"/>
                      <a:pt x="1251" y="6358"/>
                    </a:cubicBezTo>
                    <a:cubicBezTo>
                      <a:pt x="1263" y="6382"/>
                      <a:pt x="1251" y="6430"/>
                      <a:pt x="1227" y="6442"/>
                    </a:cubicBezTo>
                    <a:cubicBezTo>
                      <a:pt x="1215" y="6465"/>
                      <a:pt x="1191" y="6465"/>
                      <a:pt x="1191" y="646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21" name="Google Shape;1321;p50"/>
              <p:cNvSpPr/>
              <p:nvPr/>
            </p:nvSpPr>
            <p:spPr>
              <a:xfrm>
                <a:off x="5088725" y="4176250"/>
                <a:ext cx="174750" cy="100325"/>
              </a:xfrm>
              <a:custGeom>
                <a:avLst/>
                <a:gdLst/>
                <a:ahLst/>
                <a:cxnLst/>
                <a:rect l="l" t="t" r="r" b="b"/>
                <a:pathLst>
                  <a:path w="6990" h="4013" extrusionOk="0">
                    <a:moveTo>
                      <a:pt x="84" y="4012"/>
                    </a:moveTo>
                    <a:lnTo>
                      <a:pt x="84" y="4012"/>
                    </a:lnTo>
                    <a:cubicBezTo>
                      <a:pt x="36" y="4012"/>
                      <a:pt x="0" y="3965"/>
                      <a:pt x="24" y="3929"/>
                    </a:cubicBezTo>
                    <a:cubicBezTo>
                      <a:pt x="84" y="3596"/>
                      <a:pt x="334" y="3274"/>
                      <a:pt x="715" y="3096"/>
                    </a:cubicBezTo>
                    <a:cubicBezTo>
                      <a:pt x="1048" y="2953"/>
                      <a:pt x="1417" y="2905"/>
                      <a:pt x="1762" y="2881"/>
                    </a:cubicBezTo>
                    <a:lnTo>
                      <a:pt x="1774" y="2881"/>
                    </a:lnTo>
                    <a:cubicBezTo>
                      <a:pt x="2131" y="2846"/>
                      <a:pt x="2489" y="2798"/>
                      <a:pt x="2798" y="2655"/>
                    </a:cubicBezTo>
                    <a:cubicBezTo>
                      <a:pt x="3096" y="2524"/>
                      <a:pt x="3358" y="2250"/>
                      <a:pt x="3453" y="1905"/>
                    </a:cubicBezTo>
                    <a:cubicBezTo>
                      <a:pt x="3489" y="1798"/>
                      <a:pt x="3536" y="1715"/>
                      <a:pt x="3560" y="1607"/>
                    </a:cubicBezTo>
                    <a:cubicBezTo>
                      <a:pt x="3632" y="1369"/>
                      <a:pt x="3715" y="1119"/>
                      <a:pt x="3870" y="893"/>
                    </a:cubicBezTo>
                    <a:cubicBezTo>
                      <a:pt x="4132" y="536"/>
                      <a:pt x="4501" y="345"/>
                      <a:pt x="4763" y="262"/>
                    </a:cubicBezTo>
                    <a:cubicBezTo>
                      <a:pt x="5501" y="0"/>
                      <a:pt x="6287" y="167"/>
                      <a:pt x="6930" y="298"/>
                    </a:cubicBezTo>
                    <a:cubicBezTo>
                      <a:pt x="6954" y="298"/>
                      <a:pt x="6989" y="345"/>
                      <a:pt x="6965" y="381"/>
                    </a:cubicBezTo>
                    <a:cubicBezTo>
                      <a:pt x="6965" y="405"/>
                      <a:pt x="6930" y="441"/>
                      <a:pt x="6894" y="417"/>
                    </a:cubicBezTo>
                    <a:cubicBezTo>
                      <a:pt x="6275" y="286"/>
                      <a:pt x="5501" y="143"/>
                      <a:pt x="4810" y="381"/>
                    </a:cubicBezTo>
                    <a:cubicBezTo>
                      <a:pt x="4560" y="464"/>
                      <a:pt x="4215" y="631"/>
                      <a:pt x="3977" y="953"/>
                    </a:cubicBezTo>
                    <a:cubicBezTo>
                      <a:pt x="3834" y="1167"/>
                      <a:pt x="3751" y="1405"/>
                      <a:pt x="3679" y="1643"/>
                    </a:cubicBezTo>
                    <a:cubicBezTo>
                      <a:pt x="3655" y="1750"/>
                      <a:pt x="3620" y="1846"/>
                      <a:pt x="3572" y="1941"/>
                    </a:cubicBezTo>
                    <a:cubicBezTo>
                      <a:pt x="3453" y="2310"/>
                      <a:pt x="3191" y="2607"/>
                      <a:pt x="2846" y="2762"/>
                    </a:cubicBezTo>
                    <a:cubicBezTo>
                      <a:pt x="2524" y="2905"/>
                      <a:pt x="2143" y="2953"/>
                      <a:pt x="1786" y="3000"/>
                    </a:cubicBezTo>
                    <a:lnTo>
                      <a:pt x="1774" y="3000"/>
                    </a:lnTo>
                    <a:cubicBezTo>
                      <a:pt x="1429" y="3024"/>
                      <a:pt x="1072" y="3072"/>
                      <a:pt x="762" y="3203"/>
                    </a:cubicBezTo>
                    <a:cubicBezTo>
                      <a:pt x="417" y="3369"/>
                      <a:pt x="179" y="3631"/>
                      <a:pt x="119" y="3953"/>
                    </a:cubicBezTo>
                    <a:cubicBezTo>
                      <a:pt x="131" y="3977"/>
                      <a:pt x="119" y="4012"/>
                      <a:pt x="84" y="401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22" name="Google Shape;1322;p50"/>
              <p:cNvSpPr/>
              <p:nvPr/>
            </p:nvSpPr>
            <p:spPr>
              <a:xfrm>
                <a:off x="5124150" y="3933050"/>
                <a:ext cx="144975" cy="83075"/>
              </a:xfrm>
              <a:custGeom>
                <a:avLst/>
                <a:gdLst/>
                <a:ahLst/>
                <a:cxnLst/>
                <a:rect l="l" t="t" r="r" b="b"/>
                <a:pathLst>
                  <a:path w="5799" h="3323" extrusionOk="0">
                    <a:moveTo>
                      <a:pt x="5727" y="3322"/>
                    </a:moveTo>
                    <a:cubicBezTo>
                      <a:pt x="5715" y="3322"/>
                      <a:pt x="5703" y="3322"/>
                      <a:pt x="5691" y="3299"/>
                    </a:cubicBezTo>
                    <a:cubicBezTo>
                      <a:pt x="4953" y="2560"/>
                      <a:pt x="4143" y="1703"/>
                      <a:pt x="3048" y="1334"/>
                    </a:cubicBezTo>
                    <a:cubicBezTo>
                      <a:pt x="2727" y="1215"/>
                      <a:pt x="2381" y="1167"/>
                      <a:pt x="2036" y="1132"/>
                    </a:cubicBezTo>
                    <a:cubicBezTo>
                      <a:pt x="1834" y="1096"/>
                      <a:pt x="1619" y="1072"/>
                      <a:pt x="1417" y="1025"/>
                    </a:cubicBezTo>
                    <a:cubicBezTo>
                      <a:pt x="941" y="917"/>
                      <a:pt x="298" y="679"/>
                      <a:pt x="12" y="96"/>
                    </a:cubicBezTo>
                    <a:cubicBezTo>
                      <a:pt x="0" y="72"/>
                      <a:pt x="12" y="24"/>
                      <a:pt x="48" y="13"/>
                    </a:cubicBezTo>
                    <a:cubicBezTo>
                      <a:pt x="72" y="1"/>
                      <a:pt x="119" y="13"/>
                      <a:pt x="131" y="36"/>
                    </a:cubicBezTo>
                    <a:cubicBezTo>
                      <a:pt x="405" y="560"/>
                      <a:pt x="1000" y="798"/>
                      <a:pt x="1441" y="894"/>
                    </a:cubicBezTo>
                    <a:cubicBezTo>
                      <a:pt x="1631" y="929"/>
                      <a:pt x="1846" y="965"/>
                      <a:pt x="2048" y="1001"/>
                    </a:cubicBezTo>
                    <a:cubicBezTo>
                      <a:pt x="2393" y="1036"/>
                      <a:pt x="2750" y="1096"/>
                      <a:pt x="3096" y="1215"/>
                    </a:cubicBezTo>
                    <a:cubicBezTo>
                      <a:pt x="4203" y="1608"/>
                      <a:pt x="5048" y="2453"/>
                      <a:pt x="5775" y="3215"/>
                    </a:cubicBezTo>
                    <a:cubicBezTo>
                      <a:pt x="5798" y="3239"/>
                      <a:pt x="5798" y="3275"/>
                      <a:pt x="5775" y="3299"/>
                    </a:cubicBezTo>
                    <a:cubicBezTo>
                      <a:pt x="5763" y="3322"/>
                      <a:pt x="5751" y="3322"/>
                      <a:pt x="5727" y="332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23" name="Google Shape;1323;p50"/>
              <p:cNvSpPr/>
              <p:nvPr/>
            </p:nvSpPr>
            <p:spPr>
              <a:xfrm>
                <a:off x="5179500" y="3866075"/>
                <a:ext cx="170300" cy="95875"/>
              </a:xfrm>
              <a:custGeom>
                <a:avLst/>
                <a:gdLst/>
                <a:ahLst/>
                <a:cxnLst/>
                <a:rect l="l" t="t" r="r" b="b"/>
                <a:pathLst>
                  <a:path w="6812" h="3835" extrusionOk="0">
                    <a:moveTo>
                      <a:pt x="6752" y="3835"/>
                    </a:moveTo>
                    <a:cubicBezTo>
                      <a:pt x="6728" y="3835"/>
                      <a:pt x="6716" y="3835"/>
                      <a:pt x="6716" y="3823"/>
                    </a:cubicBezTo>
                    <a:lnTo>
                      <a:pt x="3489" y="1596"/>
                    </a:lnTo>
                    <a:cubicBezTo>
                      <a:pt x="3251" y="1429"/>
                      <a:pt x="3001" y="1251"/>
                      <a:pt x="2715" y="1144"/>
                    </a:cubicBezTo>
                    <a:cubicBezTo>
                      <a:pt x="2489" y="1048"/>
                      <a:pt x="2239" y="1025"/>
                      <a:pt x="2001" y="1013"/>
                    </a:cubicBezTo>
                    <a:cubicBezTo>
                      <a:pt x="1929" y="1013"/>
                      <a:pt x="1846" y="1001"/>
                      <a:pt x="1775" y="977"/>
                    </a:cubicBezTo>
                    <a:cubicBezTo>
                      <a:pt x="1120" y="906"/>
                      <a:pt x="501" y="596"/>
                      <a:pt x="36" y="120"/>
                    </a:cubicBezTo>
                    <a:cubicBezTo>
                      <a:pt x="1" y="84"/>
                      <a:pt x="1" y="60"/>
                      <a:pt x="36" y="25"/>
                    </a:cubicBezTo>
                    <a:cubicBezTo>
                      <a:pt x="60" y="1"/>
                      <a:pt x="96" y="1"/>
                      <a:pt x="120" y="25"/>
                    </a:cubicBezTo>
                    <a:cubicBezTo>
                      <a:pt x="560" y="489"/>
                      <a:pt x="1167" y="787"/>
                      <a:pt x="1775" y="858"/>
                    </a:cubicBezTo>
                    <a:cubicBezTo>
                      <a:pt x="1846" y="882"/>
                      <a:pt x="1918" y="882"/>
                      <a:pt x="2001" y="882"/>
                    </a:cubicBezTo>
                    <a:cubicBezTo>
                      <a:pt x="2251" y="894"/>
                      <a:pt x="2501" y="918"/>
                      <a:pt x="2739" y="1025"/>
                    </a:cubicBezTo>
                    <a:cubicBezTo>
                      <a:pt x="3037" y="1144"/>
                      <a:pt x="3287" y="1322"/>
                      <a:pt x="3549" y="1489"/>
                    </a:cubicBezTo>
                    <a:lnTo>
                      <a:pt x="6775" y="3715"/>
                    </a:lnTo>
                    <a:cubicBezTo>
                      <a:pt x="6811" y="3739"/>
                      <a:pt x="6811" y="3775"/>
                      <a:pt x="6787" y="3811"/>
                    </a:cubicBezTo>
                    <a:cubicBezTo>
                      <a:pt x="6775" y="3823"/>
                      <a:pt x="6763" y="3835"/>
                      <a:pt x="6752" y="383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24" name="Google Shape;1324;p50"/>
              <p:cNvSpPr/>
              <p:nvPr/>
            </p:nvSpPr>
            <p:spPr>
              <a:xfrm>
                <a:off x="5356300" y="3832450"/>
                <a:ext cx="109575" cy="169675"/>
              </a:xfrm>
              <a:custGeom>
                <a:avLst/>
                <a:gdLst/>
                <a:ahLst/>
                <a:cxnLst/>
                <a:rect l="l" t="t" r="r" b="b"/>
                <a:pathLst>
                  <a:path w="4383" h="6787" extrusionOk="0">
                    <a:moveTo>
                      <a:pt x="4299" y="6787"/>
                    </a:moveTo>
                    <a:lnTo>
                      <a:pt x="4299" y="6787"/>
                    </a:lnTo>
                    <a:cubicBezTo>
                      <a:pt x="3513" y="6775"/>
                      <a:pt x="2918" y="6180"/>
                      <a:pt x="2620" y="5632"/>
                    </a:cubicBezTo>
                    <a:cubicBezTo>
                      <a:pt x="2370" y="5156"/>
                      <a:pt x="2216" y="4644"/>
                      <a:pt x="2073" y="4144"/>
                    </a:cubicBezTo>
                    <a:cubicBezTo>
                      <a:pt x="2025" y="3977"/>
                      <a:pt x="1977" y="3834"/>
                      <a:pt x="1942" y="3667"/>
                    </a:cubicBezTo>
                    <a:lnTo>
                      <a:pt x="1644" y="2667"/>
                    </a:lnTo>
                    <a:lnTo>
                      <a:pt x="1299" y="1691"/>
                    </a:lnTo>
                    <a:cubicBezTo>
                      <a:pt x="1025" y="1072"/>
                      <a:pt x="584" y="524"/>
                      <a:pt x="37" y="119"/>
                    </a:cubicBezTo>
                    <a:cubicBezTo>
                      <a:pt x="1" y="108"/>
                      <a:pt x="1" y="60"/>
                      <a:pt x="13" y="36"/>
                    </a:cubicBezTo>
                    <a:cubicBezTo>
                      <a:pt x="37" y="0"/>
                      <a:pt x="72" y="0"/>
                      <a:pt x="108" y="12"/>
                    </a:cubicBezTo>
                    <a:cubicBezTo>
                      <a:pt x="668" y="429"/>
                      <a:pt x="1132" y="1000"/>
                      <a:pt x="1418" y="1643"/>
                    </a:cubicBezTo>
                    <a:lnTo>
                      <a:pt x="1763" y="2620"/>
                    </a:lnTo>
                    <a:lnTo>
                      <a:pt x="2061" y="3620"/>
                    </a:lnTo>
                    <a:cubicBezTo>
                      <a:pt x="2096" y="3775"/>
                      <a:pt x="2144" y="3929"/>
                      <a:pt x="2192" y="4096"/>
                    </a:cubicBezTo>
                    <a:cubicBezTo>
                      <a:pt x="2335" y="4584"/>
                      <a:pt x="2489" y="5108"/>
                      <a:pt x="2728" y="5561"/>
                    </a:cubicBezTo>
                    <a:cubicBezTo>
                      <a:pt x="3013" y="6073"/>
                      <a:pt x="3561" y="6644"/>
                      <a:pt x="4287" y="6656"/>
                    </a:cubicBezTo>
                    <a:cubicBezTo>
                      <a:pt x="4323" y="6656"/>
                      <a:pt x="4347" y="6692"/>
                      <a:pt x="4347" y="6715"/>
                    </a:cubicBezTo>
                    <a:cubicBezTo>
                      <a:pt x="4382" y="6763"/>
                      <a:pt x="4347" y="6787"/>
                      <a:pt x="4299" y="678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25" name="Google Shape;1325;p50"/>
              <p:cNvSpPr/>
              <p:nvPr/>
            </p:nvSpPr>
            <p:spPr>
              <a:xfrm>
                <a:off x="5672125" y="3759525"/>
                <a:ext cx="98250" cy="202125"/>
              </a:xfrm>
              <a:custGeom>
                <a:avLst/>
                <a:gdLst/>
                <a:ahLst/>
                <a:cxnLst/>
                <a:rect l="l" t="t" r="r" b="b"/>
                <a:pathLst>
                  <a:path w="3930" h="8085" extrusionOk="0">
                    <a:moveTo>
                      <a:pt x="3775" y="8085"/>
                    </a:moveTo>
                    <a:cubicBezTo>
                      <a:pt x="2941" y="8085"/>
                      <a:pt x="2144" y="7430"/>
                      <a:pt x="2001" y="6596"/>
                    </a:cubicBezTo>
                    <a:cubicBezTo>
                      <a:pt x="1929" y="6192"/>
                      <a:pt x="2001" y="5811"/>
                      <a:pt x="2072" y="5418"/>
                    </a:cubicBezTo>
                    <a:cubicBezTo>
                      <a:pt x="2156" y="4977"/>
                      <a:pt x="2239" y="4560"/>
                      <a:pt x="2120" y="4144"/>
                    </a:cubicBezTo>
                    <a:cubicBezTo>
                      <a:pt x="1977" y="3727"/>
                      <a:pt x="1655" y="3477"/>
                      <a:pt x="1310" y="3203"/>
                    </a:cubicBezTo>
                    <a:cubicBezTo>
                      <a:pt x="1001" y="2953"/>
                      <a:pt x="667" y="2703"/>
                      <a:pt x="512" y="2310"/>
                    </a:cubicBezTo>
                    <a:cubicBezTo>
                      <a:pt x="370" y="2001"/>
                      <a:pt x="429" y="1667"/>
                      <a:pt x="489" y="1358"/>
                    </a:cubicBezTo>
                    <a:lnTo>
                      <a:pt x="536" y="1048"/>
                    </a:lnTo>
                    <a:cubicBezTo>
                      <a:pt x="572" y="858"/>
                      <a:pt x="536" y="643"/>
                      <a:pt x="465" y="477"/>
                    </a:cubicBezTo>
                    <a:cubicBezTo>
                      <a:pt x="429" y="405"/>
                      <a:pt x="298" y="167"/>
                      <a:pt x="60" y="143"/>
                    </a:cubicBezTo>
                    <a:cubicBezTo>
                      <a:pt x="36" y="143"/>
                      <a:pt x="1" y="107"/>
                      <a:pt x="1" y="60"/>
                    </a:cubicBezTo>
                    <a:cubicBezTo>
                      <a:pt x="1" y="36"/>
                      <a:pt x="36" y="0"/>
                      <a:pt x="72" y="0"/>
                    </a:cubicBezTo>
                    <a:cubicBezTo>
                      <a:pt x="286" y="24"/>
                      <a:pt x="477" y="167"/>
                      <a:pt x="584" y="417"/>
                    </a:cubicBezTo>
                    <a:cubicBezTo>
                      <a:pt x="667" y="619"/>
                      <a:pt x="703" y="834"/>
                      <a:pt x="667" y="1060"/>
                    </a:cubicBezTo>
                    <a:lnTo>
                      <a:pt x="632" y="1370"/>
                    </a:lnTo>
                    <a:cubicBezTo>
                      <a:pt x="584" y="1667"/>
                      <a:pt x="524" y="1965"/>
                      <a:pt x="643" y="2251"/>
                    </a:cubicBezTo>
                    <a:cubicBezTo>
                      <a:pt x="786" y="2608"/>
                      <a:pt x="1108" y="2846"/>
                      <a:pt x="1417" y="3096"/>
                    </a:cubicBezTo>
                    <a:cubicBezTo>
                      <a:pt x="1763" y="3370"/>
                      <a:pt x="2120" y="3656"/>
                      <a:pt x="2263" y="4096"/>
                    </a:cubicBezTo>
                    <a:cubicBezTo>
                      <a:pt x="2394" y="4560"/>
                      <a:pt x="2310" y="5001"/>
                      <a:pt x="2239" y="5441"/>
                    </a:cubicBezTo>
                    <a:cubicBezTo>
                      <a:pt x="2156" y="5811"/>
                      <a:pt x="2084" y="6180"/>
                      <a:pt x="2156" y="6549"/>
                    </a:cubicBezTo>
                    <a:cubicBezTo>
                      <a:pt x="2298" y="7323"/>
                      <a:pt x="3037" y="7942"/>
                      <a:pt x="3811" y="7942"/>
                    </a:cubicBezTo>
                    <a:lnTo>
                      <a:pt x="3870" y="7942"/>
                    </a:lnTo>
                    <a:cubicBezTo>
                      <a:pt x="3906" y="7942"/>
                      <a:pt x="3930" y="7966"/>
                      <a:pt x="3930" y="8001"/>
                    </a:cubicBezTo>
                    <a:cubicBezTo>
                      <a:pt x="3930" y="8025"/>
                      <a:pt x="3906" y="8061"/>
                      <a:pt x="3870" y="8061"/>
                    </a:cubicBezTo>
                    <a:cubicBezTo>
                      <a:pt x="3834" y="8085"/>
                      <a:pt x="3799" y="8085"/>
                      <a:pt x="3775" y="808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26" name="Google Shape;1326;p50"/>
              <p:cNvSpPr/>
              <p:nvPr/>
            </p:nvSpPr>
            <p:spPr>
              <a:xfrm>
                <a:off x="5861125" y="3703850"/>
                <a:ext cx="65225" cy="174450"/>
              </a:xfrm>
              <a:custGeom>
                <a:avLst/>
                <a:gdLst/>
                <a:ahLst/>
                <a:cxnLst/>
                <a:rect l="l" t="t" r="r" b="b"/>
                <a:pathLst>
                  <a:path w="2609" h="6978" extrusionOk="0">
                    <a:moveTo>
                      <a:pt x="61" y="6978"/>
                    </a:moveTo>
                    <a:lnTo>
                      <a:pt x="61" y="6978"/>
                    </a:lnTo>
                    <a:cubicBezTo>
                      <a:pt x="25" y="6978"/>
                      <a:pt x="1" y="6942"/>
                      <a:pt x="1" y="6906"/>
                    </a:cubicBezTo>
                    <a:lnTo>
                      <a:pt x="287" y="4109"/>
                    </a:lnTo>
                    <a:cubicBezTo>
                      <a:pt x="322" y="3763"/>
                      <a:pt x="358" y="3466"/>
                      <a:pt x="453" y="3168"/>
                    </a:cubicBezTo>
                    <a:cubicBezTo>
                      <a:pt x="572" y="2751"/>
                      <a:pt x="858" y="2465"/>
                      <a:pt x="1156" y="2192"/>
                    </a:cubicBezTo>
                    <a:cubicBezTo>
                      <a:pt x="1311" y="2025"/>
                      <a:pt x="1477" y="1858"/>
                      <a:pt x="1608" y="1680"/>
                    </a:cubicBezTo>
                    <a:cubicBezTo>
                      <a:pt x="2001" y="1191"/>
                      <a:pt x="2299" y="644"/>
                      <a:pt x="2489" y="48"/>
                    </a:cubicBezTo>
                    <a:cubicBezTo>
                      <a:pt x="2501" y="13"/>
                      <a:pt x="2537" y="1"/>
                      <a:pt x="2561" y="1"/>
                    </a:cubicBezTo>
                    <a:cubicBezTo>
                      <a:pt x="2597" y="13"/>
                      <a:pt x="2608" y="48"/>
                      <a:pt x="2608" y="72"/>
                    </a:cubicBezTo>
                    <a:cubicBezTo>
                      <a:pt x="2418" y="680"/>
                      <a:pt x="2108" y="1239"/>
                      <a:pt x="1715" y="1739"/>
                    </a:cubicBezTo>
                    <a:cubicBezTo>
                      <a:pt x="1585" y="1930"/>
                      <a:pt x="1406" y="2096"/>
                      <a:pt x="1239" y="2263"/>
                    </a:cubicBezTo>
                    <a:cubicBezTo>
                      <a:pt x="953" y="2549"/>
                      <a:pt x="692" y="2811"/>
                      <a:pt x="584" y="3180"/>
                    </a:cubicBezTo>
                    <a:cubicBezTo>
                      <a:pt x="501" y="3466"/>
                      <a:pt x="453" y="3763"/>
                      <a:pt x="418" y="4097"/>
                    </a:cubicBezTo>
                    <a:lnTo>
                      <a:pt x="132" y="6895"/>
                    </a:lnTo>
                    <a:cubicBezTo>
                      <a:pt x="120" y="6966"/>
                      <a:pt x="108" y="6978"/>
                      <a:pt x="61" y="697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27" name="Google Shape;1327;p50"/>
              <p:cNvSpPr/>
              <p:nvPr/>
            </p:nvSpPr>
            <p:spPr>
              <a:xfrm>
                <a:off x="5953400" y="3844950"/>
                <a:ext cx="180125" cy="76225"/>
              </a:xfrm>
              <a:custGeom>
                <a:avLst/>
                <a:gdLst/>
                <a:ahLst/>
                <a:cxnLst/>
                <a:rect l="l" t="t" r="r" b="b"/>
                <a:pathLst>
                  <a:path w="7205" h="3049" extrusionOk="0">
                    <a:moveTo>
                      <a:pt x="1287" y="3048"/>
                    </a:moveTo>
                    <a:cubicBezTo>
                      <a:pt x="1156" y="3048"/>
                      <a:pt x="1037" y="3036"/>
                      <a:pt x="894" y="2989"/>
                    </a:cubicBezTo>
                    <a:cubicBezTo>
                      <a:pt x="525" y="2870"/>
                      <a:pt x="203" y="2620"/>
                      <a:pt x="25" y="2274"/>
                    </a:cubicBezTo>
                    <a:cubicBezTo>
                      <a:pt x="1" y="2239"/>
                      <a:pt x="25" y="2203"/>
                      <a:pt x="49" y="2179"/>
                    </a:cubicBezTo>
                    <a:cubicBezTo>
                      <a:pt x="84" y="2167"/>
                      <a:pt x="120" y="2179"/>
                      <a:pt x="144" y="2215"/>
                    </a:cubicBezTo>
                    <a:cubicBezTo>
                      <a:pt x="299" y="2525"/>
                      <a:pt x="596" y="2763"/>
                      <a:pt x="942" y="2870"/>
                    </a:cubicBezTo>
                    <a:cubicBezTo>
                      <a:pt x="1275" y="2977"/>
                      <a:pt x="1656" y="2917"/>
                      <a:pt x="1954" y="2739"/>
                    </a:cubicBezTo>
                    <a:cubicBezTo>
                      <a:pt x="2239" y="2572"/>
                      <a:pt x="2466" y="2286"/>
                      <a:pt x="2585" y="1905"/>
                    </a:cubicBezTo>
                    <a:cubicBezTo>
                      <a:pt x="2608" y="1822"/>
                      <a:pt x="2644" y="1739"/>
                      <a:pt x="2656" y="1667"/>
                    </a:cubicBezTo>
                    <a:cubicBezTo>
                      <a:pt x="2739" y="1382"/>
                      <a:pt x="2835" y="1096"/>
                      <a:pt x="3061" y="870"/>
                    </a:cubicBezTo>
                    <a:cubicBezTo>
                      <a:pt x="3192" y="739"/>
                      <a:pt x="3382" y="655"/>
                      <a:pt x="3597" y="631"/>
                    </a:cubicBezTo>
                    <a:cubicBezTo>
                      <a:pt x="3799" y="620"/>
                      <a:pt x="3990" y="667"/>
                      <a:pt x="4156" y="715"/>
                    </a:cubicBezTo>
                    <a:cubicBezTo>
                      <a:pt x="4228" y="727"/>
                      <a:pt x="4287" y="750"/>
                      <a:pt x="4371" y="774"/>
                    </a:cubicBezTo>
                    <a:cubicBezTo>
                      <a:pt x="4632" y="858"/>
                      <a:pt x="4918" y="953"/>
                      <a:pt x="5216" y="953"/>
                    </a:cubicBezTo>
                    <a:lnTo>
                      <a:pt x="5275" y="953"/>
                    </a:lnTo>
                    <a:cubicBezTo>
                      <a:pt x="5990" y="953"/>
                      <a:pt x="6668" y="596"/>
                      <a:pt x="7085" y="24"/>
                    </a:cubicBezTo>
                    <a:cubicBezTo>
                      <a:pt x="7109" y="0"/>
                      <a:pt x="7145" y="0"/>
                      <a:pt x="7180" y="12"/>
                    </a:cubicBezTo>
                    <a:cubicBezTo>
                      <a:pt x="7204" y="24"/>
                      <a:pt x="7204" y="72"/>
                      <a:pt x="7192" y="96"/>
                    </a:cubicBezTo>
                    <a:cubicBezTo>
                      <a:pt x="6764" y="715"/>
                      <a:pt x="6037" y="1084"/>
                      <a:pt x="5275" y="1084"/>
                    </a:cubicBezTo>
                    <a:lnTo>
                      <a:pt x="5216" y="1084"/>
                    </a:lnTo>
                    <a:cubicBezTo>
                      <a:pt x="4906" y="1084"/>
                      <a:pt x="4621" y="989"/>
                      <a:pt x="4335" y="893"/>
                    </a:cubicBezTo>
                    <a:cubicBezTo>
                      <a:pt x="4275" y="870"/>
                      <a:pt x="4204" y="846"/>
                      <a:pt x="4144" y="834"/>
                    </a:cubicBezTo>
                    <a:cubicBezTo>
                      <a:pt x="3990" y="786"/>
                      <a:pt x="3799" y="739"/>
                      <a:pt x="3620" y="750"/>
                    </a:cubicBezTo>
                    <a:cubicBezTo>
                      <a:pt x="3442" y="774"/>
                      <a:pt x="3275" y="846"/>
                      <a:pt x="3156" y="965"/>
                    </a:cubicBezTo>
                    <a:cubicBezTo>
                      <a:pt x="2966" y="1155"/>
                      <a:pt x="2882" y="1441"/>
                      <a:pt x="2787" y="1691"/>
                    </a:cubicBezTo>
                    <a:cubicBezTo>
                      <a:pt x="2763" y="1763"/>
                      <a:pt x="2727" y="1858"/>
                      <a:pt x="2704" y="1929"/>
                    </a:cubicBezTo>
                    <a:cubicBezTo>
                      <a:pt x="2561" y="2334"/>
                      <a:pt x="2323" y="2655"/>
                      <a:pt x="2025" y="2834"/>
                    </a:cubicBezTo>
                    <a:cubicBezTo>
                      <a:pt x="1787" y="2989"/>
                      <a:pt x="1537" y="3048"/>
                      <a:pt x="1287" y="304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28" name="Google Shape;1328;p50"/>
              <p:cNvSpPr/>
              <p:nvPr/>
            </p:nvSpPr>
            <p:spPr>
              <a:xfrm>
                <a:off x="5805475" y="4138150"/>
                <a:ext cx="114625" cy="148250"/>
              </a:xfrm>
              <a:custGeom>
                <a:avLst/>
                <a:gdLst/>
                <a:ahLst/>
                <a:cxnLst/>
                <a:rect l="l" t="t" r="r" b="b"/>
                <a:pathLst>
                  <a:path w="4585" h="5930" extrusionOk="0">
                    <a:moveTo>
                      <a:pt x="4513" y="5929"/>
                    </a:moveTo>
                    <a:cubicBezTo>
                      <a:pt x="4489" y="5929"/>
                      <a:pt x="4477" y="5929"/>
                      <a:pt x="4465" y="5917"/>
                    </a:cubicBezTo>
                    <a:lnTo>
                      <a:pt x="2084" y="3989"/>
                    </a:lnTo>
                    <a:cubicBezTo>
                      <a:pt x="2036" y="3941"/>
                      <a:pt x="1977" y="3893"/>
                      <a:pt x="1929" y="3870"/>
                    </a:cubicBezTo>
                    <a:cubicBezTo>
                      <a:pt x="1715" y="3691"/>
                      <a:pt x="1477" y="3489"/>
                      <a:pt x="1394" y="3215"/>
                    </a:cubicBezTo>
                    <a:cubicBezTo>
                      <a:pt x="1358" y="3048"/>
                      <a:pt x="1394" y="2881"/>
                      <a:pt x="1429" y="2738"/>
                    </a:cubicBezTo>
                    <a:cubicBezTo>
                      <a:pt x="1477" y="2560"/>
                      <a:pt x="1501" y="2393"/>
                      <a:pt x="1429" y="2227"/>
                    </a:cubicBezTo>
                    <a:cubicBezTo>
                      <a:pt x="1358" y="2096"/>
                      <a:pt x="1191" y="2024"/>
                      <a:pt x="1060" y="1976"/>
                    </a:cubicBezTo>
                    <a:lnTo>
                      <a:pt x="882" y="1929"/>
                    </a:lnTo>
                    <a:lnTo>
                      <a:pt x="560" y="1846"/>
                    </a:lnTo>
                    <a:cubicBezTo>
                      <a:pt x="179" y="1738"/>
                      <a:pt x="1" y="1310"/>
                      <a:pt x="48" y="964"/>
                    </a:cubicBezTo>
                    <a:cubicBezTo>
                      <a:pt x="84" y="607"/>
                      <a:pt x="286" y="322"/>
                      <a:pt x="501" y="24"/>
                    </a:cubicBezTo>
                    <a:cubicBezTo>
                      <a:pt x="524" y="0"/>
                      <a:pt x="560" y="0"/>
                      <a:pt x="596" y="12"/>
                    </a:cubicBezTo>
                    <a:cubicBezTo>
                      <a:pt x="620" y="24"/>
                      <a:pt x="620" y="71"/>
                      <a:pt x="608" y="95"/>
                    </a:cubicBezTo>
                    <a:cubicBezTo>
                      <a:pt x="393" y="381"/>
                      <a:pt x="203" y="655"/>
                      <a:pt x="179" y="976"/>
                    </a:cubicBezTo>
                    <a:cubicBezTo>
                      <a:pt x="131" y="1274"/>
                      <a:pt x="274" y="1631"/>
                      <a:pt x="608" y="1726"/>
                    </a:cubicBezTo>
                    <a:cubicBezTo>
                      <a:pt x="715" y="1762"/>
                      <a:pt x="822" y="1786"/>
                      <a:pt x="917" y="1810"/>
                    </a:cubicBezTo>
                    <a:lnTo>
                      <a:pt x="1096" y="1857"/>
                    </a:lnTo>
                    <a:cubicBezTo>
                      <a:pt x="1263" y="1905"/>
                      <a:pt x="1453" y="1988"/>
                      <a:pt x="1548" y="2167"/>
                    </a:cubicBezTo>
                    <a:cubicBezTo>
                      <a:pt x="1655" y="2357"/>
                      <a:pt x="1608" y="2572"/>
                      <a:pt x="1560" y="2762"/>
                    </a:cubicBezTo>
                    <a:cubicBezTo>
                      <a:pt x="1525" y="2917"/>
                      <a:pt x="1501" y="3048"/>
                      <a:pt x="1525" y="3179"/>
                    </a:cubicBezTo>
                    <a:cubicBezTo>
                      <a:pt x="1608" y="3429"/>
                      <a:pt x="1810" y="3608"/>
                      <a:pt x="2025" y="3774"/>
                    </a:cubicBezTo>
                    <a:cubicBezTo>
                      <a:pt x="2060" y="3822"/>
                      <a:pt x="2120" y="3870"/>
                      <a:pt x="2167" y="3893"/>
                    </a:cubicBezTo>
                    <a:lnTo>
                      <a:pt x="4549" y="5834"/>
                    </a:lnTo>
                    <a:cubicBezTo>
                      <a:pt x="4584" y="5846"/>
                      <a:pt x="4584" y="5894"/>
                      <a:pt x="4561" y="5917"/>
                    </a:cubicBezTo>
                    <a:cubicBezTo>
                      <a:pt x="4549" y="5929"/>
                      <a:pt x="4537" y="5929"/>
                      <a:pt x="4513" y="592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29" name="Google Shape;1329;p50"/>
              <p:cNvSpPr/>
              <p:nvPr/>
            </p:nvSpPr>
            <p:spPr>
              <a:xfrm>
                <a:off x="5237550" y="4257800"/>
                <a:ext cx="84250" cy="134275"/>
              </a:xfrm>
              <a:custGeom>
                <a:avLst/>
                <a:gdLst/>
                <a:ahLst/>
                <a:cxnLst/>
                <a:rect l="l" t="t" r="r" b="b"/>
                <a:pathLst>
                  <a:path w="3370" h="5371" extrusionOk="0">
                    <a:moveTo>
                      <a:pt x="60" y="5370"/>
                    </a:moveTo>
                    <a:lnTo>
                      <a:pt x="60" y="5370"/>
                    </a:lnTo>
                    <a:cubicBezTo>
                      <a:pt x="36" y="5370"/>
                      <a:pt x="0" y="5346"/>
                      <a:pt x="0" y="5311"/>
                    </a:cubicBezTo>
                    <a:cubicBezTo>
                      <a:pt x="0" y="4632"/>
                      <a:pt x="48" y="3917"/>
                      <a:pt x="489" y="3406"/>
                    </a:cubicBezTo>
                    <a:cubicBezTo>
                      <a:pt x="774" y="3096"/>
                      <a:pt x="1155" y="3013"/>
                      <a:pt x="1524" y="2917"/>
                    </a:cubicBezTo>
                    <a:cubicBezTo>
                      <a:pt x="1786" y="2858"/>
                      <a:pt x="2072" y="2798"/>
                      <a:pt x="2298" y="2632"/>
                    </a:cubicBezTo>
                    <a:cubicBezTo>
                      <a:pt x="2548" y="2477"/>
                      <a:pt x="2775" y="2179"/>
                      <a:pt x="2679" y="1882"/>
                    </a:cubicBezTo>
                    <a:cubicBezTo>
                      <a:pt x="2620" y="1679"/>
                      <a:pt x="2489" y="1536"/>
                      <a:pt x="2346" y="1381"/>
                    </a:cubicBezTo>
                    <a:cubicBezTo>
                      <a:pt x="2263" y="1298"/>
                      <a:pt x="2179" y="1203"/>
                      <a:pt x="2108" y="1120"/>
                    </a:cubicBezTo>
                    <a:cubicBezTo>
                      <a:pt x="1989" y="953"/>
                      <a:pt x="1941" y="774"/>
                      <a:pt x="1965" y="596"/>
                    </a:cubicBezTo>
                    <a:cubicBezTo>
                      <a:pt x="2013" y="429"/>
                      <a:pt x="2132" y="286"/>
                      <a:pt x="2298" y="179"/>
                    </a:cubicBezTo>
                    <a:cubicBezTo>
                      <a:pt x="2608" y="0"/>
                      <a:pt x="2965" y="72"/>
                      <a:pt x="3310" y="155"/>
                    </a:cubicBezTo>
                    <a:cubicBezTo>
                      <a:pt x="3334" y="167"/>
                      <a:pt x="3370" y="191"/>
                      <a:pt x="3346" y="227"/>
                    </a:cubicBezTo>
                    <a:cubicBezTo>
                      <a:pt x="3334" y="250"/>
                      <a:pt x="3310" y="286"/>
                      <a:pt x="3275" y="274"/>
                    </a:cubicBezTo>
                    <a:cubicBezTo>
                      <a:pt x="2965" y="191"/>
                      <a:pt x="2644" y="119"/>
                      <a:pt x="2358" y="286"/>
                    </a:cubicBezTo>
                    <a:cubicBezTo>
                      <a:pt x="2203" y="358"/>
                      <a:pt x="2120" y="477"/>
                      <a:pt x="2084" y="608"/>
                    </a:cubicBezTo>
                    <a:cubicBezTo>
                      <a:pt x="2060" y="750"/>
                      <a:pt x="2096" y="893"/>
                      <a:pt x="2191" y="1024"/>
                    </a:cubicBezTo>
                    <a:cubicBezTo>
                      <a:pt x="2251" y="1120"/>
                      <a:pt x="2346" y="1191"/>
                      <a:pt x="2417" y="1286"/>
                    </a:cubicBezTo>
                    <a:cubicBezTo>
                      <a:pt x="2560" y="1429"/>
                      <a:pt x="2727" y="1596"/>
                      <a:pt x="2786" y="1822"/>
                    </a:cubicBezTo>
                    <a:cubicBezTo>
                      <a:pt x="2894" y="2179"/>
                      <a:pt x="2644" y="2536"/>
                      <a:pt x="2358" y="2715"/>
                    </a:cubicBezTo>
                    <a:cubicBezTo>
                      <a:pt x="2096" y="2870"/>
                      <a:pt x="1822" y="2929"/>
                      <a:pt x="1536" y="3013"/>
                    </a:cubicBezTo>
                    <a:cubicBezTo>
                      <a:pt x="1167" y="3096"/>
                      <a:pt x="822" y="3167"/>
                      <a:pt x="572" y="3453"/>
                    </a:cubicBezTo>
                    <a:cubicBezTo>
                      <a:pt x="155" y="3929"/>
                      <a:pt x="108" y="4584"/>
                      <a:pt x="108" y="5287"/>
                    </a:cubicBezTo>
                    <a:cubicBezTo>
                      <a:pt x="119" y="5346"/>
                      <a:pt x="96" y="5370"/>
                      <a:pt x="60" y="537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30" name="Google Shape;1330;p50"/>
              <p:cNvSpPr/>
              <p:nvPr/>
            </p:nvSpPr>
            <p:spPr>
              <a:xfrm>
                <a:off x="5409300" y="4251550"/>
                <a:ext cx="82175" cy="155400"/>
              </a:xfrm>
              <a:custGeom>
                <a:avLst/>
                <a:gdLst/>
                <a:ahLst/>
                <a:cxnLst/>
                <a:rect l="l" t="t" r="r" b="b"/>
                <a:pathLst>
                  <a:path w="3287" h="6216" extrusionOk="0">
                    <a:moveTo>
                      <a:pt x="679" y="6215"/>
                    </a:moveTo>
                    <a:cubicBezTo>
                      <a:pt x="667" y="6215"/>
                      <a:pt x="655" y="6215"/>
                      <a:pt x="655" y="6203"/>
                    </a:cubicBezTo>
                    <a:cubicBezTo>
                      <a:pt x="334" y="6001"/>
                      <a:pt x="119" y="5656"/>
                      <a:pt x="60" y="5275"/>
                    </a:cubicBezTo>
                    <a:cubicBezTo>
                      <a:pt x="0" y="4929"/>
                      <a:pt x="96" y="4525"/>
                      <a:pt x="334" y="4227"/>
                    </a:cubicBezTo>
                    <a:cubicBezTo>
                      <a:pt x="548" y="3953"/>
                      <a:pt x="893" y="3763"/>
                      <a:pt x="1310" y="3715"/>
                    </a:cubicBezTo>
                    <a:cubicBezTo>
                      <a:pt x="1667" y="3656"/>
                      <a:pt x="2024" y="3584"/>
                      <a:pt x="2179" y="3286"/>
                    </a:cubicBezTo>
                    <a:cubicBezTo>
                      <a:pt x="2274" y="3108"/>
                      <a:pt x="2227" y="2917"/>
                      <a:pt x="2179" y="2822"/>
                    </a:cubicBezTo>
                    <a:cubicBezTo>
                      <a:pt x="2143" y="2691"/>
                      <a:pt x="2048" y="2560"/>
                      <a:pt x="1977" y="2441"/>
                    </a:cubicBezTo>
                    <a:lnTo>
                      <a:pt x="1929" y="2358"/>
                    </a:lnTo>
                    <a:cubicBezTo>
                      <a:pt x="1703" y="2036"/>
                      <a:pt x="1620" y="1667"/>
                      <a:pt x="1667" y="1310"/>
                    </a:cubicBezTo>
                    <a:cubicBezTo>
                      <a:pt x="1703" y="917"/>
                      <a:pt x="1881" y="572"/>
                      <a:pt x="2179" y="357"/>
                    </a:cubicBezTo>
                    <a:cubicBezTo>
                      <a:pt x="2477" y="119"/>
                      <a:pt x="2858" y="0"/>
                      <a:pt x="3227" y="12"/>
                    </a:cubicBezTo>
                    <a:cubicBezTo>
                      <a:pt x="3251" y="12"/>
                      <a:pt x="3286" y="48"/>
                      <a:pt x="3286" y="72"/>
                    </a:cubicBezTo>
                    <a:cubicBezTo>
                      <a:pt x="3286" y="107"/>
                      <a:pt x="3251" y="131"/>
                      <a:pt x="3227" y="131"/>
                    </a:cubicBezTo>
                    <a:cubicBezTo>
                      <a:pt x="2882" y="119"/>
                      <a:pt x="2536" y="215"/>
                      <a:pt x="2274" y="441"/>
                    </a:cubicBezTo>
                    <a:cubicBezTo>
                      <a:pt x="2001" y="655"/>
                      <a:pt x="1846" y="977"/>
                      <a:pt x="1798" y="1322"/>
                    </a:cubicBezTo>
                    <a:cubicBezTo>
                      <a:pt x="1751" y="1655"/>
                      <a:pt x="1846" y="1989"/>
                      <a:pt x="2048" y="2286"/>
                    </a:cubicBezTo>
                    <a:lnTo>
                      <a:pt x="2096" y="2358"/>
                    </a:lnTo>
                    <a:cubicBezTo>
                      <a:pt x="2167" y="2501"/>
                      <a:pt x="2262" y="2632"/>
                      <a:pt x="2298" y="2774"/>
                    </a:cubicBezTo>
                    <a:cubicBezTo>
                      <a:pt x="2382" y="2989"/>
                      <a:pt x="2382" y="3191"/>
                      <a:pt x="2286" y="3346"/>
                    </a:cubicBezTo>
                    <a:cubicBezTo>
                      <a:pt x="2096" y="3691"/>
                      <a:pt x="1703" y="3775"/>
                      <a:pt x="1322" y="3834"/>
                    </a:cubicBezTo>
                    <a:cubicBezTo>
                      <a:pt x="953" y="3882"/>
                      <a:pt x="631" y="4048"/>
                      <a:pt x="441" y="4298"/>
                    </a:cubicBezTo>
                    <a:cubicBezTo>
                      <a:pt x="215" y="4560"/>
                      <a:pt x="119" y="4918"/>
                      <a:pt x="179" y="5251"/>
                    </a:cubicBezTo>
                    <a:cubicBezTo>
                      <a:pt x="238" y="5596"/>
                      <a:pt x="429" y="5906"/>
                      <a:pt x="715" y="6084"/>
                    </a:cubicBezTo>
                    <a:cubicBezTo>
                      <a:pt x="738" y="6096"/>
                      <a:pt x="738" y="6144"/>
                      <a:pt x="727" y="6168"/>
                    </a:cubicBezTo>
                    <a:cubicBezTo>
                      <a:pt x="727" y="6203"/>
                      <a:pt x="691" y="6215"/>
                      <a:pt x="679" y="621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31" name="Google Shape;1331;p50"/>
              <p:cNvSpPr/>
              <p:nvPr/>
            </p:nvSpPr>
            <p:spPr>
              <a:xfrm>
                <a:off x="5512275" y="4235475"/>
                <a:ext cx="50050" cy="172950"/>
              </a:xfrm>
              <a:custGeom>
                <a:avLst/>
                <a:gdLst/>
                <a:ahLst/>
                <a:cxnLst/>
                <a:rect l="l" t="t" r="r" b="b"/>
                <a:pathLst>
                  <a:path w="2002" h="6918" extrusionOk="0">
                    <a:moveTo>
                      <a:pt x="846" y="6918"/>
                    </a:moveTo>
                    <a:lnTo>
                      <a:pt x="846" y="6918"/>
                    </a:lnTo>
                    <a:cubicBezTo>
                      <a:pt x="799" y="6918"/>
                      <a:pt x="787" y="6894"/>
                      <a:pt x="787" y="6858"/>
                    </a:cubicBezTo>
                    <a:cubicBezTo>
                      <a:pt x="799" y="6418"/>
                      <a:pt x="1084" y="6108"/>
                      <a:pt x="1358" y="5811"/>
                    </a:cubicBezTo>
                    <a:cubicBezTo>
                      <a:pt x="1632" y="5489"/>
                      <a:pt x="1882" y="5191"/>
                      <a:pt x="1882" y="4775"/>
                    </a:cubicBezTo>
                    <a:cubicBezTo>
                      <a:pt x="1882" y="4584"/>
                      <a:pt x="1799" y="4406"/>
                      <a:pt x="1656" y="4322"/>
                    </a:cubicBezTo>
                    <a:cubicBezTo>
                      <a:pt x="1501" y="4215"/>
                      <a:pt x="1311" y="4179"/>
                      <a:pt x="1096" y="4156"/>
                    </a:cubicBezTo>
                    <a:lnTo>
                      <a:pt x="989" y="4132"/>
                    </a:lnTo>
                    <a:cubicBezTo>
                      <a:pt x="834" y="4120"/>
                      <a:pt x="656" y="4096"/>
                      <a:pt x="489" y="4025"/>
                    </a:cubicBezTo>
                    <a:cubicBezTo>
                      <a:pt x="275" y="3918"/>
                      <a:pt x="144" y="3691"/>
                      <a:pt x="179" y="3465"/>
                    </a:cubicBezTo>
                    <a:cubicBezTo>
                      <a:pt x="191" y="3275"/>
                      <a:pt x="299" y="3084"/>
                      <a:pt x="477" y="2905"/>
                    </a:cubicBezTo>
                    <a:cubicBezTo>
                      <a:pt x="596" y="2786"/>
                      <a:pt x="739" y="2691"/>
                      <a:pt x="894" y="2608"/>
                    </a:cubicBezTo>
                    <a:lnTo>
                      <a:pt x="977" y="2548"/>
                    </a:lnTo>
                    <a:cubicBezTo>
                      <a:pt x="1144" y="2441"/>
                      <a:pt x="1311" y="2334"/>
                      <a:pt x="1430" y="2191"/>
                    </a:cubicBezTo>
                    <a:cubicBezTo>
                      <a:pt x="1549" y="2036"/>
                      <a:pt x="1608" y="1858"/>
                      <a:pt x="1608" y="1667"/>
                    </a:cubicBezTo>
                    <a:cubicBezTo>
                      <a:pt x="1608" y="1298"/>
                      <a:pt x="1406" y="929"/>
                      <a:pt x="1096" y="667"/>
                    </a:cubicBezTo>
                    <a:cubicBezTo>
                      <a:pt x="799" y="417"/>
                      <a:pt x="429" y="262"/>
                      <a:pt x="37" y="119"/>
                    </a:cubicBezTo>
                    <a:cubicBezTo>
                      <a:pt x="13" y="108"/>
                      <a:pt x="1" y="72"/>
                      <a:pt x="13" y="48"/>
                    </a:cubicBezTo>
                    <a:cubicBezTo>
                      <a:pt x="25" y="12"/>
                      <a:pt x="60" y="0"/>
                      <a:pt x="84" y="12"/>
                    </a:cubicBezTo>
                    <a:cubicBezTo>
                      <a:pt x="477" y="167"/>
                      <a:pt x="858" y="322"/>
                      <a:pt x="1168" y="584"/>
                    </a:cubicBezTo>
                    <a:cubicBezTo>
                      <a:pt x="1513" y="846"/>
                      <a:pt x="1727" y="1262"/>
                      <a:pt x="1739" y="1667"/>
                    </a:cubicBezTo>
                    <a:cubicBezTo>
                      <a:pt x="1739" y="1893"/>
                      <a:pt x="1668" y="2096"/>
                      <a:pt x="1525" y="2263"/>
                    </a:cubicBezTo>
                    <a:cubicBezTo>
                      <a:pt x="1394" y="2429"/>
                      <a:pt x="1215" y="2548"/>
                      <a:pt x="1037" y="2644"/>
                    </a:cubicBezTo>
                    <a:lnTo>
                      <a:pt x="930" y="2703"/>
                    </a:lnTo>
                    <a:cubicBezTo>
                      <a:pt x="799" y="2786"/>
                      <a:pt x="668" y="2870"/>
                      <a:pt x="549" y="2989"/>
                    </a:cubicBezTo>
                    <a:cubicBezTo>
                      <a:pt x="441" y="3096"/>
                      <a:pt x="310" y="3275"/>
                      <a:pt x="275" y="3477"/>
                    </a:cubicBezTo>
                    <a:cubicBezTo>
                      <a:pt x="251" y="3656"/>
                      <a:pt x="358" y="3822"/>
                      <a:pt x="537" y="3918"/>
                    </a:cubicBezTo>
                    <a:cubicBezTo>
                      <a:pt x="680" y="3989"/>
                      <a:pt x="846" y="4001"/>
                      <a:pt x="989" y="4013"/>
                    </a:cubicBezTo>
                    <a:cubicBezTo>
                      <a:pt x="1025" y="4013"/>
                      <a:pt x="1072" y="4037"/>
                      <a:pt x="1096" y="4037"/>
                    </a:cubicBezTo>
                    <a:cubicBezTo>
                      <a:pt x="1322" y="4060"/>
                      <a:pt x="1525" y="4096"/>
                      <a:pt x="1692" y="4215"/>
                    </a:cubicBezTo>
                    <a:cubicBezTo>
                      <a:pt x="1870" y="4334"/>
                      <a:pt x="1977" y="4537"/>
                      <a:pt x="1989" y="4775"/>
                    </a:cubicBezTo>
                    <a:cubicBezTo>
                      <a:pt x="2001" y="5251"/>
                      <a:pt x="1703" y="5584"/>
                      <a:pt x="1430" y="5894"/>
                    </a:cubicBezTo>
                    <a:cubicBezTo>
                      <a:pt x="1156" y="6192"/>
                      <a:pt x="906" y="6477"/>
                      <a:pt x="894" y="6870"/>
                    </a:cubicBezTo>
                    <a:cubicBezTo>
                      <a:pt x="918" y="6906"/>
                      <a:pt x="894" y="6918"/>
                      <a:pt x="846" y="691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32" name="Google Shape;1332;p50"/>
              <p:cNvSpPr/>
              <p:nvPr/>
            </p:nvSpPr>
            <p:spPr>
              <a:xfrm>
                <a:off x="5585500" y="3703550"/>
                <a:ext cx="59850" cy="157800"/>
              </a:xfrm>
              <a:custGeom>
                <a:avLst/>
                <a:gdLst/>
                <a:ahLst/>
                <a:cxnLst/>
                <a:rect l="l" t="t" r="r" b="b"/>
                <a:pathLst>
                  <a:path w="2394" h="6312" extrusionOk="0">
                    <a:moveTo>
                      <a:pt x="2299" y="6311"/>
                    </a:moveTo>
                    <a:cubicBezTo>
                      <a:pt x="2299" y="6311"/>
                      <a:pt x="2275" y="6311"/>
                      <a:pt x="2299" y="6311"/>
                    </a:cubicBezTo>
                    <a:cubicBezTo>
                      <a:pt x="2251" y="6311"/>
                      <a:pt x="2215" y="6264"/>
                      <a:pt x="2227" y="6228"/>
                    </a:cubicBezTo>
                    <a:cubicBezTo>
                      <a:pt x="2275" y="5954"/>
                      <a:pt x="2203" y="5656"/>
                      <a:pt x="2037" y="5418"/>
                    </a:cubicBezTo>
                    <a:cubicBezTo>
                      <a:pt x="1882" y="5156"/>
                      <a:pt x="1596" y="5013"/>
                      <a:pt x="1358" y="4894"/>
                    </a:cubicBezTo>
                    <a:cubicBezTo>
                      <a:pt x="1084" y="4763"/>
                      <a:pt x="787" y="4597"/>
                      <a:pt x="644" y="4299"/>
                    </a:cubicBezTo>
                    <a:cubicBezTo>
                      <a:pt x="477" y="3990"/>
                      <a:pt x="548" y="3609"/>
                      <a:pt x="632" y="3370"/>
                    </a:cubicBezTo>
                    <a:cubicBezTo>
                      <a:pt x="656" y="3251"/>
                      <a:pt x="703" y="3156"/>
                      <a:pt x="727" y="3037"/>
                    </a:cubicBezTo>
                    <a:cubicBezTo>
                      <a:pt x="787" y="2870"/>
                      <a:pt x="846" y="2692"/>
                      <a:pt x="882" y="2513"/>
                    </a:cubicBezTo>
                    <a:cubicBezTo>
                      <a:pt x="953" y="2180"/>
                      <a:pt x="906" y="1906"/>
                      <a:pt x="775" y="1680"/>
                    </a:cubicBezTo>
                    <a:cubicBezTo>
                      <a:pt x="703" y="1549"/>
                      <a:pt x="608" y="1442"/>
                      <a:pt x="513" y="1323"/>
                    </a:cubicBezTo>
                    <a:cubicBezTo>
                      <a:pt x="418" y="1203"/>
                      <a:pt x="310" y="1084"/>
                      <a:pt x="239" y="953"/>
                    </a:cubicBezTo>
                    <a:cubicBezTo>
                      <a:pt x="96" y="680"/>
                      <a:pt x="1" y="299"/>
                      <a:pt x="227" y="25"/>
                    </a:cubicBezTo>
                    <a:cubicBezTo>
                      <a:pt x="251" y="1"/>
                      <a:pt x="287" y="1"/>
                      <a:pt x="310" y="13"/>
                    </a:cubicBezTo>
                    <a:cubicBezTo>
                      <a:pt x="346" y="25"/>
                      <a:pt x="346" y="72"/>
                      <a:pt x="334" y="96"/>
                    </a:cubicBezTo>
                    <a:cubicBezTo>
                      <a:pt x="156" y="322"/>
                      <a:pt x="227" y="656"/>
                      <a:pt x="358" y="870"/>
                    </a:cubicBezTo>
                    <a:cubicBezTo>
                      <a:pt x="429" y="989"/>
                      <a:pt x="525" y="1108"/>
                      <a:pt x="632" y="1227"/>
                    </a:cubicBezTo>
                    <a:cubicBezTo>
                      <a:pt x="715" y="1346"/>
                      <a:pt x="822" y="1465"/>
                      <a:pt x="894" y="1608"/>
                    </a:cubicBezTo>
                    <a:cubicBezTo>
                      <a:pt x="1049" y="1846"/>
                      <a:pt x="1084" y="2168"/>
                      <a:pt x="1013" y="2525"/>
                    </a:cubicBezTo>
                    <a:cubicBezTo>
                      <a:pt x="965" y="2704"/>
                      <a:pt x="906" y="2882"/>
                      <a:pt x="870" y="3061"/>
                    </a:cubicBezTo>
                    <a:cubicBezTo>
                      <a:pt x="834" y="3180"/>
                      <a:pt x="787" y="3287"/>
                      <a:pt x="763" y="3406"/>
                    </a:cubicBezTo>
                    <a:cubicBezTo>
                      <a:pt x="703" y="3632"/>
                      <a:pt x="632" y="3966"/>
                      <a:pt x="763" y="4240"/>
                    </a:cubicBezTo>
                    <a:cubicBezTo>
                      <a:pt x="882" y="4502"/>
                      <a:pt x="1168" y="4656"/>
                      <a:pt x="1418" y="4787"/>
                    </a:cubicBezTo>
                    <a:cubicBezTo>
                      <a:pt x="1680" y="4918"/>
                      <a:pt x="1965" y="5073"/>
                      <a:pt x="2144" y="5359"/>
                    </a:cubicBezTo>
                    <a:cubicBezTo>
                      <a:pt x="2323" y="5621"/>
                      <a:pt x="2394" y="5954"/>
                      <a:pt x="2358" y="6264"/>
                    </a:cubicBezTo>
                    <a:cubicBezTo>
                      <a:pt x="2358" y="6287"/>
                      <a:pt x="2323" y="6311"/>
                      <a:pt x="2299" y="631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33" name="Google Shape;1333;p50"/>
              <p:cNvSpPr/>
              <p:nvPr/>
            </p:nvSpPr>
            <p:spPr>
              <a:xfrm>
                <a:off x="4966075" y="3975325"/>
                <a:ext cx="228050" cy="75925"/>
              </a:xfrm>
              <a:custGeom>
                <a:avLst/>
                <a:gdLst/>
                <a:ahLst/>
                <a:cxnLst/>
                <a:rect l="l" t="t" r="r" b="b"/>
                <a:pathLst>
                  <a:path w="9122" h="3037" extrusionOk="0">
                    <a:moveTo>
                      <a:pt x="9062" y="3036"/>
                    </a:moveTo>
                    <a:cubicBezTo>
                      <a:pt x="9038" y="3036"/>
                      <a:pt x="9014" y="3025"/>
                      <a:pt x="9002" y="3013"/>
                    </a:cubicBezTo>
                    <a:cubicBezTo>
                      <a:pt x="8645" y="2286"/>
                      <a:pt x="7883" y="1762"/>
                      <a:pt x="7002" y="1643"/>
                    </a:cubicBezTo>
                    <a:cubicBezTo>
                      <a:pt x="6561" y="1584"/>
                      <a:pt x="6133" y="1643"/>
                      <a:pt x="5775" y="1774"/>
                    </a:cubicBezTo>
                    <a:cubicBezTo>
                      <a:pt x="5633" y="1822"/>
                      <a:pt x="5502" y="1893"/>
                      <a:pt x="5371" y="1965"/>
                    </a:cubicBezTo>
                    <a:cubicBezTo>
                      <a:pt x="5121" y="2096"/>
                      <a:pt x="4859" y="2251"/>
                      <a:pt x="4561" y="2251"/>
                    </a:cubicBezTo>
                    <a:cubicBezTo>
                      <a:pt x="4359" y="2251"/>
                      <a:pt x="4132" y="2132"/>
                      <a:pt x="3966" y="1941"/>
                    </a:cubicBezTo>
                    <a:cubicBezTo>
                      <a:pt x="3894" y="1858"/>
                      <a:pt x="3835" y="1774"/>
                      <a:pt x="3775" y="1703"/>
                    </a:cubicBezTo>
                    <a:cubicBezTo>
                      <a:pt x="3716" y="1608"/>
                      <a:pt x="3644" y="1524"/>
                      <a:pt x="3573" y="1441"/>
                    </a:cubicBezTo>
                    <a:cubicBezTo>
                      <a:pt x="3311" y="1179"/>
                      <a:pt x="2942" y="1000"/>
                      <a:pt x="2465" y="893"/>
                    </a:cubicBezTo>
                    <a:cubicBezTo>
                      <a:pt x="2239" y="846"/>
                      <a:pt x="2025" y="822"/>
                      <a:pt x="1811" y="774"/>
                    </a:cubicBezTo>
                    <a:cubicBezTo>
                      <a:pt x="1608" y="750"/>
                      <a:pt x="1394" y="715"/>
                      <a:pt x="1203" y="667"/>
                    </a:cubicBezTo>
                    <a:cubicBezTo>
                      <a:pt x="668" y="572"/>
                      <a:pt x="299" y="393"/>
                      <a:pt x="25" y="119"/>
                    </a:cubicBezTo>
                    <a:cubicBezTo>
                      <a:pt x="1" y="96"/>
                      <a:pt x="1" y="60"/>
                      <a:pt x="25" y="36"/>
                    </a:cubicBezTo>
                    <a:cubicBezTo>
                      <a:pt x="60" y="0"/>
                      <a:pt x="84" y="0"/>
                      <a:pt x="120" y="36"/>
                    </a:cubicBezTo>
                    <a:cubicBezTo>
                      <a:pt x="370" y="286"/>
                      <a:pt x="715" y="453"/>
                      <a:pt x="1227" y="548"/>
                    </a:cubicBezTo>
                    <a:cubicBezTo>
                      <a:pt x="1430" y="596"/>
                      <a:pt x="1632" y="631"/>
                      <a:pt x="1846" y="655"/>
                    </a:cubicBezTo>
                    <a:cubicBezTo>
                      <a:pt x="2061" y="691"/>
                      <a:pt x="2287" y="715"/>
                      <a:pt x="2501" y="774"/>
                    </a:cubicBezTo>
                    <a:cubicBezTo>
                      <a:pt x="3001" y="881"/>
                      <a:pt x="3394" y="1072"/>
                      <a:pt x="3656" y="1358"/>
                    </a:cubicBezTo>
                    <a:lnTo>
                      <a:pt x="3882" y="1620"/>
                    </a:lnTo>
                    <a:cubicBezTo>
                      <a:pt x="3942" y="1703"/>
                      <a:pt x="4001" y="1786"/>
                      <a:pt x="4061" y="1858"/>
                    </a:cubicBezTo>
                    <a:cubicBezTo>
                      <a:pt x="4204" y="2024"/>
                      <a:pt x="4382" y="2132"/>
                      <a:pt x="4561" y="2132"/>
                    </a:cubicBezTo>
                    <a:cubicBezTo>
                      <a:pt x="4835" y="2132"/>
                      <a:pt x="5073" y="2001"/>
                      <a:pt x="5311" y="1858"/>
                    </a:cubicBezTo>
                    <a:cubicBezTo>
                      <a:pt x="5442" y="1786"/>
                      <a:pt x="5573" y="1715"/>
                      <a:pt x="5728" y="1655"/>
                    </a:cubicBezTo>
                    <a:cubicBezTo>
                      <a:pt x="6097" y="1501"/>
                      <a:pt x="6549" y="1441"/>
                      <a:pt x="7026" y="1501"/>
                    </a:cubicBezTo>
                    <a:cubicBezTo>
                      <a:pt x="7930" y="1620"/>
                      <a:pt x="8728" y="2179"/>
                      <a:pt x="9109" y="2929"/>
                    </a:cubicBezTo>
                    <a:cubicBezTo>
                      <a:pt x="9121" y="2965"/>
                      <a:pt x="9109" y="3013"/>
                      <a:pt x="9073" y="3025"/>
                    </a:cubicBezTo>
                    <a:cubicBezTo>
                      <a:pt x="9097" y="3036"/>
                      <a:pt x="9073" y="3036"/>
                      <a:pt x="9062" y="303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34" name="Google Shape;1334;p50"/>
              <p:cNvSpPr/>
              <p:nvPr/>
            </p:nvSpPr>
            <p:spPr>
              <a:xfrm>
                <a:off x="5256900" y="4033650"/>
                <a:ext cx="197675" cy="42600"/>
              </a:xfrm>
              <a:custGeom>
                <a:avLst/>
                <a:gdLst/>
                <a:ahLst/>
                <a:cxnLst/>
                <a:rect l="l" t="t" r="r" b="b"/>
                <a:pathLst>
                  <a:path w="7907" h="1704" extrusionOk="0">
                    <a:moveTo>
                      <a:pt x="7882" y="1704"/>
                    </a:moveTo>
                    <a:cubicBezTo>
                      <a:pt x="7858" y="1704"/>
                      <a:pt x="7847" y="1704"/>
                      <a:pt x="7835" y="1692"/>
                    </a:cubicBezTo>
                    <a:cubicBezTo>
                      <a:pt x="7370" y="1180"/>
                      <a:pt x="6692" y="858"/>
                      <a:pt x="5953" y="799"/>
                    </a:cubicBezTo>
                    <a:cubicBezTo>
                      <a:pt x="5572" y="763"/>
                      <a:pt x="5227" y="811"/>
                      <a:pt x="4918" y="918"/>
                    </a:cubicBezTo>
                    <a:cubicBezTo>
                      <a:pt x="4751" y="977"/>
                      <a:pt x="4584" y="1049"/>
                      <a:pt x="4441" y="1108"/>
                    </a:cubicBezTo>
                    <a:cubicBezTo>
                      <a:pt x="4275" y="1180"/>
                      <a:pt x="4096" y="1275"/>
                      <a:pt x="3917" y="1311"/>
                    </a:cubicBezTo>
                    <a:cubicBezTo>
                      <a:pt x="3548" y="1454"/>
                      <a:pt x="3132" y="1370"/>
                      <a:pt x="2834" y="1132"/>
                    </a:cubicBezTo>
                    <a:cubicBezTo>
                      <a:pt x="2715" y="1049"/>
                      <a:pt x="2596" y="953"/>
                      <a:pt x="2489" y="858"/>
                    </a:cubicBezTo>
                    <a:cubicBezTo>
                      <a:pt x="2322" y="703"/>
                      <a:pt x="2179" y="572"/>
                      <a:pt x="1989" y="477"/>
                    </a:cubicBezTo>
                    <a:cubicBezTo>
                      <a:pt x="1370" y="156"/>
                      <a:pt x="524" y="358"/>
                      <a:pt x="119" y="930"/>
                    </a:cubicBezTo>
                    <a:cubicBezTo>
                      <a:pt x="107" y="953"/>
                      <a:pt x="60" y="953"/>
                      <a:pt x="36" y="942"/>
                    </a:cubicBezTo>
                    <a:cubicBezTo>
                      <a:pt x="0" y="930"/>
                      <a:pt x="0" y="882"/>
                      <a:pt x="24" y="858"/>
                    </a:cubicBezTo>
                    <a:cubicBezTo>
                      <a:pt x="453" y="227"/>
                      <a:pt x="1358" y="1"/>
                      <a:pt x="2024" y="358"/>
                    </a:cubicBezTo>
                    <a:cubicBezTo>
                      <a:pt x="2227" y="465"/>
                      <a:pt x="2405" y="620"/>
                      <a:pt x="2548" y="763"/>
                    </a:cubicBezTo>
                    <a:cubicBezTo>
                      <a:pt x="2655" y="858"/>
                      <a:pt x="2763" y="953"/>
                      <a:pt x="2882" y="1037"/>
                    </a:cubicBezTo>
                    <a:cubicBezTo>
                      <a:pt x="3144" y="1239"/>
                      <a:pt x="3513" y="1299"/>
                      <a:pt x="3846" y="1180"/>
                    </a:cubicBezTo>
                    <a:cubicBezTo>
                      <a:pt x="4025" y="1120"/>
                      <a:pt x="4191" y="1049"/>
                      <a:pt x="4346" y="977"/>
                    </a:cubicBezTo>
                    <a:cubicBezTo>
                      <a:pt x="4513" y="894"/>
                      <a:pt x="4679" y="822"/>
                      <a:pt x="4846" y="763"/>
                    </a:cubicBezTo>
                    <a:cubicBezTo>
                      <a:pt x="5168" y="644"/>
                      <a:pt x="5537" y="596"/>
                      <a:pt x="5930" y="632"/>
                    </a:cubicBezTo>
                    <a:cubicBezTo>
                      <a:pt x="6692" y="692"/>
                      <a:pt x="7406" y="1025"/>
                      <a:pt x="7882" y="1561"/>
                    </a:cubicBezTo>
                    <a:cubicBezTo>
                      <a:pt x="7906" y="1584"/>
                      <a:pt x="7894" y="1620"/>
                      <a:pt x="7882" y="1644"/>
                    </a:cubicBezTo>
                    <a:cubicBezTo>
                      <a:pt x="7906" y="1692"/>
                      <a:pt x="7894" y="1704"/>
                      <a:pt x="7882" y="170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35" name="Google Shape;1335;p50"/>
              <p:cNvSpPr/>
              <p:nvPr/>
            </p:nvSpPr>
            <p:spPr>
              <a:xfrm>
                <a:off x="5439650" y="4130100"/>
                <a:ext cx="136950" cy="171775"/>
              </a:xfrm>
              <a:custGeom>
                <a:avLst/>
                <a:gdLst/>
                <a:ahLst/>
                <a:cxnLst/>
                <a:rect l="l" t="t" r="r" b="b"/>
                <a:pathLst>
                  <a:path w="5478" h="6871" extrusionOk="0">
                    <a:moveTo>
                      <a:pt x="60" y="6870"/>
                    </a:moveTo>
                    <a:lnTo>
                      <a:pt x="60" y="6870"/>
                    </a:lnTo>
                    <a:cubicBezTo>
                      <a:pt x="13" y="6870"/>
                      <a:pt x="1" y="6835"/>
                      <a:pt x="1" y="6787"/>
                    </a:cubicBezTo>
                    <a:cubicBezTo>
                      <a:pt x="48" y="6168"/>
                      <a:pt x="298" y="5585"/>
                      <a:pt x="537" y="5037"/>
                    </a:cubicBezTo>
                    <a:cubicBezTo>
                      <a:pt x="596" y="4882"/>
                      <a:pt x="667" y="4739"/>
                      <a:pt x="727" y="4584"/>
                    </a:cubicBezTo>
                    <a:lnTo>
                      <a:pt x="727" y="4573"/>
                    </a:lnTo>
                    <a:cubicBezTo>
                      <a:pt x="882" y="4227"/>
                      <a:pt x="1037" y="3846"/>
                      <a:pt x="1382" y="3620"/>
                    </a:cubicBezTo>
                    <a:cubicBezTo>
                      <a:pt x="1525" y="3513"/>
                      <a:pt x="1680" y="3441"/>
                      <a:pt x="1834" y="3358"/>
                    </a:cubicBezTo>
                    <a:cubicBezTo>
                      <a:pt x="2013" y="3251"/>
                      <a:pt x="2203" y="3144"/>
                      <a:pt x="2370" y="3013"/>
                    </a:cubicBezTo>
                    <a:cubicBezTo>
                      <a:pt x="2668" y="2775"/>
                      <a:pt x="2751" y="2370"/>
                      <a:pt x="2811" y="2013"/>
                    </a:cubicBezTo>
                    <a:cubicBezTo>
                      <a:pt x="2870" y="1584"/>
                      <a:pt x="3037" y="1215"/>
                      <a:pt x="3275" y="929"/>
                    </a:cubicBezTo>
                    <a:cubicBezTo>
                      <a:pt x="3811" y="286"/>
                      <a:pt x="4680" y="1"/>
                      <a:pt x="5418" y="203"/>
                    </a:cubicBezTo>
                    <a:cubicBezTo>
                      <a:pt x="5454" y="215"/>
                      <a:pt x="5478" y="239"/>
                      <a:pt x="5466" y="274"/>
                    </a:cubicBezTo>
                    <a:cubicBezTo>
                      <a:pt x="5454" y="298"/>
                      <a:pt x="5418" y="334"/>
                      <a:pt x="5382" y="322"/>
                    </a:cubicBezTo>
                    <a:cubicBezTo>
                      <a:pt x="4680" y="143"/>
                      <a:pt x="3870" y="405"/>
                      <a:pt x="3370" y="1001"/>
                    </a:cubicBezTo>
                    <a:cubicBezTo>
                      <a:pt x="3144" y="1275"/>
                      <a:pt x="2989" y="1608"/>
                      <a:pt x="2930" y="2025"/>
                    </a:cubicBezTo>
                    <a:cubicBezTo>
                      <a:pt x="2870" y="2418"/>
                      <a:pt x="2775" y="2834"/>
                      <a:pt x="2442" y="3096"/>
                    </a:cubicBezTo>
                    <a:cubicBezTo>
                      <a:pt x="2275" y="3251"/>
                      <a:pt x="2072" y="3358"/>
                      <a:pt x="1894" y="3441"/>
                    </a:cubicBezTo>
                    <a:cubicBezTo>
                      <a:pt x="1739" y="3513"/>
                      <a:pt x="1596" y="3608"/>
                      <a:pt x="1453" y="3692"/>
                    </a:cubicBezTo>
                    <a:cubicBezTo>
                      <a:pt x="1144" y="3906"/>
                      <a:pt x="1001" y="4263"/>
                      <a:pt x="846" y="4608"/>
                    </a:cubicBezTo>
                    <a:lnTo>
                      <a:pt x="846" y="4620"/>
                    </a:lnTo>
                    <a:cubicBezTo>
                      <a:pt x="787" y="4763"/>
                      <a:pt x="715" y="4918"/>
                      <a:pt x="656" y="5061"/>
                    </a:cubicBezTo>
                    <a:cubicBezTo>
                      <a:pt x="417" y="5620"/>
                      <a:pt x="167" y="6180"/>
                      <a:pt x="120" y="6775"/>
                    </a:cubicBezTo>
                    <a:cubicBezTo>
                      <a:pt x="120" y="6835"/>
                      <a:pt x="96" y="6870"/>
                      <a:pt x="60" y="687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36" name="Google Shape;1336;p50"/>
              <p:cNvSpPr/>
              <p:nvPr/>
            </p:nvSpPr>
            <p:spPr>
              <a:xfrm>
                <a:off x="5447700" y="4056275"/>
                <a:ext cx="149150" cy="38725"/>
              </a:xfrm>
              <a:custGeom>
                <a:avLst/>
                <a:gdLst/>
                <a:ahLst/>
                <a:cxnLst/>
                <a:rect l="l" t="t" r="r" b="b"/>
                <a:pathLst>
                  <a:path w="5966" h="1549" extrusionOk="0">
                    <a:moveTo>
                      <a:pt x="3322" y="1549"/>
                    </a:moveTo>
                    <a:cubicBezTo>
                      <a:pt x="3143" y="1549"/>
                      <a:pt x="2953" y="1501"/>
                      <a:pt x="2774" y="1394"/>
                    </a:cubicBezTo>
                    <a:cubicBezTo>
                      <a:pt x="2572" y="1287"/>
                      <a:pt x="2393" y="1132"/>
                      <a:pt x="2215" y="977"/>
                    </a:cubicBezTo>
                    <a:cubicBezTo>
                      <a:pt x="1929" y="739"/>
                      <a:pt x="1679" y="501"/>
                      <a:pt x="1298" y="453"/>
                    </a:cubicBezTo>
                    <a:cubicBezTo>
                      <a:pt x="1024" y="429"/>
                      <a:pt x="738" y="537"/>
                      <a:pt x="500" y="727"/>
                    </a:cubicBezTo>
                    <a:cubicBezTo>
                      <a:pt x="274" y="918"/>
                      <a:pt x="143" y="1168"/>
                      <a:pt x="131" y="1441"/>
                    </a:cubicBezTo>
                    <a:cubicBezTo>
                      <a:pt x="131" y="1465"/>
                      <a:pt x="95" y="1501"/>
                      <a:pt x="72" y="1501"/>
                    </a:cubicBezTo>
                    <a:cubicBezTo>
                      <a:pt x="36" y="1501"/>
                      <a:pt x="0" y="1465"/>
                      <a:pt x="0" y="1441"/>
                    </a:cubicBezTo>
                    <a:cubicBezTo>
                      <a:pt x="24" y="1144"/>
                      <a:pt x="191" y="858"/>
                      <a:pt x="417" y="656"/>
                    </a:cubicBezTo>
                    <a:cubicBezTo>
                      <a:pt x="679" y="429"/>
                      <a:pt x="1000" y="322"/>
                      <a:pt x="1310" y="358"/>
                    </a:cubicBezTo>
                    <a:cubicBezTo>
                      <a:pt x="1715" y="394"/>
                      <a:pt x="2012" y="656"/>
                      <a:pt x="2286" y="906"/>
                    </a:cubicBezTo>
                    <a:cubicBezTo>
                      <a:pt x="2441" y="1049"/>
                      <a:pt x="2620" y="1203"/>
                      <a:pt x="2834" y="1311"/>
                    </a:cubicBezTo>
                    <a:cubicBezTo>
                      <a:pt x="3120" y="1453"/>
                      <a:pt x="3417" y="1489"/>
                      <a:pt x="3644" y="1370"/>
                    </a:cubicBezTo>
                    <a:cubicBezTo>
                      <a:pt x="3846" y="1263"/>
                      <a:pt x="4001" y="1072"/>
                      <a:pt x="4144" y="894"/>
                    </a:cubicBezTo>
                    <a:cubicBezTo>
                      <a:pt x="4179" y="846"/>
                      <a:pt x="4215" y="799"/>
                      <a:pt x="4251" y="751"/>
                    </a:cubicBezTo>
                    <a:cubicBezTo>
                      <a:pt x="4620" y="263"/>
                      <a:pt x="5287" y="1"/>
                      <a:pt x="5906" y="120"/>
                    </a:cubicBezTo>
                    <a:cubicBezTo>
                      <a:pt x="5930" y="120"/>
                      <a:pt x="5965" y="156"/>
                      <a:pt x="5941" y="191"/>
                    </a:cubicBezTo>
                    <a:cubicBezTo>
                      <a:pt x="5941" y="215"/>
                      <a:pt x="5906" y="251"/>
                      <a:pt x="5870" y="239"/>
                    </a:cubicBezTo>
                    <a:cubicBezTo>
                      <a:pt x="5310" y="132"/>
                      <a:pt x="4691" y="370"/>
                      <a:pt x="4334" y="834"/>
                    </a:cubicBezTo>
                    <a:cubicBezTo>
                      <a:pt x="4298" y="870"/>
                      <a:pt x="4263" y="918"/>
                      <a:pt x="4239" y="965"/>
                    </a:cubicBezTo>
                    <a:cubicBezTo>
                      <a:pt x="4084" y="1156"/>
                      <a:pt x="3917" y="1346"/>
                      <a:pt x="3679" y="1465"/>
                    </a:cubicBezTo>
                    <a:cubicBezTo>
                      <a:pt x="3584" y="1513"/>
                      <a:pt x="3465" y="1549"/>
                      <a:pt x="3322" y="154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37" name="Google Shape;1337;p50"/>
              <p:cNvSpPr/>
              <p:nvPr/>
            </p:nvSpPr>
            <p:spPr>
              <a:xfrm>
                <a:off x="5820950" y="3921450"/>
                <a:ext cx="129500" cy="86050"/>
              </a:xfrm>
              <a:custGeom>
                <a:avLst/>
                <a:gdLst/>
                <a:ahLst/>
                <a:cxnLst/>
                <a:rect l="l" t="t" r="r" b="b"/>
                <a:pathLst>
                  <a:path w="5180" h="3442" extrusionOk="0">
                    <a:moveTo>
                      <a:pt x="60" y="3441"/>
                    </a:moveTo>
                    <a:cubicBezTo>
                      <a:pt x="60" y="3441"/>
                      <a:pt x="48" y="3441"/>
                      <a:pt x="60" y="3441"/>
                    </a:cubicBezTo>
                    <a:cubicBezTo>
                      <a:pt x="24" y="3441"/>
                      <a:pt x="1" y="3405"/>
                      <a:pt x="1" y="3370"/>
                    </a:cubicBezTo>
                    <a:cubicBezTo>
                      <a:pt x="84" y="2774"/>
                      <a:pt x="513" y="2251"/>
                      <a:pt x="1108" y="2024"/>
                    </a:cubicBezTo>
                    <a:cubicBezTo>
                      <a:pt x="1370" y="1917"/>
                      <a:pt x="1691" y="1893"/>
                      <a:pt x="2001" y="1953"/>
                    </a:cubicBezTo>
                    <a:lnTo>
                      <a:pt x="2108" y="1965"/>
                    </a:lnTo>
                    <a:cubicBezTo>
                      <a:pt x="2346" y="2001"/>
                      <a:pt x="2596" y="2024"/>
                      <a:pt x="2822" y="1905"/>
                    </a:cubicBezTo>
                    <a:cubicBezTo>
                      <a:pt x="3061" y="1774"/>
                      <a:pt x="3084" y="1477"/>
                      <a:pt x="3096" y="1179"/>
                    </a:cubicBezTo>
                    <a:cubicBezTo>
                      <a:pt x="3120" y="929"/>
                      <a:pt x="3156" y="572"/>
                      <a:pt x="3418" y="346"/>
                    </a:cubicBezTo>
                    <a:cubicBezTo>
                      <a:pt x="3620" y="155"/>
                      <a:pt x="3918" y="36"/>
                      <a:pt x="4251" y="12"/>
                    </a:cubicBezTo>
                    <a:cubicBezTo>
                      <a:pt x="4549" y="0"/>
                      <a:pt x="4823" y="48"/>
                      <a:pt x="5120" y="107"/>
                    </a:cubicBezTo>
                    <a:cubicBezTo>
                      <a:pt x="5156" y="107"/>
                      <a:pt x="5180" y="155"/>
                      <a:pt x="5168" y="179"/>
                    </a:cubicBezTo>
                    <a:cubicBezTo>
                      <a:pt x="5168" y="215"/>
                      <a:pt x="5120" y="238"/>
                      <a:pt x="5097" y="227"/>
                    </a:cubicBezTo>
                    <a:cubicBezTo>
                      <a:pt x="4811" y="167"/>
                      <a:pt x="4525" y="119"/>
                      <a:pt x="4251" y="131"/>
                    </a:cubicBezTo>
                    <a:cubicBezTo>
                      <a:pt x="3954" y="155"/>
                      <a:pt x="3680" y="250"/>
                      <a:pt x="3489" y="429"/>
                    </a:cubicBezTo>
                    <a:cubicBezTo>
                      <a:pt x="3263" y="619"/>
                      <a:pt x="3215" y="941"/>
                      <a:pt x="3203" y="1191"/>
                    </a:cubicBezTo>
                    <a:cubicBezTo>
                      <a:pt x="3192" y="1429"/>
                      <a:pt x="3180" y="1834"/>
                      <a:pt x="2858" y="2024"/>
                    </a:cubicBezTo>
                    <a:cubicBezTo>
                      <a:pt x="2608" y="2179"/>
                      <a:pt x="2322" y="2132"/>
                      <a:pt x="2072" y="2096"/>
                    </a:cubicBezTo>
                    <a:lnTo>
                      <a:pt x="1965" y="2084"/>
                    </a:lnTo>
                    <a:cubicBezTo>
                      <a:pt x="1668" y="2036"/>
                      <a:pt x="1394" y="2060"/>
                      <a:pt x="1132" y="2155"/>
                    </a:cubicBezTo>
                    <a:cubicBezTo>
                      <a:pt x="596" y="2370"/>
                      <a:pt x="203" y="2858"/>
                      <a:pt x="120" y="3394"/>
                    </a:cubicBezTo>
                    <a:cubicBezTo>
                      <a:pt x="120" y="3405"/>
                      <a:pt x="96" y="3441"/>
                      <a:pt x="60" y="344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38" name="Google Shape;1338;p50"/>
              <p:cNvSpPr/>
              <p:nvPr/>
            </p:nvSpPr>
            <p:spPr>
              <a:xfrm>
                <a:off x="5660225" y="4012225"/>
                <a:ext cx="72650" cy="140225"/>
              </a:xfrm>
              <a:custGeom>
                <a:avLst/>
                <a:gdLst/>
                <a:ahLst/>
                <a:cxnLst/>
                <a:rect l="l" t="t" r="r" b="b"/>
                <a:pathLst>
                  <a:path w="2906" h="5609" extrusionOk="0">
                    <a:moveTo>
                      <a:pt x="417" y="5609"/>
                    </a:moveTo>
                    <a:cubicBezTo>
                      <a:pt x="405" y="5609"/>
                      <a:pt x="405" y="5609"/>
                      <a:pt x="393" y="5597"/>
                    </a:cubicBezTo>
                    <a:cubicBezTo>
                      <a:pt x="131" y="5454"/>
                      <a:pt x="0" y="5132"/>
                      <a:pt x="36" y="4763"/>
                    </a:cubicBezTo>
                    <a:cubicBezTo>
                      <a:pt x="48" y="4477"/>
                      <a:pt x="155" y="4227"/>
                      <a:pt x="274" y="3989"/>
                    </a:cubicBezTo>
                    <a:lnTo>
                      <a:pt x="310" y="3894"/>
                    </a:lnTo>
                    <a:cubicBezTo>
                      <a:pt x="429" y="3644"/>
                      <a:pt x="548" y="3358"/>
                      <a:pt x="548" y="3084"/>
                    </a:cubicBezTo>
                    <a:cubicBezTo>
                      <a:pt x="572" y="2894"/>
                      <a:pt x="536" y="2692"/>
                      <a:pt x="524" y="2501"/>
                    </a:cubicBezTo>
                    <a:cubicBezTo>
                      <a:pt x="512" y="2394"/>
                      <a:pt x="512" y="2311"/>
                      <a:pt x="488" y="2203"/>
                    </a:cubicBezTo>
                    <a:cubicBezTo>
                      <a:pt x="429" y="1596"/>
                      <a:pt x="667" y="965"/>
                      <a:pt x="1131" y="560"/>
                    </a:cubicBezTo>
                    <a:cubicBezTo>
                      <a:pt x="1596" y="167"/>
                      <a:pt x="2251" y="1"/>
                      <a:pt x="2846" y="155"/>
                    </a:cubicBezTo>
                    <a:cubicBezTo>
                      <a:pt x="2870" y="167"/>
                      <a:pt x="2905" y="191"/>
                      <a:pt x="2893" y="227"/>
                    </a:cubicBezTo>
                    <a:cubicBezTo>
                      <a:pt x="2870" y="251"/>
                      <a:pt x="2846" y="286"/>
                      <a:pt x="2810" y="263"/>
                    </a:cubicBezTo>
                    <a:cubicBezTo>
                      <a:pt x="2251" y="120"/>
                      <a:pt x="1643" y="263"/>
                      <a:pt x="1203" y="656"/>
                    </a:cubicBezTo>
                    <a:cubicBezTo>
                      <a:pt x="774" y="1025"/>
                      <a:pt x="548" y="1620"/>
                      <a:pt x="607" y="2191"/>
                    </a:cubicBezTo>
                    <a:cubicBezTo>
                      <a:pt x="607" y="2299"/>
                      <a:pt x="631" y="2382"/>
                      <a:pt x="643" y="2489"/>
                    </a:cubicBezTo>
                    <a:cubicBezTo>
                      <a:pt x="655" y="2680"/>
                      <a:pt x="691" y="2894"/>
                      <a:pt x="667" y="3084"/>
                    </a:cubicBezTo>
                    <a:cubicBezTo>
                      <a:pt x="655" y="3394"/>
                      <a:pt x="536" y="3680"/>
                      <a:pt x="417" y="3942"/>
                    </a:cubicBezTo>
                    <a:lnTo>
                      <a:pt x="369" y="4037"/>
                    </a:lnTo>
                    <a:cubicBezTo>
                      <a:pt x="274" y="4275"/>
                      <a:pt x="167" y="4513"/>
                      <a:pt x="155" y="4763"/>
                    </a:cubicBezTo>
                    <a:cubicBezTo>
                      <a:pt x="155" y="4882"/>
                      <a:pt x="155" y="5299"/>
                      <a:pt x="453" y="5478"/>
                    </a:cubicBezTo>
                    <a:cubicBezTo>
                      <a:pt x="477" y="5489"/>
                      <a:pt x="488" y="5537"/>
                      <a:pt x="465" y="5561"/>
                    </a:cubicBezTo>
                    <a:cubicBezTo>
                      <a:pt x="465" y="5597"/>
                      <a:pt x="441" y="5609"/>
                      <a:pt x="417" y="560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39" name="Google Shape;1339;p50"/>
              <p:cNvSpPr/>
              <p:nvPr/>
            </p:nvSpPr>
            <p:spPr>
              <a:xfrm>
                <a:off x="5753975" y="4017875"/>
                <a:ext cx="69075" cy="161375"/>
              </a:xfrm>
              <a:custGeom>
                <a:avLst/>
                <a:gdLst/>
                <a:ahLst/>
                <a:cxnLst/>
                <a:rect l="l" t="t" r="r" b="b"/>
                <a:pathLst>
                  <a:path w="2763" h="6455" extrusionOk="0">
                    <a:moveTo>
                      <a:pt x="584" y="6454"/>
                    </a:moveTo>
                    <a:cubicBezTo>
                      <a:pt x="572" y="6454"/>
                      <a:pt x="572" y="6454"/>
                      <a:pt x="584" y="6454"/>
                    </a:cubicBezTo>
                    <a:cubicBezTo>
                      <a:pt x="382" y="6418"/>
                      <a:pt x="263" y="6204"/>
                      <a:pt x="227" y="6025"/>
                    </a:cubicBezTo>
                    <a:cubicBezTo>
                      <a:pt x="203" y="5823"/>
                      <a:pt x="298" y="5644"/>
                      <a:pt x="382" y="5502"/>
                    </a:cubicBezTo>
                    <a:cubicBezTo>
                      <a:pt x="406" y="5442"/>
                      <a:pt x="453" y="5406"/>
                      <a:pt x="477" y="5347"/>
                    </a:cubicBezTo>
                    <a:cubicBezTo>
                      <a:pt x="632" y="5121"/>
                      <a:pt x="798" y="4906"/>
                      <a:pt x="763" y="4644"/>
                    </a:cubicBezTo>
                    <a:cubicBezTo>
                      <a:pt x="751" y="4466"/>
                      <a:pt x="584" y="4359"/>
                      <a:pt x="477" y="4311"/>
                    </a:cubicBezTo>
                    <a:lnTo>
                      <a:pt x="417" y="4287"/>
                    </a:lnTo>
                    <a:cubicBezTo>
                      <a:pt x="286" y="4204"/>
                      <a:pt x="120" y="4132"/>
                      <a:pt x="60" y="3954"/>
                    </a:cubicBezTo>
                    <a:cubicBezTo>
                      <a:pt x="1" y="3787"/>
                      <a:pt x="60" y="3597"/>
                      <a:pt x="215" y="3430"/>
                    </a:cubicBezTo>
                    <a:cubicBezTo>
                      <a:pt x="298" y="3347"/>
                      <a:pt x="406" y="3275"/>
                      <a:pt x="513" y="3192"/>
                    </a:cubicBezTo>
                    <a:cubicBezTo>
                      <a:pt x="548" y="3168"/>
                      <a:pt x="584" y="3132"/>
                      <a:pt x="632" y="3120"/>
                    </a:cubicBezTo>
                    <a:cubicBezTo>
                      <a:pt x="929" y="2918"/>
                      <a:pt x="1060" y="2573"/>
                      <a:pt x="1120" y="2323"/>
                    </a:cubicBezTo>
                    <a:cubicBezTo>
                      <a:pt x="1168" y="2120"/>
                      <a:pt x="1191" y="1918"/>
                      <a:pt x="1227" y="1727"/>
                    </a:cubicBezTo>
                    <a:cubicBezTo>
                      <a:pt x="1239" y="1584"/>
                      <a:pt x="1251" y="1453"/>
                      <a:pt x="1287" y="1323"/>
                    </a:cubicBezTo>
                    <a:cubicBezTo>
                      <a:pt x="1346" y="1025"/>
                      <a:pt x="1429" y="632"/>
                      <a:pt x="1715" y="382"/>
                    </a:cubicBezTo>
                    <a:cubicBezTo>
                      <a:pt x="1965" y="144"/>
                      <a:pt x="2370" y="1"/>
                      <a:pt x="2715" y="180"/>
                    </a:cubicBezTo>
                    <a:cubicBezTo>
                      <a:pt x="2739" y="191"/>
                      <a:pt x="2763" y="239"/>
                      <a:pt x="2739" y="263"/>
                    </a:cubicBezTo>
                    <a:cubicBezTo>
                      <a:pt x="2727" y="299"/>
                      <a:pt x="2680" y="310"/>
                      <a:pt x="2656" y="299"/>
                    </a:cubicBezTo>
                    <a:cubicBezTo>
                      <a:pt x="2358" y="144"/>
                      <a:pt x="2013" y="287"/>
                      <a:pt x="1787" y="489"/>
                    </a:cubicBezTo>
                    <a:cubicBezTo>
                      <a:pt x="1537" y="727"/>
                      <a:pt x="1453" y="1084"/>
                      <a:pt x="1394" y="1370"/>
                    </a:cubicBezTo>
                    <a:cubicBezTo>
                      <a:pt x="1358" y="1501"/>
                      <a:pt x="1346" y="1632"/>
                      <a:pt x="1334" y="1751"/>
                    </a:cubicBezTo>
                    <a:cubicBezTo>
                      <a:pt x="1299" y="1965"/>
                      <a:pt x="1275" y="2168"/>
                      <a:pt x="1227" y="2370"/>
                    </a:cubicBezTo>
                    <a:cubicBezTo>
                      <a:pt x="1156" y="2644"/>
                      <a:pt x="1001" y="3013"/>
                      <a:pt x="679" y="3239"/>
                    </a:cubicBezTo>
                    <a:cubicBezTo>
                      <a:pt x="632" y="3275"/>
                      <a:pt x="596" y="3299"/>
                      <a:pt x="560" y="3335"/>
                    </a:cubicBezTo>
                    <a:cubicBezTo>
                      <a:pt x="453" y="3406"/>
                      <a:pt x="358" y="3466"/>
                      <a:pt x="286" y="3561"/>
                    </a:cubicBezTo>
                    <a:cubicBezTo>
                      <a:pt x="239" y="3597"/>
                      <a:pt x="108" y="3775"/>
                      <a:pt x="167" y="3954"/>
                    </a:cubicBezTo>
                    <a:cubicBezTo>
                      <a:pt x="215" y="4073"/>
                      <a:pt x="334" y="4156"/>
                      <a:pt x="465" y="4216"/>
                    </a:cubicBezTo>
                    <a:lnTo>
                      <a:pt x="525" y="4240"/>
                    </a:lnTo>
                    <a:cubicBezTo>
                      <a:pt x="644" y="4299"/>
                      <a:pt x="858" y="4430"/>
                      <a:pt x="870" y="4656"/>
                    </a:cubicBezTo>
                    <a:cubicBezTo>
                      <a:pt x="918" y="4966"/>
                      <a:pt x="715" y="5228"/>
                      <a:pt x="560" y="5442"/>
                    </a:cubicBezTo>
                    <a:cubicBezTo>
                      <a:pt x="525" y="5490"/>
                      <a:pt x="477" y="5549"/>
                      <a:pt x="453" y="5597"/>
                    </a:cubicBezTo>
                    <a:cubicBezTo>
                      <a:pt x="382" y="5704"/>
                      <a:pt x="298" y="5859"/>
                      <a:pt x="322" y="6025"/>
                    </a:cubicBezTo>
                    <a:cubicBezTo>
                      <a:pt x="334" y="6156"/>
                      <a:pt x="417" y="6323"/>
                      <a:pt x="560" y="6359"/>
                    </a:cubicBezTo>
                    <a:cubicBezTo>
                      <a:pt x="584" y="6359"/>
                      <a:pt x="620" y="6395"/>
                      <a:pt x="596" y="6430"/>
                    </a:cubicBezTo>
                    <a:cubicBezTo>
                      <a:pt x="632" y="6442"/>
                      <a:pt x="620" y="6454"/>
                      <a:pt x="584" y="645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40" name="Google Shape;1340;p50"/>
              <p:cNvSpPr/>
              <p:nvPr/>
            </p:nvSpPr>
            <p:spPr>
              <a:xfrm>
                <a:off x="5498000" y="3897925"/>
                <a:ext cx="166400" cy="123550"/>
              </a:xfrm>
              <a:custGeom>
                <a:avLst/>
                <a:gdLst/>
                <a:ahLst/>
                <a:cxnLst/>
                <a:rect l="l" t="t" r="r" b="b"/>
                <a:pathLst>
                  <a:path w="6656" h="4942" extrusionOk="0">
                    <a:moveTo>
                      <a:pt x="5084" y="4942"/>
                    </a:moveTo>
                    <a:cubicBezTo>
                      <a:pt x="4870" y="4942"/>
                      <a:pt x="4668" y="4918"/>
                      <a:pt x="4453" y="4870"/>
                    </a:cubicBezTo>
                    <a:cubicBezTo>
                      <a:pt x="3727" y="4692"/>
                      <a:pt x="3072" y="4192"/>
                      <a:pt x="2715" y="3513"/>
                    </a:cubicBezTo>
                    <a:cubicBezTo>
                      <a:pt x="2679" y="3454"/>
                      <a:pt x="2644" y="3394"/>
                      <a:pt x="2608" y="3334"/>
                    </a:cubicBezTo>
                    <a:cubicBezTo>
                      <a:pt x="2453" y="3084"/>
                      <a:pt x="2322" y="2811"/>
                      <a:pt x="2096" y="2608"/>
                    </a:cubicBezTo>
                    <a:cubicBezTo>
                      <a:pt x="1917" y="2430"/>
                      <a:pt x="1715" y="2299"/>
                      <a:pt x="1524" y="2156"/>
                    </a:cubicBezTo>
                    <a:cubicBezTo>
                      <a:pt x="1417" y="2084"/>
                      <a:pt x="1310" y="2025"/>
                      <a:pt x="1227" y="1953"/>
                    </a:cubicBezTo>
                    <a:cubicBezTo>
                      <a:pt x="608" y="1513"/>
                      <a:pt x="179" y="834"/>
                      <a:pt x="12" y="96"/>
                    </a:cubicBezTo>
                    <a:cubicBezTo>
                      <a:pt x="0" y="60"/>
                      <a:pt x="36" y="25"/>
                      <a:pt x="60" y="25"/>
                    </a:cubicBezTo>
                    <a:cubicBezTo>
                      <a:pt x="96" y="1"/>
                      <a:pt x="131" y="36"/>
                      <a:pt x="131" y="60"/>
                    </a:cubicBezTo>
                    <a:cubicBezTo>
                      <a:pt x="298" y="775"/>
                      <a:pt x="715" y="1418"/>
                      <a:pt x="1298" y="1846"/>
                    </a:cubicBezTo>
                    <a:cubicBezTo>
                      <a:pt x="1405" y="1918"/>
                      <a:pt x="1489" y="1977"/>
                      <a:pt x="1596" y="2060"/>
                    </a:cubicBezTo>
                    <a:cubicBezTo>
                      <a:pt x="1798" y="2191"/>
                      <a:pt x="2013" y="2334"/>
                      <a:pt x="2191" y="2513"/>
                    </a:cubicBezTo>
                    <a:cubicBezTo>
                      <a:pt x="2417" y="2739"/>
                      <a:pt x="2560" y="3013"/>
                      <a:pt x="2715" y="3275"/>
                    </a:cubicBezTo>
                    <a:cubicBezTo>
                      <a:pt x="2739" y="3334"/>
                      <a:pt x="2786" y="3394"/>
                      <a:pt x="2810" y="3454"/>
                    </a:cubicBezTo>
                    <a:cubicBezTo>
                      <a:pt x="3156" y="4096"/>
                      <a:pt x="3787" y="4573"/>
                      <a:pt x="4477" y="4751"/>
                    </a:cubicBezTo>
                    <a:cubicBezTo>
                      <a:pt x="5180" y="4930"/>
                      <a:pt x="5953" y="4787"/>
                      <a:pt x="6549" y="4370"/>
                    </a:cubicBezTo>
                    <a:cubicBezTo>
                      <a:pt x="6585" y="4346"/>
                      <a:pt x="6620" y="4346"/>
                      <a:pt x="6644" y="4382"/>
                    </a:cubicBezTo>
                    <a:cubicBezTo>
                      <a:pt x="6656" y="4406"/>
                      <a:pt x="6656" y="4454"/>
                      <a:pt x="6620" y="4466"/>
                    </a:cubicBezTo>
                    <a:cubicBezTo>
                      <a:pt x="6180" y="4787"/>
                      <a:pt x="5632" y="4942"/>
                      <a:pt x="5084" y="494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grpSp>
        <p:nvGrpSpPr>
          <p:cNvPr id="1341" name="Google Shape;1341;p50"/>
          <p:cNvGrpSpPr/>
          <p:nvPr/>
        </p:nvGrpSpPr>
        <p:grpSpPr>
          <a:xfrm rot="-7159621">
            <a:off x="7073294" y="15442779"/>
            <a:ext cx="3806495" cy="5400098"/>
            <a:chOff x="-19135" y="2367410"/>
            <a:chExt cx="1398857" cy="1984255"/>
          </a:xfrm>
        </p:grpSpPr>
        <p:grpSp>
          <p:nvGrpSpPr>
            <p:cNvPr id="1342" name="Google Shape;1342;p50"/>
            <p:cNvGrpSpPr/>
            <p:nvPr/>
          </p:nvGrpSpPr>
          <p:grpSpPr>
            <a:xfrm rot="-9214861" flipH="1">
              <a:off x="410586" y="3651794"/>
              <a:ext cx="605281" cy="596357"/>
              <a:chOff x="6072475" y="1994700"/>
              <a:chExt cx="605325" cy="596400"/>
            </a:xfrm>
          </p:grpSpPr>
          <p:sp>
            <p:nvSpPr>
              <p:cNvPr id="1343" name="Google Shape;1343;p50"/>
              <p:cNvSpPr/>
              <p:nvPr/>
            </p:nvSpPr>
            <p:spPr>
              <a:xfrm>
                <a:off x="6121100" y="2459475"/>
                <a:ext cx="120675" cy="111100"/>
              </a:xfrm>
              <a:custGeom>
                <a:avLst/>
                <a:gdLst/>
                <a:ahLst/>
                <a:cxnLst/>
                <a:rect l="l" t="t" r="r" b="b"/>
                <a:pathLst>
                  <a:path w="4827" h="4444" extrusionOk="0">
                    <a:moveTo>
                      <a:pt x="4505" y="1"/>
                    </a:moveTo>
                    <a:cubicBezTo>
                      <a:pt x="2694" y="1259"/>
                      <a:pt x="1044" y="2258"/>
                      <a:pt x="0" y="4221"/>
                    </a:cubicBezTo>
                    <a:cubicBezTo>
                      <a:pt x="90" y="4301"/>
                      <a:pt x="170" y="4372"/>
                      <a:pt x="250" y="4444"/>
                    </a:cubicBezTo>
                    <a:cubicBezTo>
                      <a:pt x="1142" y="2383"/>
                      <a:pt x="2721" y="1500"/>
                      <a:pt x="4827" y="215"/>
                    </a:cubicBezTo>
                    <a:cubicBezTo>
                      <a:pt x="4728" y="144"/>
                      <a:pt x="4621" y="81"/>
                      <a:pt x="450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44" name="Google Shape;1344;p50"/>
              <p:cNvSpPr/>
              <p:nvPr/>
            </p:nvSpPr>
            <p:spPr>
              <a:xfrm>
                <a:off x="6233725" y="2439650"/>
                <a:ext cx="34825" cy="25225"/>
              </a:xfrm>
              <a:custGeom>
                <a:avLst/>
                <a:gdLst/>
                <a:ahLst/>
                <a:cxnLst/>
                <a:rect l="l" t="t" r="r" b="b"/>
                <a:pathLst>
                  <a:path w="1393" h="1009" extrusionOk="0">
                    <a:moveTo>
                      <a:pt x="1116" y="0"/>
                    </a:moveTo>
                    <a:cubicBezTo>
                      <a:pt x="741" y="285"/>
                      <a:pt x="366" y="544"/>
                      <a:pt x="0" y="794"/>
                    </a:cubicBezTo>
                    <a:cubicBezTo>
                      <a:pt x="116" y="874"/>
                      <a:pt x="223" y="937"/>
                      <a:pt x="322" y="1008"/>
                    </a:cubicBezTo>
                    <a:cubicBezTo>
                      <a:pt x="670" y="794"/>
                      <a:pt x="1035" y="535"/>
                      <a:pt x="1392" y="259"/>
                    </a:cubicBezTo>
                    <a:cubicBezTo>
                      <a:pt x="1312" y="178"/>
                      <a:pt x="1223" y="89"/>
                      <a:pt x="111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45" name="Google Shape;1345;p50"/>
              <p:cNvSpPr/>
              <p:nvPr/>
            </p:nvSpPr>
            <p:spPr>
              <a:xfrm>
                <a:off x="6261600" y="2412425"/>
                <a:ext cx="41275" cy="33700"/>
              </a:xfrm>
              <a:custGeom>
                <a:avLst/>
                <a:gdLst/>
                <a:ahLst/>
                <a:cxnLst/>
                <a:rect l="l" t="t" r="r" b="b"/>
                <a:pathLst>
                  <a:path w="1651" h="1348" extrusionOk="0">
                    <a:moveTo>
                      <a:pt x="1303" y="1"/>
                    </a:moveTo>
                    <a:cubicBezTo>
                      <a:pt x="884" y="384"/>
                      <a:pt x="447" y="750"/>
                      <a:pt x="1" y="1089"/>
                    </a:cubicBezTo>
                    <a:cubicBezTo>
                      <a:pt x="108" y="1178"/>
                      <a:pt x="197" y="1267"/>
                      <a:pt x="277" y="1348"/>
                    </a:cubicBezTo>
                    <a:cubicBezTo>
                      <a:pt x="741" y="991"/>
                      <a:pt x="1205" y="589"/>
                      <a:pt x="1651" y="161"/>
                    </a:cubicBezTo>
                    <a:cubicBezTo>
                      <a:pt x="1562" y="81"/>
                      <a:pt x="1419" y="90"/>
                      <a:pt x="1303"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46" name="Google Shape;1346;p50"/>
              <p:cNvSpPr/>
              <p:nvPr/>
            </p:nvSpPr>
            <p:spPr>
              <a:xfrm>
                <a:off x="6294175" y="2381875"/>
                <a:ext cx="40600" cy="34600"/>
              </a:xfrm>
              <a:custGeom>
                <a:avLst/>
                <a:gdLst/>
                <a:ahLst/>
                <a:cxnLst/>
                <a:rect l="l" t="t" r="r" b="b"/>
                <a:pathLst>
                  <a:path w="1624" h="1384" extrusionOk="0">
                    <a:moveTo>
                      <a:pt x="1187" y="0"/>
                    </a:moveTo>
                    <a:cubicBezTo>
                      <a:pt x="812" y="429"/>
                      <a:pt x="419" y="839"/>
                      <a:pt x="0" y="1223"/>
                    </a:cubicBezTo>
                    <a:cubicBezTo>
                      <a:pt x="116" y="1312"/>
                      <a:pt x="259" y="1303"/>
                      <a:pt x="348" y="1383"/>
                    </a:cubicBezTo>
                    <a:cubicBezTo>
                      <a:pt x="794" y="964"/>
                      <a:pt x="1231" y="509"/>
                      <a:pt x="1624" y="54"/>
                    </a:cubicBezTo>
                    <a:cubicBezTo>
                      <a:pt x="1593" y="31"/>
                      <a:pt x="1553" y="24"/>
                      <a:pt x="1510" y="24"/>
                    </a:cubicBezTo>
                    <a:cubicBezTo>
                      <a:pt x="1451" y="24"/>
                      <a:pt x="1385" y="36"/>
                      <a:pt x="1322" y="36"/>
                    </a:cubicBezTo>
                    <a:cubicBezTo>
                      <a:pt x="1273" y="36"/>
                      <a:pt x="1226" y="28"/>
                      <a:pt x="118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47" name="Google Shape;1347;p50"/>
              <p:cNvSpPr/>
              <p:nvPr/>
            </p:nvSpPr>
            <p:spPr>
              <a:xfrm>
                <a:off x="6323825" y="2347975"/>
                <a:ext cx="37275" cy="35250"/>
              </a:xfrm>
              <a:custGeom>
                <a:avLst/>
                <a:gdLst/>
                <a:ahLst/>
                <a:cxnLst/>
                <a:rect l="l" t="t" r="r" b="b"/>
                <a:pathLst>
                  <a:path w="1491" h="1410" extrusionOk="0">
                    <a:moveTo>
                      <a:pt x="1009" y="0"/>
                    </a:moveTo>
                    <a:cubicBezTo>
                      <a:pt x="705" y="473"/>
                      <a:pt x="366" y="928"/>
                      <a:pt x="1" y="1356"/>
                    </a:cubicBezTo>
                    <a:cubicBezTo>
                      <a:pt x="40" y="1384"/>
                      <a:pt x="87" y="1392"/>
                      <a:pt x="136" y="1392"/>
                    </a:cubicBezTo>
                    <a:cubicBezTo>
                      <a:pt x="199" y="1392"/>
                      <a:pt x="265" y="1380"/>
                      <a:pt x="324" y="1380"/>
                    </a:cubicBezTo>
                    <a:cubicBezTo>
                      <a:pt x="367" y="1380"/>
                      <a:pt x="407" y="1387"/>
                      <a:pt x="438" y="1410"/>
                    </a:cubicBezTo>
                    <a:cubicBezTo>
                      <a:pt x="830" y="946"/>
                      <a:pt x="1187" y="491"/>
                      <a:pt x="1490" y="36"/>
                    </a:cubicBezTo>
                    <a:cubicBezTo>
                      <a:pt x="1461" y="16"/>
                      <a:pt x="1425" y="9"/>
                      <a:pt x="1385" y="9"/>
                    </a:cubicBezTo>
                    <a:cubicBezTo>
                      <a:pt x="1310" y="9"/>
                      <a:pt x="1222" y="33"/>
                      <a:pt x="1140" y="33"/>
                    </a:cubicBezTo>
                    <a:cubicBezTo>
                      <a:pt x="1093" y="33"/>
                      <a:pt x="1048" y="25"/>
                      <a:pt x="100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48" name="Google Shape;1348;p50"/>
              <p:cNvSpPr/>
              <p:nvPr/>
            </p:nvSpPr>
            <p:spPr>
              <a:xfrm>
                <a:off x="6349025" y="2310725"/>
                <a:ext cx="29925" cy="38175"/>
              </a:xfrm>
              <a:custGeom>
                <a:avLst/>
                <a:gdLst/>
                <a:ahLst/>
                <a:cxnLst/>
                <a:rect l="l" t="t" r="r" b="b"/>
                <a:pathLst>
                  <a:path w="1197" h="1527" extrusionOk="0">
                    <a:moveTo>
                      <a:pt x="795" y="1"/>
                    </a:moveTo>
                    <a:cubicBezTo>
                      <a:pt x="572" y="518"/>
                      <a:pt x="304" y="1018"/>
                      <a:pt x="1" y="1490"/>
                    </a:cubicBezTo>
                    <a:cubicBezTo>
                      <a:pt x="40" y="1515"/>
                      <a:pt x="85" y="1523"/>
                      <a:pt x="132" y="1523"/>
                    </a:cubicBezTo>
                    <a:cubicBezTo>
                      <a:pt x="214" y="1523"/>
                      <a:pt x="302" y="1499"/>
                      <a:pt x="377" y="1499"/>
                    </a:cubicBezTo>
                    <a:cubicBezTo>
                      <a:pt x="417" y="1499"/>
                      <a:pt x="453" y="1506"/>
                      <a:pt x="482" y="1526"/>
                    </a:cubicBezTo>
                    <a:cubicBezTo>
                      <a:pt x="786" y="1080"/>
                      <a:pt x="1027" y="652"/>
                      <a:pt x="1196" y="250"/>
                    </a:cubicBezTo>
                    <a:cubicBezTo>
                      <a:pt x="1071" y="170"/>
                      <a:pt x="937" y="90"/>
                      <a:pt x="79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49" name="Google Shape;1349;p50"/>
              <p:cNvSpPr/>
              <p:nvPr/>
            </p:nvSpPr>
            <p:spPr>
              <a:xfrm>
                <a:off x="6368875" y="2309625"/>
                <a:ext cx="10500" cy="7375"/>
              </a:xfrm>
              <a:custGeom>
                <a:avLst/>
                <a:gdLst/>
                <a:ahLst/>
                <a:cxnLst/>
                <a:rect l="l" t="t" r="r" b="b"/>
                <a:pathLst>
                  <a:path w="420" h="295" extrusionOk="0">
                    <a:moveTo>
                      <a:pt x="27" y="0"/>
                    </a:moveTo>
                    <a:cubicBezTo>
                      <a:pt x="18" y="9"/>
                      <a:pt x="10" y="27"/>
                      <a:pt x="1" y="45"/>
                    </a:cubicBezTo>
                    <a:cubicBezTo>
                      <a:pt x="143" y="134"/>
                      <a:pt x="277" y="214"/>
                      <a:pt x="402" y="294"/>
                    </a:cubicBezTo>
                    <a:cubicBezTo>
                      <a:pt x="411" y="277"/>
                      <a:pt x="411" y="259"/>
                      <a:pt x="420" y="250"/>
                    </a:cubicBezTo>
                    <a:cubicBezTo>
                      <a:pt x="304" y="161"/>
                      <a:pt x="170" y="80"/>
                      <a:pt x="2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50" name="Google Shape;1350;p50"/>
              <p:cNvSpPr/>
              <p:nvPr/>
            </p:nvSpPr>
            <p:spPr>
              <a:xfrm>
                <a:off x="6369550" y="2175125"/>
                <a:ext cx="88575" cy="140750"/>
              </a:xfrm>
              <a:custGeom>
                <a:avLst/>
                <a:gdLst/>
                <a:ahLst/>
                <a:cxnLst/>
                <a:rect l="l" t="t" r="r" b="b"/>
                <a:pathLst>
                  <a:path w="3543" h="5630" extrusionOk="0">
                    <a:moveTo>
                      <a:pt x="3301" y="1"/>
                    </a:moveTo>
                    <a:cubicBezTo>
                      <a:pt x="1829" y="1482"/>
                      <a:pt x="866" y="3328"/>
                      <a:pt x="0" y="5380"/>
                    </a:cubicBezTo>
                    <a:cubicBezTo>
                      <a:pt x="143" y="5460"/>
                      <a:pt x="277" y="5541"/>
                      <a:pt x="393" y="5630"/>
                    </a:cubicBezTo>
                    <a:cubicBezTo>
                      <a:pt x="1178" y="3748"/>
                      <a:pt x="1642" y="2160"/>
                      <a:pt x="3542" y="215"/>
                    </a:cubicBezTo>
                    <a:cubicBezTo>
                      <a:pt x="3471" y="143"/>
                      <a:pt x="3390" y="72"/>
                      <a:pt x="3301"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51" name="Google Shape;1351;p50"/>
              <p:cNvSpPr/>
              <p:nvPr/>
            </p:nvSpPr>
            <p:spPr>
              <a:xfrm>
                <a:off x="6452075" y="2130075"/>
                <a:ext cx="65575" cy="50425"/>
              </a:xfrm>
              <a:custGeom>
                <a:avLst/>
                <a:gdLst/>
                <a:ahLst/>
                <a:cxnLst/>
                <a:rect l="l" t="t" r="r" b="b"/>
                <a:pathLst>
                  <a:path w="2623" h="2017" extrusionOk="0">
                    <a:moveTo>
                      <a:pt x="2418" y="1"/>
                    </a:moveTo>
                    <a:cubicBezTo>
                      <a:pt x="1472" y="518"/>
                      <a:pt x="678" y="1125"/>
                      <a:pt x="0" y="1803"/>
                    </a:cubicBezTo>
                    <a:cubicBezTo>
                      <a:pt x="89" y="1874"/>
                      <a:pt x="170" y="1945"/>
                      <a:pt x="241" y="2017"/>
                    </a:cubicBezTo>
                    <a:cubicBezTo>
                      <a:pt x="928" y="1312"/>
                      <a:pt x="1749" y="768"/>
                      <a:pt x="2623" y="277"/>
                    </a:cubicBezTo>
                    <a:cubicBezTo>
                      <a:pt x="2552" y="188"/>
                      <a:pt x="2489" y="90"/>
                      <a:pt x="241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52" name="Google Shape;1352;p50"/>
              <p:cNvSpPr/>
              <p:nvPr/>
            </p:nvSpPr>
            <p:spPr>
              <a:xfrm>
                <a:off x="6512500" y="2081450"/>
                <a:ext cx="98825" cy="55575"/>
              </a:xfrm>
              <a:custGeom>
                <a:avLst/>
                <a:gdLst/>
                <a:ahLst/>
                <a:cxnLst/>
                <a:rect l="l" t="t" r="r" b="b"/>
                <a:pathLst>
                  <a:path w="3953" h="2223" extrusionOk="0">
                    <a:moveTo>
                      <a:pt x="3828" y="1"/>
                    </a:moveTo>
                    <a:cubicBezTo>
                      <a:pt x="2606" y="759"/>
                      <a:pt x="1268" y="1268"/>
                      <a:pt x="1" y="1946"/>
                    </a:cubicBezTo>
                    <a:cubicBezTo>
                      <a:pt x="72" y="2035"/>
                      <a:pt x="135" y="2133"/>
                      <a:pt x="206" y="2222"/>
                    </a:cubicBezTo>
                    <a:cubicBezTo>
                      <a:pt x="1437" y="1526"/>
                      <a:pt x="2775" y="955"/>
                      <a:pt x="3953" y="224"/>
                    </a:cubicBezTo>
                    <a:cubicBezTo>
                      <a:pt x="3917" y="153"/>
                      <a:pt x="3873" y="81"/>
                      <a:pt x="382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53" name="Google Shape;1353;p50"/>
              <p:cNvSpPr/>
              <p:nvPr/>
            </p:nvSpPr>
            <p:spPr>
              <a:xfrm>
                <a:off x="6608175" y="2041975"/>
                <a:ext cx="54900" cy="45075"/>
              </a:xfrm>
              <a:custGeom>
                <a:avLst/>
                <a:gdLst/>
                <a:ahLst/>
                <a:cxnLst/>
                <a:rect l="l" t="t" r="r" b="b"/>
                <a:pathLst>
                  <a:path w="2196" h="1803" extrusionOk="0">
                    <a:moveTo>
                      <a:pt x="2195" y="1"/>
                    </a:moveTo>
                    <a:cubicBezTo>
                      <a:pt x="2193" y="4"/>
                      <a:pt x="2191" y="8"/>
                      <a:pt x="2188" y="11"/>
                    </a:cubicBezTo>
                    <a:lnTo>
                      <a:pt x="2188" y="11"/>
                    </a:lnTo>
                    <a:cubicBezTo>
                      <a:pt x="2191" y="8"/>
                      <a:pt x="2193" y="4"/>
                      <a:pt x="2195" y="1"/>
                    </a:cubicBezTo>
                    <a:close/>
                    <a:moveTo>
                      <a:pt x="2188" y="11"/>
                    </a:moveTo>
                    <a:cubicBezTo>
                      <a:pt x="1866" y="466"/>
                      <a:pt x="745" y="1137"/>
                      <a:pt x="1" y="1580"/>
                    </a:cubicBezTo>
                    <a:cubicBezTo>
                      <a:pt x="46" y="1660"/>
                      <a:pt x="90" y="1732"/>
                      <a:pt x="126" y="1803"/>
                    </a:cubicBezTo>
                    <a:cubicBezTo>
                      <a:pt x="367" y="1660"/>
                      <a:pt x="599" y="1509"/>
                      <a:pt x="822" y="1348"/>
                    </a:cubicBezTo>
                    <a:cubicBezTo>
                      <a:pt x="1336" y="967"/>
                      <a:pt x="1823" y="533"/>
                      <a:pt x="2188" y="1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54" name="Google Shape;1354;p50"/>
              <p:cNvSpPr/>
              <p:nvPr/>
            </p:nvSpPr>
            <p:spPr>
              <a:xfrm>
                <a:off x="6106600" y="2515700"/>
                <a:ext cx="50650" cy="75400"/>
              </a:xfrm>
              <a:custGeom>
                <a:avLst/>
                <a:gdLst/>
                <a:ahLst/>
                <a:cxnLst/>
                <a:rect l="l" t="t" r="r" b="b"/>
                <a:pathLst>
                  <a:path w="2026" h="3016" extrusionOk="0">
                    <a:moveTo>
                      <a:pt x="1892" y="0"/>
                    </a:moveTo>
                    <a:cubicBezTo>
                      <a:pt x="1107" y="767"/>
                      <a:pt x="455" y="1713"/>
                      <a:pt x="0" y="2962"/>
                    </a:cubicBezTo>
                    <a:cubicBezTo>
                      <a:pt x="36" y="2980"/>
                      <a:pt x="72" y="2998"/>
                      <a:pt x="108" y="3015"/>
                    </a:cubicBezTo>
                    <a:cubicBezTo>
                      <a:pt x="571" y="1758"/>
                      <a:pt x="1232" y="839"/>
                      <a:pt x="2026" y="71"/>
                    </a:cubicBezTo>
                    <a:cubicBezTo>
                      <a:pt x="1981" y="45"/>
                      <a:pt x="1936" y="18"/>
                      <a:pt x="189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55" name="Google Shape;1355;p50"/>
              <p:cNvSpPr/>
              <p:nvPr/>
            </p:nvSpPr>
            <p:spPr>
              <a:xfrm>
                <a:off x="6103700" y="2513675"/>
                <a:ext cx="50200" cy="76075"/>
              </a:xfrm>
              <a:custGeom>
                <a:avLst/>
                <a:gdLst/>
                <a:ahLst/>
                <a:cxnLst/>
                <a:rect l="l" t="t" r="r" b="b"/>
                <a:pathLst>
                  <a:path w="2008" h="3043" extrusionOk="0">
                    <a:moveTo>
                      <a:pt x="1865" y="1"/>
                    </a:moveTo>
                    <a:cubicBezTo>
                      <a:pt x="1089" y="786"/>
                      <a:pt x="447" y="1776"/>
                      <a:pt x="0" y="2980"/>
                    </a:cubicBezTo>
                    <a:cubicBezTo>
                      <a:pt x="36" y="2998"/>
                      <a:pt x="81" y="3025"/>
                      <a:pt x="116" y="3043"/>
                    </a:cubicBezTo>
                    <a:cubicBezTo>
                      <a:pt x="571" y="1794"/>
                      <a:pt x="1223" y="848"/>
                      <a:pt x="2008" y="81"/>
                    </a:cubicBezTo>
                    <a:cubicBezTo>
                      <a:pt x="1963" y="54"/>
                      <a:pt x="1919" y="28"/>
                      <a:pt x="186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56" name="Google Shape;1356;p50"/>
              <p:cNvSpPr/>
              <p:nvPr/>
            </p:nvSpPr>
            <p:spPr>
              <a:xfrm>
                <a:off x="6100800" y="2511675"/>
                <a:ext cx="49525" cy="76525"/>
              </a:xfrm>
              <a:custGeom>
                <a:avLst/>
                <a:gdLst/>
                <a:ahLst/>
                <a:cxnLst/>
                <a:rect l="l" t="t" r="r" b="b"/>
                <a:pathLst>
                  <a:path w="1981" h="3061" extrusionOk="0">
                    <a:moveTo>
                      <a:pt x="1838" y="1"/>
                    </a:moveTo>
                    <a:cubicBezTo>
                      <a:pt x="1071" y="803"/>
                      <a:pt x="438" y="1838"/>
                      <a:pt x="1" y="2998"/>
                    </a:cubicBezTo>
                    <a:cubicBezTo>
                      <a:pt x="36" y="3025"/>
                      <a:pt x="81" y="3043"/>
                      <a:pt x="116" y="3060"/>
                    </a:cubicBezTo>
                    <a:cubicBezTo>
                      <a:pt x="563" y="1856"/>
                      <a:pt x="1205" y="866"/>
                      <a:pt x="1981" y="81"/>
                    </a:cubicBezTo>
                    <a:cubicBezTo>
                      <a:pt x="1936" y="54"/>
                      <a:pt x="1892" y="27"/>
                      <a:pt x="183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57" name="Google Shape;1357;p50"/>
              <p:cNvSpPr/>
              <p:nvPr/>
            </p:nvSpPr>
            <p:spPr>
              <a:xfrm>
                <a:off x="6097675" y="2509675"/>
                <a:ext cx="49100" cy="76950"/>
              </a:xfrm>
              <a:custGeom>
                <a:avLst/>
                <a:gdLst/>
                <a:ahLst/>
                <a:cxnLst/>
                <a:rect l="l" t="t" r="r" b="b"/>
                <a:pathLst>
                  <a:path w="1964" h="3078" extrusionOk="0">
                    <a:moveTo>
                      <a:pt x="1821" y="0"/>
                    </a:moveTo>
                    <a:cubicBezTo>
                      <a:pt x="1053" y="803"/>
                      <a:pt x="438" y="1874"/>
                      <a:pt x="1" y="3016"/>
                    </a:cubicBezTo>
                    <a:cubicBezTo>
                      <a:pt x="45" y="3042"/>
                      <a:pt x="81" y="3060"/>
                      <a:pt x="126" y="3078"/>
                    </a:cubicBezTo>
                    <a:cubicBezTo>
                      <a:pt x="563" y="1918"/>
                      <a:pt x="1196" y="883"/>
                      <a:pt x="1963" y="81"/>
                    </a:cubicBezTo>
                    <a:cubicBezTo>
                      <a:pt x="1919" y="54"/>
                      <a:pt x="1865" y="27"/>
                      <a:pt x="182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58" name="Google Shape;1358;p50"/>
              <p:cNvSpPr/>
              <p:nvPr/>
            </p:nvSpPr>
            <p:spPr>
              <a:xfrm>
                <a:off x="6153875" y="2437625"/>
                <a:ext cx="107750" cy="79875"/>
              </a:xfrm>
              <a:custGeom>
                <a:avLst/>
                <a:gdLst/>
                <a:ahLst/>
                <a:cxnLst/>
                <a:rect l="l" t="t" r="r" b="b"/>
                <a:pathLst>
                  <a:path w="4310" h="3195" extrusionOk="0">
                    <a:moveTo>
                      <a:pt x="4203" y="1"/>
                    </a:moveTo>
                    <a:cubicBezTo>
                      <a:pt x="2668" y="1152"/>
                      <a:pt x="1143" y="1999"/>
                      <a:pt x="1" y="3123"/>
                    </a:cubicBezTo>
                    <a:cubicBezTo>
                      <a:pt x="45" y="3141"/>
                      <a:pt x="90" y="3168"/>
                      <a:pt x="135" y="3194"/>
                    </a:cubicBezTo>
                    <a:cubicBezTo>
                      <a:pt x="1312" y="2044"/>
                      <a:pt x="2784" y="1232"/>
                      <a:pt x="4310" y="81"/>
                    </a:cubicBezTo>
                    <a:cubicBezTo>
                      <a:pt x="4274" y="54"/>
                      <a:pt x="4238" y="27"/>
                      <a:pt x="4203"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59" name="Google Shape;1359;p50"/>
              <p:cNvSpPr/>
              <p:nvPr/>
            </p:nvSpPr>
            <p:spPr>
              <a:xfrm>
                <a:off x="6150300" y="2435400"/>
                <a:ext cx="108650" cy="80325"/>
              </a:xfrm>
              <a:custGeom>
                <a:avLst/>
                <a:gdLst/>
                <a:ahLst/>
                <a:cxnLst/>
                <a:rect l="l" t="t" r="r" b="b"/>
                <a:pathLst>
                  <a:path w="4346" h="3213" extrusionOk="0">
                    <a:moveTo>
                      <a:pt x="4230" y="1"/>
                    </a:moveTo>
                    <a:cubicBezTo>
                      <a:pt x="2668" y="1160"/>
                      <a:pt x="1063" y="2070"/>
                      <a:pt x="1" y="3132"/>
                    </a:cubicBezTo>
                    <a:cubicBezTo>
                      <a:pt x="55" y="3159"/>
                      <a:pt x="99" y="3185"/>
                      <a:pt x="144" y="3212"/>
                    </a:cubicBezTo>
                    <a:cubicBezTo>
                      <a:pt x="1286" y="2088"/>
                      <a:pt x="2811" y="1241"/>
                      <a:pt x="4346" y="90"/>
                    </a:cubicBezTo>
                    <a:cubicBezTo>
                      <a:pt x="4310" y="54"/>
                      <a:pt x="4274" y="27"/>
                      <a:pt x="423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60" name="Google Shape;1360;p50"/>
              <p:cNvSpPr/>
              <p:nvPr/>
            </p:nvSpPr>
            <p:spPr>
              <a:xfrm>
                <a:off x="6146750" y="2433175"/>
                <a:ext cx="109300" cy="80525"/>
              </a:xfrm>
              <a:custGeom>
                <a:avLst/>
                <a:gdLst/>
                <a:ahLst/>
                <a:cxnLst/>
                <a:rect l="l" t="t" r="r" b="b"/>
                <a:pathLst>
                  <a:path w="4372" h="3221" extrusionOk="0">
                    <a:moveTo>
                      <a:pt x="4256" y="0"/>
                    </a:moveTo>
                    <a:cubicBezTo>
                      <a:pt x="2659" y="1169"/>
                      <a:pt x="973" y="2141"/>
                      <a:pt x="0" y="3141"/>
                    </a:cubicBezTo>
                    <a:cubicBezTo>
                      <a:pt x="54" y="3167"/>
                      <a:pt x="98" y="3194"/>
                      <a:pt x="143" y="3221"/>
                    </a:cubicBezTo>
                    <a:cubicBezTo>
                      <a:pt x="1205" y="2159"/>
                      <a:pt x="2810" y="1249"/>
                      <a:pt x="4372" y="90"/>
                    </a:cubicBezTo>
                    <a:cubicBezTo>
                      <a:pt x="4336" y="63"/>
                      <a:pt x="4291" y="27"/>
                      <a:pt x="425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61" name="Google Shape;1361;p50"/>
              <p:cNvSpPr/>
              <p:nvPr/>
            </p:nvSpPr>
            <p:spPr>
              <a:xfrm>
                <a:off x="6143175" y="2430950"/>
                <a:ext cx="109975" cy="80750"/>
              </a:xfrm>
              <a:custGeom>
                <a:avLst/>
                <a:gdLst/>
                <a:ahLst/>
                <a:cxnLst/>
                <a:rect l="l" t="t" r="r" b="b"/>
                <a:pathLst>
                  <a:path w="4399" h="3230" extrusionOk="0">
                    <a:moveTo>
                      <a:pt x="4265" y="0"/>
                    </a:moveTo>
                    <a:cubicBezTo>
                      <a:pt x="2659" y="1169"/>
                      <a:pt x="928" y="2177"/>
                      <a:pt x="1" y="3149"/>
                    </a:cubicBezTo>
                    <a:cubicBezTo>
                      <a:pt x="45" y="3176"/>
                      <a:pt x="99" y="3203"/>
                      <a:pt x="143" y="3230"/>
                    </a:cubicBezTo>
                    <a:cubicBezTo>
                      <a:pt x="1116" y="2230"/>
                      <a:pt x="2802" y="1258"/>
                      <a:pt x="4399" y="89"/>
                    </a:cubicBezTo>
                    <a:cubicBezTo>
                      <a:pt x="4354" y="63"/>
                      <a:pt x="4309" y="27"/>
                      <a:pt x="4265"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62" name="Google Shape;1362;p50"/>
              <p:cNvSpPr/>
              <p:nvPr/>
            </p:nvSpPr>
            <p:spPr>
              <a:xfrm>
                <a:off x="6258925" y="2407075"/>
                <a:ext cx="38825" cy="32600"/>
              </a:xfrm>
              <a:custGeom>
                <a:avLst/>
                <a:gdLst/>
                <a:ahLst/>
                <a:cxnLst/>
                <a:rect l="l" t="t" r="r" b="b"/>
                <a:pathLst>
                  <a:path w="1553" h="1304" extrusionOk="0">
                    <a:moveTo>
                      <a:pt x="1455" y="1"/>
                    </a:moveTo>
                    <a:cubicBezTo>
                      <a:pt x="1000" y="438"/>
                      <a:pt x="509" y="839"/>
                      <a:pt x="1" y="1223"/>
                    </a:cubicBezTo>
                    <a:cubicBezTo>
                      <a:pt x="36" y="1249"/>
                      <a:pt x="72" y="1276"/>
                      <a:pt x="108" y="1303"/>
                    </a:cubicBezTo>
                    <a:cubicBezTo>
                      <a:pt x="607" y="928"/>
                      <a:pt x="1098" y="518"/>
                      <a:pt x="1553" y="81"/>
                    </a:cubicBezTo>
                    <a:cubicBezTo>
                      <a:pt x="1517" y="54"/>
                      <a:pt x="1490" y="27"/>
                      <a:pt x="145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63" name="Google Shape;1363;p50"/>
              <p:cNvSpPr/>
              <p:nvPr/>
            </p:nvSpPr>
            <p:spPr>
              <a:xfrm>
                <a:off x="6256025" y="2405075"/>
                <a:ext cx="39275" cy="32575"/>
              </a:xfrm>
              <a:custGeom>
                <a:avLst/>
                <a:gdLst/>
                <a:ahLst/>
                <a:cxnLst/>
                <a:rect l="l" t="t" r="r" b="b"/>
                <a:pathLst>
                  <a:path w="1571" h="1303" extrusionOk="0">
                    <a:moveTo>
                      <a:pt x="1481" y="0"/>
                    </a:moveTo>
                    <a:cubicBezTo>
                      <a:pt x="1018" y="428"/>
                      <a:pt x="518" y="830"/>
                      <a:pt x="1" y="1214"/>
                    </a:cubicBezTo>
                    <a:cubicBezTo>
                      <a:pt x="45" y="1240"/>
                      <a:pt x="81" y="1267"/>
                      <a:pt x="117" y="1303"/>
                    </a:cubicBezTo>
                    <a:cubicBezTo>
                      <a:pt x="625" y="919"/>
                      <a:pt x="1116" y="518"/>
                      <a:pt x="1571" y="81"/>
                    </a:cubicBezTo>
                    <a:cubicBezTo>
                      <a:pt x="1544" y="54"/>
                      <a:pt x="1508" y="27"/>
                      <a:pt x="148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64" name="Google Shape;1364;p50"/>
              <p:cNvSpPr/>
              <p:nvPr/>
            </p:nvSpPr>
            <p:spPr>
              <a:xfrm>
                <a:off x="6253125" y="2402850"/>
                <a:ext cx="39950" cy="32575"/>
              </a:xfrm>
              <a:custGeom>
                <a:avLst/>
                <a:gdLst/>
                <a:ahLst/>
                <a:cxnLst/>
                <a:rect l="l" t="t" r="r" b="b"/>
                <a:pathLst>
                  <a:path w="1598" h="1303" extrusionOk="0">
                    <a:moveTo>
                      <a:pt x="1490" y="0"/>
                    </a:moveTo>
                    <a:cubicBezTo>
                      <a:pt x="1027" y="428"/>
                      <a:pt x="518" y="830"/>
                      <a:pt x="1" y="1213"/>
                    </a:cubicBezTo>
                    <a:cubicBezTo>
                      <a:pt x="36" y="1240"/>
                      <a:pt x="81" y="1276"/>
                      <a:pt x="117" y="1303"/>
                    </a:cubicBezTo>
                    <a:cubicBezTo>
                      <a:pt x="634" y="919"/>
                      <a:pt x="1134" y="517"/>
                      <a:pt x="1597" y="89"/>
                    </a:cubicBezTo>
                    <a:cubicBezTo>
                      <a:pt x="1562" y="63"/>
                      <a:pt x="1526" y="27"/>
                      <a:pt x="1490"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65" name="Google Shape;1365;p50"/>
              <p:cNvSpPr/>
              <p:nvPr/>
            </p:nvSpPr>
            <p:spPr>
              <a:xfrm>
                <a:off x="6249775" y="2400825"/>
                <a:ext cx="40625" cy="32375"/>
              </a:xfrm>
              <a:custGeom>
                <a:avLst/>
                <a:gdLst/>
                <a:ahLst/>
                <a:cxnLst/>
                <a:rect l="l" t="t" r="r" b="b"/>
                <a:pathLst>
                  <a:path w="1625" h="1295" extrusionOk="0">
                    <a:moveTo>
                      <a:pt x="1500" y="1"/>
                    </a:moveTo>
                    <a:cubicBezTo>
                      <a:pt x="1036" y="420"/>
                      <a:pt x="527" y="821"/>
                      <a:pt x="1" y="1205"/>
                    </a:cubicBezTo>
                    <a:cubicBezTo>
                      <a:pt x="45" y="1232"/>
                      <a:pt x="90" y="1268"/>
                      <a:pt x="135" y="1294"/>
                    </a:cubicBezTo>
                    <a:cubicBezTo>
                      <a:pt x="652" y="911"/>
                      <a:pt x="1161" y="509"/>
                      <a:pt x="1624" y="81"/>
                    </a:cubicBezTo>
                    <a:cubicBezTo>
                      <a:pt x="1589" y="54"/>
                      <a:pt x="1544" y="28"/>
                      <a:pt x="150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66" name="Google Shape;1366;p50"/>
              <p:cNvSpPr/>
              <p:nvPr/>
            </p:nvSpPr>
            <p:spPr>
              <a:xfrm>
                <a:off x="6295275" y="2372500"/>
                <a:ext cx="34825" cy="36600"/>
              </a:xfrm>
              <a:custGeom>
                <a:avLst/>
                <a:gdLst/>
                <a:ahLst/>
                <a:cxnLst/>
                <a:rect l="l" t="t" r="r" b="b"/>
                <a:pathLst>
                  <a:path w="1393" h="1464" extrusionOk="0">
                    <a:moveTo>
                      <a:pt x="1285" y="1"/>
                    </a:moveTo>
                    <a:cubicBezTo>
                      <a:pt x="893" y="491"/>
                      <a:pt x="465" y="955"/>
                      <a:pt x="1" y="1384"/>
                    </a:cubicBezTo>
                    <a:cubicBezTo>
                      <a:pt x="36" y="1410"/>
                      <a:pt x="63" y="1437"/>
                      <a:pt x="99" y="1464"/>
                    </a:cubicBezTo>
                    <a:cubicBezTo>
                      <a:pt x="563" y="1027"/>
                      <a:pt x="1000" y="563"/>
                      <a:pt x="1392" y="72"/>
                    </a:cubicBezTo>
                    <a:cubicBezTo>
                      <a:pt x="1357" y="54"/>
                      <a:pt x="1321" y="28"/>
                      <a:pt x="128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67" name="Google Shape;1367;p50"/>
              <p:cNvSpPr/>
              <p:nvPr/>
            </p:nvSpPr>
            <p:spPr>
              <a:xfrm>
                <a:off x="6293050" y="2370950"/>
                <a:ext cx="34375" cy="36150"/>
              </a:xfrm>
              <a:custGeom>
                <a:avLst/>
                <a:gdLst/>
                <a:ahLst/>
                <a:cxnLst/>
                <a:rect l="l" t="t" r="r" b="b"/>
                <a:pathLst>
                  <a:path w="1375" h="1446" extrusionOk="0">
                    <a:moveTo>
                      <a:pt x="1258" y="0"/>
                    </a:moveTo>
                    <a:cubicBezTo>
                      <a:pt x="884" y="482"/>
                      <a:pt x="455" y="937"/>
                      <a:pt x="0" y="1365"/>
                    </a:cubicBezTo>
                    <a:cubicBezTo>
                      <a:pt x="27" y="1392"/>
                      <a:pt x="63" y="1419"/>
                      <a:pt x="90" y="1446"/>
                    </a:cubicBezTo>
                    <a:cubicBezTo>
                      <a:pt x="554" y="1017"/>
                      <a:pt x="982" y="553"/>
                      <a:pt x="1374" y="63"/>
                    </a:cubicBezTo>
                    <a:cubicBezTo>
                      <a:pt x="1339" y="45"/>
                      <a:pt x="1294" y="18"/>
                      <a:pt x="1258"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68" name="Google Shape;1368;p50"/>
              <p:cNvSpPr/>
              <p:nvPr/>
            </p:nvSpPr>
            <p:spPr>
              <a:xfrm>
                <a:off x="6290375" y="2369150"/>
                <a:ext cx="34150" cy="35950"/>
              </a:xfrm>
              <a:custGeom>
                <a:avLst/>
                <a:gdLst/>
                <a:ahLst/>
                <a:cxnLst/>
                <a:rect l="l" t="t" r="r" b="b"/>
                <a:pathLst>
                  <a:path w="1366" h="1438" extrusionOk="0">
                    <a:moveTo>
                      <a:pt x="1240" y="1"/>
                    </a:moveTo>
                    <a:cubicBezTo>
                      <a:pt x="893" y="474"/>
                      <a:pt x="464" y="929"/>
                      <a:pt x="0" y="1348"/>
                    </a:cubicBezTo>
                    <a:cubicBezTo>
                      <a:pt x="36" y="1375"/>
                      <a:pt x="72" y="1411"/>
                      <a:pt x="107" y="1437"/>
                    </a:cubicBezTo>
                    <a:cubicBezTo>
                      <a:pt x="562" y="1009"/>
                      <a:pt x="991" y="554"/>
                      <a:pt x="1365" y="72"/>
                    </a:cubicBezTo>
                    <a:cubicBezTo>
                      <a:pt x="1321" y="46"/>
                      <a:pt x="1285" y="19"/>
                      <a:pt x="124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69" name="Google Shape;1369;p50"/>
              <p:cNvSpPr/>
              <p:nvPr/>
            </p:nvSpPr>
            <p:spPr>
              <a:xfrm>
                <a:off x="6287250" y="2367375"/>
                <a:ext cx="34150" cy="35500"/>
              </a:xfrm>
              <a:custGeom>
                <a:avLst/>
                <a:gdLst/>
                <a:ahLst/>
                <a:cxnLst/>
                <a:rect l="l" t="t" r="r" b="b"/>
                <a:pathLst>
                  <a:path w="1366" h="1420" extrusionOk="0">
                    <a:moveTo>
                      <a:pt x="1232" y="1"/>
                    </a:moveTo>
                    <a:cubicBezTo>
                      <a:pt x="893" y="473"/>
                      <a:pt x="473" y="919"/>
                      <a:pt x="1" y="1339"/>
                    </a:cubicBezTo>
                    <a:cubicBezTo>
                      <a:pt x="45" y="1366"/>
                      <a:pt x="90" y="1392"/>
                      <a:pt x="125" y="1419"/>
                    </a:cubicBezTo>
                    <a:cubicBezTo>
                      <a:pt x="589" y="1000"/>
                      <a:pt x="1018" y="545"/>
                      <a:pt x="1365" y="72"/>
                    </a:cubicBezTo>
                    <a:cubicBezTo>
                      <a:pt x="1321" y="45"/>
                      <a:pt x="1276" y="27"/>
                      <a:pt x="1232"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70" name="Google Shape;1370;p50"/>
              <p:cNvSpPr/>
              <p:nvPr/>
            </p:nvSpPr>
            <p:spPr>
              <a:xfrm>
                <a:off x="6324500" y="2338150"/>
                <a:ext cx="27675" cy="36175"/>
              </a:xfrm>
              <a:custGeom>
                <a:avLst/>
                <a:gdLst/>
                <a:ahLst/>
                <a:cxnLst/>
                <a:rect l="l" t="t" r="r" b="b"/>
                <a:pathLst>
                  <a:path w="1107" h="1447" extrusionOk="0">
                    <a:moveTo>
                      <a:pt x="866" y="1"/>
                    </a:moveTo>
                    <a:cubicBezTo>
                      <a:pt x="616" y="429"/>
                      <a:pt x="339" y="866"/>
                      <a:pt x="0" y="1312"/>
                    </a:cubicBezTo>
                    <a:cubicBezTo>
                      <a:pt x="81" y="1357"/>
                      <a:pt x="152" y="1402"/>
                      <a:pt x="223" y="1446"/>
                    </a:cubicBezTo>
                    <a:cubicBezTo>
                      <a:pt x="545" y="1054"/>
                      <a:pt x="839" y="634"/>
                      <a:pt x="1107" y="206"/>
                    </a:cubicBezTo>
                    <a:cubicBezTo>
                      <a:pt x="1017" y="153"/>
                      <a:pt x="946" y="81"/>
                      <a:pt x="86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71" name="Google Shape;1371;p50"/>
              <p:cNvSpPr/>
              <p:nvPr/>
            </p:nvSpPr>
            <p:spPr>
              <a:xfrm>
                <a:off x="6318025" y="2333025"/>
                <a:ext cx="28125" cy="37950"/>
              </a:xfrm>
              <a:custGeom>
                <a:avLst/>
                <a:gdLst/>
                <a:ahLst/>
                <a:cxnLst/>
                <a:rect l="l" t="t" r="r" b="b"/>
                <a:pathLst>
                  <a:path w="1125" h="1518" extrusionOk="0">
                    <a:moveTo>
                      <a:pt x="866" y="1"/>
                    </a:moveTo>
                    <a:cubicBezTo>
                      <a:pt x="634" y="429"/>
                      <a:pt x="357" y="884"/>
                      <a:pt x="1" y="1375"/>
                    </a:cubicBezTo>
                    <a:cubicBezTo>
                      <a:pt x="90" y="1419"/>
                      <a:pt x="179" y="1464"/>
                      <a:pt x="259" y="1517"/>
                    </a:cubicBezTo>
                    <a:cubicBezTo>
                      <a:pt x="598" y="1071"/>
                      <a:pt x="875" y="634"/>
                      <a:pt x="1125" y="206"/>
                    </a:cubicBezTo>
                    <a:cubicBezTo>
                      <a:pt x="1044" y="126"/>
                      <a:pt x="964" y="45"/>
                      <a:pt x="86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72" name="Google Shape;1372;p50"/>
              <p:cNvSpPr/>
              <p:nvPr/>
            </p:nvSpPr>
            <p:spPr>
              <a:xfrm>
                <a:off x="6339650" y="2301375"/>
                <a:ext cx="29925" cy="41950"/>
              </a:xfrm>
              <a:custGeom>
                <a:avLst/>
                <a:gdLst/>
                <a:ahLst/>
                <a:cxnLst/>
                <a:rect l="l" t="t" r="r" b="b"/>
                <a:pathLst>
                  <a:path w="1197" h="1678" extrusionOk="0">
                    <a:moveTo>
                      <a:pt x="599" y="0"/>
                    </a:moveTo>
                    <a:cubicBezTo>
                      <a:pt x="420" y="419"/>
                      <a:pt x="233" y="830"/>
                      <a:pt x="1" y="1267"/>
                    </a:cubicBezTo>
                    <a:cubicBezTo>
                      <a:pt x="197" y="1365"/>
                      <a:pt x="331" y="1579"/>
                      <a:pt x="501" y="1677"/>
                    </a:cubicBezTo>
                    <a:cubicBezTo>
                      <a:pt x="759" y="1240"/>
                      <a:pt x="991" y="794"/>
                      <a:pt x="1196" y="330"/>
                    </a:cubicBezTo>
                    <a:cubicBezTo>
                      <a:pt x="1018" y="214"/>
                      <a:pt x="813" y="107"/>
                      <a:pt x="59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73" name="Google Shape;1373;p50"/>
              <p:cNvSpPr/>
              <p:nvPr/>
            </p:nvSpPr>
            <p:spPr>
              <a:xfrm>
                <a:off x="6354600" y="2196775"/>
                <a:ext cx="70500" cy="112875"/>
              </a:xfrm>
              <a:custGeom>
                <a:avLst/>
                <a:gdLst/>
                <a:ahLst/>
                <a:cxnLst/>
                <a:rect l="l" t="t" r="r" b="b"/>
                <a:pathLst>
                  <a:path w="2820" h="4515" extrusionOk="0">
                    <a:moveTo>
                      <a:pt x="2383" y="0"/>
                    </a:moveTo>
                    <a:cubicBezTo>
                      <a:pt x="1018" y="1757"/>
                      <a:pt x="527" y="2989"/>
                      <a:pt x="1" y="4184"/>
                    </a:cubicBezTo>
                    <a:cubicBezTo>
                      <a:pt x="215" y="4291"/>
                      <a:pt x="420" y="4398"/>
                      <a:pt x="598" y="4514"/>
                    </a:cubicBezTo>
                    <a:cubicBezTo>
                      <a:pt x="1232" y="3006"/>
                      <a:pt x="1919" y="1615"/>
                      <a:pt x="2820" y="393"/>
                    </a:cubicBezTo>
                    <a:cubicBezTo>
                      <a:pt x="2686" y="259"/>
                      <a:pt x="2534" y="125"/>
                      <a:pt x="2383"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74" name="Google Shape;1374;p50"/>
              <p:cNvSpPr/>
              <p:nvPr/>
            </p:nvSpPr>
            <p:spPr>
              <a:xfrm>
                <a:off x="6414150" y="2122275"/>
                <a:ext cx="98375" cy="84325"/>
              </a:xfrm>
              <a:custGeom>
                <a:avLst/>
                <a:gdLst/>
                <a:ahLst/>
                <a:cxnLst/>
                <a:rect l="l" t="t" r="r" b="b"/>
                <a:pathLst>
                  <a:path w="3935" h="3373" extrusionOk="0">
                    <a:moveTo>
                      <a:pt x="3676" y="0"/>
                    </a:moveTo>
                    <a:cubicBezTo>
                      <a:pt x="2418" y="643"/>
                      <a:pt x="1160" y="1481"/>
                      <a:pt x="1" y="2980"/>
                    </a:cubicBezTo>
                    <a:cubicBezTo>
                      <a:pt x="152" y="3105"/>
                      <a:pt x="304" y="3239"/>
                      <a:pt x="438" y="3373"/>
                    </a:cubicBezTo>
                    <a:cubicBezTo>
                      <a:pt x="1339" y="2159"/>
                      <a:pt x="2445" y="1124"/>
                      <a:pt x="3935" y="313"/>
                    </a:cubicBezTo>
                    <a:cubicBezTo>
                      <a:pt x="3854" y="206"/>
                      <a:pt x="3765" y="99"/>
                      <a:pt x="367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75" name="Google Shape;1375;p50"/>
              <p:cNvSpPr/>
              <p:nvPr/>
            </p:nvSpPr>
            <p:spPr>
              <a:xfrm>
                <a:off x="6506050" y="2077450"/>
                <a:ext cx="96800" cy="52650"/>
              </a:xfrm>
              <a:custGeom>
                <a:avLst/>
                <a:gdLst/>
                <a:ahLst/>
                <a:cxnLst/>
                <a:rect l="l" t="t" r="r" b="b"/>
                <a:pathLst>
                  <a:path w="3872" h="2106" extrusionOk="0">
                    <a:moveTo>
                      <a:pt x="3667" y="0"/>
                    </a:moveTo>
                    <a:cubicBezTo>
                      <a:pt x="2507" y="714"/>
                      <a:pt x="1258" y="1160"/>
                      <a:pt x="0" y="1793"/>
                    </a:cubicBezTo>
                    <a:cubicBezTo>
                      <a:pt x="89" y="1892"/>
                      <a:pt x="178" y="1999"/>
                      <a:pt x="259" y="2106"/>
                    </a:cubicBezTo>
                    <a:cubicBezTo>
                      <a:pt x="1445" y="1472"/>
                      <a:pt x="2703" y="982"/>
                      <a:pt x="3872" y="295"/>
                    </a:cubicBezTo>
                    <a:cubicBezTo>
                      <a:pt x="3809" y="206"/>
                      <a:pt x="3747" y="98"/>
                      <a:pt x="366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76" name="Google Shape;1376;p50"/>
              <p:cNvSpPr/>
              <p:nvPr/>
            </p:nvSpPr>
            <p:spPr>
              <a:xfrm>
                <a:off x="6597700" y="2074100"/>
                <a:ext cx="10500" cy="10725"/>
              </a:xfrm>
              <a:custGeom>
                <a:avLst/>
                <a:gdLst/>
                <a:ahLst/>
                <a:cxnLst/>
                <a:rect l="l" t="t" r="r" b="b"/>
                <a:pathLst>
                  <a:path w="420" h="429" extrusionOk="0">
                    <a:moveTo>
                      <a:pt x="224" y="1"/>
                    </a:moveTo>
                    <a:cubicBezTo>
                      <a:pt x="152" y="45"/>
                      <a:pt x="72" y="90"/>
                      <a:pt x="1" y="134"/>
                    </a:cubicBezTo>
                    <a:cubicBezTo>
                      <a:pt x="81" y="232"/>
                      <a:pt x="143" y="340"/>
                      <a:pt x="206" y="429"/>
                    </a:cubicBezTo>
                    <a:cubicBezTo>
                      <a:pt x="277" y="393"/>
                      <a:pt x="349" y="348"/>
                      <a:pt x="420" y="295"/>
                    </a:cubicBezTo>
                    <a:cubicBezTo>
                      <a:pt x="366" y="206"/>
                      <a:pt x="295" y="99"/>
                      <a:pt x="224"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77" name="Google Shape;1377;p50"/>
              <p:cNvSpPr/>
              <p:nvPr/>
            </p:nvSpPr>
            <p:spPr>
              <a:xfrm>
                <a:off x="6603275" y="2007425"/>
                <a:ext cx="73850" cy="74050"/>
              </a:xfrm>
              <a:custGeom>
                <a:avLst/>
                <a:gdLst/>
                <a:ahLst/>
                <a:cxnLst/>
                <a:rect l="l" t="t" r="r" b="b"/>
                <a:pathLst>
                  <a:path w="2954" h="2962" extrusionOk="0">
                    <a:moveTo>
                      <a:pt x="2954" y="0"/>
                    </a:moveTo>
                    <a:cubicBezTo>
                      <a:pt x="2525" y="919"/>
                      <a:pt x="1490" y="1731"/>
                      <a:pt x="1" y="2668"/>
                    </a:cubicBezTo>
                    <a:cubicBezTo>
                      <a:pt x="72" y="2766"/>
                      <a:pt x="143" y="2873"/>
                      <a:pt x="197" y="2962"/>
                    </a:cubicBezTo>
                    <a:cubicBezTo>
                      <a:pt x="946" y="2516"/>
                      <a:pt x="2079" y="1838"/>
                      <a:pt x="2391" y="1383"/>
                    </a:cubicBezTo>
                    <a:cubicBezTo>
                      <a:pt x="2784" y="821"/>
                      <a:pt x="2918" y="339"/>
                      <a:pt x="2954"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78" name="Google Shape;1378;p50"/>
              <p:cNvSpPr/>
              <p:nvPr/>
            </p:nvSpPr>
            <p:spPr>
              <a:xfrm>
                <a:off x="6085850" y="2505425"/>
                <a:ext cx="57350" cy="79650"/>
              </a:xfrm>
              <a:custGeom>
                <a:avLst/>
                <a:gdLst/>
                <a:ahLst/>
                <a:cxnLst/>
                <a:rect l="l" t="t" r="r" b="b"/>
                <a:pathLst>
                  <a:path w="2294" h="3186" extrusionOk="0">
                    <a:moveTo>
                      <a:pt x="1955" y="1"/>
                    </a:moveTo>
                    <a:cubicBezTo>
                      <a:pt x="1143" y="813"/>
                      <a:pt x="456" y="1758"/>
                      <a:pt x="1" y="2954"/>
                    </a:cubicBezTo>
                    <a:cubicBezTo>
                      <a:pt x="161" y="3034"/>
                      <a:pt x="322" y="3114"/>
                      <a:pt x="474" y="3186"/>
                    </a:cubicBezTo>
                    <a:cubicBezTo>
                      <a:pt x="911" y="2044"/>
                      <a:pt x="1526" y="973"/>
                      <a:pt x="2294" y="170"/>
                    </a:cubicBezTo>
                    <a:cubicBezTo>
                      <a:pt x="2186" y="117"/>
                      <a:pt x="2079" y="54"/>
                      <a:pt x="195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79" name="Google Shape;1379;p50"/>
              <p:cNvSpPr/>
              <p:nvPr/>
            </p:nvSpPr>
            <p:spPr>
              <a:xfrm>
                <a:off x="6134700" y="2424700"/>
                <a:ext cx="115100" cy="85000"/>
              </a:xfrm>
              <a:custGeom>
                <a:avLst/>
                <a:gdLst/>
                <a:ahLst/>
                <a:cxnLst/>
                <a:rect l="l" t="t" r="r" b="b"/>
                <a:pathLst>
                  <a:path w="4604" h="3400" extrusionOk="0">
                    <a:moveTo>
                      <a:pt x="4202" y="0"/>
                    </a:moveTo>
                    <a:cubicBezTo>
                      <a:pt x="2721" y="1062"/>
                      <a:pt x="1214" y="1999"/>
                      <a:pt x="1" y="3230"/>
                    </a:cubicBezTo>
                    <a:cubicBezTo>
                      <a:pt x="125" y="3283"/>
                      <a:pt x="232" y="3346"/>
                      <a:pt x="340" y="3399"/>
                    </a:cubicBezTo>
                    <a:cubicBezTo>
                      <a:pt x="1267" y="2427"/>
                      <a:pt x="2998" y="1419"/>
                      <a:pt x="4604" y="250"/>
                    </a:cubicBezTo>
                    <a:cubicBezTo>
                      <a:pt x="4479" y="170"/>
                      <a:pt x="4345" y="81"/>
                      <a:pt x="420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80" name="Google Shape;1380;p50"/>
              <p:cNvSpPr/>
              <p:nvPr/>
            </p:nvSpPr>
            <p:spPr>
              <a:xfrm>
                <a:off x="6239750" y="2362250"/>
                <a:ext cx="78300" cy="68725"/>
              </a:xfrm>
              <a:custGeom>
                <a:avLst/>
                <a:gdLst/>
                <a:ahLst/>
                <a:cxnLst/>
                <a:rect l="l" t="t" r="r" b="b"/>
                <a:pathLst>
                  <a:path w="3132" h="2749" extrusionOk="0">
                    <a:moveTo>
                      <a:pt x="2766" y="0"/>
                    </a:moveTo>
                    <a:cubicBezTo>
                      <a:pt x="1990" y="946"/>
                      <a:pt x="1044" y="1749"/>
                      <a:pt x="0" y="2498"/>
                    </a:cubicBezTo>
                    <a:cubicBezTo>
                      <a:pt x="143" y="2579"/>
                      <a:pt x="277" y="2668"/>
                      <a:pt x="402" y="2748"/>
                    </a:cubicBezTo>
                    <a:cubicBezTo>
                      <a:pt x="1454" y="1981"/>
                      <a:pt x="2445" y="1151"/>
                      <a:pt x="3132" y="206"/>
                    </a:cubicBezTo>
                    <a:cubicBezTo>
                      <a:pt x="3016" y="134"/>
                      <a:pt x="2900" y="72"/>
                      <a:pt x="276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81" name="Google Shape;1381;p50"/>
              <p:cNvSpPr/>
              <p:nvPr/>
            </p:nvSpPr>
            <p:spPr>
              <a:xfrm>
                <a:off x="6308875" y="2297575"/>
                <a:ext cx="45750" cy="69825"/>
              </a:xfrm>
              <a:custGeom>
                <a:avLst/>
                <a:gdLst/>
                <a:ahLst/>
                <a:cxnLst/>
                <a:rect l="l" t="t" r="r" b="b"/>
                <a:pathLst>
                  <a:path w="1830" h="2793" extrusionOk="0">
                    <a:moveTo>
                      <a:pt x="1500" y="0"/>
                    </a:moveTo>
                    <a:cubicBezTo>
                      <a:pt x="1143" y="982"/>
                      <a:pt x="625" y="1829"/>
                      <a:pt x="1" y="2587"/>
                    </a:cubicBezTo>
                    <a:cubicBezTo>
                      <a:pt x="135" y="2659"/>
                      <a:pt x="251" y="2721"/>
                      <a:pt x="367" y="2793"/>
                    </a:cubicBezTo>
                    <a:cubicBezTo>
                      <a:pt x="1080" y="1811"/>
                      <a:pt x="1464" y="991"/>
                      <a:pt x="1830" y="152"/>
                    </a:cubicBezTo>
                    <a:cubicBezTo>
                      <a:pt x="1723" y="98"/>
                      <a:pt x="1616" y="54"/>
                      <a:pt x="1500"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82" name="Google Shape;1382;p50"/>
              <p:cNvSpPr/>
              <p:nvPr/>
            </p:nvSpPr>
            <p:spPr>
              <a:xfrm>
                <a:off x="6346350" y="2190975"/>
                <a:ext cx="67825" cy="110400"/>
              </a:xfrm>
              <a:custGeom>
                <a:avLst/>
                <a:gdLst/>
                <a:ahLst/>
                <a:cxnLst/>
                <a:rect l="l" t="t" r="r" b="b"/>
                <a:pathLst>
                  <a:path w="2713" h="4416" extrusionOk="0">
                    <a:moveTo>
                      <a:pt x="2347" y="0"/>
                    </a:moveTo>
                    <a:cubicBezTo>
                      <a:pt x="1339" y="1204"/>
                      <a:pt x="589" y="2623"/>
                      <a:pt x="1" y="4264"/>
                    </a:cubicBezTo>
                    <a:cubicBezTo>
                      <a:pt x="117" y="4318"/>
                      <a:pt x="224" y="4362"/>
                      <a:pt x="331" y="4416"/>
                    </a:cubicBezTo>
                    <a:cubicBezTo>
                      <a:pt x="857" y="3221"/>
                      <a:pt x="1348" y="1989"/>
                      <a:pt x="2713" y="232"/>
                    </a:cubicBezTo>
                    <a:cubicBezTo>
                      <a:pt x="2588" y="152"/>
                      <a:pt x="2472" y="71"/>
                      <a:pt x="234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83" name="Google Shape;1383;p50"/>
              <p:cNvSpPr/>
              <p:nvPr/>
            </p:nvSpPr>
            <p:spPr>
              <a:xfrm>
                <a:off x="6405000" y="2115800"/>
                <a:ext cx="101075" cy="81000"/>
              </a:xfrm>
              <a:custGeom>
                <a:avLst/>
                <a:gdLst/>
                <a:ahLst/>
                <a:cxnLst/>
                <a:rect l="l" t="t" r="r" b="b"/>
                <a:pathLst>
                  <a:path w="4043" h="3240" extrusionOk="0">
                    <a:moveTo>
                      <a:pt x="3810" y="1"/>
                    </a:moveTo>
                    <a:cubicBezTo>
                      <a:pt x="2231" y="813"/>
                      <a:pt x="991" y="1812"/>
                      <a:pt x="1" y="3007"/>
                    </a:cubicBezTo>
                    <a:cubicBezTo>
                      <a:pt x="126" y="3078"/>
                      <a:pt x="242" y="3159"/>
                      <a:pt x="367" y="3239"/>
                    </a:cubicBezTo>
                    <a:cubicBezTo>
                      <a:pt x="1526" y="1740"/>
                      <a:pt x="2784" y="902"/>
                      <a:pt x="4042" y="259"/>
                    </a:cubicBezTo>
                    <a:cubicBezTo>
                      <a:pt x="3971" y="170"/>
                      <a:pt x="3890" y="81"/>
                      <a:pt x="381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84" name="Google Shape;1384;p50"/>
              <p:cNvSpPr/>
              <p:nvPr/>
            </p:nvSpPr>
            <p:spPr>
              <a:xfrm>
                <a:off x="6500250" y="2072325"/>
                <a:ext cx="97475" cy="49975"/>
              </a:xfrm>
              <a:custGeom>
                <a:avLst/>
                <a:gdLst/>
                <a:ahLst/>
                <a:cxnLst/>
                <a:rect l="l" t="t" r="r" b="b"/>
                <a:pathLst>
                  <a:path w="3899" h="1999" extrusionOk="0">
                    <a:moveTo>
                      <a:pt x="3729" y="0"/>
                    </a:moveTo>
                    <a:cubicBezTo>
                      <a:pt x="2552" y="696"/>
                      <a:pt x="1222" y="1115"/>
                      <a:pt x="0" y="1740"/>
                    </a:cubicBezTo>
                    <a:cubicBezTo>
                      <a:pt x="80" y="1820"/>
                      <a:pt x="161" y="1909"/>
                      <a:pt x="232" y="1998"/>
                    </a:cubicBezTo>
                    <a:cubicBezTo>
                      <a:pt x="1490" y="1365"/>
                      <a:pt x="2739" y="919"/>
                      <a:pt x="3899" y="205"/>
                    </a:cubicBezTo>
                    <a:cubicBezTo>
                      <a:pt x="3845" y="143"/>
                      <a:pt x="3792" y="72"/>
                      <a:pt x="372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85" name="Google Shape;1385;p50"/>
              <p:cNvSpPr/>
              <p:nvPr/>
            </p:nvSpPr>
            <p:spPr>
              <a:xfrm>
                <a:off x="6593475" y="2068975"/>
                <a:ext cx="9825" cy="8500"/>
              </a:xfrm>
              <a:custGeom>
                <a:avLst/>
                <a:gdLst/>
                <a:ahLst/>
                <a:cxnLst/>
                <a:rect l="l" t="t" r="r" b="b"/>
                <a:pathLst>
                  <a:path w="393" h="340" extrusionOk="0">
                    <a:moveTo>
                      <a:pt x="232" y="0"/>
                    </a:moveTo>
                    <a:cubicBezTo>
                      <a:pt x="152" y="45"/>
                      <a:pt x="80" y="90"/>
                      <a:pt x="0" y="134"/>
                    </a:cubicBezTo>
                    <a:cubicBezTo>
                      <a:pt x="63" y="206"/>
                      <a:pt x="116" y="277"/>
                      <a:pt x="170" y="339"/>
                    </a:cubicBezTo>
                    <a:cubicBezTo>
                      <a:pt x="241" y="295"/>
                      <a:pt x="321" y="250"/>
                      <a:pt x="393" y="206"/>
                    </a:cubicBezTo>
                    <a:cubicBezTo>
                      <a:pt x="339" y="134"/>
                      <a:pt x="286" y="72"/>
                      <a:pt x="23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86" name="Google Shape;1386;p50"/>
              <p:cNvSpPr/>
              <p:nvPr/>
            </p:nvSpPr>
            <p:spPr>
              <a:xfrm>
                <a:off x="6602175" y="1994700"/>
                <a:ext cx="75625" cy="79425"/>
              </a:xfrm>
              <a:custGeom>
                <a:avLst/>
                <a:gdLst/>
                <a:ahLst/>
                <a:cxnLst/>
                <a:rect l="l" t="t" r="r" b="b"/>
                <a:pathLst>
                  <a:path w="3025" h="3177" extrusionOk="0">
                    <a:moveTo>
                      <a:pt x="2980" y="1"/>
                    </a:moveTo>
                    <a:cubicBezTo>
                      <a:pt x="2516" y="1089"/>
                      <a:pt x="1427" y="2035"/>
                      <a:pt x="0" y="3123"/>
                    </a:cubicBezTo>
                    <a:cubicBezTo>
                      <a:pt x="18" y="3141"/>
                      <a:pt x="27" y="3159"/>
                      <a:pt x="45" y="3177"/>
                    </a:cubicBezTo>
                    <a:cubicBezTo>
                      <a:pt x="1534" y="2240"/>
                      <a:pt x="2569" y="1428"/>
                      <a:pt x="2998" y="509"/>
                    </a:cubicBezTo>
                    <a:cubicBezTo>
                      <a:pt x="3024" y="188"/>
                      <a:pt x="2980" y="1"/>
                      <a:pt x="298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87" name="Google Shape;1387;p50"/>
              <p:cNvSpPr/>
              <p:nvPr/>
            </p:nvSpPr>
            <p:spPr>
              <a:xfrm>
                <a:off x="6599275" y="1994700"/>
                <a:ext cx="77400" cy="78075"/>
              </a:xfrm>
              <a:custGeom>
                <a:avLst/>
                <a:gdLst/>
                <a:ahLst/>
                <a:cxnLst/>
                <a:rect l="l" t="t" r="r" b="b"/>
                <a:pathLst>
                  <a:path w="3096" h="3123" extrusionOk="0">
                    <a:moveTo>
                      <a:pt x="3096" y="1"/>
                    </a:moveTo>
                    <a:cubicBezTo>
                      <a:pt x="2764" y="779"/>
                      <a:pt x="2113" y="1484"/>
                      <a:pt x="1247" y="2220"/>
                    </a:cubicBezTo>
                    <a:lnTo>
                      <a:pt x="1247" y="2220"/>
                    </a:lnTo>
                    <a:cubicBezTo>
                      <a:pt x="1762" y="1902"/>
                      <a:pt x="2189" y="1586"/>
                      <a:pt x="2409" y="1187"/>
                    </a:cubicBezTo>
                    <a:cubicBezTo>
                      <a:pt x="2757" y="839"/>
                      <a:pt x="2998" y="447"/>
                      <a:pt x="3096" y="1"/>
                    </a:cubicBezTo>
                    <a:close/>
                    <a:moveTo>
                      <a:pt x="1247" y="2220"/>
                    </a:moveTo>
                    <a:cubicBezTo>
                      <a:pt x="863" y="2458"/>
                      <a:pt x="431" y="2697"/>
                      <a:pt x="0" y="2971"/>
                    </a:cubicBezTo>
                    <a:cubicBezTo>
                      <a:pt x="36" y="3025"/>
                      <a:pt x="80" y="3069"/>
                      <a:pt x="116" y="3123"/>
                    </a:cubicBezTo>
                    <a:cubicBezTo>
                      <a:pt x="523" y="2813"/>
                      <a:pt x="902" y="2514"/>
                      <a:pt x="1247" y="222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88" name="Google Shape;1388;p50"/>
              <p:cNvSpPr/>
              <p:nvPr/>
            </p:nvSpPr>
            <p:spPr>
              <a:xfrm>
                <a:off x="6072475" y="2449675"/>
                <a:ext cx="120900" cy="129600"/>
              </a:xfrm>
              <a:custGeom>
                <a:avLst/>
                <a:gdLst/>
                <a:ahLst/>
                <a:cxnLst/>
                <a:rect l="l" t="t" r="r" b="b"/>
                <a:pathLst>
                  <a:path w="4836" h="5184" extrusionOk="0">
                    <a:moveTo>
                      <a:pt x="4318" y="0"/>
                    </a:moveTo>
                    <a:cubicBezTo>
                      <a:pt x="2043" y="1517"/>
                      <a:pt x="643" y="3292"/>
                      <a:pt x="1" y="4925"/>
                    </a:cubicBezTo>
                    <a:cubicBezTo>
                      <a:pt x="188" y="5014"/>
                      <a:pt x="366" y="5094"/>
                      <a:pt x="536" y="5184"/>
                    </a:cubicBezTo>
                    <a:cubicBezTo>
                      <a:pt x="1392" y="2953"/>
                      <a:pt x="3034" y="1588"/>
                      <a:pt x="4836" y="304"/>
                    </a:cubicBezTo>
                    <a:cubicBezTo>
                      <a:pt x="4675" y="197"/>
                      <a:pt x="4506" y="99"/>
                      <a:pt x="4318"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89" name="Google Shape;1389;p50"/>
              <p:cNvSpPr/>
              <p:nvPr/>
            </p:nvSpPr>
            <p:spPr>
              <a:xfrm>
                <a:off x="6180425" y="2418000"/>
                <a:ext cx="59350" cy="39275"/>
              </a:xfrm>
              <a:custGeom>
                <a:avLst/>
                <a:gdLst/>
                <a:ahLst/>
                <a:cxnLst/>
                <a:rect l="l" t="t" r="r" b="b"/>
                <a:pathLst>
                  <a:path w="2374" h="1571" extrusionOk="0">
                    <a:moveTo>
                      <a:pt x="1865" y="1"/>
                    </a:moveTo>
                    <a:cubicBezTo>
                      <a:pt x="1303" y="393"/>
                      <a:pt x="687" y="812"/>
                      <a:pt x="0" y="1267"/>
                    </a:cubicBezTo>
                    <a:cubicBezTo>
                      <a:pt x="188" y="1366"/>
                      <a:pt x="357" y="1464"/>
                      <a:pt x="518" y="1571"/>
                    </a:cubicBezTo>
                    <a:cubicBezTo>
                      <a:pt x="1124" y="1134"/>
                      <a:pt x="1749" y="705"/>
                      <a:pt x="2373" y="268"/>
                    </a:cubicBezTo>
                    <a:cubicBezTo>
                      <a:pt x="2213" y="179"/>
                      <a:pt x="2052" y="90"/>
                      <a:pt x="186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90" name="Google Shape;1390;p50"/>
              <p:cNvSpPr/>
              <p:nvPr/>
            </p:nvSpPr>
            <p:spPr>
              <a:xfrm>
                <a:off x="6227025" y="2293775"/>
                <a:ext cx="119350" cy="130950"/>
              </a:xfrm>
              <a:custGeom>
                <a:avLst/>
                <a:gdLst/>
                <a:ahLst/>
                <a:cxnLst/>
                <a:rect l="l" t="t" r="r" b="b"/>
                <a:pathLst>
                  <a:path w="4774" h="5238" extrusionOk="0">
                    <a:moveTo>
                      <a:pt x="4408" y="1"/>
                    </a:moveTo>
                    <a:cubicBezTo>
                      <a:pt x="3828" y="1945"/>
                      <a:pt x="2490" y="3221"/>
                      <a:pt x="1" y="4970"/>
                    </a:cubicBezTo>
                    <a:cubicBezTo>
                      <a:pt x="188" y="5059"/>
                      <a:pt x="349" y="5148"/>
                      <a:pt x="509" y="5237"/>
                    </a:cubicBezTo>
                    <a:cubicBezTo>
                      <a:pt x="2392" y="3890"/>
                      <a:pt x="3962" y="2356"/>
                      <a:pt x="4774" y="152"/>
                    </a:cubicBezTo>
                    <a:cubicBezTo>
                      <a:pt x="4658" y="99"/>
                      <a:pt x="4533" y="45"/>
                      <a:pt x="440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91" name="Google Shape;1391;p50"/>
              <p:cNvSpPr/>
              <p:nvPr/>
            </p:nvSpPr>
            <p:spPr>
              <a:xfrm>
                <a:off x="6337200" y="2288200"/>
                <a:ext cx="11175" cy="9400"/>
              </a:xfrm>
              <a:custGeom>
                <a:avLst/>
                <a:gdLst/>
                <a:ahLst/>
                <a:cxnLst/>
                <a:rect l="l" t="t" r="r" b="b"/>
                <a:pathLst>
                  <a:path w="447" h="376" extrusionOk="0">
                    <a:moveTo>
                      <a:pt x="63" y="1"/>
                    </a:moveTo>
                    <a:cubicBezTo>
                      <a:pt x="45" y="72"/>
                      <a:pt x="19" y="143"/>
                      <a:pt x="1" y="224"/>
                    </a:cubicBezTo>
                    <a:cubicBezTo>
                      <a:pt x="126" y="268"/>
                      <a:pt x="251" y="322"/>
                      <a:pt x="367" y="375"/>
                    </a:cubicBezTo>
                    <a:cubicBezTo>
                      <a:pt x="393" y="304"/>
                      <a:pt x="420" y="233"/>
                      <a:pt x="447" y="161"/>
                    </a:cubicBezTo>
                    <a:cubicBezTo>
                      <a:pt x="322" y="108"/>
                      <a:pt x="197" y="54"/>
                      <a:pt x="63"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92" name="Google Shape;1392;p50"/>
              <p:cNvSpPr/>
              <p:nvPr/>
            </p:nvSpPr>
            <p:spPr>
              <a:xfrm>
                <a:off x="6338775" y="2119825"/>
                <a:ext cx="142975" cy="172425"/>
              </a:xfrm>
              <a:custGeom>
                <a:avLst/>
                <a:gdLst/>
                <a:ahLst/>
                <a:cxnLst/>
                <a:rect l="l" t="t" r="r" b="b"/>
                <a:pathLst>
                  <a:path w="5719" h="6897" extrusionOk="0">
                    <a:moveTo>
                      <a:pt x="5478" y="0"/>
                    </a:moveTo>
                    <a:cubicBezTo>
                      <a:pt x="2106" y="1883"/>
                      <a:pt x="857" y="3444"/>
                      <a:pt x="0" y="6736"/>
                    </a:cubicBezTo>
                    <a:cubicBezTo>
                      <a:pt x="134" y="6789"/>
                      <a:pt x="259" y="6843"/>
                      <a:pt x="384" y="6896"/>
                    </a:cubicBezTo>
                    <a:cubicBezTo>
                      <a:pt x="1463" y="3997"/>
                      <a:pt x="3069" y="1820"/>
                      <a:pt x="5719" y="250"/>
                    </a:cubicBezTo>
                    <a:cubicBezTo>
                      <a:pt x="5638" y="161"/>
                      <a:pt x="5558" y="81"/>
                      <a:pt x="5478"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93" name="Google Shape;1393;p50"/>
              <p:cNvSpPr/>
              <p:nvPr/>
            </p:nvSpPr>
            <p:spPr>
              <a:xfrm>
                <a:off x="6475700" y="2110000"/>
                <a:ext cx="24575" cy="16100"/>
              </a:xfrm>
              <a:custGeom>
                <a:avLst/>
                <a:gdLst/>
                <a:ahLst/>
                <a:cxnLst/>
                <a:rect l="l" t="t" r="r" b="b"/>
                <a:pathLst>
                  <a:path w="983" h="644" extrusionOk="0">
                    <a:moveTo>
                      <a:pt x="732" y="1"/>
                    </a:moveTo>
                    <a:cubicBezTo>
                      <a:pt x="491" y="126"/>
                      <a:pt x="242" y="259"/>
                      <a:pt x="1" y="393"/>
                    </a:cubicBezTo>
                    <a:cubicBezTo>
                      <a:pt x="81" y="474"/>
                      <a:pt x="161" y="554"/>
                      <a:pt x="242" y="643"/>
                    </a:cubicBezTo>
                    <a:cubicBezTo>
                      <a:pt x="474" y="500"/>
                      <a:pt x="723" y="367"/>
                      <a:pt x="982" y="233"/>
                    </a:cubicBezTo>
                    <a:cubicBezTo>
                      <a:pt x="902" y="152"/>
                      <a:pt x="813" y="72"/>
                      <a:pt x="732"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94" name="Google Shape;1394;p50"/>
              <p:cNvSpPr/>
              <p:nvPr/>
            </p:nvSpPr>
            <p:spPr>
              <a:xfrm>
                <a:off x="6494000" y="2063625"/>
                <a:ext cx="105300" cy="52200"/>
              </a:xfrm>
              <a:custGeom>
                <a:avLst/>
                <a:gdLst/>
                <a:ahLst/>
                <a:cxnLst/>
                <a:rect l="l" t="t" r="r" b="b"/>
                <a:pathLst>
                  <a:path w="4212" h="2088" extrusionOk="0">
                    <a:moveTo>
                      <a:pt x="4006" y="0"/>
                    </a:moveTo>
                    <a:cubicBezTo>
                      <a:pt x="2837" y="535"/>
                      <a:pt x="1454" y="1106"/>
                      <a:pt x="0" y="1856"/>
                    </a:cubicBezTo>
                    <a:cubicBezTo>
                      <a:pt x="81" y="1927"/>
                      <a:pt x="170" y="2007"/>
                      <a:pt x="250" y="2088"/>
                    </a:cubicBezTo>
                    <a:cubicBezTo>
                      <a:pt x="1553" y="1419"/>
                      <a:pt x="2971" y="990"/>
                      <a:pt x="4211" y="214"/>
                    </a:cubicBezTo>
                    <a:cubicBezTo>
                      <a:pt x="4149" y="143"/>
                      <a:pt x="4077" y="72"/>
                      <a:pt x="400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95" name="Google Shape;1395;p50"/>
              <p:cNvSpPr/>
              <p:nvPr/>
            </p:nvSpPr>
            <p:spPr>
              <a:xfrm>
                <a:off x="6594125" y="2024375"/>
                <a:ext cx="65375" cy="44625"/>
              </a:xfrm>
              <a:custGeom>
                <a:avLst/>
                <a:gdLst/>
                <a:ahLst/>
                <a:cxnLst/>
                <a:rect l="l" t="t" r="r" b="b"/>
                <a:pathLst>
                  <a:path w="2615" h="1785" extrusionOk="0">
                    <a:moveTo>
                      <a:pt x="2615" y="0"/>
                    </a:moveTo>
                    <a:lnTo>
                      <a:pt x="2615" y="0"/>
                    </a:lnTo>
                    <a:cubicBezTo>
                      <a:pt x="2124" y="482"/>
                      <a:pt x="1419" y="892"/>
                      <a:pt x="572" y="1303"/>
                    </a:cubicBezTo>
                    <a:cubicBezTo>
                      <a:pt x="393" y="1392"/>
                      <a:pt x="197" y="1481"/>
                      <a:pt x="1" y="1570"/>
                    </a:cubicBezTo>
                    <a:cubicBezTo>
                      <a:pt x="72" y="1642"/>
                      <a:pt x="144" y="1713"/>
                      <a:pt x="206" y="1784"/>
                    </a:cubicBezTo>
                    <a:cubicBezTo>
                      <a:pt x="1214" y="1142"/>
                      <a:pt x="2231" y="696"/>
                      <a:pt x="2615"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396" name="Google Shape;1396;p50"/>
            <p:cNvGrpSpPr/>
            <p:nvPr/>
          </p:nvGrpSpPr>
          <p:grpSpPr>
            <a:xfrm rot="-9214861" flipH="1">
              <a:off x="226176" y="3485747"/>
              <a:ext cx="333426" cy="760495"/>
              <a:chOff x="6008250" y="1864450"/>
              <a:chExt cx="333450" cy="760550"/>
            </a:xfrm>
          </p:grpSpPr>
          <p:sp>
            <p:nvSpPr>
              <p:cNvPr id="1397" name="Google Shape;1397;p50"/>
              <p:cNvSpPr/>
              <p:nvPr/>
            </p:nvSpPr>
            <p:spPr>
              <a:xfrm>
                <a:off x="6265400" y="2052700"/>
                <a:ext cx="9825" cy="39925"/>
              </a:xfrm>
              <a:custGeom>
                <a:avLst/>
                <a:gdLst/>
                <a:ahLst/>
                <a:cxnLst/>
                <a:rect l="l" t="t" r="r" b="b"/>
                <a:pathLst>
                  <a:path w="393" h="1597" extrusionOk="0">
                    <a:moveTo>
                      <a:pt x="27" y="1267"/>
                    </a:moveTo>
                    <a:cubicBezTo>
                      <a:pt x="161" y="1374"/>
                      <a:pt x="286" y="1472"/>
                      <a:pt x="393" y="1597"/>
                    </a:cubicBezTo>
                    <a:cubicBezTo>
                      <a:pt x="393" y="1124"/>
                      <a:pt x="384" y="678"/>
                      <a:pt x="375" y="232"/>
                    </a:cubicBezTo>
                    <a:cubicBezTo>
                      <a:pt x="268" y="143"/>
                      <a:pt x="143" y="71"/>
                      <a:pt x="0" y="0"/>
                    </a:cubicBezTo>
                    <a:cubicBezTo>
                      <a:pt x="27" y="419"/>
                      <a:pt x="36" y="848"/>
                      <a:pt x="27" y="126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98" name="Google Shape;1398;p50"/>
              <p:cNvSpPr/>
              <p:nvPr/>
            </p:nvSpPr>
            <p:spPr>
              <a:xfrm>
                <a:off x="6014050" y="2536200"/>
                <a:ext cx="26325" cy="81425"/>
              </a:xfrm>
              <a:custGeom>
                <a:avLst/>
                <a:gdLst/>
                <a:ahLst/>
                <a:cxnLst/>
                <a:rect l="l" t="t" r="r" b="b"/>
                <a:pathLst>
                  <a:path w="1053" h="3257" extrusionOk="0">
                    <a:moveTo>
                      <a:pt x="803" y="2847"/>
                    </a:moveTo>
                    <a:cubicBezTo>
                      <a:pt x="866" y="3007"/>
                      <a:pt x="955" y="3150"/>
                      <a:pt x="1053" y="3257"/>
                    </a:cubicBezTo>
                    <a:cubicBezTo>
                      <a:pt x="705" y="2329"/>
                      <a:pt x="411" y="1366"/>
                      <a:pt x="223" y="375"/>
                    </a:cubicBezTo>
                    <a:cubicBezTo>
                      <a:pt x="125" y="268"/>
                      <a:pt x="54" y="144"/>
                      <a:pt x="0" y="1"/>
                    </a:cubicBezTo>
                    <a:cubicBezTo>
                      <a:pt x="179" y="973"/>
                      <a:pt x="455" y="1928"/>
                      <a:pt x="803" y="284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99" name="Google Shape;1399;p50"/>
              <p:cNvSpPr/>
              <p:nvPr/>
            </p:nvSpPr>
            <p:spPr>
              <a:xfrm>
                <a:off x="6008250" y="2462375"/>
                <a:ext cx="11400" cy="83225"/>
              </a:xfrm>
              <a:custGeom>
                <a:avLst/>
                <a:gdLst/>
                <a:ahLst/>
                <a:cxnLst/>
                <a:rect l="l" t="t" r="r" b="b"/>
                <a:pathLst>
                  <a:path w="456" h="3329" extrusionOk="0">
                    <a:moveTo>
                      <a:pt x="232" y="2954"/>
                    </a:moveTo>
                    <a:cubicBezTo>
                      <a:pt x="286" y="3097"/>
                      <a:pt x="357" y="3221"/>
                      <a:pt x="455" y="3328"/>
                    </a:cubicBezTo>
                    <a:cubicBezTo>
                      <a:pt x="259" y="2347"/>
                      <a:pt x="179" y="1348"/>
                      <a:pt x="241" y="340"/>
                    </a:cubicBezTo>
                    <a:cubicBezTo>
                      <a:pt x="179" y="242"/>
                      <a:pt x="125" y="126"/>
                      <a:pt x="90" y="1"/>
                    </a:cubicBezTo>
                    <a:cubicBezTo>
                      <a:pt x="0" y="991"/>
                      <a:pt x="63" y="1981"/>
                      <a:pt x="232" y="295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00" name="Google Shape;1400;p50"/>
              <p:cNvSpPr/>
              <p:nvPr/>
            </p:nvSpPr>
            <p:spPr>
              <a:xfrm>
                <a:off x="6019625" y="2545575"/>
                <a:ext cx="29225" cy="78525"/>
              </a:xfrm>
              <a:custGeom>
                <a:avLst/>
                <a:gdLst/>
                <a:ahLst/>
                <a:cxnLst/>
                <a:rect l="l" t="t" r="r" b="b"/>
                <a:pathLst>
                  <a:path w="1169" h="3141" extrusionOk="0">
                    <a:moveTo>
                      <a:pt x="830" y="2882"/>
                    </a:moveTo>
                    <a:cubicBezTo>
                      <a:pt x="937" y="2998"/>
                      <a:pt x="1053" y="3087"/>
                      <a:pt x="1169" y="3141"/>
                    </a:cubicBezTo>
                    <a:cubicBezTo>
                      <a:pt x="812" y="2195"/>
                      <a:pt x="500" y="1223"/>
                      <a:pt x="286" y="241"/>
                    </a:cubicBezTo>
                    <a:cubicBezTo>
                      <a:pt x="188" y="188"/>
                      <a:pt x="89" y="108"/>
                      <a:pt x="0" y="0"/>
                    </a:cubicBezTo>
                    <a:cubicBezTo>
                      <a:pt x="188" y="991"/>
                      <a:pt x="482" y="1954"/>
                      <a:pt x="830" y="288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01" name="Google Shape;1401;p50"/>
              <p:cNvSpPr/>
              <p:nvPr/>
            </p:nvSpPr>
            <p:spPr>
              <a:xfrm>
                <a:off x="6014500" y="2508325"/>
                <a:ext cx="8700" cy="40850"/>
              </a:xfrm>
              <a:custGeom>
                <a:avLst/>
                <a:gdLst/>
                <a:ahLst/>
                <a:cxnLst/>
                <a:rect l="l" t="t" r="r" b="b"/>
                <a:pathLst>
                  <a:path w="348" h="1634" extrusionOk="0">
                    <a:moveTo>
                      <a:pt x="205" y="1490"/>
                    </a:moveTo>
                    <a:cubicBezTo>
                      <a:pt x="250" y="1544"/>
                      <a:pt x="294" y="1589"/>
                      <a:pt x="348" y="1633"/>
                    </a:cubicBezTo>
                    <a:cubicBezTo>
                      <a:pt x="241" y="1143"/>
                      <a:pt x="170" y="643"/>
                      <a:pt x="125" y="143"/>
                    </a:cubicBezTo>
                    <a:cubicBezTo>
                      <a:pt x="80" y="108"/>
                      <a:pt x="45" y="54"/>
                      <a:pt x="0" y="1"/>
                    </a:cubicBezTo>
                    <a:cubicBezTo>
                      <a:pt x="36" y="500"/>
                      <a:pt x="107" y="1000"/>
                      <a:pt x="205" y="149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02" name="Google Shape;1402;p50"/>
              <p:cNvSpPr/>
              <p:nvPr/>
            </p:nvSpPr>
            <p:spPr>
              <a:xfrm>
                <a:off x="6013375" y="2470850"/>
                <a:ext cx="4250" cy="41075"/>
              </a:xfrm>
              <a:custGeom>
                <a:avLst/>
                <a:gdLst/>
                <a:ahLst/>
                <a:cxnLst/>
                <a:rect l="l" t="t" r="r" b="b"/>
                <a:pathLst>
                  <a:path w="170" h="1643" extrusionOk="0">
                    <a:moveTo>
                      <a:pt x="45" y="1500"/>
                    </a:moveTo>
                    <a:cubicBezTo>
                      <a:pt x="90" y="1553"/>
                      <a:pt x="125" y="1607"/>
                      <a:pt x="170" y="1642"/>
                    </a:cubicBezTo>
                    <a:cubicBezTo>
                      <a:pt x="125" y="1143"/>
                      <a:pt x="116" y="634"/>
                      <a:pt x="143" y="126"/>
                    </a:cubicBezTo>
                    <a:cubicBezTo>
                      <a:pt x="108" y="90"/>
                      <a:pt x="72" y="46"/>
                      <a:pt x="36" y="1"/>
                    </a:cubicBezTo>
                    <a:cubicBezTo>
                      <a:pt x="0" y="501"/>
                      <a:pt x="9" y="1000"/>
                      <a:pt x="45" y="150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03" name="Google Shape;1403;p50"/>
              <p:cNvSpPr/>
              <p:nvPr/>
            </p:nvSpPr>
            <p:spPr>
              <a:xfrm>
                <a:off x="6017600" y="2511900"/>
                <a:ext cx="9175" cy="39725"/>
              </a:xfrm>
              <a:custGeom>
                <a:avLst/>
                <a:gdLst/>
                <a:ahLst/>
                <a:cxnLst/>
                <a:rect l="l" t="t" r="r" b="b"/>
                <a:pathLst>
                  <a:path w="367" h="1589" extrusionOk="0">
                    <a:moveTo>
                      <a:pt x="224" y="1490"/>
                    </a:moveTo>
                    <a:cubicBezTo>
                      <a:pt x="269" y="1535"/>
                      <a:pt x="322" y="1562"/>
                      <a:pt x="367" y="1588"/>
                    </a:cubicBezTo>
                    <a:cubicBezTo>
                      <a:pt x="260" y="1098"/>
                      <a:pt x="179" y="598"/>
                      <a:pt x="135" y="99"/>
                    </a:cubicBezTo>
                    <a:cubicBezTo>
                      <a:pt x="90" y="72"/>
                      <a:pt x="46" y="36"/>
                      <a:pt x="1" y="0"/>
                    </a:cubicBezTo>
                    <a:cubicBezTo>
                      <a:pt x="46" y="500"/>
                      <a:pt x="117" y="1000"/>
                      <a:pt x="224" y="149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04" name="Google Shape;1404;p50"/>
              <p:cNvSpPr/>
              <p:nvPr/>
            </p:nvSpPr>
            <p:spPr>
              <a:xfrm>
                <a:off x="6016275" y="2473975"/>
                <a:ext cx="4700" cy="40400"/>
              </a:xfrm>
              <a:custGeom>
                <a:avLst/>
                <a:gdLst/>
                <a:ahLst/>
                <a:cxnLst/>
                <a:rect l="l" t="t" r="r" b="b"/>
                <a:pathLst>
                  <a:path w="188" h="1616" extrusionOk="0">
                    <a:moveTo>
                      <a:pt x="54" y="1517"/>
                    </a:moveTo>
                    <a:cubicBezTo>
                      <a:pt x="99" y="1553"/>
                      <a:pt x="143" y="1589"/>
                      <a:pt x="188" y="1616"/>
                    </a:cubicBezTo>
                    <a:cubicBezTo>
                      <a:pt x="134" y="1107"/>
                      <a:pt x="116" y="607"/>
                      <a:pt x="134" y="99"/>
                    </a:cubicBezTo>
                    <a:cubicBezTo>
                      <a:pt x="99" y="72"/>
                      <a:pt x="63" y="37"/>
                      <a:pt x="27" y="1"/>
                    </a:cubicBezTo>
                    <a:cubicBezTo>
                      <a:pt x="0" y="509"/>
                      <a:pt x="9" y="1018"/>
                      <a:pt x="54" y="151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05" name="Google Shape;1405;p50"/>
              <p:cNvSpPr/>
              <p:nvPr/>
            </p:nvSpPr>
            <p:spPr>
              <a:xfrm>
                <a:off x="6020950" y="2515475"/>
                <a:ext cx="14300" cy="55550"/>
              </a:xfrm>
              <a:custGeom>
                <a:avLst/>
                <a:gdLst/>
                <a:ahLst/>
                <a:cxnLst/>
                <a:rect l="l" t="t" r="r" b="b"/>
                <a:pathLst>
                  <a:path w="572" h="2222" extrusionOk="0">
                    <a:moveTo>
                      <a:pt x="420" y="2213"/>
                    </a:moveTo>
                    <a:cubicBezTo>
                      <a:pt x="224" y="1490"/>
                      <a:pt x="81" y="758"/>
                      <a:pt x="1" y="18"/>
                    </a:cubicBezTo>
                    <a:cubicBezTo>
                      <a:pt x="81" y="9"/>
                      <a:pt x="144" y="0"/>
                      <a:pt x="206" y="0"/>
                    </a:cubicBezTo>
                    <a:cubicBezTo>
                      <a:pt x="277" y="741"/>
                      <a:pt x="402" y="1481"/>
                      <a:pt x="572" y="2221"/>
                    </a:cubicBezTo>
                    <a:cubicBezTo>
                      <a:pt x="527" y="2221"/>
                      <a:pt x="474" y="2213"/>
                      <a:pt x="420" y="221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06" name="Google Shape;1406;p50"/>
              <p:cNvSpPr/>
              <p:nvPr/>
            </p:nvSpPr>
            <p:spPr>
              <a:xfrm>
                <a:off x="6026075" y="2515475"/>
                <a:ext cx="12525" cy="56000"/>
              </a:xfrm>
              <a:custGeom>
                <a:avLst/>
                <a:gdLst/>
                <a:ahLst/>
                <a:cxnLst/>
                <a:rect l="l" t="t" r="r" b="b"/>
                <a:pathLst>
                  <a:path w="501" h="2240" extrusionOk="0">
                    <a:moveTo>
                      <a:pt x="367" y="2221"/>
                    </a:moveTo>
                    <a:cubicBezTo>
                      <a:pt x="197" y="1481"/>
                      <a:pt x="72" y="741"/>
                      <a:pt x="1" y="0"/>
                    </a:cubicBezTo>
                    <a:cubicBezTo>
                      <a:pt x="55" y="0"/>
                      <a:pt x="108" y="0"/>
                      <a:pt x="144" y="9"/>
                    </a:cubicBezTo>
                    <a:cubicBezTo>
                      <a:pt x="224" y="750"/>
                      <a:pt x="340" y="1499"/>
                      <a:pt x="501" y="2239"/>
                    </a:cubicBezTo>
                    <a:cubicBezTo>
                      <a:pt x="465" y="2230"/>
                      <a:pt x="420" y="2221"/>
                      <a:pt x="367" y="222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07" name="Google Shape;1407;p50"/>
              <p:cNvSpPr/>
              <p:nvPr/>
            </p:nvSpPr>
            <p:spPr>
              <a:xfrm>
                <a:off x="6029650" y="2515700"/>
                <a:ext cx="11625" cy="56225"/>
              </a:xfrm>
              <a:custGeom>
                <a:avLst/>
                <a:gdLst/>
                <a:ahLst/>
                <a:cxnLst/>
                <a:rect l="l" t="t" r="r" b="b"/>
                <a:pathLst>
                  <a:path w="465" h="2249" extrusionOk="0">
                    <a:moveTo>
                      <a:pt x="358" y="2230"/>
                    </a:moveTo>
                    <a:cubicBezTo>
                      <a:pt x="197" y="1490"/>
                      <a:pt x="81" y="741"/>
                      <a:pt x="1" y="0"/>
                    </a:cubicBezTo>
                    <a:cubicBezTo>
                      <a:pt x="45" y="9"/>
                      <a:pt x="81" y="27"/>
                      <a:pt x="99" y="45"/>
                    </a:cubicBezTo>
                    <a:cubicBezTo>
                      <a:pt x="170" y="776"/>
                      <a:pt x="304" y="1517"/>
                      <a:pt x="465" y="2248"/>
                    </a:cubicBezTo>
                    <a:cubicBezTo>
                      <a:pt x="438" y="2239"/>
                      <a:pt x="402" y="2230"/>
                      <a:pt x="358" y="223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08" name="Google Shape;1408;p50"/>
              <p:cNvSpPr/>
              <p:nvPr/>
            </p:nvSpPr>
            <p:spPr>
              <a:xfrm>
                <a:off x="6032100" y="2516800"/>
                <a:ext cx="11175" cy="55775"/>
              </a:xfrm>
              <a:custGeom>
                <a:avLst/>
                <a:gdLst/>
                <a:ahLst/>
                <a:cxnLst/>
                <a:rect l="l" t="t" r="r" b="b"/>
                <a:pathLst>
                  <a:path w="447" h="2231" extrusionOk="0">
                    <a:moveTo>
                      <a:pt x="367" y="2204"/>
                    </a:moveTo>
                    <a:cubicBezTo>
                      <a:pt x="206" y="1473"/>
                      <a:pt x="72" y="732"/>
                      <a:pt x="1" y="1"/>
                    </a:cubicBezTo>
                    <a:cubicBezTo>
                      <a:pt x="28" y="19"/>
                      <a:pt x="45" y="45"/>
                      <a:pt x="54" y="72"/>
                    </a:cubicBezTo>
                    <a:cubicBezTo>
                      <a:pt x="126" y="804"/>
                      <a:pt x="268" y="1517"/>
                      <a:pt x="447" y="2231"/>
                    </a:cubicBezTo>
                    <a:cubicBezTo>
                      <a:pt x="429" y="2222"/>
                      <a:pt x="402" y="2213"/>
                      <a:pt x="367" y="220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09" name="Google Shape;1409;p50"/>
              <p:cNvSpPr/>
              <p:nvPr/>
            </p:nvSpPr>
            <p:spPr>
              <a:xfrm>
                <a:off x="6033450" y="2518600"/>
                <a:ext cx="25900" cy="106400"/>
              </a:xfrm>
              <a:custGeom>
                <a:avLst/>
                <a:gdLst/>
                <a:ahLst/>
                <a:cxnLst/>
                <a:rect l="l" t="t" r="r" b="b"/>
                <a:pathLst>
                  <a:path w="1036" h="4256" extrusionOk="0">
                    <a:moveTo>
                      <a:pt x="1035" y="4255"/>
                    </a:moveTo>
                    <a:lnTo>
                      <a:pt x="1035" y="4255"/>
                    </a:lnTo>
                    <a:cubicBezTo>
                      <a:pt x="562" y="2873"/>
                      <a:pt x="143" y="1463"/>
                      <a:pt x="0" y="0"/>
                    </a:cubicBezTo>
                    <a:lnTo>
                      <a:pt x="0" y="0"/>
                    </a:lnTo>
                    <a:cubicBezTo>
                      <a:pt x="143" y="1463"/>
                      <a:pt x="562" y="2873"/>
                      <a:pt x="1035" y="425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10" name="Google Shape;1410;p50"/>
              <p:cNvSpPr/>
              <p:nvPr/>
            </p:nvSpPr>
            <p:spPr>
              <a:xfrm>
                <a:off x="6019175" y="2475550"/>
                <a:ext cx="6925" cy="40375"/>
              </a:xfrm>
              <a:custGeom>
                <a:avLst/>
                <a:gdLst/>
                <a:ahLst/>
                <a:cxnLst/>
                <a:rect l="l" t="t" r="r" b="b"/>
                <a:pathLst>
                  <a:path w="277" h="1615" extrusionOk="0">
                    <a:moveTo>
                      <a:pt x="72" y="1615"/>
                    </a:moveTo>
                    <a:cubicBezTo>
                      <a:pt x="18" y="1089"/>
                      <a:pt x="0" y="562"/>
                      <a:pt x="18" y="36"/>
                    </a:cubicBezTo>
                    <a:cubicBezTo>
                      <a:pt x="107" y="9"/>
                      <a:pt x="179" y="0"/>
                      <a:pt x="241" y="0"/>
                    </a:cubicBezTo>
                    <a:cubicBezTo>
                      <a:pt x="223" y="527"/>
                      <a:pt x="223" y="1071"/>
                      <a:pt x="277" y="1597"/>
                    </a:cubicBezTo>
                    <a:cubicBezTo>
                      <a:pt x="215" y="1597"/>
                      <a:pt x="152" y="1606"/>
                      <a:pt x="72" y="161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11" name="Google Shape;1411;p50"/>
              <p:cNvSpPr/>
              <p:nvPr/>
            </p:nvSpPr>
            <p:spPr>
              <a:xfrm>
                <a:off x="6024750" y="2475325"/>
                <a:ext cx="4925" cy="40400"/>
              </a:xfrm>
              <a:custGeom>
                <a:avLst/>
                <a:gdLst/>
                <a:ahLst/>
                <a:cxnLst/>
                <a:rect l="l" t="t" r="r" b="b"/>
                <a:pathLst>
                  <a:path w="197" h="1616" extrusionOk="0">
                    <a:moveTo>
                      <a:pt x="54" y="1606"/>
                    </a:moveTo>
                    <a:cubicBezTo>
                      <a:pt x="0" y="1080"/>
                      <a:pt x="0" y="536"/>
                      <a:pt x="18" y="9"/>
                    </a:cubicBezTo>
                    <a:cubicBezTo>
                      <a:pt x="90" y="0"/>
                      <a:pt x="134" y="9"/>
                      <a:pt x="179" y="18"/>
                    </a:cubicBezTo>
                    <a:cubicBezTo>
                      <a:pt x="161" y="545"/>
                      <a:pt x="143" y="1098"/>
                      <a:pt x="197" y="1615"/>
                    </a:cubicBezTo>
                    <a:cubicBezTo>
                      <a:pt x="161" y="1606"/>
                      <a:pt x="108" y="1606"/>
                      <a:pt x="54" y="160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12" name="Google Shape;1412;p50"/>
              <p:cNvSpPr/>
              <p:nvPr/>
            </p:nvSpPr>
            <p:spPr>
              <a:xfrm>
                <a:off x="6028325" y="2475775"/>
                <a:ext cx="3800" cy="41050"/>
              </a:xfrm>
              <a:custGeom>
                <a:avLst/>
                <a:gdLst/>
                <a:ahLst/>
                <a:cxnLst/>
                <a:rect l="l" t="t" r="r" b="b"/>
                <a:pathLst>
                  <a:path w="152" h="1642" extrusionOk="0">
                    <a:moveTo>
                      <a:pt x="54" y="1597"/>
                    </a:moveTo>
                    <a:cubicBezTo>
                      <a:pt x="0" y="1080"/>
                      <a:pt x="18" y="527"/>
                      <a:pt x="36" y="0"/>
                    </a:cubicBezTo>
                    <a:cubicBezTo>
                      <a:pt x="80" y="9"/>
                      <a:pt x="107" y="36"/>
                      <a:pt x="125" y="63"/>
                    </a:cubicBezTo>
                    <a:cubicBezTo>
                      <a:pt x="107" y="580"/>
                      <a:pt x="107" y="1124"/>
                      <a:pt x="152" y="1642"/>
                    </a:cubicBezTo>
                    <a:cubicBezTo>
                      <a:pt x="134" y="1624"/>
                      <a:pt x="98" y="1606"/>
                      <a:pt x="54" y="159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13" name="Google Shape;1413;p50"/>
              <p:cNvSpPr/>
              <p:nvPr/>
            </p:nvSpPr>
            <p:spPr>
              <a:xfrm>
                <a:off x="6031000" y="2477325"/>
                <a:ext cx="2475" cy="41300"/>
              </a:xfrm>
              <a:custGeom>
                <a:avLst/>
                <a:gdLst/>
                <a:ahLst/>
                <a:cxnLst/>
                <a:rect l="l" t="t" r="r" b="b"/>
                <a:pathLst>
                  <a:path w="99" h="1652" extrusionOk="0">
                    <a:moveTo>
                      <a:pt x="45" y="1580"/>
                    </a:moveTo>
                    <a:cubicBezTo>
                      <a:pt x="0" y="1062"/>
                      <a:pt x="0" y="518"/>
                      <a:pt x="18" y="1"/>
                    </a:cubicBezTo>
                    <a:cubicBezTo>
                      <a:pt x="36" y="27"/>
                      <a:pt x="45" y="63"/>
                      <a:pt x="45" y="108"/>
                    </a:cubicBezTo>
                    <a:cubicBezTo>
                      <a:pt x="27" y="625"/>
                      <a:pt x="45" y="1143"/>
                      <a:pt x="98" y="1651"/>
                    </a:cubicBezTo>
                    <a:cubicBezTo>
                      <a:pt x="89" y="1624"/>
                      <a:pt x="72" y="1598"/>
                      <a:pt x="45" y="158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14" name="Google Shape;1414;p50"/>
              <p:cNvSpPr/>
              <p:nvPr/>
            </p:nvSpPr>
            <p:spPr>
              <a:xfrm>
                <a:off x="6031650" y="2480000"/>
                <a:ext cx="1825" cy="38625"/>
              </a:xfrm>
              <a:custGeom>
                <a:avLst/>
                <a:gdLst/>
                <a:ahLst/>
                <a:cxnLst/>
                <a:rect l="l" t="t" r="r" b="b"/>
                <a:pathLst>
                  <a:path w="73" h="1545" extrusionOk="0">
                    <a:moveTo>
                      <a:pt x="72" y="1544"/>
                    </a:moveTo>
                    <a:lnTo>
                      <a:pt x="72" y="1544"/>
                    </a:lnTo>
                    <a:cubicBezTo>
                      <a:pt x="19" y="1036"/>
                      <a:pt x="1" y="518"/>
                      <a:pt x="19" y="1"/>
                    </a:cubicBezTo>
                    <a:lnTo>
                      <a:pt x="19" y="1"/>
                    </a:lnTo>
                    <a:cubicBezTo>
                      <a:pt x="1" y="518"/>
                      <a:pt x="19" y="1036"/>
                      <a:pt x="72" y="154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15" name="Google Shape;1415;p50"/>
              <p:cNvSpPr/>
              <p:nvPr/>
            </p:nvSpPr>
            <p:spPr>
              <a:xfrm>
                <a:off x="6033450" y="2515475"/>
                <a:ext cx="33475" cy="109525"/>
              </a:xfrm>
              <a:custGeom>
                <a:avLst/>
                <a:gdLst/>
                <a:ahLst/>
                <a:cxnLst/>
                <a:rect l="l" t="t" r="r" b="b"/>
                <a:pathLst>
                  <a:path w="1339" h="4381" extrusionOk="0">
                    <a:moveTo>
                      <a:pt x="1035" y="4380"/>
                    </a:moveTo>
                    <a:cubicBezTo>
                      <a:pt x="1160" y="4336"/>
                      <a:pt x="1267" y="4238"/>
                      <a:pt x="1339" y="4104"/>
                    </a:cubicBezTo>
                    <a:cubicBezTo>
                      <a:pt x="946" y="2757"/>
                      <a:pt x="589" y="1392"/>
                      <a:pt x="482" y="0"/>
                    </a:cubicBezTo>
                    <a:cubicBezTo>
                      <a:pt x="348" y="80"/>
                      <a:pt x="179" y="116"/>
                      <a:pt x="0" y="125"/>
                    </a:cubicBezTo>
                    <a:cubicBezTo>
                      <a:pt x="143" y="1588"/>
                      <a:pt x="562" y="2998"/>
                      <a:pt x="1035" y="438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16" name="Google Shape;1416;p50"/>
              <p:cNvSpPr/>
              <p:nvPr/>
            </p:nvSpPr>
            <p:spPr>
              <a:xfrm>
                <a:off x="6031650" y="2478450"/>
                <a:ext cx="13875" cy="40175"/>
              </a:xfrm>
              <a:custGeom>
                <a:avLst/>
                <a:gdLst/>
                <a:ahLst/>
                <a:cxnLst/>
                <a:rect l="l" t="t" r="r" b="b"/>
                <a:pathLst>
                  <a:path w="555" h="1607" extrusionOk="0">
                    <a:moveTo>
                      <a:pt x="72" y="1606"/>
                    </a:moveTo>
                    <a:cubicBezTo>
                      <a:pt x="251" y="1597"/>
                      <a:pt x="420" y="1561"/>
                      <a:pt x="554" y="1481"/>
                    </a:cubicBezTo>
                    <a:cubicBezTo>
                      <a:pt x="509" y="991"/>
                      <a:pt x="501" y="491"/>
                      <a:pt x="527" y="0"/>
                    </a:cubicBezTo>
                    <a:cubicBezTo>
                      <a:pt x="385" y="45"/>
                      <a:pt x="206" y="72"/>
                      <a:pt x="19" y="63"/>
                    </a:cubicBezTo>
                    <a:cubicBezTo>
                      <a:pt x="1" y="580"/>
                      <a:pt x="19" y="1098"/>
                      <a:pt x="72" y="160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17" name="Google Shape;1417;p50"/>
              <p:cNvSpPr/>
              <p:nvPr/>
            </p:nvSpPr>
            <p:spPr>
              <a:xfrm>
                <a:off x="6042150" y="2465725"/>
                <a:ext cx="29025" cy="152350"/>
              </a:xfrm>
              <a:custGeom>
                <a:avLst/>
                <a:gdLst/>
                <a:ahLst/>
                <a:cxnLst/>
                <a:rect l="l" t="t" r="r" b="b"/>
                <a:pathLst>
                  <a:path w="1161" h="6094" extrusionOk="0">
                    <a:moveTo>
                      <a:pt x="991" y="6094"/>
                    </a:moveTo>
                    <a:cubicBezTo>
                      <a:pt x="1115" y="5871"/>
                      <a:pt x="1160" y="5541"/>
                      <a:pt x="1080" y="5228"/>
                    </a:cubicBezTo>
                    <a:cubicBezTo>
                      <a:pt x="652" y="3525"/>
                      <a:pt x="339" y="1758"/>
                      <a:pt x="562" y="1"/>
                    </a:cubicBezTo>
                    <a:cubicBezTo>
                      <a:pt x="482" y="179"/>
                      <a:pt x="339" y="420"/>
                      <a:pt x="107" y="509"/>
                    </a:cubicBezTo>
                    <a:cubicBezTo>
                      <a:pt x="0" y="2418"/>
                      <a:pt x="455" y="4274"/>
                      <a:pt x="991" y="609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18" name="Google Shape;1418;p50"/>
              <p:cNvSpPr/>
              <p:nvPr/>
            </p:nvSpPr>
            <p:spPr>
              <a:xfrm>
                <a:off x="6010475" y="2394575"/>
                <a:ext cx="21425" cy="76300"/>
              </a:xfrm>
              <a:custGeom>
                <a:avLst/>
                <a:gdLst/>
                <a:ahLst/>
                <a:cxnLst/>
                <a:rect l="l" t="t" r="r" b="b"/>
                <a:pathLst>
                  <a:path w="857" h="3052" extrusionOk="0">
                    <a:moveTo>
                      <a:pt x="1" y="2713"/>
                    </a:moveTo>
                    <a:cubicBezTo>
                      <a:pt x="36" y="2838"/>
                      <a:pt x="90" y="2954"/>
                      <a:pt x="152" y="3052"/>
                    </a:cubicBezTo>
                    <a:cubicBezTo>
                      <a:pt x="224" y="2017"/>
                      <a:pt x="473" y="1071"/>
                      <a:pt x="857" y="224"/>
                    </a:cubicBezTo>
                    <a:cubicBezTo>
                      <a:pt x="803" y="170"/>
                      <a:pt x="759" y="108"/>
                      <a:pt x="723" y="1"/>
                    </a:cubicBezTo>
                    <a:cubicBezTo>
                      <a:pt x="340" y="848"/>
                      <a:pt x="90" y="1758"/>
                      <a:pt x="1" y="271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19" name="Google Shape;1419;p50"/>
              <p:cNvSpPr/>
              <p:nvPr/>
            </p:nvSpPr>
            <p:spPr>
              <a:xfrm>
                <a:off x="6028550" y="2335050"/>
                <a:ext cx="42175" cy="65125"/>
              </a:xfrm>
              <a:custGeom>
                <a:avLst/>
                <a:gdLst/>
                <a:ahLst/>
                <a:cxnLst/>
                <a:rect l="l" t="t" r="r" b="b"/>
                <a:pathLst>
                  <a:path w="1687" h="2605" extrusionOk="0">
                    <a:moveTo>
                      <a:pt x="0" y="2382"/>
                    </a:moveTo>
                    <a:cubicBezTo>
                      <a:pt x="36" y="2489"/>
                      <a:pt x="80" y="2551"/>
                      <a:pt x="134" y="2605"/>
                    </a:cubicBezTo>
                    <a:cubicBezTo>
                      <a:pt x="526" y="1749"/>
                      <a:pt x="1053" y="981"/>
                      <a:pt x="1686" y="286"/>
                    </a:cubicBezTo>
                    <a:cubicBezTo>
                      <a:pt x="1633" y="196"/>
                      <a:pt x="1588" y="107"/>
                      <a:pt x="1543" y="0"/>
                    </a:cubicBezTo>
                    <a:cubicBezTo>
                      <a:pt x="910" y="732"/>
                      <a:pt x="384" y="1526"/>
                      <a:pt x="0" y="238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20" name="Google Shape;1420;p50"/>
              <p:cNvSpPr/>
              <p:nvPr/>
            </p:nvSpPr>
            <p:spPr>
              <a:xfrm>
                <a:off x="6014275" y="2400175"/>
                <a:ext cx="22325" cy="76275"/>
              </a:xfrm>
              <a:custGeom>
                <a:avLst/>
                <a:gdLst/>
                <a:ahLst/>
                <a:cxnLst/>
                <a:rect l="l" t="t" r="r" b="b"/>
                <a:pathLst>
                  <a:path w="893" h="3051" extrusionOk="0">
                    <a:moveTo>
                      <a:pt x="0" y="2828"/>
                    </a:moveTo>
                    <a:cubicBezTo>
                      <a:pt x="63" y="2926"/>
                      <a:pt x="143" y="2997"/>
                      <a:pt x="214" y="3051"/>
                    </a:cubicBezTo>
                    <a:cubicBezTo>
                      <a:pt x="268" y="1927"/>
                      <a:pt x="509" y="972"/>
                      <a:pt x="892" y="134"/>
                    </a:cubicBezTo>
                    <a:cubicBezTo>
                      <a:pt x="821" y="80"/>
                      <a:pt x="758" y="45"/>
                      <a:pt x="705" y="0"/>
                    </a:cubicBezTo>
                    <a:cubicBezTo>
                      <a:pt x="321" y="847"/>
                      <a:pt x="72" y="1793"/>
                      <a:pt x="0" y="282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21" name="Google Shape;1421;p50"/>
              <p:cNvSpPr/>
              <p:nvPr/>
            </p:nvSpPr>
            <p:spPr>
              <a:xfrm>
                <a:off x="6031875" y="2342175"/>
                <a:ext cx="43075" cy="61350"/>
              </a:xfrm>
              <a:custGeom>
                <a:avLst/>
                <a:gdLst/>
                <a:ahLst/>
                <a:cxnLst/>
                <a:rect l="l" t="t" r="r" b="b"/>
                <a:pathLst>
                  <a:path w="1723" h="2454" extrusionOk="0">
                    <a:moveTo>
                      <a:pt x="1" y="2320"/>
                    </a:moveTo>
                    <a:cubicBezTo>
                      <a:pt x="54" y="2365"/>
                      <a:pt x="117" y="2400"/>
                      <a:pt x="188" y="2454"/>
                    </a:cubicBezTo>
                    <a:cubicBezTo>
                      <a:pt x="572" y="1615"/>
                      <a:pt x="1098" y="884"/>
                      <a:pt x="1723" y="215"/>
                    </a:cubicBezTo>
                    <a:cubicBezTo>
                      <a:pt x="1660" y="161"/>
                      <a:pt x="1607" y="81"/>
                      <a:pt x="1553" y="1"/>
                    </a:cubicBezTo>
                    <a:cubicBezTo>
                      <a:pt x="920" y="696"/>
                      <a:pt x="393" y="1464"/>
                      <a:pt x="1" y="232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22" name="Google Shape;1422;p50"/>
              <p:cNvSpPr/>
              <p:nvPr/>
            </p:nvSpPr>
            <p:spPr>
              <a:xfrm>
                <a:off x="6067125" y="2285525"/>
                <a:ext cx="61350" cy="56675"/>
              </a:xfrm>
              <a:custGeom>
                <a:avLst/>
                <a:gdLst/>
                <a:ahLst/>
                <a:cxnLst/>
                <a:rect l="l" t="t" r="r" b="b"/>
                <a:pathLst>
                  <a:path w="2454" h="2267" extrusionOk="0">
                    <a:moveTo>
                      <a:pt x="0" y="1981"/>
                    </a:moveTo>
                    <a:cubicBezTo>
                      <a:pt x="45" y="2088"/>
                      <a:pt x="90" y="2177"/>
                      <a:pt x="143" y="2267"/>
                    </a:cubicBezTo>
                    <a:cubicBezTo>
                      <a:pt x="821" y="1517"/>
                      <a:pt x="1624" y="875"/>
                      <a:pt x="2454" y="250"/>
                    </a:cubicBezTo>
                    <a:cubicBezTo>
                      <a:pt x="2418" y="170"/>
                      <a:pt x="2382" y="81"/>
                      <a:pt x="2347" y="1"/>
                    </a:cubicBezTo>
                    <a:cubicBezTo>
                      <a:pt x="1508" y="589"/>
                      <a:pt x="696" y="1205"/>
                      <a:pt x="0" y="198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23" name="Google Shape;1423;p50"/>
              <p:cNvSpPr/>
              <p:nvPr/>
            </p:nvSpPr>
            <p:spPr>
              <a:xfrm>
                <a:off x="6125775" y="2240475"/>
                <a:ext cx="65375" cy="51325"/>
              </a:xfrm>
              <a:custGeom>
                <a:avLst/>
                <a:gdLst/>
                <a:ahLst/>
                <a:cxnLst/>
                <a:rect l="l" t="t" r="r" b="b"/>
                <a:pathLst>
                  <a:path w="2615" h="2053" extrusionOk="0">
                    <a:moveTo>
                      <a:pt x="1" y="1803"/>
                    </a:moveTo>
                    <a:cubicBezTo>
                      <a:pt x="36" y="1883"/>
                      <a:pt x="72" y="1972"/>
                      <a:pt x="108" y="2052"/>
                    </a:cubicBezTo>
                    <a:cubicBezTo>
                      <a:pt x="937" y="1428"/>
                      <a:pt x="1803" y="821"/>
                      <a:pt x="2615" y="143"/>
                    </a:cubicBezTo>
                    <a:cubicBezTo>
                      <a:pt x="2570" y="99"/>
                      <a:pt x="2534" y="45"/>
                      <a:pt x="2490" y="1"/>
                    </a:cubicBezTo>
                    <a:cubicBezTo>
                      <a:pt x="1705" y="661"/>
                      <a:pt x="839" y="1223"/>
                      <a:pt x="1" y="180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24" name="Google Shape;1424;p50"/>
              <p:cNvSpPr/>
              <p:nvPr/>
            </p:nvSpPr>
            <p:spPr>
              <a:xfrm>
                <a:off x="6070700" y="2291775"/>
                <a:ext cx="60900" cy="55775"/>
              </a:xfrm>
              <a:custGeom>
                <a:avLst/>
                <a:gdLst/>
                <a:ahLst/>
                <a:cxnLst/>
                <a:rect l="l" t="t" r="r" b="b"/>
                <a:pathLst>
                  <a:path w="2436" h="2231" extrusionOk="0">
                    <a:moveTo>
                      <a:pt x="0" y="2017"/>
                    </a:moveTo>
                    <a:cubicBezTo>
                      <a:pt x="54" y="2097"/>
                      <a:pt x="107" y="2177"/>
                      <a:pt x="170" y="2231"/>
                    </a:cubicBezTo>
                    <a:cubicBezTo>
                      <a:pt x="839" y="1517"/>
                      <a:pt x="1615" y="866"/>
                      <a:pt x="2436" y="223"/>
                    </a:cubicBezTo>
                    <a:cubicBezTo>
                      <a:pt x="2382" y="170"/>
                      <a:pt x="2346" y="90"/>
                      <a:pt x="2311" y="0"/>
                    </a:cubicBezTo>
                    <a:cubicBezTo>
                      <a:pt x="1481" y="625"/>
                      <a:pt x="678" y="1267"/>
                      <a:pt x="0" y="201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25" name="Google Shape;1425;p50"/>
              <p:cNvSpPr/>
              <p:nvPr/>
            </p:nvSpPr>
            <p:spPr>
              <a:xfrm>
                <a:off x="6128450" y="2244050"/>
                <a:ext cx="65825" cy="53325"/>
              </a:xfrm>
              <a:custGeom>
                <a:avLst/>
                <a:gdLst/>
                <a:ahLst/>
                <a:cxnLst/>
                <a:rect l="l" t="t" r="r" b="b"/>
                <a:pathLst>
                  <a:path w="2633" h="2133" extrusionOk="0">
                    <a:moveTo>
                      <a:pt x="1" y="1909"/>
                    </a:moveTo>
                    <a:cubicBezTo>
                      <a:pt x="36" y="1999"/>
                      <a:pt x="72" y="2079"/>
                      <a:pt x="126" y="2132"/>
                    </a:cubicBezTo>
                    <a:cubicBezTo>
                      <a:pt x="937" y="1481"/>
                      <a:pt x="1803" y="839"/>
                      <a:pt x="2632" y="134"/>
                    </a:cubicBezTo>
                    <a:cubicBezTo>
                      <a:pt x="2597" y="90"/>
                      <a:pt x="2552" y="45"/>
                      <a:pt x="2508" y="0"/>
                    </a:cubicBezTo>
                    <a:cubicBezTo>
                      <a:pt x="1696" y="678"/>
                      <a:pt x="830" y="1285"/>
                      <a:pt x="1" y="190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26" name="Google Shape;1426;p50"/>
              <p:cNvSpPr/>
              <p:nvPr/>
            </p:nvSpPr>
            <p:spPr>
              <a:xfrm>
                <a:off x="6019625" y="2457475"/>
                <a:ext cx="6925" cy="18975"/>
              </a:xfrm>
              <a:custGeom>
                <a:avLst/>
                <a:gdLst/>
                <a:ahLst/>
                <a:cxnLst/>
                <a:rect l="l" t="t" r="r" b="b"/>
                <a:pathLst>
                  <a:path w="277" h="759" extrusionOk="0">
                    <a:moveTo>
                      <a:pt x="0" y="759"/>
                    </a:moveTo>
                    <a:cubicBezTo>
                      <a:pt x="18" y="500"/>
                      <a:pt x="36" y="250"/>
                      <a:pt x="63" y="19"/>
                    </a:cubicBezTo>
                    <a:cubicBezTo>
                      <a:pt x="143" y="1"/>
                      <a:pt x="214" y="1"/>
                      <a:pt x="277" y="10"/>
                    </a:cubicBezTo>
                    <a:cubicBezTo>
                      <a:pt x="250" y="242"/>
                      <a:pt x="241" y="474"/>
                      <a:pt x="223" y="723"/>
                    </a:cubicBezTo>
                    <a:cubicBezTo>
                      <a:pt x="161" y="723"/>
                      <a:pt x="89" y="732"/>
                      <a:pt x="0" y="75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27" name="Google Shape;1427;p50"/>
              <p:cNvSpPr/>
              <p:nvPr/>
            </p:nvSpPr>
            <p:spPr>
              <a:xfrm>
                <a:off x="6025200" y="2457700"/>
                <a:ext cx="5150" cy="18100"/>
              </a:xfrm>
              <a:custGeom>
                <a:avLst/>
                <a:gdLst/>
                <a:ahLst/>
                <a:cxnLst/>
                <a:rect l="l" t="t" r="r" b="b"/>
                <a:pathLst>
                  <a:path w="206" h="724" extrusionOk="0">
                    <a:moveTo>
                      <a:pt x="0" y="714"/>
                    </a:moveTo>
                    <a:cubicBezTo>
                      <a:pt x="18" y="465"/>
                      <a:pt x="27" y="233"/>
                      <a:pt x="54" y="1"/>
                    </a:cubicBezTo>
                    <a:cubicBezTo>
                      <a:pt x="116" y="1"/>
                      <a:pt x="170" y="18"/>
                      <a:pt x="205" y="36"/>
                    </a:cubicBezTo>
                    <a:cubicBezTo>
                      <a:pt x="179" y="259"/>
                      <a:pt x="170" y="491"/>
                      <a:pt x="161" y="723"/>
                    </a:cubicBezTo>
                    <a:cubicBezTo>
                      <a:pt x="116" y="714"/>
                      <a:pt x="72" y="705"/>
                      <a:pt x="0" y="71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28" name="Google Shape;1428;p50"/>
              <p:cNvSpPr/>
              <p:nvPr/>
            </p:nvSpPr>
            <p:spPr>
              <a:xfrm>
                <a:off x="6029200" y="2458600"/>
                <a:ext cx="3375" cy="18750"/>
              </a:xfrm>
              <a:custGeom>
                <a:avLst/>
                <a:gdLst/>
                <a:ahLst/>
                <a:cxnLst/>
                <a:rect l="l" t="t" r="r" b="b"/>
                <a:pathLst>
                  <a:path w="135" h="750" extrusionOk="0">
                    <a:moveTo>
                      <a:pt x="1" y="687"/>
                    </a:moveTo>
                    <a:cubicBezTo>
                      <a:pt x="10" y="455"/>
                      <a:pt x="19" y="223"/>
                      <a:pt x="45" y="0"/>
                    </a:cubicBezTo>
                    <a:cubicBezTo>
                      <a:pt x="90" y="18"/>
                      <a:pt x="117" y="45"/>
                      <a:pt x="135" y="81"/>
                    </a:cubicBezTo>
                    <a:cubicBezTo>
                      <a:pt x="117" y="304"/>
                      <a:pt x="99" y="527"/>
                      <a:pt x="90" y="750"/>
                    </a:cubicBezTo>
                    <a:cubicBezTo>
                      <a:pt x="72" y="723"/>
                      <a:pt x="45" y="696"/>
                      <a:pt x="1" y="68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29" name="Google Shape;1429;p50"/>
              <p:cNvSpPr/>
              <p:nvPr/>
            </p:nvSpPr>
            <p:spPr>
              <a:xfrm>
                <a:off x="6031450" y="2460600"/>
                <a:ext cx="1800" cy="19425"/>
              </a:xfrm>
              <a:custGeom>
                <a:avLst/>
                <a:gdLst/>
                <a:ahLst/>
                <a:cxnLst/>
                <a:rect l="l" t="t" r="r" b="b"/>
                <a:pathLst>
                  <a:path w="72" h="777" extrusionOk="0">
                    <a:moveTo>
                      <a:pt x="0" y="670"/>
                    </a:moveTo>
                    <a:cubicBezTo>
                      <a:pt x="9" y="447"/>
                      <a:pt x="27" y="224"/>
                      <a:pt x="45" y="1"/>
                    </a:cubicBezTo>
                    <a:cubicBezTo>
                      <a:pt x="71" y="36"/>
                      <a:pt x="71" y="81"/>
                      <a:pt x="71" y="134"/>
                    </a:cubicBezTo>
                    <a:cubicBezTo>
                      <a:pt x="54" y="349"/>
                      <a:pt x="36" y="563"/>
                      <a:pt x="27" y="777"/>
                    </a:cubicBezTo>
                    <a:cubicBezTo>
                      <a:pt x="27" y="732"/>
                      <a:pt x="18" y="696"/>
                      <a:pt x="0" y="67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30" name="Google Shape;1430;p50"/>
              <p:cNvSpPr/>
              <p:nvPr/>
            </p:nvSpPr>
            <p:spPr>
              <a:xfrm>
                <a:off x="6021175" y="2403050"/>
                <a:ext cx="19875" cy="54900"/>
              </a:xfrm>
              <a:custGeom>
                <a:avLst/>
                <a:gdLst/>
                <a:ahLst/>
                <a:cxnLst/>
                <a:rect l="l" t="t" r="r" b="b"/>
                <a:pathLst>
                  <a:path w="795" h="2196" extrusionOk="0">
                    <a:moveTo>
                      <a:pt x="1" y="2196"/>
                    </a:moveTo>
                    <a:cubicBezTo>
                      <a:pt x="108" y="1375"/>
                      <a:pt x="322" y="652"/>
                      <a:pt x="625" y="1"/>
                    </a:cubicBezTo>
                    <a:cubicBezTo>
                      <a:pt x="688" y="1"/>
                      <a:pt x="741" y="10"/>
                      <a:pt x="795" y="19"/>
                    </a:cubicBezTo>
                    <a:cubicBezTo>
                      <a:pt x="500" y="679"/>
                      <a:pt x="322" y="1384"/>
                      <a:pt x="215" y="2187"/>
                    </a:cubicBezTo>
                    <a:cubicBezTo>
                      <a:pt x="152" y="2178"/>
                      <a:pt x="81" y="2178"/>
                      <a:pt x="1" y="219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31" name="Google Shape;1431;p50"/>
              <p:cNvSpPr/>
              <p:nvPr/>
            </p:nvSpPr>
            <p:spPr>
              <a:xfrm>
                <a:off x="6026525" y="2403500"/>
                <a:ext cx="17650" cy="55125"/>
              </a:xfrm>
              <a:custGeom>
                <a:avLst/>
                <a:gdLst/>
                <a:ahLst/>
                <a:cxnLst/>
                <a:rect l="l" t="t" r="r" b="b"/>
                <a:pathLst>
                  <a:path w="706" h="2205" extrusionOk="0">
                    <a:moveTo>
                      <a:pt x="1" y="2169"/>
                    </a:moveTo>
                    <a:cubicBezTo>
                      <a:pt x="108" y="1366"/>
                      <a:pt x="286" y="661"/>
                      <a:pt x="581" y="1"/>
                    </a:cubicBezTo>
                    <a:cubicBezTo>
                      <a:pt x="625" y="19"/>
                      <a:pt x="670" y="37"/>
                      <a:pt x="706" y="63"/>
                    </a:cubicBezTo>
                    <a:cubicBezTo>
                      <a:pt x="420" y="732"/>
                      <a:pt x="251" y="1437"/>
                      <a:pt x="152" y="2204"/>
                    </a:cubicBezTo>
                    <a:cubicBezTo>
                      <a:pt x="117" y="2186"/>
                      <a:pt x="63" y="2169"/>
                      <a:pt x="1" y="216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32" name="Google Shape;1432;p50"/>
              <p:cNvSpPr/>
              <p:nvPr/>
            </p:nvSpPr>
            <p:spPr>
              <a:xfrm>
                <a:off x="6030325" y="2405075"/>
                <a:ext cx="15425" cy="55550"/>
              </a:xfrm>
              <a:custGeom>
                <a:avLst/>
                <a:gdLst/>
                <a:ahLst/>
                <a:cxnLst/>
                <a:rect l="l" t="t" r="r" b="b"/>
                <a:pathLst>
                  <a:path w="617" h="2222" extrusionOk="0">
                    <a:moveTo>
                      <a:pt x="0" y="2141"/>
                    </a:moveTo>
                    <a:cubicBezTo>
                      <a:pt x="99" y="1374"/>
                      <a:pt x="268" y="669"/>
                      <a:pt x="554" y="0"/>
                    </a:cubicBezTo>
                    <a:cubicBezTo>
                      <a:pt x="580" y="27"/>
                      <a:pt x="607" y="54"/>
                      <a:pt x="616" y="89"/>
                    </a:cubicBezTo>
                    <a:cubicBezTo>
                      <a:pt x="348" y="776"/>
                      <a:pt x="179" y="1481"/>
                      <a:pt x="90" y="2222"/>
                    </a:cubicBezTo>
                    <a:cubicBezTo>
                      <a:pt x="72" y="2186"/>
                      <a:pt x="45" y="2159"/>
                      <a:pt x="0" y="214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33" name="Google Shape;1433;p50"/>
              <p:cNvSpPr/>
              <p:nvPr/>
            </p:nvSpPr>
            <p:spPr>
              <a:xfrm>
                <a:off x="6032550" y="2407300"/>
                <a:ext cx="13850" cy="56675"/>
              </a:xfrm>
              <a:custGeom>
                <a:avLst/>
                <a:gdLst/>
                <a:ahLst/>
                <a:cxnLst/>
                <a:rect l="l" t="t" r="r" b="b"/>
                <a:pathLst>
                  <a:path w="554" h="2267" extrusionOk="0">
                    <a:moveTo>
                      <a:pt x="1" y="2133"/>
                    </a:moveTo>
                    <a:cubicBezTo>
                      <a:pt x="90" y="1392"/>
                      <a:pt x="259" y="687"/>
                      <a:pt x="527" y="0"/>
                    </a:cubicBezTo>
                    <a:cubicBezTo>
                      <a:pt x="545" y="36"/>
                      <a:pt x="554" y="81"/>
                      <a:pt x="554" y="134"/>
                    </a:cubicBezTo>
                    <a:cubicBezTo>
                      <a:pt x="286" y="821"/>
                      <a:pt x="117" y="1535"/>
                      <a:pt x="27" y="2266"/>
                    </a:cubicBezTo>
                    <a:cubicBezTo>
                      <a:pt x="27" y="2213"/>
                      <a:pt x="27" y="2168"/>
                      <a:pt x="1" y="213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34" name="Google Shape;1434;p50"/>
              <p:cNvSpPr/>
              <p:nvPr/>
            </p:nvSpPr>
            <p:spPr>
              <a:xfrm>
                <a:off x="6036800" y="2358225"/>
                <a:ext cx="32125" cy="45300"/>
              </a:xfrm>
              <a:custGeom>
                <a:avLst/>
                <a:gdLst/>
                <a:ahLst/>
                <a:cxnLst/>
                <a:rect l="l" t="t" r="r" b="b"/>
                <a:pathLst>
                  <a:path w="1285" h="1812" extrusionOk="0">
                    <a:moveTo>
                      <a:pt x="0" y="1794"/>
                    </a:moveTo>
                    <a:cubicBezTo>
                      <a:pt x="303" y="1143"/>
                      <a:pt x="687" y="554"/>
                      <a:pt x="1142" y="10"/>
                    </a:cubicBezTo>
                    <a:cubicBezTo>
                      <a:pt x="1196" y="1"/>
                      <a:pt x="1249" y="1"/>
                      <a:pt x="1285" y="10"/>
                    </a:cubicBezTo>
                    <a:cubicBezTo>
                      <a:pt x="830" y="563"/>
                      <a:pt x="473" y="1152"/>
                      <a:pt x="170" y="1812"/>
                    </a:cubicBezTo>
                    <a:cubicBezTo>
                      <a:pt x="116" y="1803"/>
                      <a:pt x="63" y="1794"/>
                      <a:pt x="0" y="179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35" name="Google Shape;1435;p50"/>
              <p:cNvSpPr/>
              <p:nvPr/>
            </p:nvSpPr>
            <p:spPr>
              <a:xfrm>
                <a:off x="6041025" y="2358450"/>
                <a:ext cx="30575" cy="46650"/>
              </a:xfrm>
              <a:custGeom>
                <a:avLst/>
                <a:gdLst/>
                <a:ahLst/>
                <a:cxnLst/>
                <a:rect l="l" t="t" r="r" b="b"/>
                <a:pathLst>
                  <a:path w="1223" h="1866" extrusionOk="0">
                    <a:moveTo>
                      <a:pt x="1" y="1803"/>
                    </a:moveTo>
                    <a:cubicBezTo>
                      <a:pt x="304" y="1143"/>
                      <a:pt x="661" y="554"/>
                      <a:pt x="1116" y="1"/>
                    </a:cubicBezTo>
                    <a:cubicBezTo>
                      <a:pt x="1160" y="10"/>
                      <a:pt x="1196" y="19"/>
                      <a:pt x="1223" y="28"/>
                    </a:cubicBezTo>
                    <a:cubicBezTo>
                      <a:pt x="768" y="598"/>
                      <a:pt x="420" y="1196"/>
                      <a:pt x="126" y="1865"/>
                    </a:cubicBezTo>
                    <a:cubicBezTo>
                      <a:pt x="90" y="1839"/>
                      <a:pt x="45" y="1821"/>
                      <a:pt x="1" y="180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36" name="Google Shape;1436;p50"/>
              <p:cNvSpPr/>
              <p:nvPr/>
            </p:nvSpPr>
            <p:spPr>
              <a:xfrm>
                <a:off x="6044150" y="2359125"/>
                <a:ext cx="29025" cy="48200"/>
              </a:xfrm>
              <a:custGeom>
                <a:avLst/>
                <a:gdLst/>
                <a:ahLst/>
                <a:cxnLst/>
                <a:rect l="l" t="t" r="r" b="b"/>
                <a:pathLst>
                  <a:path w="1161" h="1928" extrusionOk="0">
                    <a:moveTo>
                      <a:pt x="1" y="1838"/>
                    </a:moveTo>
                    <a:cubicBezTo>
                      <a:pt x="295" y="1169"/>
                      <a:pt x="643" y="571"/>
                      <a:pt x="1098" y="1"/>
                    </a:cubicBezTo>
                    <a:cubicBezTo>
                      <a:pt x="1125" y="18"/>
                      <a:pt x="1151" y="36"/>
                      <a:pt x="1160" y="63"/>
                    </a:cubicBezTo>
                    <a:cubicBezTo>
                      <a:pt x="705" y="643"/>
                      <a:pt x="357" y="1258"/>
                      <a:pt x="63" y="1927"/>
                    </a:cubicBezTo>
                    <a:cubicBezTo>
                      <a:pt x="54" y="1892"/>
                      <a:pt x="27" y="1865"/>
                      <a:pt x="1" y="183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37" name="Google Shape;1437;p50"/>
              <p:cNvSpPr/>
              <p:nvPr/>
            </p:nvSpPr>
            <p:spPr>
              <a:xfrm>
                <a:off x="6045725" y="2360675"/>
                <a:ext cx="28325" cy="50000"/>
              </a:xfrm>
              <a:custGeom>
                <a:avLst/>
                <a:gdLst/>
                <a:ahLst/>
                <a:cxnLst/>
                <a:rect l="l" t="t" r="r" b="b"/>
                <a:pathLst>
                  <a:path w="1133" h="2000" extrusionOk="0">
                    <a:moveTo>
                      <a:pt x="0" y="1865"/>
                    </a:moveTo>
                    <a:cubicBezTo>
                      <a:pt x="294" y="1196"/>
                      <a:pt x="642" y="581"/>
                      <a:pt x="1097" y="1"/>
                    </a:cubicBezTo>
                    <a:cubicBezTo>
                      <a:pt x="1115" y="28"/>
                      <a:pt x="1124" y="55"/>
                      <a:pt x="1133" y="90"/>
                    </a:cubicBezTo>
                    <a:cubicBezTo>
                      <a:pt x="669" y="670"/>
                      <a:pt x="312" y="1321"/>
                      <a:pt x="27" y="1999"/>
                    </a:cubicBezTo>
                    <a:cubicBezTo>
                      <a:pt x="27" y="1946"/>
                      <a:pt x="18" y="1901"/>
                      <a:pt x="0" y="186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38" name="Google Shape;1438;p50"/>
              <p:cNvSpPr/>
              <p:nvPr/>
            </p:nvSpPr>
            <p:spPr>
              <a:xfrm>
                <a:off x="6065350" y="2320100"/>
                <a:ext cx="41500" cy="38375"/>
              </a:xfrm>
              <a:custGeom>
                <a:avLst/>
                <a:gdLst/>
                <a:ahLst/>
                <a:cxnLst/>
                <a:rect l="l" t="t" r="r" b="b"/>
                <a:pathLst>
                  <a:path w="1660" h="1535" extrusionOk="0">
                    <a:moveTo>
                      <a:pt x="0" y="1535"/>
                    </a:moveTo>
                    <a:cubicBezTo>
                      <a:pt x="455" y="991"/>
                      <a:pt x="981" y="482"/>
                      <a:pt x="1534" y="0"/>
                    </a:cubicBezTo>
                    <a:cubicBezTo>
                      <a:pt x="1579" y="0"/>
                      <a:pt x="1624" y="0"/>
                      <a:pt x="1659" y="0"/>
                    </a:cubicBezTo>
                    <a:cubicBezTo>
                      <a:pt x="1106" y="482"/>
                      <a:pt x="598" y="982"/>
                      <a:pt x="143" y="1535"/>
                    </a:cubicBezTo>
                    <a:cubicBezTo>
                      <a:pt x="107" y="1526"/>
                      <a:pt x="54" y="1526"/>
                      <a:pt x="0" y="153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39" name="Google Shape;1439;p50"/>
              <p:cNvSpPr/>
              <p:nvPr/>
            </p:nvSpPr>
            <p:spPr>
              <a:xfrm>
                <a:off x="6068900" y="2320100"/>
                <a:ext cx="40625" cy="39050"/>
              </a:xfrm>
              <a:custGeom>
                <a:avLst/>
                <a:gdLst/>
                <a:ahLst/>
                <a:cxnLst/>
                <a:rect l="l" t="t" r="r" b="b"/>
                <a:pathLst>
                  <a:path w="1625" h="1562" extrusionOk="0">
                    <a:moveTo>
                      <a:pt x="1" y="1535"/>
                    </a:moveTo>
                    <a:cubicBezTo>
                      <a:pt x="456" y="982"/>
                      <a:pt x="964" y="482"/>
                      <a:pt x="1517" y="0"/>
                    </a:cubicBezTo>
                    <a:cubicBezTo>
                      <a:pt x="1562" y="0"/>
                      <a:pt x="1589" y="9"/>
                      <a:pt x="1624" y="18"/>
                    </a:cubicBezTo>
                    <a:cubicBezTo>
                      <a:pt x="1053" y="500"/>
                      <a:pt x="563" y="1000"/>
                      <a:pt x="108" y="1562"/>
                    </a:cubicBezTo>
                    <a:cubicBezTo>
                      <a:pt x="81" y="1553"/>
                      <a:pt x="45" y="1544"/>
                      <a:pt x="1" y="153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40" name="Google Shape;1440;p50"/>
              <p:cNvSpPr/>
              <p:nvPr/>
            </p:nvSpPr>
            <p:spPr>
              <a:xfrm>
                <a:off x="6071575" y="2320550"/>
                <a:ext cx="39725" cy="40150"/>
              </a:xfrm>
              <a:custGeom>
                <a:avLst/>
                <a:gdLst/>
                <a:ahLst/>
                <a:cxnLst/>
                <a:rect l="l" t="t" r="r" b="b"/>
                <a:pathLst>
                  <a:path w="1589" h="1606" extrusionOk="0">
                    <a:moveTo>
                      <a:pt x="1" y="1544"/>
                    </a:moveTo>
                    <a:cubicBezTo>
                      <a:pt x="456" y="982"/>
                      <a:pt x="946" y="482"/>
                      <a:pt x="1517" y="0"/>
                    </a:cubicBezTo>
                    <a:cubicBezTo>
                      <a:pt x="1544" y="9"/>
                      <a:pt x="1571" y="18"/>
                      <a:pt x="1589" y="36"/>
                    </a:cubicBezTo>
                    <a:cubicBezTo>
                      <a:pt x="1018" y="518"/>
                      <a:pt x="527" y="1026"/>
                      <a:pt x="63" y="1606"/>
                    </a:cubicBezTo>
                    <a:cubicBezTo>
                      <a:pt x="54" y="1579"/>
                      <a:pt x="28" y="1561"/>
                      <a:pt x="1" y="154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41" name="Google Shape;1441;p50"/>
              <p:cNvSpPr/>
              <p:nvPr/>
            </p:nvSpPr>
            <p:spPr>
              <a:xfrm>
                <a:off x="6073150" y="2321425"/>
                <a:ext cx="39500" cy="41525"/>
              </a:xfrm>
              <a:custGeom>
                <a:avLst/>
                <a:gdLst/>
                <a:ahLst/>
                <a:cxnLst/>
                <a:rect l="l" t="t" r="r" b="b"/>
                <a:pathLst>
                  <a:path w="1580" h="1661" extrusionOk="0">
                    <a:moveTo>
                      <a:pt x="0" y="1571"/>
                    </a:moveTo>
                    <a:cubicBezTo>
                      <a:pt x="464" y="991"/>
                      <a:pt x="955" y="483"/>
                      <a:pt x="1526" y="1"/>
                    </a:cubicBezTo>
                    <a:cubicBezTo>
                      <a:pt x="1544" y="19"/>
                      <a:pt x="1561" y="37"/>
                      <a:pt x="1579" y="54"/>
                    </a:cubicBezTo>
                    <a:cubicBezTo>
                      <a:pt x="1008" y="536"/>
                      <a:pt x="491" y="1071"/>
                      <a:pt x="36" y="1660"/>
                    </a:cubicBezTo>
                    <a:cubicBezTo>
                      <a:pt x="27" y="1625"/>
                      <a:pt x="18" y="1598"/>
                      <a:pt x="0" y="157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42" name="Google Shape;1442;p50"/>
              <p:cNvSpPr/>
              <p:nvPr/>
            </p:nvSpPr>
            <p:spPr>
              <a:xfrm>
                <a:off x="6103700" y="2284425"/>
                <a:ext cx="49750" cy="36150"/>
              </a:xfrm>
              <a:custGeom>
                <a:avLst/>
                <a:gdLst/>
                <a:ahLst/>
                <a:cxnLst/>
                <a:rect l="l" t="t" r="r" b="b"/>
                <a:pathLst>
                  <a:path w="1990" h="1446" extrusionOk="0">
                    <a:moveTo>
                      <a:pt x="0" y="1427"/>
                    </a:moveTo>
                    <a:cubicBezTo>
                      <a:pt x="90" y="1418"/>
                      <a:pt x="170" y="1427"/>
                      <a:pt x="232" y="1445"/>
                    </a:cubicBezTo>
                    <a:cubicBezTo>
                      <a:pt x="794" y="963"/>
                      <a:pt x="1383" y="526"/>
                      <a:pt x="1990" y="80"/>
                    </a:cubicBezTo>
                    <a:cubicBezTo>
                      <a:pt x="1919" y="54"/>
                      <a:pt x="1847" y="27"/>
                      <a:pt x="1776" y="0"/>
                    </a:cubicBezTo>
                    <a:cubicBezTo>
                      <a:pt x="1160" y="473"/>
                      <a:pt x="563" y="946"/>
                      <a:pt x="0" y="142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43" name="Google Shape;1443;p50"/>
              <p:cNvSpPr/>
              <p:nvPr/>
            </p:nvSpPr>
            <p:spPr>
              <a:xfrm>
                <a:off x="6148075" y="2247400"/>
                <a:ext cx="50225" cy="39050"/>
              </a:xfrm>
              <a:custGeom>
                <a:avLst/>
                <a:gdLst/>
                <a:ahLst/>
                <a:cxnLst/>
                <a:rect l="l" t="t" r="r" b="b"/>
                <a:pathLst>
                  <a:path w="2009" h="1562" extrusionOk="0">
                    <a:moveTo>
                      <a:pt x="1" y="1481"/>
                    </a:moveTo>
                    <a:cubicBezTo>
                      <a:pt x="72" y="1508"/>
                      <a:pt x="144" y="1535"/>
                      <a:pt x="215" y="1561"/>
                    </a:cubicBezTo>
                    <a:cubicBezTo>
                      <a:pt x="813" y="1124"/>
                      <a:pt x="1419" y="678"/>
                      <a:pt x="2008" y="179"/>
                    </a:cubicBezTo>
                    <a:cubicBezTo>
                      <a:pt x="1954" y="116"/>
                      <a:pt x="1901" y="63"/>
                      <a:pt x="1847" y="0"/>
                    </a:cubicBezTo>
                    <a:cubicBezTo>
                      <a:pt x="1241" y="518"/>
                      <a:pt x="616" y="1008"/>
                      <a:pt x="1" y="148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44" name="Google Shape;1444;p50"/>
              <p:cNvSpPr/>
              <p:nvPr/>
            </p:nvSpPr>
            <p:spPr>
              <a:xfrm>
                <a:off x="6109500" y="2251850"/>
                <a:ext cx="92800" cy="70950"/>
              </a:xfrm>
              <a:custGeom>
                <a:avLst/>
                <a:gdLst/>
                <a:ahLst/>
                <a:cxnLst/>
                <a:rect l="l" t="t" r="r" b="b"/>
                <a:pathLst>
                  <a:path w="3712" h="2838" extrusionOk="0">
                    <a:moveTo>
                      <a:pt x="0" y="2748"/>
                    </a:moveTo>
                    <a:cubicBezTo>
                      <a:pt x="1124" y="1776"/>
                      <a:pt x="2373" y="1000"/>
                      <a:pt x="3551" y="1"/>
                    </a:cubicBezTo>
                    <a:cubicBezTo>
                      <a:pt x="3605" y="54"/>
                      <a:pt x="3658" y="117"/>
                      <a:pt x="3712" y="170"/>
                    </a:cubicBezTo>
                    <a:cubicBezTo>
                      <a:pt x="2579" y="1142"/>
                      <a:pt x="1258" y="1874"/>
                      <a:pt x="125" y="2837"/>
                    </a:cubicBezTo>
                    <a:cubicBezTo>
                      <a:pt x="99" y="2793"/>
                      <a:pt x="54" y="2766"/>
                      <a:pt x="0" y="274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45" name="Google Shape;1445;p50"/>
              <p:cNvSpPr/>
              <p:nvPr/>
            </p:nvSpPr>
            <p:spPr>
              <a:xfrm>
                <a:off x="6032100" y="2461275"/>
                <a:ext cx="14525" cy="18975"/>
              </a:xfrm>
              <a:custGeom>
                <a:avLst/>
                <a:gdLst/>
                <a:ahLst/>
                <a:cxnLst/>
                <a:rect l="l" t="t" r="r" b="b"/>
                <a:pathLst>
                  <a:path w="581" h="759" extrusionOk="0">
                    <a:moveTo>
                      <a:pt x="1" y="750"/>
                    </a:moveTo>
                    <a:cubicBezTo>
                      <a:pt x="188" y="759"/>
                      <a:pt x="367" y="732"/>
                      <a:pt x="509" y="687"/>
                    </a:cubicBezTo>
                    <a:cubicBezTo>
                      <a:pt x="527" y="446"/>
                      <a:pt x="545" y="214"/>
                      <a:pt x="581" y="0"/>
                    </a:cubicBezTo>
                    <a:cubicBezTo>
                      <a:pt x="429" y="63"/>
                      <a:pt x="242" y="98"/>
                      <a:pt x="45" y="107"/>
                    </a:cubicBezTo>
                    <a:cubicBezTo>
                      <a:pt x="28" y="322"/>
                      <a:pt x="10" y="536"/>
                      <a:pt x="1" y="75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46" name="Google Shape;1446;p50"/>
              <p:cNvSpPr/>
              <p:nvPr/>
            </p:nvSpPr>
            <p:spPr>
              <a:xfrm>
                <a:off x="6033225" y="2410425"/>
                <a:ext cx="28575" cy="53550"/>
              </a:xfrm>
              <a:custGeom>
                <a:avLst/>
                <a:gdLst/>
                <a:ahLst/>
                <a:cxnLst/>
                <a:rect l="l" t="t" r="r" b="b"/>
                <a:pathLst>
                  <a:path w="1143" h="2142" extrusionOk="0">
                    <a:moveTo>
                      <a:pt x="0" y="2141"/>
                    </a:moveTo>
                    <a:cubicBezTo>
                      <a:pt x="197" y="2132"/>
                      <a:pt x="384" y="2097"/>
                      <a:pt x="536" y="2034"/>
                    </a:cubicBezTo>
                    <a:cubicBezTo>
                      <a:pt x="643" y="1276"/>
                      <a:pt x="848" y="607"/>
                      <a:pt x="1142" y="0"/>
                    </a:cubicBezTo>
                    <a:cubicBezTo>
                      <a:pt x="955" y="27"/>
                      <a:pt x="741" y="27"/>
                      <a:pt x="527" y="9"/>
                    </a:cubicBezTo>
                    <a:cubicBezTo>
                      <a:pt x="259" y="696"/>
                      <a:pt x="90" y="1410"/>
                      <a:pt x="0" y="214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47" name="Google Shape;1447;p50"/>
              <p:cNvSpPr/>
              <p:nvPr/>
            </p:nvSpPr>
            <p:spPr>
              <a:xfrm>
                <a:off x="6046375" y="2362925"/>
                <a:ext cx="42850" cy="48200"/>
              </a:xfrm>
              <a:custGeom>
                <a:avLst/>
                <a:gdLst/>
                <a:ahLst/>
                <a:cxnLst/>
                <a:rect l="l" t="t" r="r" b="b"/>
                <a:pathLst>
                  <a:path w="1714" h="1928" extrusionOk="0">
                    <a:moveTo>
                      <a:pt x="1" y="1909"/>
                    </a:moveTo>
                    <a:cubicBezTo>
                      <a:pt x="215" y="1927"/>
                      <a:pt x="429" y="1927"/>
                      <a:pt x="616" y="1900"/>
                    </a:cubicBezTo>
                    <a:cubicBezTo>
                      <a:pt x="911" y="1285"/>
                      <a:pt x="1285" y="741"/>
                      <a:pt x="1714" y="241"/>
                    </a:cubicBezTo>
                    <a:cubicBezTo>
                      <a:pt x="1526" y="179"/>
                      <a:pt x="1321" y="89"/>
                      <a:pt x="1107" y="0"/>
                    </a:cubicBezTo>
                    <a:cubicBezTo>
                      <a:pt x="643" y="580"/>
                      <a:pt x="286" y="1231"/>
                      <a:pt x="1" y="190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48" name="Google Shape;1448;p50"/>
              <p:cNvSpPr/>
              <p:nvPr/>
            </p:nvSpPr>
            <p:spPr>
              <a:xfrm>
                <a:off x="6074025" y="2322775"/>
                <a:ext cx="51550" cy="46200"/>
              </a:xfrm>
              <a:custGeom>
                <a:avLst/>
                <a:gdLst/>
                <a:ahLst/>
                <a:cxnLst/>
                <a:rect l="l" t="t" r="r" b="b"/>
                <a:pathLst>
                  <a:path w="2062" h="1848" extrusionOk="0">
                    <a:moveTo>
                      <a:pt x="1" y="1606"/>
                    </a:moveTo>
                    <a:cubicBezTo>
                      <a:pt x="215" y="1695"/>
                      <a:pt x="420" y="1785"/>
                      <a:pt x="608" y="1847"/>
                    </a:cubicBezTo>
                    <a:cubicBezTo>
                      <a:pt x="1045" y="1339"/>
                      <a:pt x="1535" y="866"/>
                      <a:pt x="2062" y="420"/>
                    </a:cubicBezTo>
                    <a:cubicBezTo>
                      <a:pt x="1901" y="295"/>
                      <a:pt x="1723" y="152"/>
                      <a:pt x="1544" y="0"/>
                    </a:cubicBezTo>
                    <a:cubicBezTo>
                      <a:pt x="973" y="482"/>
                      <a:pt x="456" y="1017"/>
                      <a:pt x="1" y="160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49" name="Google Shape;1449;p50"/>
              <p:cNvSpPr/>
              <p:nvPr/>
            </p:nvSpPr>
            <p:spPr>
              <a:xfrm>
                <a:off x="6112625" y="2256100"/>
                <a:ext cx="97475" cy="77175"/>
              </a:xfrm>
              <a:custGeom>
                <a:avLst/>
                <a:gdLst/>
                <a:ahLst/>
                <a:cxnLst/>
                <a:rect l="l" t="t" r="r" b="b"/>
                <a:pathLst>
                  <a:path w="3899" h="3087" extrusionOk="0">
                    <a:moveTo>
                      <a:pt x="0" y="2667"/>
                    </a:moveTo>
                    <a:cubicBezTo>
                      <a:pt x="179" y="2819"/>
                      <a:pt x="357" y="2962"/>
                      <a:pt x="518" y="3087"/>
                    </a:cubicBezTo>
                    <a:cubicBezTo>
                      <a:pt x="1579" y="2177"/>
                      <a:pt x="2766" y="1329"/>
                      <a:pt x="3899" y="348"/>
                    </a:cubicBezTo>
                    <a:cubicBezTo>
                      <a:pt x="3792" y="232"/>
                      <a:pt x="3685" y="116"/>
                      <a:pt x="3587" y="0"/>
                    </a:cubicBezTo>
                    <a:cubicBezTo>
                      <a:pt x="2454" y="972"/>
                      <a:pt x="1133" y="1704"/>
                      <a:pt x="0" y="266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50" name="Google Shape;1450;p50"/>
              <p:cNvSpPr/>
              <p:nvPr/>
            </p:nvSpPr>
            <p:spPr>
              <a:xfrm>
                <a:off x="6044825" y="2355100"/>
                <a:ext cx="66025" cy="123375"/>
              </a:xfrm>
              <a:custGeom>
                <a:avLst/>
                <a:gdLst/>
                <a:ahLst/>
                <a:cxnLst/>
                <a:rect l="l" t="t" r="r" b="b"/>
                <a:pathLst>
                  <a:path w="2641" h="4935" extrusionOk="0">
                    <a:moveTo>
                      <a:pt x="0" y="4934"/>
                    </a:moveTo>
                    <a:cubicBezTo>
                      <a:pt x="232" y="4845"/>
                      <a:pt x="375" y="4604"/>
                      <a:pt x="455" y="4426"/>
                    </a:cubicBezTo>
                    <a:cubicBezTo>
                      <a:pt x="669" y="2749"/>
                      <a:pt x="1437" y="1214"/>
                      <a:pt x="2641" y="1"/>
                    </a:cubicBezTo>
                    <a:cubicBezTo>
                      <a:pt x="2525" y="46"/>
                      <a:pt x="2373" y="117"/>
                      <a:pt x="2177" y="117"/>
                    </a:cubicBezTo>
                    <a:cubicBezTo>
                      <a:pt x="982" y="1366"/>
                      <a:pt x="116" y="2829"/>
                      <a:pt x="0" y="493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51" name="Google Shape;1451;p50"/>
              <p:cNvSpPr/>
              <p:nvPr/>
            </p:nvSpPr>
            <p:spPr>
              <a:xfrm>
                <a:off x="6099250" y="2264775"/>
                <a:ext cx="117100" cy="93250"/>
              </a:xfrm>
              <a:custGeom>
                <a:avLst/>
                <a:gdLst/>
                <a:ahLst/>
                <a:cxnLst/>
                <a:rect l="l" t="t" r="r" b="b"/>
                <a:pathLst>
                  <a:path w="4684" h="3730" extrusionOk="0">
                    <a:moveTo>
                      <a:pt x="0" y="3730"/>
                    </a:moveTo>
                    <a:cubicBezTo>
                      <a:pt x="196" y="3730"/>
                      <a:pt x="348" y="3659"/>
                      <a:pt x="464" y="3614"/>
                    </a:cubicBezTo>
                    <a:cubicBezTo>
                      <a:pt x="1731" y="2329"/>
                      <a:pt x="3337" y="1464"/>
                      <a:pt x="4684" y="278"/>
                    </a:cubicBezTo>
                    <a:cubicBezTo>
                      <a:pt x="4603" y="188"/>
                      <a:pt x="4514" y="90"/>
                      <a:pt x="4434" y="1"/>
                    </a:cubicBezTo>
                    <a:cubicBezTo>
                      <a:pt x="2908" y="1330"/>
                      <a:pt x="1267" y="2410"/>
                      <a:pt x="0" y="373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52" name="Google Shape;1452;p50"/>
              <p:cNvSpPr/>
              <p:nvPr/>
            </p:nvSpPr>
            <p:spPr>
              <a:xfrm>
                <a:off x="6188000" y="2078550"/>
                <a:ext cx="69175" cy="168875"/>
              </a:xfrm>
              <a:custGeom>
                <a:avLst/>
                <a:gdLst/>
                <a:ahLst/>
                <a:cxnLst/>
                <a:rect l="l" t="t" r="r" b="b"/>
                <a:pathLst>
                  <a:path w="2767" h="6755" extrusionOk="0">
                    <a:moveTo>
                      <a:pt x="1" y="6478"/>
                    </a:moveTo>
                    <a:cubicBezTo>
                      <a:pt x="81" y="6576"/>
                      <a:pt x="170" y="6665"/>
                      <a:pt x="250" y="6754"/>
                    </a:cubicBezTo>
                    <a:cubicBezTo>
                      <a:pt x="2195" y="5095"/>
                      <a:pt x="2722" y="2410"/>
                      <a:pt x="2766" y="1"/>
                    </a:cubicBezTo>
                    <a:cubicBezTo>
                      <a:pt x="2713" y="28"/>
                      <a:pt x="2597" y="63"/>
                      <a:pt x="2472" y="135"/>
                    </a:cubicBezTo>
                    <a:cubicBezTo>
                      <a:pt x="2383" y="2392"/>
                      <a:pt x="1829" y="4934"/>
                      <a:pt x="1" y="647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53" name="Google Shape;1453;p50"/>
              <p:cNvSpPr/>
              <p:nvPr/>
            </p:nvSpPr>
            <p:spPr>
              <a:xfrm>
                <a:off x="6194250" y="2204800"/>
                <a:ext cx="43075" cy="51325"/>
              </a:xfrm>
              <a:custGeom>
                <a:avLst/>
                <a:gdLst/>
                <a:ahLst/>
                <a:cxnLst/>
                <a:rect l="l" t="t" r="r" b="b"/>
                <a:pathLst>
                  <a:path w="1723" h="2053" extrusionOk="0">
                    <a:moveTo>
                      <a:pt x="0" y="1704"/>
                    </a:moveTo>
                    <a:cubicBezTo>
                      <a:pt x="107" y="1820"/>
                      <a:pt x="215" y="1936"/>
                      <a:pt x="322" y="2052"/>
                    </a:cubicBezTo>
                    <a:cubicBezTo>
                      <a:pt x="875" y="1561"/>
                      <a:pt x="1374" y="999"/>
                      <a:pt x="1722" y="348"/>
                    </a:cubicBezTo>
                    <a:cubicBezTo>
                      <a:pt x="1615" y="232"/>
                      <a:pt x="1499" y="116"/>
                      <a:pt x="1374" y="0"/>
                    </a:cubicBezTo>
                    <a:cubicBezTo>
                      <a:pt x="1026" y="634"/>
                      <a:pt x="580" y="1213"/>
                      <a:pt x="0" y="170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54" name="Google Shape;1454;p50"/>
              <p:cNvSpPr/>
              <p:nvPr/>
            </p:nvSpPr>
            <p:spPr>
              <a:xfrm>
                <a:off x="6228600" y="2154400"/>
                <a:ext cx="27450" cy="59125"/>
              </a:xfrm>
              <a:custGeom>
                <a:avLst/>
                <a:gdLst/>
                <a:ahLst/>
                <a:cxnLst/>
                <a:rect l="l" t="t" r="r" b="b"/>
                <a:pathLst>
                  <a:path w="1098" h="2365" extrusionOk="0">
                    <a:moveTo>
                      <a:pt x="0" y="2016"/>
                    </a:moveTo>
                    <a:cubicBezTo>
                      <a:pt x="125" y="2132"/>
                      <a:pt x="241" y="2248"/>
                      <a:pt x="348" y="2364"/>
                    </a:cubicBezTo>
                    <a:cubicBezTo>
                      <a:pt x="696" y="1713"/>
                      <a:pt x="910" y="999"/>
                      <a:pt x="1098" y="294"/>
                    </a:cubicBezTo>
                    <a:cubicBezTo>
                      <a:pt x="999" y="196"/>
                      <a:pt x="892" y="98"/>
                      <a:pt x="776" y="0"/>
                    </a:cubicBezTo>
                    <a:cubicBezTo>
                      <a:pt x="598" y="705"/>
                      <a:pt x="348" y="1392"/>
                      <a:pt x="0" y="201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55" name="Google Shape;1455;p50"/>
              <p:cNvSpPr/>
              <p:nvPr/>
            </p:nvSpPr>
            <p:spPr>
              <a:xfrm>
                <a:off x="6248000" y="2078550"/>
                <a:ext cx="18100" cy="83225"/>
              </a:xfrm>
              <a:custGeom>
                <a:avLst/>
                <a:gdLst/>
                <a:ahLst/>
                <a:cxnLst/>
                <a:rect l="l" t="t" r="r" b="b"/>
                <a:pathLst>
                  <a:path w="724" h="3329" extrusionOk="0">
                    <a:moveTo>
                      <a:pt x="0" y="3034"/>
                    </a:moveTo>
                    <a:cubicBezTo>
                      <a:pt x="116" y="3132"/>
                      <a:pt x="223" y="3230"/>
                      <a:pt x="322" y="3328"/>
                    </a:cubicBezTo>
                    <a:cubicBezTo>
                      <a:pt x="598" y="2311"/>
                      <a:pt x="705" y="1277"/>
                      <a:pt x="723" y="233"/>
                    </a:cubicBezTo>
                    <a:cubicBezTo>
                      <a:pt x="625" y="153"/>
                      <a:pt x="500" y="72"/>
                      <a:pt x="366" y="1"/>
                    </a:cubicBezTo>
                    <a:cubicBezTo>
                      <a:pt x="348" y="1000"/>
                      <a:pt x="250" y="2044"/>
                      <a:pt x="0" y="303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56" name="Google Shape;1456;p50"/>
              <p:cNvSpPr/>
              <p:nvPr/>
            </p:nvSpPr>
            <p:spPr>
              <a:xfrm>
                <a:off x="6202275" y="2213500"/>
                <a:ext cx="42850" cy="51300"/>
              </a:xfrm>
              <a:custGeom>
                <a:avLst/>
                <a:gdLst/>
                <a:ahLst/>
                <a:cxnLst/>
                <a:rect l="l" t="t" r="r" b="b"/>
                <a:pathLst>
                  <a:path w="1714" h="2052" extrusionOk="0">
                    <a:moveTo>
                      <a:pt x="1" y="1704"/>
                    </a:moveTo>
                    <a:cubicBezTo>
                      <a:pt x="99" y="1820"/>
                      <a:pt x="206" y="1936"/>
                      <a:pt x="313" y="2052"/>
                    </a:cubicBezTo>
                    <a:cubicBezTo>
                      <a:pt x="893" y="1535"/>
                      <a:pt x="1348" y="946"/>
                      <a:pt x="1713" y="303"/>
                    </a:cubicBezTo>
                    <a:cubicBezTo>
                      <a:pt x="1615" y="196"/>
                      <a:pt x="1508" y="98"/>
                      <a:pt x="1401" y="0"/>
                    </a:cubicBezTo>
                    <a:cubicBezTo>
                      <a:pt x="1053" y="651"/>
                      <a:pt x="554" y="1213"/>
                      <a:pt x="1" y="170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57" name="Google Shape;1457;p50"/>
              <p:cNvSpPr/>
              <p:nvPr/>
            </p:nvSpPr>
            <p:spPr>
              <a:xfrm>
                <a:off x="6237300" y="2161750"/>
                <a:ext cx="28125" cy="59350"/>
              </a:xfrm>
              <a:custGeom>
                <a:avLst/>
                <a:gdLst/>
                <a:ahLst/>
                <a:cxnLst/>
                <a:rect l="l" t="t" r="r" b="b"/>
                <a:pathLst>
                  <a:path w="1125" h="2374" extrusionOk="0">
                    <a:moveTo>
                      <a:pt x="0" y="2070"/>
                    </a:moveTo>
                    <a:cubicBezTo>
                      <a:pt x="107" y="2168"/>
                      <a:pt x="214" y="2266"/>
                      <a:pt x="312" y="2373"/>
                    </a:cubicBezTo>
                    <a:cubicBezTo>
                      <a:pt x="678" y="1731"/>
                      <a:pt x="937" y="1044"/>
                      <a:pt x="1124" y="331"/>
                    </a:cubicBezTo>
                    <a:cubicBezTo>
                      <a:pt x="1008" y="215"/>
                      <a:pt x="883" y="108"/>
                      <a:pt x="750" y="0"/>
                    </a:cubicBezTo>
                    <a:cubicBezTo>
                      <a:pt x="562" y="705"/>
                      <a:pt x="348" y="1419"/>
                      <a:pt x="0" y="207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58" name="Google Shape;1458;p50"/>
              <p:cNvSpPr/>
              <p:nvPr/>
            </p:nvSpPr>
            <p:spPr>
              <a:xfrm>
                <a:off x="6256025" y="2084350"/>
                <a:ext cx="19200" cy="85675"/>
              </a:xfrm>
              <a:custGeom>
                <a:avLst/>
                <a:gdLst/>
                <a:ahLst/>
                <a:cxnLst/>
                <a:rect l="l" t="t" r="r" b="b"/>
                <a:pathLst>
                  <a:path w="768" h="3427" extrusionOk="0">
                    <a:moveTo>
                      <a:pt x="1" y="3096"/>
                    </a:moveTo>
                    <a:cubicBezTo>
                      <a:pt x="134" y="3204"/>
                      <a:pt x="259" y="3311"/>
                      <a:pt x="375" y="3427"/>
                    </a:cubicBezTo>
                    <a:cubicBezTo>
                      <a:pt x="643" y="2418"/>
                      <a:pt x="750" y="1357"/>
                      <a:pt x="768" y="331"/>
                    </a:cubicBezTo>
                    <a:cubicBezTo>
                      <a:pt x="661" y="206"/>
                      <a:pt x="536" y="108"/>
                      <a:pt x="402" y="1"/>
                    </a:cubicBezTo>
                    <a:cubicBezTo>
                      <a:pt x="384" y="1045"/>
                      <a:pt x="277" y="2079"/>
                      <a:pt x="1" y="309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59" name="Google Shape;1459;p50"/>
              <p:cNvSpPr/>
              <p:nvPr/>
            </p:nvSpPr>
            <p:spPr>
              <a:xfrm>
                <a:off x="6210075" y="2092600"/>
                <a:ext cx="72300" cy="179125"/>
              </a:xfrm>
              <a:custGeom>
                <a:avLst/>
                <a:gdLst/>
                <a:ahLst/>
                <a:cxnLst/>
                <a:rect l="l" t="t" r="r" b="b"/>
                <a:pathLst>
                  <a:path w="2892" h="7165" extrusionOk="0">
                    <a:moveTo>
                      <a:pt x="1" y="6888"/>
                    </a:moveTo>
                    <a:cubicBezTo>
                      <a:pt x="81" y="6977"/>
                      <a:pt x="170" y="7075"/>
                      <a:pt x="251" y="7165"/>
                    </a:cubicBezTo>
                    <a:cubicBezTo>
                      <a:pt x="2133" y="5461"/>
                      <a:pt x="2784" y="2981"/>
                      <a:pt x="2891" y="563"/>
                    </a:cubicBezTo>
                    <a:cubicBezTo>
                      <a:pt x="2820" y="358"/>
                      <a:pt x="2722" y="153"/>
                      <a:pt x="2606" y="1"/>
                    </a:cubicBezTo>
                    <a:cubicBezTo>
                      <a:pt x="2579" y="2490"/>
                      <a:pt x="1963" y="5148"/>
                      <a:pt x="1" y="688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60" name="Google Shape;1460;p50"/>
              <p:cNvSpPr/>
              <p:nvPr/>
            </p:nvSpPr>
            <p:spPr>
              <a:xfrm>
                <a:off x="6248900" y="1950550"/>
                <a:ext cx="16300" cy="131375"/>
              </a:xfrm>
              <a:custGeom>
                <a:avLst/>
                <a:gdLst/>
                <a:ahLst/>
                <a:cxnLst/>
                <a:rect l="l" t="t" r="r" b="b"/>
                <a:pathLst>
                  <a:path w="652" h="5255" extrusionOk="0">
                    <a:moveTo>
                      <a:pt x="36" y="5255"/>
                    </a:moveTo>
                    <a:cubicBezTo>
                      <a:pt x="161" y="5183"/>
                      <a:pt x="277" y="5148"/>
                      <a:pt x="330" y="5121"/>
                    </a:cubicBezTo>
                    <a:cubicBezTo>
                      <a:pt x="357" y="3203"/>
                      <a:pt x="232" y="1490"/>
                      <a:pt x="651" y="0"/>
                    </a:cubicBezTo>
                    <a:cubicBezTo>
                      <a:pt x="571" y="63"/>
                      <a:pt x="402" y="152"/>
                      <a:pt x="214" y="277"/>
                    </a:cubicBezTo>
                    <a:cubicBezTo>
                      <a:pt x="0" y="1936"/>
                      <a:pt x="107" y="3595"/>
                      <a:pt x="36" y="525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61" name="Google Shape;1461;p50"/>
              <p:cNvSpPr/>
              <p:nvPr/>
            </p:nvSpPr>
            <p:spPr>
              <a:xfrm>
                <a:off x="6254250" y="1907725"/>
                <a:ext cx="32350" cy="49750"/>
              </a:xfrm>
              <a:custGeom>
                <a:avLst/>
                <a:gdLst/>
                <a:ahLst/>
                <a:cxnLst/>
                <a:rect l="l" t="t" r="r" b="b"/>
                <a:pathLst>
                  <a:path w="1294" h="1990" extrusionOk="0">
                    <a:moveTo>
                      <a:pt x="0" y="1990"/>
                    </a:moveTo>
                    <a:cubicBezTo>
                      <a:pt x="188" y="1865"/>
                      <a:pt x="357" y="1776"/>
                      <a:pt x="437" y="1713"/>
                    </a:cubicBezTo>
                    <a:cubicBezTo>
                      <a:pt x="607" y="1098"/>
                      <a:pt x="874" y="527"/>
                      <a:pt x="1294" y="0"/>
                    </a:cubicBezTo>
                    <a:cubicBezTo>
                      <a:pt x="1187" y="0"/>
                      <a:pt x="973" y="36"/>
                      <a:pt x="741" y="116"/>
                    </a:cubicBezTo>
                    <a:cubicBezTo>
                      <a:pt x="304" y="652"/>
                      <a:pt x="89" y="1321"/>
                      <a:pt x="0" y="199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62" name="Google Shape;1462;p50"/>
              <p:cNvSpPr/>
              <p:nvPr/>
            </p:nvSpPr>
            <p:spPr>
              <a:xfrm>
                <a:off x="6272750" y="1866475"/>
                <a:ext cx="65375" cy="44175"/>
              </a:xfrm>
              <a:custGeom>
                <a:avLst/>
                <a:gdLst/>
                <a:ahLst/>
                <a:cxnLst/>
                <a:rect l="l" t="t" r="r" b="b"/>
                <a:pathLst>
                  <a:path w="2615" h="1767" extrusionOk="0">
                    <a:moveTo>
                      <a:pt x="1" y="1766"/>
                    </a:moveTo>
                    <a:cubicBezTo>
                      <a:pt x="233" y="1686"/>
                      <a:pt x="447" y="1650"/>
                      <a:pt x="554" y="1650"/>
                    </a:cubicBezTo>
                    <a:cubicBezTo>
                      <a:pt x="1027" y="1044"/>
                      <a:pt x="1687" y="491"/>
                      <a:pt x="2615" y="0"/>
                    </a:cubicBezTo>
                    <a:cubicBezTo>
                      <a:pt x="2454" y="80"/>
                      <a:pt x="2160" y="196"/>
                      <a:pt x="1856" y="357"/>
                    </a:cubicBezTo>
                    <a:cubicBezTo>
                      <a:pt x="1169" y="732"/>
                      <a:pt x="491" y="1151"/>
                      <a:pt x="1" y="176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63" name="Google Shape;1463;p50"/>
              <p:cNvSpPr/>
              <p:nvPr/>
            </p:nvSpPr>
            <p:spPr>
              <a:xfrm>
                <a:off x="6257150" y="2045550"/>
                <a:ext cx="9150" cy="38825"/>
              </a:xfrm>
              <a:custGeom>
                <a:avLst/>
                <a:gdLst/>
                <a:ahLst/>
                <a:cxnLst/>
                <a:rect l="l" t="t" r="r" b="b"/>
                <a:pathLst>
                  <a:path w="366" h="1553" extrusionOk="0">
                    <a:moveTo>
                      <a:pt x="0" y="1321"/>
                    </a:moveTo>
                    <a:cubicBezTo>
                      <a:pt x="134" y="1392"/>
                      <a:pt x="259" y="1473"/>
                      <a:pt x="357" y="1553"/>
                    </a:cubicBezTo>
                    <a:cubicBezTo>
                      <a:pt x="366" y="1134"/>
                      <a:pt x="357" y="705"/>
                      <a:pt x="330" y="286"/>
                    </a:cubicBezTo>
                    <a:cubicBezTo>
                      <a:pt x="241" y="179"/>
                      <a:pt x="134" y="90"/>
                      <a:pt x="0" y="1"/>
                    </a:cubicBezTo>
                    <a:cubicBezTo>
                      <a:pt x="9" y="429"/>
                      <a:pt x="9" y="866"/>
                      <a:pt x="0" y="132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64" name="Google Shape;1464;p50"/>
              <p:cNvSpPr/>
              <p:nvPr/>
            </p:nvSpPr>
            <p:spPr>
              <a:xfrm>
                <a:off x="6257150" y="1992250"/>
                <a:ext cx="8275" cy="60475"/>
              </a:xfrm>
              <a:custGeom>
                <a:avLst/>
                <a:gdLst/>
                <a:ahLst/>
                <a:cxnLst/>
                <a:rect l="l" t="t" r="r" b="b"/>
                <a:pathLst>
                  <a:path w="331" h="2419" extrusionOk="0">
                    <a:moveTo>
                      <a:pt x="0" y="2133"/>
                    </a:moveTo>
                    <a:cubicBezTo>
                      <a:pt x="134" y="2222"/>
                      <a:pt x="241" y="2311"/>
                      <a:pt x="330" y="2418"/>
                    </a:cubicBezTo>
                    <a:cubicBezTo>
                      <a:pt x="303" y="1687"/>
                      <a:pt x="268" y="955"/>
                      <a:pt x="286" y="224"/>
                    </a:cubicBezTo>
                    <a:cubicBezTo>
                      <a:pt x="232" y="143"/>
                      <a:pt x="152" y="63"/>
                      <a:pt x="54" y="1"/>
                    </a:cubicBezTo>
                    <a:cubicBezTo>
                      <a:pt x="0" y="678"/>
                      <a:pt x="0" y="1383"/>
                      <a:pt x="0" y="213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65" name="Google Shape;1465;p50"/>
              <p:cNvSpPr/>
              <p:nvPr/>
            </p:nvSpPr>
            <p:spPr>
              <a:xfrm>
                <a:off x="6258475" y="1943175"/>
                <a:ext cx="10075" cy="54675"/>
              </a:xfrm>
              <a:custGeom>
                <a:avLst/>
                <a:gdLst/>
                <a:ahLst/>
                <a:cxnLst/>
                <a:rect l="l" t="t" r="r" b="b"/>
                <a:pathLst>
                  <a:path w="403" h="2187" extrusionOk="0">
                    <a:moveTo>
                      <a:pt x="1" y="1964"/>
                    </a:moveTo>
                    <a:cubicBezTo>
                      <a:pt x="99" y="2026"/>
                      <a:pt x="179" y="2106"/>
                      <a:pt x="233" y="2187"/>
                    </a:cubicBezTo>
                    <a:cubicBezTo>
                      <a:pt x="259" y="1464"/>
                      <a:pt x="233" y="723"/>
                      <a:pt x="375" y="1"/>
                    </a:cubicBezTo>
                    <a:cubicBezTo>
                      <a:pt x="402" y="1"/>
                      <a:pt x="384" y="19"/>
                      <a:pt x="340" y="54"/>
                    </a:cubicBezTo>
                    <a:cubicBezTo>
                      <a:pt x="143" y="652"/>
                      <a:pt x="45" y="1286"/>
                      <a:pt x="1" y="196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66" name="Google Shape;1466;p50"/>
              <p:cNvSpPr/>
              <p:nvPr/>
            </p:nvSpPr>
            <p:spPr>
              <a:xfrm>
                <a:off x="6266950" y="1917750"/>
                <a:ext cx="11400" cy="26800"/>
              </a:xfrm>
              <a:custGeom>
                <a:avLst/>
                <a:gdLst/>
                <a:ahLst/>
                <a:cxnLst/>
                <a:rect l="l" t="t" r="r" b="b"/>
                <a:pathLst>
                  <a:path w="456" h="1072" extrusionOk="0">
                    <a:moveTo>
                      <a:pt x="1" y="1071"/>
                    </a:moveTo>
                    <a:cubicBezTo>
                      <a:pt x="45" y="1036"/>
                      <a:pt x="63" y="1018"/>
                      <a:pt x="36" y="1018"/>
                    </a:cubicBezTo>
                    <a:cubicBezTo>
                      <a:pt x="108" y="661"/>
                      <a:pt x="242" y="313"/>
                      <a:pt x="438" y="1"/>
                    </a:cubicBezTo>
                    <a:cubicBezTo>
                      <a:pt x="456" y="45"/>
                      <a:pt x="438" y="117"/>
                      <a:pt x="384" y="197"/>
                    </a:cubicBezTo>
                    <a:cubicBezTo>
                      <a:pt x="224" y="474"/>
                      <a:pt x="99" y="768"/>
                      <a:pt x="1" y="107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67" name="Google Shape;1467;p50"/>
              <p:cNvSpPr/>
              <p:nvPr/>
            </p:nvSpPr>
            <p:spPr>
              <a:xfrm>
                <a:off x="6276550" y="1896800"/>
                <a:ext cx="19650" cy="25900"/>
              </a:xfrm>
              <a:custGeom>
                <a:avLst/>
                <a:gdLst/>
                <a:ahLst/>
                <a:cxnLst/>
                <a:rect l="l" t="t" r="r" b="b"/>
                <a:pathLst>
                  <a:path w="786" h="1036" extrusionOk="0">
                    <a:moveTo>
                      <a:pt x="0" y="1035"/>
                    </a:moveTo>
                    <a:cubicBezTo>
                      <a:pt x="54" y="955"/>
                      <a:pt x="72" y="883"/>
                      <a:pt x="54" y="839"/>
                    </a:cubicBezTo>
                    <a:cubicBezTo>
                      <a:pt x="259" y="527"/>
                      <a:pt x="518" y="259"/>
                      <a:pt x="785" y="0"/>
                    </a:cubicBezTo>
                    <a:cubicBezTo>
                      <a:pt x="759" y="54"/>
                      <a:pt x="687" y="134"/>
                      <a:pt x="571" y="223"/>
                    </a:cubicBezTo>
                    <a:cubicBezTo>
                      <a:pt x="348" y="482"/>
                      <a:pt x="161" y="750"/>
                      <a:pt x="0" y="103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68" name="Google Shape;1468;p50"/>
              <p:cNvSpPr/>
              <p:nvPr/>
            </p:nvSpPr>
            <p:spPr>
              <a:xfrm>
                <a:off x="6290825" y="1864450"/>
                <a:ext cx="50875" cy="37950"/>
              </a:xfrm>
              <a:custGeom>
                <a:avLst/>
                <a:gdLst/>
                <a:ahLst/>
                <a:cxnLst/>
                <a:rect l="l" t="t" r="r" b="b"/>
                <a:pathLst>
                  <a:path w="2035" h="1518" extrusionOk="0">
                    <a:moveTo>
                      <a:pt x="0" y="1517"/>
                    </a:moveTo>
                    <a:cubicBezTo>
                      <a:pt x="116" y="1428"/>
                      <a:pt x="188" y="1348"/>
                      <a:pt x="214" y="1294"/>
                    </a:cubicBezTo>
                    <a:cubicBezTo>
                      <a:pt x="776" y="804"/>
                      <a:pt x="1401" y="393"/>
                      <a:pt x="2034" y="1"/>
                    </a:cubicBezTo>
                    <a:cubicBezTo>
                      <a:pt x="2034" y="1"/>
                      <a:pt x="1981" y="36"/>
                      <a:pt x="1892" y="81"/>
                    </a:cubicBezTo>
                    <a:cubicBezTo>
                      <a:pt x="1071" y="509"/>
                      <a:pt x="464" y="991"/>
                      <a:pt x="0" y="151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69" name="Google Shape;1469;p50"/>
              <p:cNvSpPr/>
              <p:nvPr/>
            </p:nvSpPr>
            <p:spPr>
              <a:xfrm>
                <a:off x="6263825" y="1997825"/>
                <a:ext cx="10950" cy="60700"/>
              </a:xfrm>
              <a:custGeom>
                <a:avLst/>
                <a:gdLst/>
                <a:ahLst/>
                <a:cxnLst/>
                <a:rect l="l" t="t" r="r" b="b"/>
                <a:pathLst>
                  <a:path w="438" h="2428" extrusionOk="0">
                    <a:moveTo>
                      <a:pt x="63" y="2195"/>
                    </a:moveTo>
                    <a:cubicBezTo>
                      <a:pt x="206" y="2266"/>
                      <a:pt x="331" y="2338"/>
                      <a:pt x="438" y="2427"/>
                    </a:cubicBezTo>
                    <a:cubicBezTo>
                      <a:pt x="411" y="1669"/>
                      <a:pt x="367" y="946"/>
                      <a:pt x="367" y="268"/>
                    </a:cubicBezTo>
                    <a:cubicBezTo>
                      <a:pt x="277" y="161"/>
                      <a:pt x="161" y="81"/>
                      <a:pt x="19" y="1"/>
                    </a:cubicBezTo>
                    <a:cubicBezTo>
                      <a:pt x="1" y="732"/>
                      <a:pt x="36" y="1464"/>
                      <a:pt x="63" y="219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70" name="Google Shape;1470;p50"/>
              <p:cNvSpPr/>
              <p:nvPr/>
            </p:nvSpPr>
            <p:spPr>
              <a:xfrm>
                <a:off x="6264275" y="1943175"/>
                <a:ext cx="13175" cy="61375"/>
              </a:xfrm>
              <a:custGeom>
                <a:avLst/>
                <a:gdLst/>
                <a:ahLst/>
                <a:cxnLst/>
                <a:rect l="l" t="t" r="r" b="b"/>
                <a:pathLst>
                  <a:path w="527" h="2455" extrusionOk="0">
                    <a:moveTo>
                      <a:pt x="1" y="2187"/>
                    </a:moveTo>
                    <a:cubicBezTo>
                      <a:pt x="143" y="2267"/>
                      <a:pt x="259" y="2347"/>
                      <a:pt x="349" y="2454"/>
                    </a:cubicBezTo>
                    <a:cubicBezTo>
                      <a:pt x="349" y="1767"/>
                      <a:pt x="393" y="1116"/>
                      <a:pt x="527" y="483"/>
                    </a:cubicBezTo>
                    <a:cubicBezTo>
                      <a:pt x="429" y="304"/>
                      <a:pt x="304" y="144"/>
                      <a:pt x="143" y="1"/>
                    </a:cubicBezTo>
                    <a:cubicBezTo>
                      <a:pt x="1" y="723"/>
                      <a:pt x="27" y="1464"/>
                      <a:pt x="1" y="218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71" name="Google Shape;1471;p50"/>
              <p:cNvSpPr/>
              <p:nvPr/>
            </p:nvSpPr>
            <p:spPr>
              <a:xfrm>
                <a:off x="6267850" y="1917750"/>
                <a:ext cx="16525" cy="37500"/>
              </a:xfrm>
              <a:custGeom>
                <a:avLst/>
                <a:gdLst/>
                <a:ahLst/>
                <a:cxnLst/>
                <a:rect l="l" t="t" r="r" b="b"/>
                <a:pathLst>
                  <a:path w="661" h="1500" extrusionOk="0">
                    <a:moveTo>
                      <a:pt x="0" y="1018"/>
                    </a:moveTo>
                    <a:cubicBezTo>
                      <a:pt x="161" y="1161"/>
                      <a:pt x="286" y="1321"/>
                      <a:pt x="384" y="1500"/>
                    </a:cubicBezTo>
                    <a:cubicBezTo>
                      <a:pt x="446" y="1187"/>
                      <a:pt x="536" y="884"/>
                      <a:pt x="661" y="581"/>
                    </a:cubicBezTo>
                    <a:cubicBezTo>
                      <a:pt x="607" y="358"/>
                      <a:pt x="527" y="170"/>
                      <a:pt x="402" y="1"/>
                    </a:cubicBezTo>
                    <a:cubicBezTo>
                      <a:pt x="206" y="313"/>
                      <a:pt x="72" y="661"/>
                      <a:pt x="0" y="101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72" name="Google Shape;1472;p50"/>
              <p:cNvSpPr/>
              <p:nvPr/>
            </p:nvSpPr>
            <p:spPr>
              <a:xfrm>
                <a:off x="6277875" y="1896800"/>
                <a:ext cx="19225" cy="35475"/>
              </a:xfrm>
              <a:custGeom>
                <a:avLst/>
                <a:gdLst/>
                <a:ahLst/>
                <a:cxnLst/>
                <a:rect l="l" t="t" r="r" b="b"/>
                <a:pathLst>
                  <a:path w="769" h="1419" extrusionOk="0">
                    <a:moveTo>
                      <a:pt x="1" y="839"/>
                    </a:moveTo>
                    <a:cubicBezTo>
                      <a:pt x="126" y="1008"/>
                      <a:pt x="206" y="1196"/>
                      <a:pt x="260" y="1419"/>
                    </a:cubicBezTo>
                    <a:cubicBezTo>
                      <a:pt x="384" y="1115"/>
                      <a:pt x="536" y="812"/>
                      <a:pt x="732" y="518"/>
                    </a:cubicBezTo>
                    <a:cubicBezTo>
                      <a:pt x="768" y="321"/>
                      <a:pt x="768" y="152"/>
                      <a:pt x="732" y="0"/>
                    </a:cubicBezTo>
                    <a:cubicBezTo>
                      <a:pt x="465" y="259"/>
                      <a:pt x="206" y="527"/>
                      <a:pt x="1" y="83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73" name="Google Shape;1473;p50"/>
              <p:cNvSpPr/>
              <p:nvPr/>
            </p:nvSpPr>
            <p:spPr>
              <a:xfrm>
                <a:off x="6296175" y="1864450"/>
                <a:ext cx="45525" cy="45300"/>
              </a:xfrm>
              <a:custGeom>
                <a:avLst/>
                <a:gdLst/>
                <a:ahLst/>
                <a:cxnLst/>
                <a:rect l="l" t="t" r="r" b="b"/>
                <a:pathLst>
                  <a:path w="1821" h="1812" extrusionOk="0">
                    <a:moveTo>
                      <a:pt x="0" y="1294"/>
                    </a:moveTo>
                    <a:cubicBezTo>
                      <a:pt x="36" y="1446"/>
                      <a:pt x="36" y="1615"/>
                      <a:pt x="0" y="1812"/>
                    </a:cubicBezTo>
                    <a:cubicBezTo>
                      <a:pt x="393" y="1223"/>
                      <a:pt x="928" y="661"/>
                      <a:pt x="1686" y="99"/>
                    </a:cubicBezTo>
                    <a:cubicBezTo>
                      <a:pt x="1767" y="36"/>
                      <a:pt x="1820" y="1"/>
                      <a:pt x="1820" y="1"/>
                    </a:cubicBezTo>
                    <a:cubicBezTo>
                      <a:pt x="1187" y="393"/>
                      <a:pt x="562" y="804"/>
                      <a:pt x="0" y="129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74" name="Google Shape;1474;p50"/>
              <p:cNvSpPr/>
              <p:nvPr/>
            </p:nvSpPr>
            <p:spPr>
              <a:xfrm>
                <a:off x="6269625" y="1963250"/>
                <a:ext cx="14525" cy="143425"/>
              </a:xfrm>
              <a:custGeom>
                <a:avLst/>
                <a:gdLst/>
                <a:ahLst/>
                <a:cxnLst/>
                <a:rect l="l" t="t" r="r" b="b"/>
                <a:pathLst>
                  <a:path w="581" h="5737" extrusionOk="0">
                    <a:moveTo>
                      <a:pt x="224" y="5175"/>
                    </a:moveTo>
                    <a:cubicBezTo>
                      <a:pt x="340" y="5327"/>
                      <a:pt x="438" y="5532"/>
                      <a:pt x="509" y="5737"/>
                    </a:cubicBezTo>
                    <a:cubicBezTo>
                      <a:pt x="581" y="4042"/>
                      <a:pt x="322" y="2347"/>
                      <a:pt x="304" y="652"/>
                    </a:cubicBezTo>
                    <a:cubicBezTo>
                      <a:pt x="322" y="402"/>
                      <a:pt x="313" y="161"/>
                      <a:pt x="251" y="1"/>
                    </a:cubicBezTo>
                    <a:cubicBezTo>
                      <a:pt x="1" y="1526"/>
                      <a:pt x="242" y="3212"/>
                      <a:pt x="224" y="517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75" name="Google Shape;1475;p50"/>
              <p:cNvSpPr/>
              <p:nvPr/>
            </p:nvSpPr>
            <p:spPr>
              <a:xfrm>
                <a:off x="6275875" y="1915975"/>
                <a:ext cx="16525" cy="63575"/>
              </a:xfrm>
              <a:custGeom>
                <a:avLst/>
                <a:gdLst/>
                <a:ahLst/>
                <a:cxnLst/>
                <a:rect l="l" t="t" r="r" b="b"/>
                <a:pathLst>
                  <a:path w="661" h="2543" extrusionOk="0">
                    <a:moveTo>
                      <a:pt x="1" y="1892"/>
                    </a:moveTo>
                    <a:cubicBezTo>
                      <a:pt x="63" y="2052"/>
                      <a:pt x="72" y="2293"/>
                      <a:pt x="54" y="2543"/>
                    </a:cubicBezTo>
                    <a:cubicBezTo>
                      <a:pt x="45" y="1829"/>
                      <a:pt x="1" y="1080"/>
                      <a:pt x="295" y="402"/>
                    </a:cubicBezTo>
                    <a:cubicBezTo>
                      <a:pt x="456" y="232"/>
                      <a:pt x="598" y="81"/>
                      <a:pt x="661" y="1"/>
                    </a:cubicBezTo>
                    <a:cubicBezTo>
                      <a:pt x="304" y="607"/>
                      <a:pt x="108" y="1232"/>
                      <a:pt x="1" y="189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76" name="Google Shape;1476;p50"/>
              <p:cNvSpPr/>
              <p:nvPr/>
            </p:nvSpPr>
            <p:spPr>
              <a:xfrm>
                <a:off x="6283225" y="1866900"/>
                <a:ext cx="55125" cy="59125"/>
              </a:xfrm>
              <a:custGeom>
                <a:avLst/>
                <a:gdLst/>
                <a:ahLst/>
                <a:cxnLst/>
                <a:rect l="l" t="t" r="r" b="b"/>
                <a:pathLst>
                  <a:path w="2205" h="2365" extrusionOk="0">
                    <a:moveTo>
                      <a:pt x="367" y="1964"/>
                    </a:moveTo>
                    <a:cubicBezTo>
                      <a:pt x="304" y="2044"/>
                      <a:pt x="162" y="2195"/>
                      <a:pt x="1" y="2365"/>
                    </a:cubicBezTo>
                    <a:cubicBezTo>
                      <a:pt x="331" y="1633"/>
                      <a:pt x="982" y="1071"/>
                      <a:pt x="1580" y="545"/>
                    </a:cubicBezTo>
                    <a:cubicBezTo>
                      <a:pt x="1839" y="313"/>
                      <a:pt x="2062" y="117"/>
                      <a:pt x="2204" y="1"/>
                    </a:cubicBezTo>
                    <a:cubicBezTo>
                      <a:pt x="1339" y="634"/>
                      <a:pt x="759" y="1286"/>
                      <a:pt x="367" y="196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477" name="Google Shape;1477;p50"/>
            <p:cNvGrpSpPr/>
            <p:nvPr/>
          </p:nvGrpSpPr>
          <p:grpSpPr>
            <a:xfrm rot="-9214861" flipH="1">
              <a:off x="634826" y="3465202"/>
              <a:ext cx="713224" cy="309778"/>
              <a:chOff x="6122650" y="2504100"/>
              <a:chExt cx="713275" cy="309800"/>
            </a:xfrm>
          </p:grpSpPr>
          <p:sp>
            <p:nvSpPr>
              <p:cNvPr id="1478" name="Google Shape;1478;p50"/>
              <p:cNvSpPr/>
              <p:nvPr/>
            </p:nvSpPr>
            <p:spPr>
              <a:xfrm>
                <a:off x="6736650" y="2785100"/>
                <a:ext cx="95250" cy="16975"/>
              </a:xfrm>
              <a:custGeom>
                <a:avLst/>
                <a:gdLst/>
                <a:ahLst/>
                <a:cxnLst/>
                <a:rect l="l" t="t" r="r" b="b"/>
                <a:pathLst>
                  <a:path w="3810" h="679" extrusionOk="0">
                    <a:moveTo>
                      <a:pt x="2989" y="536"/>
                    </a:moveTo>
                    <a:cubicBezTo>
                      <a:pt x="3328" y="581"/>
                      <a:pt x="3631" y="643"/>
                      <a:pt x="3810" y="679"/>
                    </a:cubicBezTo>
                    <a:cubicBezTo>
                      <a:pt x="2632" y="536"/>
                      <a:pt x="1615" y="482"/>
                      <a:pt x="634" y="268"/>
                    </a:cubicBezTo>
                    <a:cubicBezTo>
                      <a:pt x="518" y="197"/>
                      <a:pt x="268" y="90"/>
                      <a:pt x="0" y="1"/>
                    </a:cubicBezTo>
                    <a:cubicBezTo>
                      <a:pt x="973" y="366"/>
                      <a:pt x="1981" y="411"/>
                      <a:pt x="2989" y="53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79" name="Google Shape;1479;p50"/>
              <p:cNvSpPr/>
              <p:nvPr/>
            </p:nvSpPr>
            <p:spPr>
              <a:xfrm>
                <a:off x="6671750" y="2744525"/>
                <a:ext cx="80750" cy="47300"/>
              </a:xfrm>
              <a:custGeom>
                <a:avLst/>
                <a:gdLst/>
                <a:ahLst/>
                <a:cxnLst/>
                <a:rect l="l" t="t" r="r" b="b"/>
                <a:pathLst>
                  <a:path w="3230" h="1892" extrusionOk="0">
                    <a:moveTo>
                      <a:pt x="2596" y="1624"/>
                    </a:moveTo>
                    <a:cubicBezTo>
                      <a:pt x="2864" y="1713"/>
                      <a:pt x="3114" y="1820"/>
                      <a:pt x="3230" y="1891"/>
                    </a:cubicBezTo>
                    <a:cubicBezTo>
                      <a:pt x="2240" y="1686"/>
                      <a:pt x="1303" y="1320"/>
                      <a:pt x="286" y="571"/>
                    </a:cubicBezTo>
                    <a:cubicBezTo>
                      <a:pt x="277" y="384"/>
                      <a:pt x="143" y="187"/>
                      <a:pt x="0" y="0"/>
                    </a:cubicBezTo>
                    <a:cubicBezTo>
                      <a:pt x="785" y="651"/>
                      <a:pt x="1642" y="1267"/>
                      <a:pt x="2596" y="162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80" name="Google Shape;1480;p50"/>
              <p:cNvSpPr/>
              <p:nvPr/>
            </p:nvSpPr>
            <p:spPr>
              <a:xfrm>
                <a:off x="6777025" y="2796025"/>
                <a:ext cx="58900" cy="7175"/>
              </a:xfrm>
              <a:custGeom>
                <a:avLst/>
                <a:gdLst/>
                <a:ahLst/>
                <a:cxnLst/>
                <a:rect l="l" t="t" r="r" b="b"/>
                <a:pathLst>
                  <a:path w="2356" h="287" extrusionOk="0">
                    <a:moveTo>
                      <a:pt x="2195" y="242"/>
                    </a:moveTo>
                    <a:cubicBezTo>
                      <a:pt x="2239" y="251"/>
                      <a:pt x="2302" y="259"/>
                      <a:pt x="2355" y="268"/>
                    </a:cubicBezTo>
                    <a:cubicBezTo>
                      <a:pt x="1624" y="242"/>
                      <a:pt x="883" y="286"/>
                      <a:pt x="152" y="277"/>
                    </a:cubicBezTo>
                    <a:cubicBezTo>
                      <a:pt x="98" y="179"/>
                      <a:pt x="54" y="90"/>
                      <a:pt x="0" y="1"/>
                    </a:cubicBezTo>
                    <a:cubicBezTo>
                      <a:pt x="687" y="90"/>
                      <a:pt x="1401" y="144"/>
                      <a:pt x="2195" y="24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81" name="Google Shape;1481;p50"/>
              <p:cNvSpPr/>
              <p:nvPr/>
            </p:nvSpPr>
            <p:spPr>
              <a:xfrm>
                <a:off x="6726400" y="2784875"/>
                <a:ext cx="54425" cy="18100"/>
              </a:xfrm>
              <a:custGeom>
                <a:avLst/>
                <a:gdLst/>
                <a:ahLst/>
                <a:cxnLst/>
                <a:rect l="l" t="t" r="r" b="b"/>
                <a:pathLst>
                  <a:path w="2177" h="724" extrusionOk="0">
                    <a:moveTo>
                      <a:pt x="2025" y="447"/>
                    </a:moveTo>
                    <a:cubicBezTo>
                      <a:pt x="2079" y="536"/>
                      <a:pt x="2123" y="625"/>
                      <a:pt x="2177" y="723"/>
                    </a:cubicBezTo>
                    <a:cubicBezTo>
                      <a:pt x="1445" y="714"/>
                      <a:pt x="696" y="625"/>
                      <a:pt x="0" y="366"/>
                    </a:cubicBezTo>
                    <a:cubicBezTo>
                      <a:pt x="0" y="242"/>
                      <a:pt x="27" y="126"/>
                      <a:pt x="36" y="1"/>
                    </a:cubicBezTo>
                    <a:cubicBezTo>
                      <a:pt x="687" y="233"/>
                      <a:pt x="1338" y="358"/>
                      <a:pt x="2025" y="44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82" name="Google Shape;1482;p50"/>
              <p:cNvSpPr/>
              <p:nvPr/>
            </p:nvSpPr>
            <p:spPr>
              <a:xfrm>
                <a:off x="6678450" y="2758775"/>
                <a:ext cx="48850" cy="35275"/>
              </a:xfrm>
              <a:custGeom>
                <a:avLst/>
                <a:gdLst/>
                <a:ahLst/>
                <a:cxnLst/>
                <a:rect l="l" t="t" r="r" b="b"/>
                <a:pathLst>
                  <a:path w="1954" h="1411" extrusionOk="0">
                    <a:moveTo>
                      <a:pt x="1954" y="1045"/>
                    </a:moveTo>
                    <a:cubicBezTo>
                      <a:pt x="1945" y="1170"/>
                      <a:pt x="1918" y="1286"/>
                      <a:pt x="1918" y="1410"/>
                    </a:cubicBezTo>
                    <a:cubicBezTo>
                      <a:pt x="1231" y="1161"/>
                      <a:pt x="598" y="804"/>
                      <a:pt x="0" y="385"/>
                    </a:cubicBezTo>
                    <a:cubicBezTo>
                      <a:pt x="0" y="260"/>
                      <a:pt x="27" y="126"/>
                      <a:pt x="18" y="1"/>
                    </a:cubicBezTo>
                    <a:cubicBezTo>
                      <a:pt x="687" y="492"/>
                      <a:pt x="1320" y="822"/>
                      <a:pt x="1954" y="104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83" name="Google Shape;1483;p50"/>
              <p:cNvSpPr/>
              <p:nvPr/>
            </p:nvSpPr>
            <p:spPr>
              <a:xfrm>
                <a:off x="6776125" y="2802050"/>
                <a:ext cx="59800" cy="3600"/>
              </a:xfrm>
              <a:custGeom>
                <a:avLst/>
                <a:gdLst/>
                <a:ahLst/>
                <a:cxnLst/>
                <a:rect l="l" t="t" r="r" b="b"/>
                <a:pathLst>
                  <a:path w="2392" h="144" extrusionOk="0">
                    <a:moveTo>
                      <a:pt x="2391" y="27"/>
                    </a:moveTo>
                    <a:cubicBezTo>
                      <a:pt x="2338" y="36"/>
                      <a:pt x="2284" y="36"/>
                      <a:pt x="2231" y="45"/>
                    </a:cubicBezTo>
                    <a:cubicBezTo>
                      <a:pt x="1446" y="90"/>
                      <a:pt x="714" y="143"/>
                      <a:pt x="0" y="126"/>
                    </a:cubicBezTo>
                    <a:cubicBezTo>
                      <a:pt x="45" y="90"/>
                      <a:pt x="116" y="63"/>
                      <a:pt x="188" y="36"/>
                    </a:cubicBezTo>
                    <a:cubicBezTo>
                      <a:pt x="919" y="45"/>
                      <a:pt x="1660" y="1"/>
                      <a:pt x="2391" y="2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84" name="Google Shape;1484;p50"/>
              <p:cNvSpPr/>
              <p:nvPr/>
            </p:nvSpPr>
            <p:spPr>
              <a:xfrm>
                <a:off x="6723725" y="2794025"/>
                <a:ext cx="57100" cy="11175"/>
              </a:xfrm>
              <a:custGeom>
                <a:avLst/>
                <a:gdLst/>
                <a:ahLst/>
                <a:cxnLst/>
                <a:rect l="l" t="t" r="r" b="b"/>
                <a:pathLst>
                  <a:path w="2284" h="447" extrusionOk="0">
                    <a:moveTo>
                      <a:pt x="2284" y="357"/>
                    </a:moveTo>
                    <a:cubicBezTo>
                      <a:pt x="2212" y="384"/>
                      <a:pt x="2141" y="411"/>
                      <a:pt x="2096" y="447"/>
                    </a:cubicBezTo>
                    <a:cubicBezTo>
                      <a:pt x="1383" y="438"/>
                      <a:pt x="696" y="366"/>
                      <a:pt x="9" y="179"/>
                    </a:cubicBezTo>
                    <a:cubicBezTo>
                      <a:pt x="0" y="99"/>
                      <a:pt x="54" y="45"/>
                      <a:pt x="107" y="0"/>
                    </a:cubicBezTo>
                    <a:cubicBezTo>
                      <a:pt x="803" y="259"/>
                      <a:pt x="1552" y="348"/>
                      <a:pt x="2284" y="35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85" name="Google Shape;1485;p50"/>
              <p:cNvSpPr/>
              <p:nvPr/>
            </p:nvSpPr>
            <p:spPr>
              <a:xfrm>
                <a:off x="6673525" y="2768375"/>
                <a:ext cx="52900" cy="30125"/>
              </a:xfrm>
              <a:custGeom>
                <a:avLst/>
                <a:gdLst/>
                <a:ahLst/>
                <a:cxnLst/>
                <a:rect l="l" t="t" r="r" b="b"/>
                <a:pathLst>
                  <a:path w="2116" h="1205" extrusionOk="0">
                    <a:moveTo>
                      <a:pt x="2115" y="1026"/>
                    </a:moveTo>
                    <a:cubicBezTo>
                      <a:pt x="2062" y="1071"/>
                      <a:pt x="2008" y="1125"/>
                      <a:pt x="2017" y="1205"/>
                    </a:cubicBezTo>
                    <a:cubicBezTo>
                      <a:pt x="1348" y="1018"/>
                      <a:pt x="679" y="723"/>
                      <a:pt x="1" y="259"/>
                    </a:cubicBezTo>
                    <a:cubicBezTo>
                      <a:pt x="1" y="143"/>
                      <a:pt x="108" y="72"/>
                      <a:pt x="197" y="1"/>
                    </a:cubicBezTo>
                    <a:cubicBezTo>
                      <a:pt x="795" y="420"/>
                      <a:pt x="1428" y="777"/>
                      <a:pt x="2115" y="102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86" name="Google Shape;1486;p50"/>
              <p:cNvSpPr/>
              <p:nvPr/>
            </p:nvSpPr>
            <p:spPr>
              <a:xfrm>
                <a:off x="6732625" y="2803175"/>
                <a:ext cx="99275" cy="10725"/>
              </a:xfrm>
              <a:custGeom>
                <a:avLst/>
                <a:gdLst/>
                <a:ahLst/>
                <a:cxnLst/>
                <a:rect l="l" t="t" r="r" b="b"/>
                <a:pathLst>
                  <a:path w="3971" h="429" extrusionOk="0">
                    <a:moveTo>
                      <a:pt x="3971" y="0"/>
                    </a:moveTo>
                    <a:cubicBezTo>
                      <a:pt x="3792" y="18"/>
                      <a:pt x="3498" y="81"/>
                      <a:pt x="3168" y="134"/>
                    </a:cubicBezTo>
                    <a:cubicBezTo>
                      <a:pt x="2115" y="295"/>
                      <a:pt x="1062" y="428"/>
                      <a:pt x="1" y="197"/>
                    </a:cubicBezTo>
                    <a:cubicBezTo>
                      <a:pt x="260" y="98"/>
                      <a:pt x="527" y="54"/>
                      <a:pt x="706" y="18"/>
                    </a:cubicBezTo>
                    <a:cubicBezTo>
                      <a:pt x="1740" y="143"/>
                      <a:pt x="2802" y="72"/>
                      <a:pt x="397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87" name="Google Shape;1487;p50"/>
              <p:cNvSpPr/>
              <p:nvPr/>
            </p:nvSpPr>
            <p:spPr>
              <a:xfrm>
                <a:off x="6660600" y="2772625"/>
                <a:ext cx="89675" cy="35475"/>
              </a:xfrm>
              <a:custGeom>
                <a:avLst/>
                <a:gdLst/>
                <a:ahLst/>
                <a:cxnLst/>
                <a:rect l="l" t="t" r="r" b="b"/>
                <a:pathLst>
                  <a:path w="3587" h="1419" extrusionOk="0">
                    <a:moveTo>
                      <a:pt x="3587" y="1240"/>
                    </a:moveTo>
                    <a:cubicBezTo>
                      <a:pt x="3408" y="1276"/>
                      <a:pt x="3141" y="1320"/>
                      <a:pt x="2882" y="1419"/>
                    </a:cubicBezTo>
                    <a:cubicBezTo>
                      <a:pt x="1838" y="1195"/>
                      <a:pt x="875" y="678"/>
                      <a:pt x="0" y="54"/>
                    </a:cubicBezTo>
                    <a:cubicBezTo>
                      <a:pt x="161" y="0"/>
                      <a:pt x="366" y="63"/>
                      <a:pt x="518" y="89"/>
                    </a:cubicBezTo>
                    <a:cubicBezTo>
                      <a:pt x="1553" y="794"/>
                      <a:pt x="2552" y="1115"/>
                      <a:pt x="3587" y="124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88" name="Google Shape;1488;p50"/>
              <p:cNvSpPr/>
              <p:nvPr/>
            </p:nvSpPr>
            <p:spPr>
              <a:xfrm>
                <a:off x="6476600" y="2563875"/>
                <a:ext cx="202300" cy="194925"/>
              </a:xfrm>
              <a:custGeom>
                <a:avLst/>
                <a:gdLst/>
                <a:ahLst/>
                <a:cxnLst/>
                <a:rect l="l" t="t" r="r" b="b"/>
                <a:pathLst>
                  <a:path w="8092" h="7797" extrusionOk="0">
                    <a:moveTo>
                      <a:pt x="7806" y="7226"/>
                    </a:moveTo>
                    <a:cubicBezTo>
                      <a:pt x="7949" y="7413"/>
                      <a:pt x="8083" y="7610"/>
                      <a:pt x="8092" y="7797"/>
                    </a:cubicBezTo>
                    <a:cubicBezTo>
                      <a:pt x="5130" y="5585"/>
                      <a:pt x="2918" y="2534"/>
                      <a:pt x="0" y="268"/>
                    </a:cubicBezTo>
                    <a:cubicBezTo>
                      <a:pt x="72" y="178"/>
                      <a:pt x="134" y="89"/>
                      <a:pt x="206" y="0"/>
                    </a:cubicBezTo>
                    <a:cubicBezTo>
                      <a:pt x="2962" y="2168"/>
                      <a:pt x="5112" y="4987"/>
                      <a:pt x="7806" y="722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89" name="Google Shape;1489;p50"/>
              <p:cNvSpPr/>
              <p:nvPr/>
            </p:nvSpPr>
            <p:spPr>
              <a:xfrm>
                <a:off x="6633825" y="2722650"/>
                <a:ext cx="45300" cy="45750"/>
              </a:xfrm>
              <a:custGeom>
                <a:avLst/>
                <a:gdLst/>
                <a:ahLst/>
                <a:cxnLst/>
                <a:rect l="l" t="t" r="r" b="b"/>
                <a:pathLst>
                  <a:path w="1812" h="1830" extrusionOk="0">
                    <a:moveTo>
                      <a:pt x="1803" y="1446"/>
                    </a:moveTo>
                    <a:cubicBezTo>
                      <a:pt x="1812" y="1571"/>
                      <a:pt x="1785" y="1705"/>
                      <a:pt x="1785" y="1830"/>
                    </a:cubicBezTo>
                    <a:cubicBezTo>
                      <a:pt x="1161" y="1392"/>
                      <a:pt x="572" y="893"/>
                      <a:pt x="1" y="384"/>
                    </a:cubicBezTo>
                    <a:cubicBezTo>
                      <a:pt x="19" y="251"/>
                      <a:pt x="63" y="126"/>
                      <a:pt x="72" y="1"/>
                    </a:cubicBezTo>
                    <a:cubicBezTo>
                      <a:pt x="625" y="509"/>
                      <a:pt x="1205" y="991"/>
                      <a:pt x="1803" y="144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90" name="Google Shape;1490;p50"/>
              <p:cNvSpPr/>
              <p:nvPr/>
            </p:nvSpPr>
            <p:spPr>
              <a:xfrm>
                <a:off x="6470350" y="2570550"/>
                <a:ext cx="165300" cy="161725"/>
              </a:xfrm>
              <a:custGeom>
                <a:avLst/>
                <a:gdLst/>
                <a:ahLst/>
                <a:cxnLst/>
                <a:rect l="l" t="t" r="r" b="b"/>
                <a:pathLst>
                  <a:path w="6612" h="6469" extrusionOk="0">
                    <a:moveTo>
                      <a:pt x="6611" y="6085"/>
                    </a:moveTo>
                    <a:cubicBezTo>
                      <a:pt x="6602" y="6210"/>
                      <a:pt x="6558" y="6335"/>
                      <a:pt x="6540" y="6468"/>
                    </a:cubicBezTo>
                    <a:cubicBezTo>
                      <a:pt x="4310" y="4470"/>
                      <a:pt x="2374" y="2160"/>
                      <a:pt x="1" y="331"/>
                    </a:cubicBezTo>
                    <a:cubicBezTo>
                      <a:pt x="81" y="215"/>
                      <a:pt x="170" y="108"/>
                      <a:pt x="250" y="1"/>
                    </a:cubicBezTo>
                    <a:cubicBezTo>
                      <a:pt x="2570" y="1803"/>
                      <a:pt x="4452" y="4104"/>
                      <a:pt x="6611" y="608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91" name="Google Shape;1491;p50"/>
              <p:cNvSpPr/>
              <p:nvPr/>
            </p:nvSpPr>
            <p:spPr>
              <a:xfrm>
                <a:off x="6628025" y="2732250"/>
                <a:ext cx="50450" cy="42625"/>
              </a:xfrm>
              <a:custGeom>
                <a:avLst/>
                <a:gdLst/>
                <a:ahLst/>
                <a:cxnLst/>
                <a:rect l="l" t="t" r="r" b="b"/>
                <a:pathLst>
                  <a:path w="2018" h="1705" extrusionOk="0">
                    <a:moveTo>
                      <a:pt x="2017" y="1446"/>
                    </a:moveTo>
                    <a:cubicBezTo>
                      <a:pt x="1928" y="1517"/>
                      <a:pt x="1821" y="1588"/>
                      <a:pt x="1821" y="1704"/>
                    </a:cubicBezTo>
                    <a:cubicBezTo>
                      <a:pt x="1178" y="1276"/>
                      <a:pt x="581" y="803"/>
                      <a:pt x="1" y="304"/>
                    </a:cubicBezTo>
                    <a:cubicBezTo>
                      <a:pt x="28" y="179"/>
                      <a:pt x="144" y="90"/>
                      <a:pt x="233" y="0"/>
                    </a:cubicBezTo>
                    <a:cubicBezTo>
                      <a:pt x="804" y="509"/>
                      <a:pt x="1393" y="1008"/>
                      <a:pt x="2017" y="144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92" name="Google Shape;1492;p50"/>
              <p:cNvSpPr/>
              <p:nvPr/>
            </p:nvSpPr>
            <p:spPr>
              <a:xfrm>
                <a:off x="6551750" y="2653975"/>
                <a:ext cx="82100" cy="79850"/>
              </a:xfrm>
              <a:custGeom>
                <a:avLst/>
                <a:gdLst/>
                <a:ahLst/>
                <a:cxnLst/>
                <a:rect l="l" t="t" r="r" b="b"/>
                <a:pathLst>
                  <a:path w="3284" h="3194" extrusionOk="0">
                    <a:moveTo>
                      <a:pt x="3284" y="3131"/>
                    </a:moveTo>
                    <a:cubicBezTo>
                      <a:pt x="2169" y="2132"/>
                      <a:pt x="1125" y="1053"/>
                      <a:pt x="63" y="0"/>
                    </a:cubicBezTo>
                    <a:cubicBezTo>
                      <a:pt x="45" y="27"/>
                      <a:pt x="19" y="54"/>
                      <a:pt x="1" y="80"/>
                    </a:cubicBezTo>
                    <a:cubicBezTo>
                      <a:pt x="1054" y="1133"/>
                      <a:pt x="2097" y="2204"/>
                      <a:pt x="3212" y="3194"/>
                    </a:cubicBezTo>
                    <a:cubicBezTo>
                      <a:pt x="3239" y="3176"/>
                      <a:pt x="3257" y="3149"/>
                      <a:pt x="3284" y="313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93" name="Google Shape;1493;p50"/>
              <p:cNvSpPr/>
              <p:nvPr/>
            </p:nvSpPr>
            <p:spPr>
              <a:xfrm>
                <a:off x="6549975" y="2655975"/>
                <a:ext cx="82100" cy="79650"/>
              </a:xfrm>
              <a:custGeom>
                <a:avLst/>
                <a:gdLst/>
                <a:ahLst/>
                <a:cxnLst/>
                <a:rect l="l" t="t" r="r" b="b"/>
                <a:pathLst>
                  <a:path w="3284" h="3186" extrusionOk="0">
                    <a:moveTo>
                      <a:pt x="3283" y="3114"/>
                    </a:moveTo>
                    <a:cubicBezTo>
                      <a:pt x="2168" y="2124"/>
                      <a:pt x="1125" y="1053"/>
                      <a:pt x="72" y="0"/>
                    </a:cubicBezTo>
                    <a:cubicBezTo>
                      <a:pt x="45" y="27"/>
                      <a:pt x="18" y="54"/>
                      <a:pt x="1" y="81"/>
                    </a:cubicBezTo>
                    <a:cubicBezTo>
                      <a:pt x="1053" y="1133"/>
                      <a:pt x="2088" y="2204"/>
                      <a:pt x="3212" y="3185"/>
                    </a:cubicBezTo>
                    <a:cubicBezTo>
                      <a:pt x="3239" y="3167"/>
                      <a:pt x="3257" y="3141"/>
                      <a:pt x="3283" y="311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94" name="Google Shape;1494;p50"/>
              <p:cNvSpPr/>
              <p:nvPr/>
            </p:nvSpPr>
            <p:spPr>
              <a:xfrm>
                <a:off x="6468800" y="2578800"/>
                <a:ext cx="84550" cy="77200"/>
              </a:xfrm>
              <a:custGeom>
                <a:avLst/>
                <a:gdLst/>
                <a:ahLst/>
                <a:cxnLst/>
                <a:rect l="l" t="t" r="r" b="b"/>
                <a:pathLst>
                  <a:path w="3382" h="3088" extrusionOk="0">
                    <a:moveTo>
                      <a:pt x="3381" y="3007"/>
                    </a:moveTo>
                    <a:cubicBezTo>
                      <a:pt x="2329" y="1954"/>
                      <a:pt x="1249" y="920"/>
                      <a:pt x="63" y="1"/>
                    </a:cubicBezTo>
                    <a:cubicBezTo>
                      <a:pt x="36" y="27"/>
                      <a:pt x="18" y="54"/>
                      <a:pt x="0" y="81"/>
                    </a:cubicBezTo>
                    <a:cubicBezTo>
                      <a:pt x="1187" y="1000"/>
                      <a:pt x="2257" y="2035"/>
                      <a:pt x="3319" y="3087"/>
                    </a:cubicBezTo>
                    <a:cubicBezTo>
                      <a:pt x="3337" y="3061"/>
                      <a:pt x="3363" y="3034"/>
                      <a:pt x="3381" y="300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95" name="Google Shape;1495;p50"/>
              <p:cNvSpPr/>
              <p:nvPr/>
            </p:nvSpPr>
            <p:spPr>
              <a:xfrm>
                <a:off x="6467225" y="2580825"/>
                <a:ext cx="84550" cy="77175"/>
              </a:xfrm>
              <a:custGeom>
                <a:avLst/>
                <a:gdLst/>
                <a:ahLst/>
                <a:cxnLst/>
                <a:rect l="l" t="t" r="r" b="b"/>
                <a:pathLst>
                  <a:path w="3382" h="3087" extrusionOk="0">
                    <a:moveTo>
                      <a:pt x="3382" y="3006"/>
                    </a:moveTo>
                    <a:cubicBezTo>
                      <a:pt x="2320" y="1954"/>
                      <a:pt x="1250" y="919"/>
                      <a:pt x="63" y="0"/>
                    </a:cubicBezTo>
                    <a:cubicBezTo>
                      <a:pt x="36" y="27"/>
                      <a:pt x="19" y="54"/>
                      <a:pt x="1" y="80"/>
                    </a:cubicBezTo>
                    <a:cubicBezTo>
                      <a:pt x="1187" y="999"/>
                      <a:pt x="2258" y="2034"/>
                      <a:pt x="3311" y="3087"/>
                    </a:cubicBezTo>
                    <a:cubicBezTo>
                      <a:pt x="3328" y="3060"/>
                      <a:pt x="3355" y="3033"/>
                      <a:pt x="3382" y="300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96" name="Google Shape;1496;p50"/>
              <p:cNvSpPr/>
              <p:nvPr/>
            </p:nvSpPr>
            <p:spPr>
              <a:xfrm>
                <a:off x="6548425" y="2657975"/>
                <a:ext cx="81875" cy="79650"/>
              </a:xfrm>
              <a:custGeom>
                <a:avLst/>
                <a:gdLst/>
                <a:ahLst/>
                <a:cxnLst/>
                <a:rect l="l" t="t" r="r" b="b"/>
                <a:pathLst>
                  <a:path w="3275" h="3186" extrusionOk="0">
                    <a:moveTo>
                      <a:pt x="3274" y="3105"/>
                    </a:moveTo>
                    <a:cubicBezTo>
                      <a:pt x="2150" y="2124"/>
                      <a:pt x="1115" y="1053"/>
                      <a:pt x="63" y="1"/>
                    </a:cubicBezTo>
                    <a:cubicBezTo>
                      <a:pt x="36" y="27"/>
                      <a:pt x="18" y="54"/>
                      <a:pt x="0" y="81"/>
                    </a:cubicBezTo>
                    <a:cubicBezTo>
                      <a:pt x="1053" y="1134"/>
                      <a:pt x="2097" y="2213"/>
                      <a:pt x="3221" y="3185"/>
                    </a:cubicBezTo>
                    <a:cubicBezTo>
                      <a:pt x="3238" y="3159"/>
                      <a:pt x="3256" y="3132"/>
                      <a:pt x="3274" y="310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97" name="Google Shape;1497;p50"/>
              <p:cNvSpPr/>
              <p:nvPr/>
            </p:nvSpPr>
            <p:spPr>
              <a:xfrm>
                <a:off x="6547075" y="2659975"/>
                <a:ext cx="81875" cy="79875"/>
              </a:xfrm>
              <a:custGeom>
                <a:avLst/>
                <a:gdLst/>
                <a:ahLst/>
                <a:cxnLst/>
                <a:rect l="l" t="t" r="r" b="b"/>
                <a:pathLst>
                  <a:path w="3275" h="3195" extrusionOk="0">
                    <a:moveTo>
                      <a:pt x="3275" y="3105"/>
                    </a:moveTo>
                    <a:cubicBezTo>
                      <a:pt x="2151" y="2133"/>
                      <a:pt x="1107" y="1054"/>
                      <a:pt x="54" y="1"/>
                    </a:cubicBezTo>
                    <a:cubicBezTo>
                      <a:pt x="36" y="28"/>
                      <a:pt x="18" y="63"/>
                      <a:pt x="1" y="90"/>
                    </a:cubicBezTo>
                    <a:cubicBezTo>
                      <a:pt x="1062" y="1152"/>
                      <a:pt x="2106" y="2222"/>
                      <a:pt x="3239" y="3195"/>
                    </a:cubicBezTo>
                    <a:cubicBezTo>
                      <a:pt x="3248" y="3168"/>
                      <a:pt x="3257" y="3132"/>
                      <a:pt x="3275" y="310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98" name="Google Shape;1498;p50"/>
              <p:cNvSpPr/>
              <p:nvPr/>
            </p:nvSpPr>
            <p:spPr>
              <a:xfrm>
                <a:off x="6508275" y="2619175"/>
                <a:ext cx="41725" cy="40825"/>
              </a:xfrm>
              <a:custGeom>
                <a:avLst/>
                <a:gdLst/>
                <a:ahLst/>
                <a:cxnLst/>
                <a:rect l="l" t="t" r="r" b="b"/>
                <a:pathLst>
                  <a:path w="1669" h="1633" extrusionOk="0">
                    <a:moveTo>
                      <a:pt x="1669" y="1553"/>
                    </a:moveTo>
                    <a:cubicBezTo>
                      <a:pt x="1642" y="1579"/>
                      <a:pt x="1624" y="1606"/>
                      <a:pt x="1606" y="1633"/>
                    </a:cubicBezTo>
                    <a:cubicBezTo>
                      <a:pt x="1080" y="1107"/>
                      <a:pt x="544" y="580"/>
                      <a:pt x="0" y="81"/>
                    </a:cubicBezTo>
                    <a:cubicBezTo>
                      <a:pt x="18" y="54"/>
                      <a:pt x="36" y="27"/>
                      <a:pt x="63" y="0"/>
                    </a:cubicBezTo>
                    <a:cubicBezTo>
                      <a:pt x="607" y="500"/>
                      <a:pt x="1142" y="1026"/>
                      <a:pt x="1669" y="155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99" name="Google Shape;1499;p50"/>
              <p:cNvSpPr/>
              <p:nvPr/>
            </p:nvSpPr>
            <p:spPr>
              <a:xfrm>
                <a:off x="6465675" y="2582825"/>
                <a:ext cx="44175" cy="38375"/>
              </a:xfrm>
              <a:custGeom>
                <a:avLst/>
                <a:gdLst/>
                <a:ahLst/>
                <a:cxnLst/>
                <a:rect l="l" t="t" r="r" b="b"/>
                <a:pathLst>
                  <a:path w="1767" h="1535" extrusionOk="0">
                    <a:moveTo>
                      <a:pt x="1767" y="1454"/>
                    </a:moveTo>
                    <a:cubicBezTo>
                      <a:pt x="1740" y="1481"/>
                      <a:pt x="1722" y="1508"/>
                      <a:pt x="1704" y="1535"/>
                    </a:cubicBezTo>
                    <a:cubicBezTo>
                      <a:pt x="1151" y="1026"/>
                      <a:pt x="589" y="544"/>
                      <a:pt x="0" y="90"/>
                    </a:cubicBezTo>
                    <a:cubicBezTo>
                      <a:pt x="18" y="63"/>
                      <a:pt x="36" y="36"/>
                      <a:pt x="63" y="0"/>
                    </a:cubicBezTo>
                    <a:cubicBezTo>
                      <a:pt x="652" y="455"/>
                      <a:pt x="1214" y="946"/>
                      <a:pt x="1767" y="145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00" name="Google Shape;1500;p50"/>
              <p:cNvSpPr/>
              <p:nvPr/>
            </p:nvSpPr>
            <p:spPr>
              <a:xfrm>
                <a:off x="6506700" y="2621175"/>
                <a:ext cx="41750" cy="41075"/>
              </a:xfrm>
              <a:custGeom>
                <a:avLst/>
                <a:gdLst/>
                <a:ahLst/>
                <a:cxnLst/>
                <a:rect l="l" t="t" r="r" b="b"/>
                <a:pathLst>
                  <a:path w="1670" h="1643" extrusionOk="0">
                    <a:moveTo>
                      <a:pt x="1669" y="1553"/>
                    </a:moveTo>
                    <a:cubicBezTo>
                      <a:pt x="1651" y="1580"/>
                      <a:pt x="1633" y="1615"/>
                      <a:pt x="1616" y="1642"/>
                    </a:cubicBezTo>
                    <a:cubicBezTo>
                      <a:pt x="1089" y="1116"/>
                      <a:pt x="554" y="589"/>
                      <a:pt x="1" y="81"/>
                    </a:cubicBezTo>
                    <a:cubicBezTo>
                      <a:pt x="19" y="54"/>
                      <a:pt x="37" y="27"/>
                      <a:pt x="63" y="1"/>
                    </a:cubicBezTo>
                    <a:cubicBezTo>
                      <a:pt x="607" y="500"/>
                      <a:pt x="1143" y="1027"/>
                      <a:pt x="1669" y="155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01" name="Google Shape;1501;p50"/>
              <p:cNvSpPr/>
              <p:nvPr/>
            </p:nvSpPr>
            <p:spPr>
              <a:xfrm>
                <a:off x="6463875" y="2585050"/>
                <a:ext cx="44425" cy="38150"/>
              </a:xfrm>
              <a:custGeom>
                <a:avLst/>
                <a:gdLst/>
                <a:ahLst/>
                <a:cxnLst/>
                <a:rect l="l" t="t" r="r" b="b"/>
                <a:pathLst>
                  <a:path w="1777" h="1526" extrusionOk="0">
                    <a:moveTo>
                      <a:pt x="1776" y="1446"/>
                    </a:moveTo>
                    <a:cubicBezTo>
                      <a:pt x="1750" y="1472"/>
                      <a:pt x="1732" y="1499"/>
                      <a:pt x="1714" y="1526"/>
                    </a:cubicBezTo>
                    <a:cubicBezTo>
                      <a:pt x="1161" y="1018"/>
                      <a:pt x="599" y="536"/>
                      <a:pt x="1" y="81"/>
                    </a:cubicBezTo>
                    <a:cubicBezTo>
                      <a:pt x="28" y="54"/>
                      <a:pt x="46" y="27"/>
                      <a:pt x="72" y="1"/>
                    </a:cubicBezTo>
                    <a:cubicBezTo>
                      <a:pt x="661" y="455"/>
                      <a:pt x="1223" y="937"/>
                      <a:pt x="1776" y="144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02" name="Google Shape;1502;p50"/>
              <p:cNvSpPr/>
              <p:nvPr/>
            </p:nvSpPr>
            <p:spPr>
              <a:xfrm>
                <a:off x="6613325" y="2730675"/>
                <a:ext cx="60225" cy="44200"/>
              </a:xfrm>
              <a:custGeom>
                <a:avLst/>
                <a:gdLst/>
                <a:ahLst/>
                <a:cxnLst/>
                <a:rect l="l" t="t" r="r" b="b"/>
                <a:pathLst>
                  <a:path w="2409" h="1768" extrusionOk="0">
                    <a:moveTo>
                      <a:pt x="2409" y="1767"/>
                    </a:moveTo>
                    <a:cubicBezTo>
                      <a:pt x="2328" y="1758"/>
                      <a:pt x="2248" y="1732"/>
                      <a:pt x="2150" y="1723"/>
                    </a:cubicBezTo>
                    <a:cubicBezTo>
                      <a:pt x="1401" y="1196"/>
                      <a:pt x="687" y="616"/>
                      <a:pt x="0" y="1"/>
                    </a:cubicBezTo>
                    <a:cubicBezTo>
                      <a:pt x="71" y="10"/>
                      <a:pt x="134" y="19"/>
                      <a:pt x="196" y="28"/>
                    </a:cubicBezTo>
                    <a:cubicBezTo>
                      <a:pt x="901" y="652"/>
                      <a:pt x="1624" y="1241"/>
                      <a:pt x="2409" y="176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03" name="Google Shape;1503;p50"/>
              <p:cNvSpPr/>
              <p:nvPr/>
            </p:nvSpPr>
            <p:spPr>
              <a:xfrm>
                <a:off x="6563350" y="2682500"/>
                <a:ext cx="54900" cy="48875"/>
              </a:xfrm>
              <a:custGeom>
                <a:avLst/>
                <a:gdLst/>
                <a:ahLst/>
                <a:cxnLst/>
                <a:rect l="l" t="t" r="r" b="b"/>
                <a:pathLst>
                  <a:path w="2196" h="1955" extrusionOk="0">
                    <a:moveTo>
                      <a:pt x="2195" y="1955"/>
                    </a:moveTo>
                    <a:cubicBezTo>
                      <a:pt x="2133" y="1946"/>
                      <a:pt x="2070" y="1937"/>
                      <a:pt x="1999" y="1928"/>
                    </a:cubicBezTo>
                    <a:cubicBezTo>
                      <a:pt x="1321" y="1321"/>
                      <a:pt x="661" y="679"/>
                      <a:pt x="1" y="28"/>
                    </a:cubicBezTo>
                    <a:cubicBezTo>
                      <a:pt x="54" y="19"/>
                      <a:pt x="108" y="19"/>
                      <a:pt x="161" y="1"/>
                    </a:cubicBezTo>
                    <a:cubicBezTo>
                      <a:pt x="830" y="670"/>
                      <a:pt x="1500" y="1330"/>
                      <a:pt x="2195" y="195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04" name="Google Shape;1504;p50"/>
              <p:cNvSpPr/>
              <p:nvPr/>
            </p:nvSpPr>
            <p:spPr>
              <a:xfrm>
                <a:off x="6513850" y="2633000"/>
                <a:ext cx="53550" cy="50200"/>
              </a:xfrm>
              <a:custGeom>
                <a:avLst/>
                <a:gdLst/>
                <a:ahLst/>
                <a:cxnLst/>
                <a:rect l="l" t="t" r="r" b="b"/>
                <a:pathLst>
                  <a:path w="2142" h="2008" extrusionOk="0">
                    <a:moveTo>
                      <a:pt x="2141" y="1981"/>
                    </a:moveTo>
                    <a:cubicBezTo>
                      <a:pt x="2088" y="1999"/>
                      <a:pt x="2034" y="1999"/>
                      <a:pt x="1981" y="2008"/>
                    </a:cubicBezTo>
                    <a:cubicBezTo>
                      <a:pt x="1330" y="1365"/>
                      <a:pt x="669" y="714"/>
                      <a:pt x="0" y="90"/>
                    </a:cubicBezTo>
                    <a:cubicBezTo>
                      <a:pt x="45" y="63"/>
                      <a:pt x="98" y="36"/>
                      <a:pt x="134" y="1"/>
                    </a:cubicBezTo>
                    <a:cubicBezTo>
                      <a:pt x="812" y="652"/>
                      <a:pt x="1481" y="1321"/>
                      <a:pt x="2141" y="198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05" name="Google Shape;1505;p50"/>
              <p:cNvSpPr/>
              <p:nvPr/>
            </p:nvSpPr>
            <p:spPr>
              <a:xfrm>
                <a:off x="6461425" y="2587050"/>
                <a:ext cx="55800" cy="48200"/>
              </a:xfrm>
              <a:custGeom>
                <a:avLst/>
                <a:gdLst/>
                <a:ahLst/>
                <a:cxnLst/>
                <a:rect l="l" t="t" r="r" b="b"/>
                <a:pathLst>
                  <a:path w="2232" h="1928" extrusionOk="0">
                    <a:moveTo>
                      <a:pt x="2231" y="1839"/>
                    </a:moveTo>
                    <a:cubicBezTo>
                      <a:pt x="2195" y="1874"/>
                      <a:pt x="2142" y="1901"/>
                      <a:pt x="2097" y="1928"/>
                    </a:cubicBezTo>
                    <a:cubicBezTo>
                      <a:pt x="1428" y="1294"/>
                      <a:pt x="732" y="688"/>
                      <a:pt x="1" y="135"/>
                    </a:cubicBezTo>
                    <a:cubicBezTo>
                      <a:pt x="37" y="90"/>
                      <a:pt x="72" y="45"/>
                      <a:pt x="99" y="1"/>
                    </a:cubicBezTo>
                    <a:cubicBezTo>
                      <a:pt x="848" y="572"/>
                      <a:pt x="1553" y="1196"/>
                      <a:pt x="2231" y="183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06" name="Google Shape;1506;p50"/>
              <p:cNvSpPr/>
              <p:nvPr/>
            </p:nvSpPr>
            <p:spPr>
              <a:xfrm>
                <a:off x="6608175" y="2730450"/>
                <a:ext cx="58925" cy="43750"/>
              </a:xfrm>
              <a:custGeom>
                <a:avLst/>
                <a:gdLst/>
                <a:ahLst/>
                <a:cxnLst/>
                <a:rect l="l" t="t" r="r" b="b"/>
                <a:pathLst>
                  <a:path w="2357" h="1750" extrusionOk="0">
                    <a:moveTo>
                      <a:pt x="2356" y="1732"/>
                    </a:moveTo>
                    <a:cubicBezTo>
                      <a:pt x="2267" y="1723"/>
                      <a:pt x="2178" y="1714"/>
                      <a:pt x="2097" y="1750"/>
                    </a:cubicBezTo>
                    <a:cubicBezTo>
                      <a:pt x="1366" y="1223"/>
                      <a:pt x="670" y="643"/>
                      <a:pt x="1" y="37"/>
                    </a:cubicBezTo>
                    <a:cubicBezTo>
                      <a:pt x="72" y="10"/>
                      <a:pt x="144" y="1"/>
                      <a:pt x="206" y="10"/>
                    </a:cubicBezTo>
                    <a:cubicBezTo>
                      <a:pt x="893" y="625"/>
                      <a:pt x="1607" y="1205"/>
                      <a:pt x="2356" y="173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07" name="Google Shape;1507;p50"/>
              <p:cNvSpPr/>
              <p:nvPr/>
            </p:nvSpPr>
            <p:spPr>
              <a:xfrm>
                <a:off x="6559125" y="2683175"/>
                <a:ext cx="54225" cy="48200"/>
              </a:xfrm>
              <a:custGeom>
                <a:avLst/>
                <a:gdLst/>
                <a:ahLst/>
                <a:cxnLst/>
                <a:rect l="l" t="t" r="r" b="b"/>
                <a:pathLst>
                  <a:path w="2169" h="1928" extrusionOk="0">
                    <a:moveTo>
                      <a:pt x="2168" y="1901"/>
                    </a:moveTo>
                    <a:cubicBezTo>
                      <a:pt x="2106" y="1892"/>
                      <a:pt x="2034" y="1901"/>
                      <a:pt x="1963" y="1928"/>
                    </a:cubicBezTo>
                    <a:cubicBezTo>
                      <a:pt x="1294" y="1321"/>
                      <a:pt x="652" y="697"/>
                      <a:pt x="0" y="54"/>
                    </a:cubicBezTo>
                    <a:cubicBezTo>
                      <a:pt x="63" y="19"/>
                      <a:pt x="116" y="10"/>
                      <a:pt x="170" y="1"/>
                    </a:cubicBezTo>
                    <a:cubicBezTo>
                      <a:pt x="830" y="652"/>
                      <a:pt x="1490" y="1294"/>
                      <a:pt x="2168" y="190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08" name="Google Shape;1508;p50"/>
              <p:cNvSpPr/>
              <p:nvPr/>
            </p:nvSpPr>
            <p:spPr>
              <a:xfrm>
                <a:off x="6510500" y="2635225"/>
                <a:ext cx="52875" cy="49325"/>
              </a:xfrm>
              <a:custGeom>
                <a:avLst/>
                <a:gdLst/>
                <a:ahLst/>
                <a:cxnLst/>
                <a:rect l="l" t="t" r="r" b="b"/>
                <a:pathLst>
                  <a:path w="2115" h="1973" extrusionOk="0">
                    <a:moveTo>
                      <a:pt x="2115" y="1919"/>
                    </a:moveTo>
                    <a:cubicBezTo>
                      <a:pt x="2061" y="1928"/>
                      <a:pt x="2008" y="1937"/>
                      <a:pt x="1945" y="1972"/>
                    </a:cubicBezTo>
                    <a:cubicBezTo>
                      <a:pt x="1303" y="1339"/>
                      <a:pt x="661" y="705"/>
                      <a:pt x="0" y="90"/>
                    </a:cubicBezTo>
                    <a:cubicBezTo>
                      <a:pt x="45" y="54"/>
                      <a:pt x="90" y="19"/>
                      <a:pt x="134" y="1"/>
                    </a:cubicBezTo>
                    <a:cubicBezTo>
                      <a:pt x="803" y="625"/>
                      <a:pt x="1464" y="1276"/>
                      <a:pt x="2115" y="191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09" name="Google Shape;1509;p50"/>
              <p:cNvSpPr/>
              <p:nvPr/>
            </p:nvSpPr>
            <p:spPr>
              <a:xfrm>
                <a:off x="6458975" y="2590400"/>
                <a:ext cx="54900" cy="47075"/>
              </a:xfrm>
              <a:custGeom>
                <a:avLst/>
                <a:gdLst/>
                <a:ahLst/>
                <a:cxnLst/>
                <a:rect l="l" t="t" r="r" b="b"/>
                <a:pathLst>
                  <a:path w="2196" h="1883" extrusionOk="0">
                    <a:moveTo>
                      <a:pt x="2195" y="1794"/>
                    </a:moveTo>
                    <a:cubicBezTo>
                      <a:pt x="2151" y="1812"/>
                      <a:pt x="2106" y="1847"/>
                      <a:pt x="2061" y="1883"/>
                    </a:cubicBezTo>
                    <a:cubicBezTo>
                      <a:pt x="1401" y="1267"/>
                      <a:pt x="723" y="679"/>
                      <a:pt x="1" y="134"/>
                    </a:cubicBezTo>
                    <a:cubicBezTo>
                      <a:pt x="36" y="90"/>
                      <a:pt x="63" y="45"/>
                      <a:pt x="99" y="1"/>
                    </a:cubicBezTo>
                    <a:cubicBezTo>
                      <a:pt x="830" y="554"/>
                      <a:pt x="1526" y="1160"/>
                      <a:pt x="2195" y="179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10" name="Google Shape;1510;p50"/>
              <p:cNvSpPr/>
              <p:nvPr/>
            </p:nvSpPr>
            <p:spPr>
              <a:xfrm>
                <a:off x="6346350" y="2506775"/>
                <a:ext cx="135400" cy="63800"/>
              </a:xfrm>
              <a:custGeom>
                <a:avLst/>
                <a:gdLst/>
                <a:ahLst/>
                <a:cxnLst/>
                <a:rect l="l" t="t" r="r" b="b"/>
                <a:pathLst>
                  <a:path w="5416" h="2552" extrusionOk="0">
                    <a:moveTo>
                      <a:pt x="5416" y="2284"/>
                    </a:moveTo>
                    <a:cubicBezTo>
                      <a:pt x="5344" y="2373"/>
                      <a:pt x="5282" y="2462"/>
                      <a:pt x="5210" y="2552"/>
                    </a:cubicBezTo>
                    <a:cubicBezTo>
                      <a:pt x="3685" y="1347"/>
                      <a:pt x="1812" y="500"/>
                      <a:pt x="1" y="411"/>
                    </a:cubicBezTo>
                    <a:cubicBezTo>
                      <a:pt x="125" y="250"/>
                      <a:pt x="304" y="125"/>
                      <a:pt x="429" y="0"/>
                    </a:cubicBezTo>
                    <a:cubicBezTo>
                      <a:pt x="2302" y="107"/>
                      <a:pt x="3970" y="1124"/>
                      <a:pt x="5416" y="228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11" name="Google Shape;1511;p50"/>
              <p:cNvSpPr/>
              <p:nvPr/>
            </p:nvSpPr>
            <p:spPr>
              <a:xfrm>
                <a:off x="6233950" y="2504100"/>
                <a:ext cx="123125" cy="62900"/>
              </a:xfrm>
              <a:custGeom>
                <a:avLst/>
                <a:gdLst/>
                <a:ahLst/>
                <a:cxnLst/>
                <a:rect l="l" t="t" r="r" b="b"/>
                <a:pathLst>
                  <a:path w="4925" h="2516" extrusionOk="0">
                    <a:moveTo>
                      <a:pt x="4925" y="107"/>
                    </a:moveTo>
                    <a:cubicBezTo>
                      <a:pt x="4800" y="232"/>
                      <a:pt x="4621" y="357"/>
                      <a:pt x="4497" y="518"/>
                    </a:cubicBezTo>
                    <a:cubicBezTo>
                      <a:pt x="2846" y="446"/>
                      <a:pt x="1240" y="1008"/>
                      <a:pt x="0" y="2516"/>
                    </a:cubicBezTo>
                    <a:cubicBezTo>
                      <a:pt x="54" y="2204"/>
                      <a:pt x="214" y="1963"/>
                      <a:pt x="286" y="1713"/>
                    </a:cubicBezTo>
                    <a:cubicBezTo>
                      <a:pt x="1517" y="589"/>
                      <a:pt x="3221" y="0"/>
                      <a:pt x="4925" y="10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12" name="Google Shape;1512;p50"/>
              <p:cNvSpPr/>
              <p:nvPr/>
            </p:nvSpPr>
            <p:spPr>
              <a:xfrm>
                <a:off x="6372000" y="2521050"/>
                <a:ext cx="104625" cy="57775"/>
              </a:xfrm>
              <a:custGeom>
                <a:avLst/>
                <a:gdLst/>
                <a:ahLst/>
                <a:cxnLst/>
                <a:rect l="l" t="t" r="r" b="b"/>
                <a:pathLst>
                  <a:path w="4185" h="2311" extrusionOk="0">
                    <a:moveTo>
                      <a:pt x="4184" y="1981"/>
                    </a:moveTo>
                    <a:cubicBezTo>
                      <a:pt x="4104" y="2088"/>
                      <a:pt x="4015" y="2195"/>
                      <a:pt x="3935" y="2311"/>
                    </a:cubicBezTo>
                    <a:cubicBezTo>
                      <a:pt x="2748" y="1419"/>
                      <a:pt x="1481" y="518"/>
                      <a:pt x="1" y="286"/>
                    </a:cubicBezTo>
                    <a:cubicBezTo>
                      <a:pt x="36" y="188"/>
                      <a:pt x="81" y="98"/>
                      <a:pt x="143" y="0"/>
                    </a:cubicBezTo>
                    <a:cubicBezTo>
                      <a:pt x="1571" y="303"/>
                      <a:pt x="2989" y="1035"/>
                      <a:pt x="4184" y="198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13" name="Google Shape;1513;p50"/>
              <p:cNvSpPr/>
              <p:nvPr/>
            </p:nvSpPr>
            <p:spPr>
              <a:xfrm>
                <a:off x="6267625" y="2513225"/>
                <a:ext cx="107975" cy="38175"/>
              </a:xfrm>
              <a:custGeom>
                <a:avLst/>
                <a:gdLst/>
                <a:ahLst/>
                <a:cxnLst/>
                <a:rect l="l" t="t" r="r" b="b"/>
                <a:pathLst>
                  <a:path w="4319" h="1527" extrusionOk="0">
                    <a:moveTo>
                      <a:pt x="4318" y="313"/>
                    </a:moveTo>
                    <a:cubicBezTo>
                      <a:pt x="4256" y="411"/>
                      <a:pt x="4211" y="501"/>
                      <a:pt x="4176" y="599"/>
                    </a:cubicBezTo>
                    <a:cubicBezTo>
                      <a:pt x="2712" y="340"/>
                      <a:pt x="1187" y="697"/>
                      <a:pt x="0" y="1526"/>
                    </a:cubicBezTo>
                    <a:cubicBezTo>
                      <a:pt x="54" y="1286"/>
                      <a:pt x="125" y="1054"/>
                      <a:pt x="215" y="822"/>
                    </a:cubicBezTo>
                    <a:cubicBezTo>
                      <a:pt x="1464" y="108"/>
                      <a:pt x="2900" y="1"/>
                      <a:pt x="4318" y="31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14" name="Google Shape;1514;p50"/>
              <p:cNvSpPr/>
              <p:nvPr/>
            </p:nvSpPr>
            <p:spPr>
              <a:xfrm>
                <a:off x="6233050" y="2533750"/>
                <a:ext cx="39950" cy="53100"/>
              </a:xfrm>
              <a:custGeom>
                <a:avLst/>
                <a:gdLst/>
                <a:ahLst/>
                <a:cxnLst/>
                <a:rect l="l" t="t" r="r" b="b"/>
                <a:pathLst>
                  <a:path w="1598" h="2124" extrusionOk="0">
                    <a:moveTo>
                      <a:pt x="1598" y="1"/>
                    </a:moveTo>
                    <a:cubicBezTo>
                      <a:pt x="1508" y="233"/>
                      <a:pt x="1437" y="465"/>
                      <a:pt x="1383" y="705"/>
                    </a:cubicBezTo>
                    <a:cubicBezTo>
                      <a:pt x="839" y="1080"/>
                      <a:pt x="358" y="1562"/>
                      <a:pt x="10" y="2124"/>
                    </a:cubicBezTo>
                    <a:cubicBezTo>
                      <a:pt x="1" y="1865"/>
                      <a:pt x="10" y="1598"/>
                      <a:pt x="36" y="1330"/>
                    </a:cubicBezTo>
                    <a:cubicBezTo>
                      <a:pt x="509" y="759"/>
                      <a:pt x="1036" y="322"/>
                      <a:pt x="159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15" name="Google Shape;1515;p50"/>
              <p:cNvSpPr/>
              <p:nvPr/>
            </p:nvSpPr>
            <p:spPr>
              <a:xfrm>
                <a:off x="6369550" y="2528175"/>
                <a:ext cx="100825" cy="52675"/>
              </a:xfrm>
              <a:custGeom>
                <a:avLst/>
                <a:gdLst/>
                <a:ahLst/>
                <a:cxnLst/>
                <a:rect l="l" t="t" r="r" b="b"/>
                <a:pathLst>
                  <a:path w="4033" h="2107" extrusionOk="0">
                    <a:moveTo>
                      <a:pt x="4033" y="2026"/>
                    </a:moveTo>
                    <a:cubicBezTo>
                      <a:pt x="2846" y="1134"/>
                      <a:pt x="1579" y="233"/>
                      <a:pt x="99" y="1"/>
                    </a:cubicBezTo>
                    <a:cubicBezTo>
                      <a:pt x="63" y="45"/>
                      <a:pt x="36" y="90"/>
                      <a:pt x="0" y="134"/>
                    </a:cubicBezTo>
                    <a:cubicBezTo>
                      <a:pt x="1472" y="366"/>
                      <a:pt x="2784" y="1205"/>
                      <a:pt x="3970" y="2106"/>
                    </a:cubicBezTo>
                    <a:cubicBezTo>
                      <a:pt x="3988" y="2079"/>
                      <a:pt x="4006" y="2052"/>
                      <a:pt x="4033" y="202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16" name="Google Shape;1516;p50"/>
              <p:cNvSpPr/>
              <p:nvPr/>
            </p:nvSpPr>
            <p:spPr>
              <a:xfrm>
                <a:off x="6367325" y="2531525"/>
                <a:ext cx="101500" cy="51325"/>
              </a:xfrm>
              <a:custGeom>
                <a:avLst/>
                <a:gdLst/>
                <a:ahLst/>
                <a:cxnLst/>
                <a:rect l="l" t="t" r="r" b="b"/>
                <a:pathLst>
                  <a:path w="4060" h="2053" extrusionOk="0">
                    <a:moveTo>
                      <a:pt x="4059" y="1972"/>
                    </a:moveTo>
                    <a:cubicBezTo>
                      <a:pt x="2873" y="1071"/>
                      <a:pt x="1561" y="232"/>
                      <a:pt x="89" y="0"/>
                    </a:cubicBezTo>
                    <a:cubicBezTo>
                      <a:pt x="63" y="45"/>
                      <a:pt x="36" y="90"/>
                      <a:pt x="0" y="143"/>
                    </a:cubicBezTo>
                    <a:cubicBezTo>
                      <a:pt x="1436" y="357"/>
                      <a:pt x="2801" y="1142"/>
                      <a:pt x="3997" y="2052"/>
                    </a:cubicBezTo>
                    <a:cubicBezTo>
                      <a:pt x="4015" y="2026"/>
                      <a:pt x="4032" y="1999"/>
                      <a:pt x="4059" y="197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17" name="Google Shape;1517;p50"/>
              <p:cNvSpPr/>
              <p:nvPr/>
            </p:nvSpPr>
            <p:spPr>
              <a:xfrm>
                <a:off x="6365300" y="2535100"/>
                <a:ext cx="101950" cy="49975"/>
              </a:xfrm>
              <a:custGeom>
                <a:avLst/>
                <a:gdLst/>
                <a:ahLst/>
                <a:cxnLst/>
                <a:rect l="l" t="t" r="r" b="b"/>
                <a:pathLst>
                  <a:path w="4078" h="1999" extrusionOk="0">
                    <a:moveTo>
                      <a:pt x="4078" y="1909"/>
                    </a:moveTo>
                    <a:cubicBezTo>
                      <a:pt x="2882" y="999"/>
                      <a:pt x="1517" y="214"/>
                      <a:pt x="81" y="0"/>
                    </a:cubicBezTo>
                    <a:cubicBezTo>
                      <a:pt x="54" y="45"/>
                      <a:pt x="28" y="89"/>
                      <a:pt x="1" y="134"/>
                    </a:cubicBezTo>
                    <a:cubicBezTo>
                      <a:pt x="1410" y="339"/>
                      <a:pt x="2802" y="1062"/>
                      <a:pt x="4015" y="1999"/>
                    </a:cubicBezTo>
                    <a:cubicBezTo>
                      <a:pt x="4033" y="1972"/>
                      <a:pt x="4051" y="1945"/>
                      <a:pt x="4078" y="190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18" name="Google Shape;1518;p50"/>
              <p:cNvSpPr/>
              <p:nvPr/>
            </p:nvSpPr>
            <p:spPr>
              <a:xfrm>
                <a:off x="6363525" y="2538450"/>
                <a:ext cx="102175" cy="48625"/>
              </a:xfrm>
              <a:custGeom>
                <a:avLst/>
                <a:gdLst/>
                <a:ahLst/>
                <a:cxnLst/>
                <a:rect l="l" t="t" r="r" b="b"/>
                <a:pathLst>
                  <a:path w="4087" h="1945" extrusionOk="0">
                    <a:moveTo>
                      <a:pt x="4086" y="1865"/>
                    </a:moveTo>
                    <a:cubicBezTo>
                      <a:pt x="2873" y="928"/>
                      <a:pt x="1481" y="205"/>
                      <a:pt x="72" y="0"/>
                    </a:cubicBezTo>
                    <a:cubicBezTo>
                      <a:pt x="45" y="45"/>
                      <a:pt x="18" y="89"/>
                      <a:pt x="1" y="134"/>
                    </a:cubicBezTo>
                    <a:cubicBezTo>
                      <a:pt x="1392" y="339"/>
                      <a:pt x="2811" y="1008"/>
                      <a:pt x="4015" y="1945"/>
                    </a:cubicBezTo>
                    <a:cubicBezTo>
                      <a:pt x="4042" y="1918"/>
                      <a:pt x="4060" y="1891"/>
                      <a:pt x="4086" y="186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19" name="Google Shape;1519;p50"/>
              <p:cNvSpPr/>
              <p:nvPr/>
            </p:nvSpPr>
            <p:spPr>
              <a:xfrm>
                <a:off x="6267400" y="2521700"/>
                <a:ext cx="104625" cy="33050"/>
              </a:xfrm>
              <a:custGeom>
                <a:avLst/>
                <a:gdLst/>
                <a:ahLst/>
                <a:cxnLst/>
                <a:rect l="l" t="t" r="r" b="b"/>
                <a:pathLst>
                  <a:path w="4185" h="1322" extrusionOk="0">
                    <a:moveTo>
                      <a:pt x="4185" y="260"/>
                    </a:moveTo>
                    <a:cubicBezTo>
                      <a:pt x="2721" y="1"/>
                      <a:pt x="1196" y="358"/>
                      <a:pt x="9" y="1187"/>
                    </a:cubicBezTo>
                    <a:cubicBezTo>
                      <a:pt x="1" y="1232"/>
                      <a:pt x="1" y="1277"/>
                      <a:pt x="1" y="1321"/>
                    </a:cubicBezTo>
                    <a:cubicBezTo>
                      <a:pt x="1169" y="483"/>
                      <a:pt x="2641" y="144"/>
                      <a:pt x="4086" y="393"/>
                    </a:cubicBezTo>
                    <a:cubicBezTo>
                      <a:pt x="4122" y="349"/>
                      <a:pt x="4149" y="304"/>
                      <a:pt x="4185" y="26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20" name="Google Shape;1520;p50"/>
              <p:cNvSpPr/>
              <p:nvPr/>
            </p:nvSpPr>
            <p:spPr>
              <a:xfrm>
                <a:off x="6267175" y="2525275"/>
                <a:ext cx="102400" cy="32825"/>
              </a:xfrm>
              <a:custGeom>
                <a:avLst/>
                <a:gdLst/>
                <a:ahLst/>
                <a:cxnLst/>
                <a:rect l="l" t="t" r="r" b="b"/>
                <a:pathLst>
                  <a:path w="4096" h="1313" extrusionOk="0">
                    <a:moveTo>
                      <a:pt x="4095" y="250"/>
                    </a:moveTo>
                    <a:cubicBezTo>
                      <a:pt x="2650" y="1"/>
                      <a:pt x="1178" y="340"/>
                      <a:pt x="10" y="1178"/>
                    </a:cubicBezTo>
                    <a:cubicBezTo>
                      <a:pt x="10" y="1223"/>
                      <a:pt x="1" y="1267"/>
                      <a:pt x="10" y="1312"/>
                    </a:cubicBezTo>
                    <a:cubicBezTo>
                      <a:pt x="1143" y="456"/>
                      <a:pt x="2588" y="161"/>
                      <a:pt x="4006" y="393"/>
                    </a:cubicBezTo>
                    <a:cubicBezTo>
                      <a:pt x="4042" y="340"/>
                      <a:pt x="4069" y="295"/>
                      <a:pt x="4095" y="25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21" name="Google Shape;1521;p50"/>
              <p:cNvSpPr/>
              <p:nvPr/>
            </p:nvSpPr>
            <p:spPr>
              <a:xfrm>
                <a:off x="6267400" y="2529300"/>
                <a:ext cx="99950" cy="32350"/>
              </a:xfrm>
              <a:custGeom>
                <a:avLst/>
                <a:gdLst/>
                <a:ahLst/>
                <a:cxnLst/>
                <a:rect l="l" t="t" r="r" b="b"/>
                <a:pathLst>
                  <a:path w="3998" h="1294" extrusionOk="0">
                    <a:moveTo>
                      <a:pt x="3997" y="232"/>
                    </a:moveTo>
                    <a:cubicBezTo>
                      <a:pt x="2579" y="0"/>
                      <a:pt x="1134" y="295"/>
                      <a:pt x="1" y="1151"/>
                    </a:cubicBezTo>
                    <a:cubicBezTo>
                      <a:pt x="1" y="1196"/>
                      <a:pt x="1" y="1249"/>
                      <a:pt x="9" y="1294"/>
                    </a:cubicBezTo>
                    <a:cubicBezTo>
                      <a:pt x="1107" y="420"/>
                      <a:pt x="2525" y="152"/>
                      <a:pt x="3917" y="366"/>
                    </a:cubicBezTo>
                    <a:cubicBezTo>
                      <a:pt x="3944" y="321"/>
                      <a:pt x="3970" y="277"/>
                      <a:pt x="3997" y="23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22" name="Google Shape;1522;p50"/>
              <p:cNvSpPr/>
              <p:nvPr/>
            </p:nvSpPr>
            <p:spPr>
              <a:xfrm>
                <a:off x="6267625" y="2533075"/>
                <a:ext cx="97700" cy="32150"/>
              </a:xfrm>
              <a:custGeom>
                <a:avLst/>
                <a:gdLst/>
                <a:ahLst/>
                <a:cxnLst/>
                <a:rect l="l" t="t" r="r" b="b"/>
                <a:pathLst>
                  <a:path w="3908" h="1286" extrusionOk="0">
                    <a:moveTo>
                      <a:pt x="3908" y="215"/>
                    </a:moveTo>
                    <a:cubicBezTo>
                      <a:pt x="2516" y="1"/>
                      <a:pt x="1098" y="269"/>
                      <a:pt x="0" y="1143"/>
                    </a:cubicBezTo>
                    <a:cubicBezTo>
                      <a:pt x="0" y="1187"/>
                      <a:pt x="9" y="1241"/>
                      <a:pt x="18" y="1286"/>
                    </a:cubicBezTo>
                    <a:cubicBezTo>
                      <a:pt x="1107" y="402"/>
                      <a:pt x="2454" y="153"/>
                      <a:pt x="3837" y="349"/>
                    </a:cubicBezTo>
                    <a:cubicBezTo>
                      <a:pt x="3854" y="304"/>
                      <a:pt x="3881" y="260"/>
                      <a:pt x="3908" y="21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23" name="Google Shape;1523;p50"/>
              <p:cNvSpPr/>
              <p:nvPr/>
            </p:nvSpPr>
            <p:spPr>
              <a:xfrm>
                <a:off x="6233275" y="2551375"/>
                <a:ext cx="34375" cy="39950"/>
              </a:xfrm>
              <a:custGeom>
                <a:avLst/>
                <a:gdLst/>
                <a:ahLst/>
                <a:cxnLst/>
                <a:rect l="l" t="t" r="r" b="b"/>
                <a:pathLst>
                  <a:path w="1375" h="1598" extrusionOk="0">
                    <a:moveTo>
                      <a:pt x="1374" y="0"/>
                    </a:moveTo>
                    <a:cubicBezTo>
                      <a:pt x="830" y="375"/>
                      <a:pt x="349" y="857"/>
                      <a:pt x="1" y="1419"/>
                    </a:cubicBezTo>
                    <a:cubicBezTo>
                      <a:pt x="1" y="1481"/>
                      <a:pt x="10" y="1535"/>
                      <a:pt x="10" y="1597"/>
                    </a:cubicBezTo>
                    <a:cubicBezTo>
                      <a:pt x="357" y="1009"/>
                      <a:pt x="830" y="518"/>
                      <a:pt x="1366" y="134"/>
                    </a:cubicBezTo>
                    <a:cubicBezTo>
                      <a:pt x="1366" y="90"/>
                      <a:pt x="1366" y="45"/>
                      <a:pt x="1374"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24" name="Google Shape;1524;p50"/>
              <p:cNvSpPr/>
              <p:nvPr/>
            </p:nvSpPr>
            <p:spPr>
              <a:xfrm>
                <a:off x="6233500" y="2554725"/>
                <a:ext cx="33925" cy="41050"/>
              </a:xfrm>
              <a:custGeom>
                <a:avLst/>
                <a:gdLst/>
                <a:ahLst/>
                <a:cxnLst/>
                <a:rect l="l" t="t" r="r" b="b"/>
                <a:pathLst>
                  <a:path w="1357" h="1642" extrusionOk="0">
                    <a:moveTo>
                      <a:pt x="1357" y="0"/>
                    </a:moveTo>
                    <a:cubicBezTo>
                      <a:pt x="821" y="384"/>
                      <a:pt x="348" y="875"/>
                      <a:pt x="1" y="1463"/>
                    </a:cubicBezTo>
                    <a:cubicBezTo>
                      <a:pt x="9" y="1517"/>
                      <a:pt x="18" y="1579"/>
                      <a:pt x="27" y="1642"/>
                    </a:cubicBezTo>
                    <a:cubicBezTo>
                      <a:pt x="375" y="1017"/>
                      <a:pt x="839" y="527"/>
                      <a:pt x="1357" y="134"/>
                    </a:cubicBezTo>
                    <a:cubicBezTo>
                      <a:pt x="1348" y="89"/>
                      <a:pt x="1348" y="45"/>
                      <a:pt x="135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25" name="Google Shape;1525;p50"/>
              <p:cNvSpPr/>
              <p:nvPr/>
            </p:nvSpPr>
            <p:spPr>
              <a:xfrm>
                <a:off x="6234175" y="2558075"/>
                <a:ext cx="33475" cy="42175"/>
              </a:xfrm>
              <a:custGeom>
                <a:avLst/>
                <a:gdLst/>
                <a:ahLst/>
                <a:cxnLst/>
                <a:rect l="l" t="t" r="r" b="b"/>
                <a:pathLst>
                  <a:path w="1339" h="1687" extrusionOk="0">
                    <a:moveTo>
                      <a:pt x="1330" y="0"/>
                    </a:moveTo>
                    <a:cubicBezTo>
                      <a:pt x="812" y="393"/>
                      <a:pt x="348" y="883"/>
                      <a:pt x="0" y="1508"/>
                    </a:cubicBezTo>
                    <a:cubicBezTo>
                      <a:pt x="9" y="1561"/>
                      <a:pt x="18" y="1624"/>
                      <a:pt x="27" y="1686"/>
                    </a:cubicBezTo>
                    <a:cubicBezTo>
                      <a:pt x="384" y="1035"/>
                      <a:pt x="839" y="535"/>
                      <a:pt x="1338" y="143"/>
                    </a:cubicBezTo>
                    <a:cubicBezTo>
                      <a:pt x="1330" y="98"/>
                      <a:pt x="1330" y="45"/>
                      <a:pt x="1330"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26" name="Google Shape;1526;p50"/>
              <p:cNvSpPr/>
              <p:nvPr/>
            </p:nvSpPr>
            <p:spPr>
              <a:xfrm>
                <a:off x="6234850" y="2561625"/>
                <a:ext cx="33250" cy="43075"/>
              </a:xfrm>
              <a:custGeom>
                <a:avLst/>
                <a:gdLst/>
                <a:ahLst/>
                <a:cxnLst/>
                <a:rect l="l" t="t" r="r" b="b"/>
                <a:pathLst>
                  <a:path w="1330" h="1723" extrusionOk="0">
                    <a:moveTo>
                      <a:pt x="1311" y="1"/>
                    </a:moveTo>
                    <a:cubicBezTo>
                      <a:pt x="812" y="393"/>
                      <a:pt x="357" y="893"/>
                      <a:pt x="0" y="1544"/>
                    </a:cubicBezTo>
                    <a:cubicBezTo>
                      <a:pt x="18" y="1607"/>
                      <a:pt x="36" y="1660"/>
                      <a:pt x="54" y="1723"/>
                    </a:cubicBezTo>
                    <a:cubicBezTo>
                      <a:pt x="410" y="1062"/>
                      <a:pt x="848" y="536"/>
                      <a:pt x="1329" y="144"/>
                    </a:cubicBezTo>
                    <a:cubicBezTo>
                      <a:pt x="1320" y="99"/>
                      <a:pt x="1311" y="45"/>
                      <a:pt x="1311"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27" name="Google Shape;1527;p50"/>
              <p:cNvSpPr/>
              <p:nvPr/>
            </p:nvSpPr>
            <p:spPr>
              <a:xfrm>
                <a:off x="6336750" y="2538875"/>
                <a:ext cx="127150" cy="51550"/>
              </a:xfrm>
              <a:custGeom>
                <a:avLst/>
                <a:gdLst/>
                <a:ahLst/>
                <a:cxnLst/>
                <a:rect l="l" t="t" r="r" b="b"/>
                <a:pathLst>
                  <a:path w="5086" h="2062" extrusionOk="0">
                    <a:moveTo>
                      <a:pt x="5086" y="1928"/>
                    </a:moveTo>
                    <a:cubicBezTo>
                      <a:pt x="3569" y="750"/>
                      <a:pt x="1714" y="1"/>
                      <a:pt x="1" y="54"/>
                    </a:cubicBezTo>
                    <a:cubicBezTo>
                      <a:pt x="1" y="108"/>
                      <a:pt x="28" y="161"/>
                      <a:pt x="55" y="197"/>
                    </a:cubicBezTo>
                    <a:cubicBezTo>
                      <a:pt x="1794" y="117"/>
                      <a:pt x="3543" y="946"/>
                      <a:pt x="4988" y="2062"/>
                    </a:cubicBezTo>
                    <a:cubicBezTo>
                      <a:pt x="5024" y="2017"/>
                      <a:pt x="5059" y="1972"/>
                      <a:pt x="5086" y="192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28" name="Google Shape;1528;p50"/>
              <p:cNvSpPr/>
              <p:nvPr/>
            </p:nvSpPr>
            <p:spPr>
              <a:xfrm>
                <a:off x="6338100" y="2541775"/>
                <a:ext cx="123350" cy="52000"/>
              </a:xfrm>
              <a:custGeom>
                <a:avLst/>
                <a:gdLst/>
                <a:ahLst/>
                <a:cxnLst/>
                <a:rect l="l" t="t" r="r" b="b"/>
                <a:pathLst>
                  <a:path w="4934" h="2080" extrusionOk="0">
                    <a:moveTo>
                      <a:pt x="4934" y="1946"/>
                    </a:moveTo>
                    <a:cubicBezTo>
                      <a:pt x="3489" y="830"/>
                      <a:pt x="1740" y="1"/>
                      <a:pt x="1" y="81"/>
                    </a:cubicBezTo>
                    <a:cubicBezTo>
                      <a:pt x="36" y="126"/>
                      <a:pt x="90" y="161"/>
                      <a:pt x="152" y="179"/>
                    </a:cubicBezTo>
                    <a:cubicBezTo>
                      <a:pt x="1910" y="72"/>
                      <a:pt x="3471" y="1018"/>
                      <a:pt x="4836" y="2079"/>
                    </a:cubicBezTo>
                    <a:cubicBezTo>
                      <a:pt x="4871" y="2035"/>
                      <a:pt x="4898" y="1990"/>
                      <a:pt x="4934" y="194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29" name="Google Shape;1529;p50"/>
              <p:cNvSpPr/>
              <p:nvPr/>
            </p:nvSpPr>
            <p:spPr>
              <a:xfrm>
                <a:off x="6235950" y="2540225"/>
                <a:ext cx="102175" cy="66700"/>
              </a:xfrm>
              <a:custGeom>
                <a:avLst/>
                <a:gdLst/>
                <a:ahLst/>
                <a:cxnLst/>
                <a:rect l="l" t="t" r="r" b="b"/>
                <a:pathLst>
                  <a:path w="4087" h="2668" extrusionOk="0">
                    <a:moveTo>
                      <a:pt x="4033" y="0"/>
                    </a:moveTo>
                    <a:cubicBezTo>
                      <a:pt x="2436" y="54"/>
                      <a:pt x="964" y="812"/>
                      <a:pt x="10" y="2579"/>
                    </a:cubicBezTo>
                    <a:cubicBezTo>
                      <a:pt x="1" y="2614"/>
                      <a:pt x="36" y="2641"/>
                      <a:pt x="99" y="2668"/>
                    </a:cubicBezTo>
                    <a:cubicBezTo>
                      <a:pt x="955" y="1071"/>
                      <a:pt x="2481" y="223"/>
                      <a:pt x="4087" y="143"/>
                    </a:cubicBezTo>
                    <a:cubicBezTo>
                      <a:pt x="4060" y="107"/>
                      <a:pt x="4033" y="54"/>
                      <a:pt x="4033"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30" name="Google Shape;1530;p50"/>
              <p:cNvSpPr/>
              <p:nvPr/>
            </p:nvSpPr>
            <p:spPr>
              <a:xfrm>
                <a:off x="6238400" y="2543800"/>
                <a:ext cx="103525" cy="63575"/>
              </a:xfrm>
              <a:custGeom>
                <a:avLst/>
                <a:gdLst/>
                <a:ahLst/>
                <a:cxnLst/>
                <a:rect l="l" t="t" r="r" b="b"/>
                <a:pathLst>
                  <a:path w="4141" h="2543" extrusionOk="0">
                    <a:moveTo>
                      <a:pt x="3989" y="0"/>
                    </a:moveTo>
                    <a:cubicBezTo>
                      <a:pt x="2383" y="80"/>
                      <a:pt x="857" y="928"/>
                      <a:pt x="1" y="2525"/>
                    </a:cubicBezTo>
                    <a:cubicBezTo>
                      <a:pt x="63" y="2543"/>
                      <a:pt x="152" y="2543"/>
                      <a:pt x="268" y="2507"/>
                    </a:cubicBezTo>
                    <a:cubicBezTo>
                      <a:pt x="1027" y="1080"/>
                      <a:pt x="2517" y="196"/>
                      <a:pt x="4140" y="98"/>
                    </a:cubicBezTo>
                    <a:cubicBezTo>
                      <a:pt x="4078" y="80"/>
                      <a:pt x="4024" y="45"/>
                      <a:pt x="398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31" name="Google Shape;1531;p50"/>
              <p:cNvSpPr/>
              <p:nvPr/>
            </p:nvSpPr>
            <p:spPr>
              <a:xfrm>
                <a:off x="6189800" y="2546925"/>
                <a:ext cx="51300" cy="93900"/>
              </a:xfrm>
              <a:custGeom>
                <a:avLst/>
                <a:gdLst/>
                <a:ahLst/>
                <a:cxnLst/>
                <a:rect l="l" t="t" r="r" b="b"/>
                <a:pathLst>
                  <a:path w="2052" h="3756" extrusionOk="0">
                    <a:moveTo>
                      <a:pt x="2052" y="0"/>
                    </a:moveTo>
                    <a:cubicBezTo>
                      <a:pt x="1980" y="250"/>
                      <a:pt x="1820" y="491"/>
                      <a:pt x="1766" y="803"/>
                    </a:cubicBezTo>
                    <a:cubicBezTo>
                      <a:pt x="1302" y="1365"/>
                      <a:pt x="740" y="2721"/>
                      <a:pt x="0" y="3756"/>
                    </a:cubicBezTo>
                    <a:cubicBezTo>
                      <a:pt x="36" y="3408"/>
                      <a:pt x="125" y="3113"/>
                      <a:pt x="161" y="2846"/>
                    </a:cubicBezTo>
                    <a:cubicBezTo>
                      <a:pt x="758" y="1847"/>
                      <a:pt x="1169" y="794"/>
                      <a:pt x="205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32" name="Google Shape;1532;p50"/>
              <p:cNvSpPr/>
              <p:nvPr/>
            </p:nvSpPr>
            <p:spPr>
              <a:xfrm>
                <a:off x="6122650" y="2618050"/>
                <a:ext cx="71175" cy="65825"/>
              </a:xfrm>
              <a:custGeom>
                <a:avLst/>
                <a:gdLst/>
                <a:ahLst/>
                <a:cxnLst/>
                <a:rect l="l" t="t" r="r" b="b"/>
                <a:pathLst>
                  <a:path w="2847" h="2633" extrusionOk="0">
                    <a:moveTo>
                      <a:pt x="2847" y="1"/>
                    </a:moveTo>
                    <a:cubicBezTo>
                      <a:pt x="2811" y="268"/>
                      <a:pt x="2722" y="563"/>
                      <a:pt x="2686" y="911"/>
                    </a:cubicBezTo>
                    <a:cubicBezTo>
                      <a:pt x="1972" y="1919"/>
                      <a:pt x="1098" y="2633"/>
                      <a:pt x="1" y="2062"/>
                    </a:cubicBezTo>
                    <a:cubicBezTo>
                      <a:pt x="215" y="1972"/>
                      <a:pt x="447" y="1928"/>
                      <a:pt x="643" y="1928"/>
                    </a:cubicBezTo>
                    <a:cubicBezTo>
                      <a:pt x="1642" y="2026"/>
                      <a:pt x="2418" y="697"/>
                      <a:pt x="2847"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33" name="Google Shape;1533;p50"/>
              <p:cNvSpPr/>
              <p:nvPr/>
            </p:nvSpPr>
            <p:spPr>
              <a:xfrm>
                <a:off x="6231050" y="2566975"/>
                <a:ext cx="2925" cy="23675"/>
              </a:xfrm>
              <a:custGeom>
                <a:avLst/>
                <a:gdLst/>
                <a:ahLst/>
                <a:cxnLst/>
                <a:rect l="l" t="t" r="r" b="b"/>
                <a:pathLst>
                  <a:path w="117" h="947" extrusionOk="0">
                    <a:moveTo>
                      <a:pt x="116" y="1"/>
                    </a:moveTo>
                    <a:cubicBezTo>
                      <a:pt x="90" y="269"/>
                      <a:pt x="81" y="536"/>
                      <a:pt x="90" y="795"/>
                    </a:cubicBezTo>
                    <a:cubicBezTo>
                      <a:pt x="63" y="848"/>
                      <a:pt x="36" y="902"/>
                      <a:pt x="0" y="947"/>
                    </a:cubicBezTo>
                    <a:cubicBezTo>
                      <a:pt x="0" y="661"/>
                      <a:pt x="9" y="376"/>
                      <a:pt x="45" y="99"/>
                    </a:cubicBezTo>
                    <a:cubicBezTo>
                      <a:pt x="72" y="63"/>
                      <a:pt x="90" y="37"/>
                      <a:pt x="11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34" name="Google Shape;1534;p50"/>
              <p:cNvSpPr/>
              <p:nvPr/>
            </p:nvSpPr>
            <p:spPr>
              <a:xfrm>
                <a:off x="6231050" y="2586825"/>
                <a:ext cx="2250" cy="3825"/>
              </a:xfrm>
              <a:custGeom>
                <a:avLst/>
                <a:gdLst/>
                <a:ahLst/>
                <a:cxnLst/>
                <a:rect l="l" t="t" r="r" b="b"/>
                <a:pathLst>
                  <a:path w="90" h="153" extrusionOk="0">
                    <a:moveTo>
                      <a:pt x="90" y="1"/>
                    </a:moveTo>
                    <a:lnTo>
                      <a:pt x="90" y="1"/>
                    </a:lnTo>
                    <a:cubicBezTo>
                      <a:pt x="63" y="54"/>
                      <a:pt x="36" y="108"/>
                      <a:pt x="0" y="153"/>
                    </a:cubicBezTo>
                    <a:cubicBezTo>
                      <a:pt x="0" y="153"/>
                      <a:pt x="0" y="153"/>
                      <a:pt x="0" y="153"/>
                    </a:cubicBezTo>
                    <a:cubicBezTo>
                      <a:pt x="36" y="108"/>
                      <a:pt x="63" y="54"/>
                      <a:pt x="9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35" name="Google Shape;1535;p50"/>
              <p:cNvSpPr/>
              <p:nvPr/>
            </p:nvSpPr>
            <p:spPr>
              <a:xfrm>
                <a:off x="6204275" y="2569450"/>
                <a:ext cx="27925" cy="68250"/>
              </a:xfrm>
              <a:custGeom>
                <a:avLst/>
                <a:gdLst/>
                <a:ahLst/>
                <a:cxnLst/>
                <a:rect l="l" t="t" r="r" b="b"/>
                <a:pathLst>
                  <a:path w="1117" h="2730" extrusionOk="0">
                    <a:moveTo>
                      <a:pt x="1116" y="0"/>
                    </a:moveTo>
                    <a:cubicBezTo>
                      <a:pt x="1080" y="277"/>
                      <a:pt x="1071" y="562"/>
                      <a:pt x="1071" y="848"/>
                    </a:cubicBezTo>
                    <a:cubicBezTo>
                      <a:pt x="741" y="1490"/>
                      <a:pt x="402" y="2132"/>
                      <a:pt x="1" y="2730"/>
                    </a:cubicBezTo>
                    <a:cubicBezTo>
                      <a:pt x="1" y="2409"/>
                      <a:pt x="28" y="2105"/>
                      <a:pt x="72" y="1802"/>
                    </a:cubicBezTo>
                    <a:cubicBezTo>
                      <a:pt x="474" y="1097"/>
                      <a:pt x="822" y="401"/>
                      <a:pt x="111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36" name="Google Shape;1536;p50"/>
              <p:cNvSpPr/>
              <p:nvPr/>
            </p:nvSpPr>
            <p:spPr>
              <a:xfrm>
                <a:off x="6204275" y="2590625"/>
                <a:ext cx="26800" cy="47075"/>
              </a:xfrm>
              <a:custGeom>
                <a:avLst/>
                <a:gdLst/>
                <a:ahLst/>
                <a:cxnLst/>
                <a:rect l="l" t="t" r="r" b="b"/>
                <a:pathLst>
                  <a:path w="1072" h="1883" extrusionOk="0">
                    <a:moveTo>
                      <a:pt x="1071" y="1"/>
                    </a:moveTo>
                    <a:cubicBezTo>
                      <a:pt x="1071" y="1"/>
                      <a:pt x="1071" y="1"/>
                      <a:pt x="1071" y="1"/>
                    </a:cubicBezTo>
                    <a:cubicBezTo>
                      <a:pt x="741" y="643"/>
                      <a:pt x="402" y="1285"/>
                      <a:pt x="1" y="1883"/>
                    </a:cubicBezTo>
                    <a:lnTo>
                      <a:pt x="1" y="1883"/>
                    </a:lnTo>
                    <a:cubicBezTo>
                      <a:pt x="402" y="1285"/>
                      <a:pt x="741" y="643"/>
                      <a:pt x="1071"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37" name="Google Shape;1537;p50"/>
              <p:cNvSpPr/>
              <p:nvPr/>
            </p:nvSpPr>
            <p:spPr>
              <a:xfrm>
                <a:off x="6167050" y="2614500"/>
                <a:ext cx="39050" cy="62025"/>
              </a:xfrm>
              <a:custGeom>
                <a:avLst/>
                <a:gdLst/>
                <a:ahLst/>
                <a:cxnLst/>
                <a:rect l="l" t="t" r="r" b="b"/>
                <a:pathLst>
                  <a:path w="1562" h="2481" extrusionOk="0">
                    <a:moveTo>
                      <a:pt x="1561" y="0"/>
                    </a:moveTo>
                    <a:cubicBezTo>
                      <a:pt x="1517" y="303"/>
                      <a:pt x="1490" y="607"/>
                      <a:pt x="1490" y="928"/>
                    </a:cubicBezTo>
                    <a:cubicBezTo>
                      <a:pt x="1080" y="1526"/>
                      <a:pt x="616" y="2097"/>
                      <a:pt x="0" y="2480"/>
                    </a:cubicBezTo>
                    <a:cubicBezTo>
                      <a:pt x="18" y="2275"/>
                      <a:pt x="80" y="2088"/>
                      <a:pt x="152" y="1918"/>
                    </a:cubicBezTo>
                    <a:cubicBezTo>
                      <a:pt x="696" y="1454"/>
                      <a:pt x="1160" y="723"/>
                      <a:pt x="156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38" name="Google Shape;1538;p50"/>
              <p:cNvSpPr/>
              <p:nvPr/>
            </p:nvSpPr>
            <p:spPr>
              <a:xfrm>
                <a:off x="6167050" y="2637675"/>
                <a:ext cx="37250" cy="38850"/>
              </a:xfrm>
              <a:custGeom>
                <a:avLst/>
                <a:gdLst/>
                <a:ahLst/>
                <a:cxnLst/>
                <a:rect l="l" t="t" r="r" b="b"/>
                <a:pathLst>
                  <a:path w="1490" h="1554" extrusionOk="0">
                    <a:moveTo>
                      <a:pt x="1490" y="1"/>
                    </a:moveTo>
                    <a:lnTo>
                      <a:pt x="1490" y="1"/>
                    </a:lnTo>
                    <a:cubicBezTo>
                      <a:pt x="1080" y="599"/>
                      <a:pt x="616" y="1170"/>
                      <a:pt x="0" y="1553"/>
                    </a:cubicBezTo>
                    <a:cubicBezTo>
                      <a:pt x="0" y="1553"/>
                      <a:pt x="0" y="1553"/>
                      <a:pt x="0" y="1553"/>
                    </a:cubicBezTo>
                    <a:cubicBezTo>
                      <a:pt x="616" y="1170"/>
                      <a:pt x="1080" y="599"/>
                      <a:pt x="149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39" name="Google Shape;1539;p50"/>
              <p:cNvSpPr/>
              <p:nvPr/>
            </p:nvSpPr>
            <p:spPr>
              <a:xfrm>
                <a:off x="6231050" y="2586825"/>
                <a:ext cx="2475" cy="8075"/>
              </a:xfrm>
              <a:custGeom>
                <a:avLst/>
                <a:gdLst/>
                <a:ahLst/>
                <a:cxnLst/>
                <a:rect l="l" t="t" r="r" b="b"/>
                <a:pathLst>
                  <a:path w="99" h="323" extrusionOk="0">
                    <a:moveTo>
                      <a:pt x="90" y="1"/>
                    </a:moveTo>
                    <a:cubicBezTo>
                      <a:pt x="63" y="54"/>
                      <a:pt x="36" y="108"/>
                      <a:pt x="0" y="153"/>
                    </a:cubicBezTo>
                    <a:cubicBezTo>
                      <a:pt x="9" y="206"/>
                      <a:pt x="9" y="269"/>
                      <a:pt x="18" y="322"/>
                    </a:cubicBezTo>
                    <a:cubicBezTo>
                      <a:pt x="45" y="269"/>
                      <a:pt x="72" y="224"/>
                      <a:pt x="99" y="179"/>
                    </a:cubicBezTo>
                    <a:cubicBezTo>
                      <a:pt x="99" y="117"/>
                      <a:pt x="90" y="63"/>
                      <a:pt x="9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40" name="Google Shape;1540;p50"/>
              <p:cNvSpPr/>
              <p:nvPr/>
            </p:nvSpPr>
            <p:spPr>
              <a:xfrm>
                <a:off x="6231500" y="2591300"/>
                <a:ext cx="2700" cy="7825"/>
              </a:xfrm>
              <a:custGeom>
                <a:avLst/>
                <a:gdLst/>
                <a:ahLst/>
                <a:cxnLst/>
                <a:rect l="l" t="t" r="r" b="b"/>
                <a:pathLst>
                  <a:path w="108" h="313" extrusionOk="0">
                    <a:moveTo>
                      <a:pt x="81" y="0"/>
                    </a:moveTo>
                    <a:cubicBezTo>
                      <a:pt x="54" y="45"/>
                      <a:pt x="27" y="90"/>
                      <a:pt x="0" y="143"/>
                    </a:cubicBezTo>
                    <a:cubicBezTo>
                      <a:pt x="9" y="197"/>
                      <a:pt x="18" y="250"/>
                      <a:pt x="27" y="313"/>
                    </a:cubicBezTo>
                    <a:cubicBezTo>
                      <a:pt x="54" y="259"/>
                      <a:pt x="81" y="214"/>
                      <a:pt x="107" y="179"/>
                    </a:cubicBezTo>
                    <a:cubicBezTo>
                      <a:pt x="98" y="116"/>
                      <a:pt x="89" y="54"/>
                      <a:pt x="8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41" name="Google Shape;1541;p50"/>
              <p:cNvSpPr/>
              <p:nvPr/>
            </p:nvSpPr>
            <p:spPr>
              <a:xfrm>
                <a:off x="6232175" y="2595750"/>
                <a:ext cx="2700" cy="7625"/>
              </a:xfrm>
              <a:custGeom>
                <a:avLst/>
                <a:gdLst/>
                <a:ahLst/>
                <a:cxnLst/>
                <a:rect l="l" t="t" r="r" b="b"/>
                <a:pathLst>
                  <a:path w="108" h="305" extrusionOk="0">
                    <a:moveTo>
                      <a:pt x="80" y="1"/>
                    </a:moveTo>
                    <a:cubicBezTo>
                      <a:pt x="54" y="36"/>
                      <a:pt x="27" y="81"/>
                      <a:pt x="0" y="135"/>
                    </a:cubicBezTo>
                    <a:cubicBezTo>
                      <a:pt x="9" y="188"/>
                      <a:pt x="27" y="242"/>
                      <a:pt x="36" y="304"/>
                    </a:cubicBezTo>
                    <a:cubicBezTo>
                      <a:pt x="62" y="259"/>
                      <a:pt x="89" y="215"/>
                      <a:pt x="107" y="179"/>
                    </a:cubicBezTo>
                    <a:cubicBezTo>
                      <a:pt x="98" y="117"/>
                      <a:pt x="89" y="54"/>
                      <a:pt x="8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42" name="Google Shape;1542;p50"/>
              <p:cNvSpPr/>
              <p:nvPr/>
            </p:nvSpPr>
            <p:spPr>
              <a:xfrm>
                <a:off x="6233050" y="2600225"/>
                <a:ext cx="3150" cy="7375"/>
              </a:xfrm>
              <a:custGeom>
                <a:avLst/>
                <a:gdLst/>
                <a:ahLst/>
                <a:cxnLst/>
                <a:rect l="l" t="t" r="r" b="b"/>
                <a:pathLst>
                  <a:path w="126" h="295" extrusionOk="0">
                    <a:moveTo>
                      <a:pt x="72" y="0"/>
                    </a:moveTo>
                    <a:cubicBezTo>
                      <a:pt x="54" y="36"/>
                      <a:pt x="27" y="80"/>
                      <a:pt x="1" y="125"/>
                    </a:cubicBezTo>
                    <a:cubicBezTo>
                      <a:pt x="19" y="179"/>
                      <a:pt x="36" y="241"/>
                      <a:pt x="63" y="295"/>
                    </a:cubicBezTo>
                    <a:cubicBezTo>
                      <a:pt x="81" y="259"/>
                      <a:pt x="108" y="223"/>
                      <a:pt x="126" y="179"/>
                    </a:cubicBezTo>
                    <a:cubicBezTo>
                      <a:pt x="108" y="116"/>
                      <a:pt x="90" y="63"/>
                      <a:pt x="7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43" name="Google Shape;1543;p50"/>
              <p:cNvSpPr/>
              <p:nvPr/>
            </p:nvSpPr>
            <p:spPr>
              <a:xfrm>
                <a:off x="6204050" y="2590625"/>
                <a:ext cx="27475" cy="50425"/>
              </a:xfrm>
              <a:custGeom>
                <a:avLst/>
                <a:gdLst/>
                <a:ahLst/>
                <a:cxnLst/>
                <a:rect l="l" t="t" r="r" b="b"/>
                <a:pathLst>
                  <a:path w="1099" h="2017" extrusionOk="0">
                    <a:moveTo>
                      <a:pt x="1080" y="1"/>
                    </a:moveTo>
                    <a:cubicBezTo>
                      <a:pt x="750" y="643"/>
                      <a:pt x="411" y="1285"/>
                      <a:pt x="10" y="1883"/>
                    </a:cubicBezTo>
                    <a:cubicBezTo>
                      <a:pt x="1" y="1927"/>
                      <a:pt x="1" y="1972"/>
                      <a:pt x="10" y="2017"/>
                    </a:cubicBezTo>
                    <a:cubicBezTo>
                      <a:pt x="420" y="1419"/>
                      <a:pt x="777" y="786"/>
                      <a:pt x="1098" y="170"/>
                    </a:cubicBezTo>
                    <a:cubicBezTo>
                      <a:pt x="1089" y="117"/>
                      <a:pt x="1089" y="54"/>
                      <a:pt x="108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44" name="Google Shape;1544;p50"/>
              <p:cNvSpPr/>
              <p:nvPr/>
            </p:nvSpPr>
            <p:spPr>
              <a:xfrm>
                <a:off x="6204275" y="2594875"/>
                <a:ext cx="27925" cy="49750"/>
              </a:xfrm>
              <a:custGeom>
                <a:avLst/>
                <a:gdLst/>
                <a:ahLst/>
                <a:cxnLst/>
                <a:rect l="l" t="t" r="r" b="b"/>
                <a:pathLst>
                  <a:path w="1117" h="1990" extrusionOk="0">
                    <a:moveTo>
                      <a:pt x="1089" y="0"/>
                    </a:moveTo>
                    <a:cubicBezTo>
                      <a:pt x="768" y="616"/>
                      <a:pt x="411" y="1249"/>
                      <a:pt x="1" y="1847"/>
                    </a:cubicBezTo>
                    <a:cubicBezTo>
                      <a:pt x="1" y="1891"/>
                      <a:pt x="10" y="1936"/>
                      <a:pt x="19" y="1989"/>
                    </a:cubicBezTo>
                    <a:cubicBezTo>
                      <a:pt x="447" y="1383"/>
                      <a:pt x="813" y="740"/>
                      <a:pt x="1116" y="170"/>
                    </a:cubicBezTo>
                    <a:cubicBezTo>
                      <a:pt x="1107" y="107"/>
                      <a:pt x="1098" y="54"/>
                      <a:pt x="108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45" name="Google Shape;1545;p50"/>
              <p:cNvSpPr/>
              <p:nvPr/>
            </p:nvSpPr>
            <p:spPr>
              <a:xfrm>
                <a:off x="6204725" y="2599100"/>
                <a:ext cx="28350" cy="49100"/>
              </a:xfrm>
              <a:custGeom>
                <a:avLst/>
                <a:gdLst/>
                <a:ahLst/>
                <a:cxnLst/>
                <a:rect l="l" t="t" r="r" b="b"/>
                <a:pathLst>
                  <a:path w="1134" h="1964" extrusionOk="0">
                    <a:moveTo>
                      <a:pt x="1098" y="1"/>
                    </a:moveTo>
                    <a:cubicBezTo>
                      <a:pt x="795" y="571"/>
                      <a:pt x="429" y="1214"/>
                      <a:pt x="1" y="1820"/>
                    </a:cubicBezTo>
                    <a:cubicBezTo>
                      <a:pt x="10" y="1865"/>
                      <a:pt x="19" y="1910"/>
                      <a:pt x="27" y="1963"/>
                    </a:cubicBezTo>
                    <a:cubicBezTo>
                      <a:pt x="482" y="1357"/>
                      <a:pt x="857" y="687"/>
                      <a:pt x="1134" y="170"/>
                    </a:cubicBezTo>
                    <a:cubicBezTo>
                      <a:pt x="1125" y="108"/>
                      <a:pt x="1107" y="54"/>
                      <a:pt x="109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46" name="Google Shape;1546;p50"/>
              <p:cNvSpPr/>
              <p:nvPr/>
            </p:nvSpPr>
            <p:spPr>
              <a:xfrm>
                <a:off x="6205400" y="2603350"/>
                <a:ext cx="29250" cy="48400"/>
              </a:xfrm>
              <a:custGeom>
                <a:avLst/>
                <a:gdLst/>
                <a:ahLst/>
                <a:cxnLst/>
                <a:rect l="l" t="t" r="r" b="b"/>
                <a:pathLst>
                  <a:path w="1170" h="1936" extrusionOk="0">
                    <a:moveTo>
                      <a:pt x="1107" y="0"/>
                    </a:moveTo>
                    <a:cubicBezTo>
                      <a:pt x="830" y="517"/>
                      <a:pt x="455" y="1187"/>
                      <a:pt x="0" y="1793"/>
                    </a:cubicBezTo>
                    <a:cubicBezTo>
                      <a:pt x="18" y="1838"/>
                      <a:pt x="36" y="1882"/>
                      <a:pt x="54" y="1936"/>
                    </a:cubicBezTo>
                    <a:cubicBezTo>
                      <a:pt x="518" y="1329"/>
                      <a:pt x="893" y="678"/>
                      <a:pt x="1169" y="170"/>
                    </a:cubicBezTo>
                    <a:cubicBezTo>
                      <a:pt x="1142" y="116"/>
                      <a:pt x="1125" y="54"/>
                      <a:pt x="110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47" name="Google Shape;1547;p50"/>
              <p:cNvSpPr/>
              <p:nvPr/>
            </p:nvSpPr>
            <p:spPr>
              <a:xfrm>
                <a:off x="6166150" y="2637675"/>
                <a:ext cx="38150" cy="41750"/>
              </a:xfrm>
              <a:custGeom>
                <a:avLst/>
                <a:gdLst/>
                <a:ahLst/>
                <a:cxnLst/>
                <a:rect l="l" t="t" r="r" b="b"/>
                <a:pathLst>
                  <a:path w="1526" h="1670" extrusionOk="0">
                    <a:moveTo>
                      <a:pt x="1526" y="1"/>
                    </a:moveTo>
                    <a:cubicBezTo>
                      <a:pt x="1116" y="599"/>
                      <a:pt x="652" y="1170"/>
                      <a:pt x="36" y="1553"/>
                    </a:cubicBezTo>
                    <a:cubicBezTo>
                      <a:pt x="18" y="1589"/>
                      <a:pt x="9" y="1624"/>
                      <a:pt x="0" y="1669"/>
                    </a:cubicBezTo>
                    <a:cubicBezTo>
                      <a:pt x="616" y="1294"/>
                      <a:pt x="1107" y="732"/>
                      <a:pt x="1526" y="135"/>
                    </a:cubicBezTo>
                    <a:cubicBezTo>
                      <a:pt x="1517" y="90"/>
                      <a:pt x="1517" y="45"/>
                      <a:pt x="152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48" name="Google Shape;1548;p50"/>
              <p:cNvSpPr/>
              <p:nvPr/>
            </p:nvSpPr>
            <p:spPr>
              <a:xfrm>
                <a:off x="6165475" y="2641025"/>
                <a:ext cx="39275" cy="41300"/>
              </a:xfrm>
              <a:custGeom>
                <a:avLst/>
                <a:gdLst/>
                <a:ahLst/>
                <a:cxnLst/>
                <a:rect l="l" t="t" r="r" b="b"/>
                <a:pathLst>
                  <a:path w="1571" h="1652" extrusionOk="0">
                    <a:moveTo>
                      <a:pt x="1553" y="1"/>
                    </a:moveTo>
                    <a:cubicBezTo>
                      <a:pt x="1134" y="598"/>
                      <a:pt x="643" y="1160"/>
                      <a:pt x="27" y="1535"/>
                    </a:cubicBezTo>
                    <a:cubicBezTo>
                      <a:pt x="10" y="1571"/>
                      <a:pt x="10" y="1615"/>
                      <a:pt x="1" y="1651"/>
                    </a:cubicBezTo>
                    <a:cubicBezTo>
                      <a:pt x="616" y="1312"/>
                      <a:pt x="1134" y="741"/>
                      <a:pt x="1571" y="143"/>
                    </a:cubicBezTo>
                    <a:cubicBezTo>
                      <a:pt x="1562" y="90"/>
                      <a:pt x="1553" y="45"/>
                      <a:pt x="1553"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49" name="Google Shape;1549;p50"/>
              <p:cNvSpPr/>
              <p:nvPr/>
            </p:nvSpPr>
            <p:spPr>
              <a:xfrm>
                <a:off x="6165475" y="2644600"/>
                <a:ext cx="39950" cy="40825"/>
              </a:xfrm>
              <a:custGeom>
                <a:avLst/>
                <a:gdLst/>
                <a:ahLst/>
                <a:cxnLst/>
                <a:rect l="l" t="t" r="r" b="b"/>
                <a:pathLst>
                  <a:path w="1598" h="1633" extrusionOk="0">
                    <a:moveTo>
                      <a:pt x="1571" y="0"/>
                    </a:moveTo>
                    <a:cubicBezTo>
                      <a:pt x="1134" y="598"/>
                      <a:pt x="616" y="1169"/>
                      <a:pt x="1" y="1508"/>
                    </a:cubicBezTo>
                    <a:cubicBezTo>
                      <a:pt x="1" y="1553"/>
                      <a:pt x="1" y="1588"/>
                      <a:pt x="10" y="1633"/>
                    </a:cubicBezTo>
                    <a:cubicBezTo>
                      <a:pt x="625" y="1321"/>
                      <a:pt x="1151" y="750"/>
                      <a:pt x="1597" y="143"/>
                    </a:cubicBezTo>
                    <a:cubicBezTo>
                      <a:pt x="1589" y="90"/>
                      <a:pt x="1580" y="45"/>
                      <a:pt x="157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50" name="Google Shape;1550;p50"/>
              <p:cNvSpPr/>
              <p:nvPr/>
            </p:nvSpPr>
            <p:spPr>
              <a:xfrm>
                <a:off x="6165700" y="2648175"/>
                <a:ext cx="41075" cy="40600"/>
              </a:xfrm>
              <a:custGeom>
                <a:avLst/>
                <a:gdLst/>
                <a:ahLst/>
                <a:cxnLst/>
                <a:rect l="l" t="t" r="r" b="b"/>
                <a:pathLst>
                  <a:path w="1643" h="1624" extrusionOk="0">
                    <a:moveTo>
                      <a:pt x="1588" y="0"/>
                    </a:moveTo>
                    <a:cubicBezTo>
                      <a:pt x="1142" y="607"/>
                      <a:pt x="616" y="1178"/>
                      <a:pt x="1" y="1490"/>
                    </a:cubicBezTo>
                    <a:cubicBezTo>
                      <a:pt x="1" y="1535"/>
                      <a:pt x="9" y="1579"/>
                      <a:pt x="18" y="1624"/>
                    </a:cubicBezTo>
                    <a:cubicBezTo>
                      <a:pt x="634" y="1312"/>
                      <a:pt x="1187" y="750"/>
                      <a:pt x="1642" y="143"/>
                    </a:cubicBezTo>
                    <a:cubicBezTo>
                      <a:pt x="1624" y="89"/>
                      <a:pt x="1606" y="45"/>
                      <a:pt x="1588"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51" name="Google Shape;1551;p50"/>
              <p:cNvSpPr/>
              <p:nvPr/>
            </p:nvSpPr>
            <p:spPr>
              <a:xfrm>
                <a:off x="6216550" y="2604675"/>
                <a:ext cx="20100" cy="34375"/>
              </a:xfrm>
              <a:custGeom>
                <a:avLst/>
                <a:gdLst/>
                <a:ahLst/>
                <a:cxnLst/>
                <a:rect l="l" t="t" r="r" b="b"/>
                <a:pathLst>
                  <a:path w="804" h="1375" extrusionOk="0">
                    <a:moveTo>
                      <a:pt x="786" y="1"/>
                    </a:moveTo>
                    <a:cubicBezTo>
                      <a:pt x="786" y="18"/>
                      <a:pt x="786" y="36"/>
                      <a:pt x="803" y="45"/>
                    </a:cubicBezTo>
                    <a:cubicBezTo>
                      <a:pt x="607" y="420"/>
                      <a:pt x="340" y="893"/>
                      <a:pt x="36" y="1374"/>
                    </a:cubicBezTo>
                    <a:cubicBezTo>
                      <a:pt x="18" y="1365"/>
                      <a:pt x="1" y="1348"/>
                      <a:pt x="1" y="1330"/>
                    </a:cubicBezTo>
                    <a:cubicBezTo>
                      <a:pt x="322" y="848"/>
                      <a:pt x="580" y="375"/>
                      <a:pt x="78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52" name="Google Shape;1552;p50"/>
              <p:cNvSpPr/>
              <p:nvPr/>
            </p:nvSpPr>
            <p:spPr>
              <a:xfrm>
                <a:off x="6188900" y="2637900"/>
                <a:ext cx="28575" cy="35725"/>
              </a:xfrm>
              <a:custGeom>
                <a:avLst/>
                <a:gdLst/>
                <a:ahLst/>
                <a:cxnLst/>
                <a:rect l="l" t="t" r="r" b="b"/>
                <a:pathLst>
                  <a:path w="1143" h="1429" extrusionOk="0">
                    <a:moveTo>
                      <a:pt x="1107" y="1"/>
                    </a:moveTo>
                    <a:cubicBezTo>
                      <a:pt x="1107" y="19"/>
                      <a:pt x="1124" y="36"/>
                      <a:pt x="1142" y="45"/>
                    </a:cubicBezTo>
                    <a:cubicBezTo>
                      <a:pt x="830" y="527"/>
                      <a:pt x="464" y="1018"/>
                      <a:pt x="63" y="1428"/>
                    </a:cubicBezTo>
                    <a:cubicBezTo>
                      <a:pt x="36" y="1428"/>
                      <a:pt x="9" y="1410"/>
                      <a:pt x="0" y="1366"/>
                    </a:cubicBezTo>
                    <a:cubicBezTo>
                      <a:pt x="420" y="964"/>
                      <a:pt x="794" y="483"/>
                      <a:pt x="1107"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53" name="Google Shape;1553;p50"/>
              <p:cNvSpPr/>
              <p:nvPr/>
            </p:nvSpPr>
            <p:spPr>
              <a:xfrm>
                <a:off x="6217450" y="2605800"/>
                <a:ext cx="20975" cy="33700"/>
              </a:xfrm>
              <a:custGeom>
                <a:avLst/>
                <a:gdLst/>
                <a:ahLst/>
                <a:cxnLst/>
                <a:rect l="l" t="t" r="r" b="b"/>
                <a:pathLst>
                  <a:path w="839" h="1348" extrusionOk="0">
                    <a:moveTo>
                      <a:pt x="767" y="0"/>
                    </a:moveTo>
                    <a:cubicBezTo>
                      <a:pt x="785" y="18"/>
                      <a:pt x="803" y="36"/>
                      <a:pt x="839" y="45"/>
                    </a:cubicBezTo>
                    <a:cubicBezTo>
                      <a:pt x="634" y="419"/>
                      <a:pt x="384" y="883"/>
                      <a:pt x="81" y="1347"/>
                    </a:cubicBezTo>
                    <a:cubicBezTo>
                      <a:pt x="45" y="1347"/>
                      <a:pt x="18" y="1347"/>
                      <a:pt x="0" y="1329"/>
                    </a:cubicBezTo>
                    <a:cubicBezTo>
                      <a:pt x="304" y="848"/>
                      <a:pt x="571" y="375"/>
                      <a:pt x="76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54" name="Google Shape;1554;p50"/>
              <p:cNvSpPr/>
              <p:nvPr/>
            </p:nvSpPr>
            <p:spPr>
              <a:xfrm>
                <a:off x="6190450" y="2639025"/>
                <a:ext cx="29025" cy="34825"/>
              </a:xfrm>
              <a:custGeom>
                <a:avLst/>
                <a:gdLst/>
                <a:ahLst/>
                <a:cxnLst/>
                <a:rect l="l" t="t" r="r" b="b"/>
                <a:pathLst>
                  <a:path w="1161" h="1393" extrusionOk="0">
                    <a:moveTo>
                      <a:pt x="1080" y="0"/>
                    </a:moveTo>
                    <a:cubicBezTo>
                      <a:pt x="1098" y="18"/>
                      <a:pt x="1125" y="18"/>
                      <a:pt x="1161" y="18"/>
                    </a:cubicBezTo>
                    <a:cubicBezTo>
                      <a:pt x="857" y="491"/>
                      <a:pt x="509" y="964"/>
                      <a:pt x="117" y="1365"/>
                    </a:cubicBezTo>
                    <a:cubicBezTo>
                      <a:pt x="63" y="1383"/>
                      <a:pt x="28" y="1392"/>
                      <a:pt x="1" y="1383"/>
                    </a:cubicBezTo>
                    <a:cubicBezTo>
                      <a:pt x="402" y="973"/>
                      <a:pt x="768" y="482"/>
                      <a:pt x="1080"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55" name="Google Shape;1555;p50"/>
              <p:cNvSpPr/>
              <p:nvPr/>
            </p:nvSpPr>
            <p:spPr>
              <a:xfrm>
                <a:off x="6193350" y="2606450"/>
                <a:ext cx="51775" cy="66725"/>
              </a:xfrm>
              <a:custGeom>
                <a:avLst/>
                <a:gdLst/>
                <a:ahLst/>
                <a:cxnLst/>
                <a:rect l="l" t="t" r="r" b="b"/>
                <a:pathLst>
                  <a:path w="2071" h="2669" extrusionOk="0">
                    <a:moveTo>
                      <a:pt x="1803" y="19"/>
                    </a:moveTo>
                    <a:cubicBezTo>
                      <a:pt x="1865" y="37"/>
                      <a:pt x="1954" y="37"/>
                      <a:pt x="2070" y="1"/>
                    </a:cubicBezTo>
                    <a:cubicBezTo>
                      <a:pt x="1660" y="768"/>
                      <a:pt x="1116" y="1785"/>
                      <a:pt x="411" y="2579"/>
                    </a:cubicBezTo>
                    <a:cubicBezTo>
                      <a:pt x="233" y="2588"/>
                      <a:pt x="90" y="2642"/>
                      <a:pt x="1" y="2668"/>
                    </a:cubicBezTo>
                    <a:cubicBezTo>
                      <a:pt x="786" y="1865"/>
                      <a:pt x="1392" y="768"/>
                      <a:pt x="1803" y="1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sp>
          <p:nvSpPr>
            <p:cNvPr id="1556" name="Google Shape;1556;p50"/>
            <p:cNvSpPr/>
            <p:nvPr/>
          </p:nvSpPr>
          <p:spPr>
            <a:xfrm>
              <a:off x="283275" y="2562100"/>
              <a:ext cx="540900" cy="1068600"/>
            </a:xfrm>
            <a:prstGeom prst="ellipse">
              <a:avLst/>
            </a:prstGeom>
            <a:gradFill>
              <a:gsLst>
                <a:gs pos="0">
                  <a:schemeClr val="accent1"/>
                </a:gs>
                <a:gs pos="100000">
                  <a:schemeClr val="lt2"/>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nvGrpSpPr>
            <p:cNvPr id="1557" name="Google Shape;1557;p50"/>
            <p:cNvGrpSpPr/>
            <p:nvPr/>
          </p:nvGrpSpPr>
          <p:grpSpPr>
            <a:xfrm rot="-4462922">
              <a:off x="-56755" y="2663791"/>
              <a:ext cx="1311094" cy="916726"/>
              <a:chOff x="4948525" y="3594025"/>
              <a:chExt cx="1311200" cy="916800"/>
            </a:xfrm>
          </p:grpSpPr>
          <p:sp>
            <p:nvSpPr>
              <p:cNvPr id="1558" name="Google Shape;1558;p50"/>
              <p:cNvSpPr/>
              <p:nvPr/>
            </p:nvSpPr>
            <p:spPr>
              <a:xfrm>
                <a:off x="5635525" y="3631825"/>
                <a:ext cx="42275" cy="224450"/>
              </a:xfrm>
              <a:custGeom>
                <a:avLst/>
                <a:gdLst/>
                <a:ahLst/>
                <a:cxnLst/>
                <a:rect l="l" t="t" r="r" b="b"/>
                <a:pathLst>
                  <a:path w="1691" h="8978" extrusionOk="0">
                    <a:moveTo>
                      <a:pt x="1607" y="8978"/>
                    </a:moveTo>
                    <a:cubicBezTo>
                      <a:pt x="1584" y="8978"/>
                      <a:pt x="1572" y="8978"/>
                      <a:pt x="1572" y="8966"/>
                    </a:cubicBezTo>
                    <a:cubicBezTo>
                      <a:pt x="869" y="8537"/>
                      <a:pt x="357" y="7811"/>
                      <a:pt x="179" y="7013"/>
                    </a:cubicBezTo>
                    <a:cubicBezTo>
                      <a:pt x="0" y="6216"/>
                      <a:pt x="179" y="5335"/>
                      <a:pt x="619" y="4656"/>
                    </a:cubicBezTo>
                    <a:cubicBezTo>
                      <a:pt x="679" y="4573"/>
                      <a:pt x="738" y="4489"/>
                      <a:pt x="798" y="4418"/>
                    </a:cubicBezTo>
                    <a:cubicBezTo>
                      <a:pt x="976" y="4168"/>
                      <a:pt x="1155" y="3918"/>
                      <a:pt x="1226" y="3632"/>
                    </a:cubicBezTo>
                    <a:cubicBezTo>
                      <a:pt x="1345" y="3251"/>
                      <a:pt x="1310" y="2846"/>
                      <a:pt x="1250" y="2465"/>
                    </a:cubicBezTo>
                    <a:lnTo>
                      <a:pt x="1155" y="1977"/>
                    </a:lnTo>
                    <a:cubicBezTo>
                      <a:pt x="1107" y="1751"/>
                      <a:pt x="1072" y="1513"/>
                      <a:pt x="1036" y="1275"/>
                    </a:cubicBezTo>
                    <a:cubicBezTo>
                      <a:pt x="964" y="786"/>
                      <a:pt x="1012" y="382"/>
                      <a:pt x="1155" y="48"/>
                    </a:cubicBezTo>
                    <a:cubicBezTo>
                      <a:pt x="1167" y="24"/>
                      <a:pt x="1203" y="1"/>
                      <a:pt x="1250" y="24"/>
                    </a:cubicBezTo>
                    <a:cubicBezTo>
                      <a:pt x="1274" y="36"/>
                      <a:pt x="1286" y="60"/>
                      <a:pt x="1274" y="108"/>
                    </a:cubicBezTo>
                    <a:cubicBezTo>
                      <a:pt x="1131" y="417"/>
                      <a:pt x="1095" y="798"/>
                      <a:pt x="1155" y="1251"/>
                    </a:cubicBezTo>
                    <a:cubicBezTo>
                      <a:pt x="1191" y="1489"/>
                      <a:pt x="1226" y="1715"/>
                      <a:pt x="1274" y="1941"/>
                    </a:cubicBezTo>
                    <a:cubicBezTo>
                      <a:pt x="1310" y="2108"/>
                      <a:pt x="1345" y="2275"/>
                      <a:pt x="1369" y="2441"/>
                    </a:cubicBezTo>
                    <a:cubicBezTo>
                      <a:pt x="1429" y="2846"/>
                      <a:pt x="1465" y="3263"/>
                      <a:pt x="1345" y="3680"/>
                    </a:cubicBezTo>
                    <a:cubicBezTo>
                      <a:pt x="1274" y="3989"/>
                      <a:pt x="1084" y="4251"/>
                      <a:pt x="905" y="4501"/>
                    </a:cubicBezTo>
                    <a:cubicBezTo>
                      <a:pt x="845" y="4573"/>
                      <a:pt x="786" y="4668"/>
                      <a:pt x="738" y="4739"/>
                    </a:cubicBezTo>
                    <a:cubicBezTo>
                      <a:pt x="298" y="5394"/>
                      <a:pt x="143" y="6239"/>
                      <a:pt x="310" y="7001"/>
                    </a:cubicBezTo>
                    <a:cubicBezTo>
                      <a:pt x="476" y="7763"/>
                      <a:pt x="976" y="8478"/>
                      <a:pt x="1643" y="8883"/>
                    </a:cubicBezTo>
                    <a:cubicBezTo>
                      <a:pt x="1679" y="8895"/>
                      <a:pt x="1691" y="8930"/>
                      <a:pt x="1667" y="8966"/>
                    </a:cubicBezTo>
                    <a:cubicBezTo>
                      <a:pt x="1643" y="8978"/>
                      <a:pt x="1619" y="8978"/>
                      <a:pt x="1607" y="897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59" name="Google Shape;1559;p50"/>
              <p:cNvSpPr/>
              <p:nvPr/>
            </p:nvSpPr>
            <p:spPr>
              <a:xfrm>
                <a:off x="5245575" y="3743150"/>
                <a:ext cx="153025" cy="185175"/>
              </a:xfrm>
              <a:custGeom>
                <a:avLst/>
                <a:gdLst/>
                <a:ahLst/>
                <a:cxnLst/>
                <a:rect l="l" t="t" r="r" b="b"/>
                <a:pathLst>
                  <a:path w="6121" h="7407" extrusionOk="0">
                    <a:moveTo>
                      <a:pt x="6025" y="7406"/>
                    </a:moveTo>
                    <a:cubicBezTo>
                      <a:pt x="6014" y="7406"/>
                      <a:pt x="5978" y="7382"/>
                      <a:pt x="5978" y="7370"/>
                    </a:cubicBezTo>
                    <a:lnTo>
                      <a:pt x="4466" y="5227"/>
                    </a:lnTo>
                    <a:cubicBezTo>
                      <a:pt x="4239" y="4906"/>
                      <a:pt x="4001" y="4572"/>
                      <a:pt x="3716" y="4287"/>
                    </a:cubicBezTo>
                    <a:cubicBezTo>
                      <a:pt x="3370" y="3953"/>
                      <a:pt x="3037" y="3739"/>
                      <a:pt x="2680" y="3668"/>
                    </a:cubicBezTo>
                    <a:cubicBezTo>
                      <a:pt x="2525" y="3632"/>
                      <a:pt x="2382" y="3620"/>
                      <a:pt x="2227" y="3608"/>
                    </a:cubicBezTo>
                    <a:cubicBezTo>
                      <a:pt x="1942" y="3596"/>
                      <a:pt x="1668" y="3560"/>
                      <a:pt x="1406" y="3418"/>
                    </a:cubicBezTo>
                    <a:cubicBezTo>
                      <a:pt x="1215" y="3299"/>
                      <a:pt x="1096" y="3060"/>
                      <a:pt x="1108" y="2798"/>
                    </a:cubicBezTo>
                    <a:cubicBezTo>
                      <a:pt x="1108" y="2679"/>
                      <a:pt x="1144" y="2560"/>
                      <a:pt x="1156" y="2441"/>
                    </a:cubicBezTo>
                    <a:cubicBezTo>
                      <a:pt x="1168" y="2346"/>
                      <a:pt x="1191" y="2251"/>
                      <a:pt x="1203" y="2167"/>
                    </a:cubicBezTo>
                    <a:cubicBezTo>
                      <a:pt x="1275" y="1334"/>
                      <a:pt x="787" y="477"/>
                      <a:pt x="37" y="143"/>
                    </a:cubicBezTo>
                    <a:cubicBezTo>
                      <a:pt x="13" y="120"/>
                      <a:pt x="1" y="96"/>
                      <a:pt x="13" y="48"/>
                    </a:cubicBezTo>
                    <a:cubicBezTo>
                      <a:pt x="25" y="24"/>
                      <a:pt x="72" y="0"/>
                      <a:pt x="96" y="24"/>
                    </a:cubicBezTo>
                    <a:cubicBezTo>
                      <a:pt x="906" y="393"/>
                      <a:pt x="1430" y="1286"/>
                      <a:pt x="1334" y="2167"/>
                    </a:cubicBezTo>
                    <a:cubicBezTo>
                      <a:pt x="1334" y="2263"/>
                      <a:pt x="1299" y="2358"/>
                      <a:pt x="1287" y="2465"/>
                    </a:cubicBezTo>
                    <a:cubicBezTo>
                      <a:pt x="1275" y="2584"/>
                      <a:pt x="1239" y="2679"/>
                      <a:pt x="1239" y="2787"/>
                    </a:cubicBezTo>
                    <a:cubicBezTo>
                      <a:pt x="1227" y="3001"/>
                      <a:pt x="1322" y="3191"/>
                      <a:pt x="1477" y="3275"/>
                    </a:cubicBezTo>
                    <a:cubicBezTo>
                      <a:pt x="1703" y="3418"/>
                      <a:pt x="1977" y="3441"/>
                      <a:pt x="2251" y="3453"/>
                    </a:cubicBezTo>
                    <a:cubicBezTo>
                      <a:pt x="2406" y="3477"/>
                      <a:pt x="2573" y="3489"/>
                      <a:pt x="2715" y="3513"/>
                    </a:cubicBezTo>
                    <a:cubicBezTo>
                      <a:pt x="3108" y="3596"/>
                      <a:pt x="3477" y="3810"/>
                      <a:pt x="3835" y="4191"/>
                    </a:cubicBezTo>
                    <a:cubicBezTo>
                      <a:pt x="4120" y="4489"/>
                      <a:pt x="4359" y="4811"/>
                      <a:pt x="4597" y="5144"/>
                    </a:cubicBezTo>
                    <a:lnTo>
                      <a:pt x="6109" y="7287"/>
                    </a:lnTo>
                    <a:cubicBezTo>
                      <a:pt x="6121" y="7311"/>
                      <a:pt x="6121" y="7359"/>
                      <a:pt x="6097" y="7370"/>
                    </a:cubicBezTo>
                    <a:cubicBezTo>
                      <a:pt x="6049" y="7406"/>
                      <a:pt x="6037" y="7406"/>
                      <a:pt x="6025" y="740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60" name="Google Shape;1560;p50"/>
              <p:cNvSpPr/>
              <p:nvPr/>
            </p:nvSpPr>
            <p:spPr>
              <a:xfrm>
                <a:off x="4948525" y="4039900"/>
                <a:ext cx="287550" cy="25325"/>
              </a:xfrm>
              <a:custGeom>
                <a:avLst/>
                <a:gdLst/>
                <a:ahLst/>
                <a:cxnLst/>
                <a:rect l="l" t="t" r="r" b="b"/>
                <a:pathLst>
                  <a:path w="11502" h="1013" extrusionOk="0">
                    <a:moveTo>
                      <a:pt x="5430" y="1013"/>
                    </a:moveTo>
                    <a:cubicBezTo>
                      <a:pt x="4870" y="1013"/>
                      <a:pt x="4334" y="858"/>
                      <a:pt x="3799" y="715"/>
                    </a:cubicBezTo>
                    <a:cubicBezTo>
                      <a:pt x="3501" y="620"/>
                      <a:pt x="3191" y="537"/>
                      <a:pt x="2894" y="489"/>
                    </a:cubicBezTo>
                    <a:cubicBezTo>
                      <a:pt x="2322" y="370"/>
                      <a:pt x="1858" y="334"/>
                      <a:pt x="1441" y="370"/>
                    </a:cubicBezTo>
                    <a:cubicBezTo>
                      <a:pt x="929" y="394"/>
                      <a:pt x="465" y="561"/>
                      <a:pt x="108" y="811"/>
                    </a:cubicBezTo>
                    <a:cubicBezTo>
                      <a:pt x="72" y="834"/>
                      <a:pt x="36" y="834"/>
                      <a:pt x="12" y="799"/>
                    </a:cubicBezTo>
                    <a:cubicBezTo>
                      <a:pt x="0" y="775"/>
                      <a:pt x="0" y="727"/>
                      <a:pt x="36" y="715"/>
                    </a:cubicBezTo>
                    <a:cubicBezTo>
                      <a:pt x="417" y="430"/>
                      <a:pt x="893" y="263"/>
                      <a:pt x="1429" y="239"/>
                    </a:cubicBezTo>
                    <a:cubicBezTo>
                      <a:pt x="1858" y="203"/>
                      <a:pt x="2322" y="239"/>
                      <a:pt x="2906" y="346"/>
                    </a:cubicBezTo>
                    <a:cubicBezTo>
                      <a:pt x="3215" y="406"/>
                      <a:pt x="3525" y="501"/>
                      <a:pt x="3822" y="572"/>
                    </a:cubicBezTo>
                    <a:cubicBezTo>
                      <a:pt x="4453" y="751"/>
                      <a:pt x="5096" y="930"/>
                      <a:pt x="5763" y="858"/>
                    </a:cubicBezTo>
                    <a:cubicBezTo>
                      <a:pt x="6406" y="799"/>
                      <a:pt x="7013" y="620"/>
                      <a:pt x="7609" y="442"/>
                    </a:cubicBezTo>
                    <a:cubicBezTo>
                      <a:pt x="7930" y="346"/>
                      <a:pt x="8263" y="251"/>
                      <a:pt x="8585" y="180"/>
                    </a:cubicBezTo>
                    <a:cubicBezTo>
                      <a:pt x="9121" y="37"/>
                      <a:pt x="9621" y="1"/>
                      <a:pt x="10061" y="13"/>
                    </a:cubicBezTo>
                    <a:cubicBezTo>
                      <a:pt x="10597" y="25"/>
                      <a:pt x="11085" y="180"/>
                      <a:pt x="11478" y="430"/>
                    </a:cubicBezTo>
                    <a:cubicBezTo>
                      <a:pt x="11502" y="442"/>
                      <a:pt x="11502" y="489"/>
                      <a:pt x="11490" y="513"/>
                    </a:cubicBezTo>
                    <a:cubicBezTo>
                      <a:pt x="11478" y="549"/>
                      <a:pt x="11430" y="549"/>
                      <a:pt x="11407" y="537"/>
                    </a:cubicBezTo>
                    <a:cubicBezTo>
                      <a:pt x="11026" y="299"/>
                      <a:pt x="10573" y="144"/>
                      <a:pt x="10049" y="132"/>
                    </a:cubicBezTo>
                    <a:cubicBezTo>
                      <a:pt x="9621" y="108"/>
                      <a:pt x="9144" y="156"/>
                      <a:pt x="8609" y="275"/>
                    </a:cubicBezTo>
                    <a:cubicBezTo>
                      <a:pt x="8275" y="346"/>
                      <a:pt x="7954" y="453"/>
                      <a:pt x="7620" y="549"/>
                    </a:cubicBezTo>
                    <a:cubicBezTo>
                      <a:pt x="7013" y="727"/>
                      <a:pt x="6382" y="918"/>
                      <a:pt x="5751" y="965"/>
                    </a:cubicBezTo>
                    <a:cubicBezTo>
                      <a:pt x="5656" y="989"/>
                      <a:pt x="5549" y="1013"/>
                      <a:pt x="5430" y="101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61" name="Google Shape;1561;p50"/>
              <p:cNvSpPr/>
              <p:nvPr/>
            </p:nvSpPr>
            <p:spPr>
              <a:xfrm>
                <a:off x="5690575" y="4176250"/>
                <a:ext cx="143800" cy="203025"/>
              </a:xfrm>
              <a:custGeom>
                <a:avLst/>
                <a:gdLst/>
                <a:ahLst/>
                <a:cxnLst/>
                <a:rect l="l" t="t" r="r" b="b"/>
                <a:pathLst>
                  <a:path w="5752" h="8121" extrusionOk="0">
                    <a:moveTo>
                      <a:pt x="5692" y="8120"/>
                    </a:moveTo>
                    <a:lnTo>
                      <a:pt x="5680" y="8120"/>
                    </a:lnTo>
                    <a:cubicBezTo>
                      <a:pt x="4716" y="7858"/>
                      <a:pt x="3882" y="7227"/>
                      <a:pt x="3465" y="6406"/>
                    </a:cubicBezTo>
                    <a:cubicBezTo>
                      <a:pt x="3251" y="6001"/>
                      <a:pt x="3168" y="5572"/>
                      <a:pt x="3192" y="5167"/>
                    </a:cubicBezTo>
                    <a:cubicBezTo>
                      <a:pt x="3192" y="5060"/>
                      <a:pt x="3215" y="4965"/>
                      <a:pt x="3227" y="4858"/>
                    </a:cubicBezTo>
                    <a:cubicBezTo>
                      <a:pt x="3275" y="4560"/>
                      <a:pt x="3299" y="4251"/>
                      <a:pt x="3192" y="3953"/>
                    </a:cubicBezTo>
                    <a:cubicBezTo>
                      <a:pt x="3120" y="3774"/>
                      <a:pt x="2953" y="3608"/>
                      <a:pt x="2751" y="3500"/>
                    </a:cubicBezTo>
                    <a:cubicBezTo>
                      <a:pt x="2584" y="3417"/>
                      <a:pt x="2394" y="3358"/>
                      <a:pt x="2215" y="3298"/>
                    </a:cubicBezTo>
                    <a:cubicBezTo>
                      <a:pt x="2156" y="3274"/>
                      <a:pt x="2108" y="3262"/>
                      <a:pt x="2049" y="3239"/>
                    </a:cubicBezTo>
                    <a:cubicBezTo>
                      <a:pt x="1572" y="3072"/>
                      <a:pt x="1144" y="2798"/>
                      <a:pt x="810" y="2465"/>
                    </a:cubicBezTo>
                    <a:cubicBezTo>
                      <a:pt x="155" y="1750"/>
                      <a:pt x="1" y="798"/>
                      <a:pt x="382" y="48"/>
                    </a:cubicBezTo>
                    <a:cubicBezTo>
                      <a:pt x="394" y="12"/>
                      <a:pt x="429" y="0"/>
                      <a:pt x="477" y="12"/>
                    </a:cubicBezTo>
                    <a:cubicBezTo>
                      <a:pt x="501" y="36"/>
                      <a:pt x="513" y="60"/>
                      <a:pt x="501" y="71"/>
                    </a:cubicBezTo>
                    <a:cubicBezTo>
                      <a:pt x="132" y="786"/>
                      <a:pt x="298" y="1703"/>
                      <a:pt x="917" y="2381"/>
                    </a:cubicBezTo>
                    <a:cubicBezTo>
                      <a:pt x="1227" y="2727"/>
                      <a:pt x="1644" y="2977"/>
                      <a:pt x="2096" y="3131"/>
                    </a:cubicBezTo>
                    <a:cubicBezTo>
                      <a:pt x="2156" y="3143"/>
                      <a:pt x="2203" y="3155"/>
                      <a:pt x="2263" y="3191"/>
                    </a:cubicBezTo>
                    <a:cubicBezTo>
                      <a:pt x="2453" y="3250"/>
                      <a:pt x="2632" y="3310"/>
                      <a:pt x="2811" y="3393"/>
                    </a:cubicBezTo>
                    <a:cubicBezTo>
                      <a:pt x="3049" y="3512"/>
                      <a:pt x="3227" y="3691"/>
                      <a:pt x="3299" y="3905"/>
                    </a:cubicBezTo>
                    <a:cubicBezTo>
                      <a:pt x="3418" y="4215"/>
                      <a:pt x="3370" y="4524"/>
                      <a:pt x="3346" y="4834"/>
                    </a:cubicBezTo>
                    <a:cubicBezTo>
                      <a:pt x="3334" y="4941"/>
                      <a:pt x="3311" y="5048"/>
                      <a:pt x="3311" y="5155"/>
                    </a:cubicBezTo>
                    <a:cubicBezTo>
                      <a:pt x="3287" y="5536"/>
                      <a:pt x="3370" y="5953"/>
                      <a:pt x="3573" y="6346"/>
                    </a:cubicBezTo>
                    <a:cubicBezTo>
                      <a:pt x="3965" y="7132"/>
                      <a:pt x="4775" y="7739"/>
                      <a:pt x="5716" y="7989"/>
                    </a:cubicBezTo>
                    <a:cubicBezTo>
                      <a:pt x="5740" y="8013"/>
                      <a:pt x="5751" y="8037"/>
                      <a:pt x="5751" y="8049"/>
                    </a:cubicBezTo>
                    <a:cubicBezTo>
                      <a:pt x="5740" y="8096"/>
                      <a:pt x="5716" y="8120"/>
                      <a:pt x="5692" y="812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62" name="Google Shape;1562;p50"/>
              <p:cNvSpPr/>
              <p:nvPr/>
            </p:nvSpPr>
            <p:spPr>
              <a:xfrm>
                <a:off x="5988825" y="3964900"/>
                <a:ext cx="270900" cy="41400"/>
              </a:xfrm>
              <a:custGeom>
                <a:avLst/>
                <a:gdLst/>
                <a:ahLst/>
                <a:cxnLst/>
                <a:rect l="l" t="t" r="r" b="b"/>
                <a:pathLst>
                  <a:path w="10836" h="1656" extrusionOk="0">
                    <a:moveTo>
                      <a:pt x="3013" y="1608"/>
                    </a:moveTo>
                    <a:cubicBezTo>
                      <a:pt x="2799" y="1608"/>
                      <a:pt x="2573" y="1548"/>
                      <a:pt x="2394" y="1429"/>
                    </a:cubicBezTo>
                    <a:cubicBezTo>
                      <a:pt x="2144" y="1286"/>
                      <a:pt x="1953" y="1060"/>
                      <a:pt x="1775" y="858"/>
                    </a:cubicBezTo>
                    <a:cubicBezTo>
                      <a:pt x="1644" y="703"/>
                      <a:pt x="1489" y="536"/>
                      <a:pt x="1346" y="405"/>
                    </a:cubicBezTo>
                    <a:cubicBezTo>
                      <a:pt x="1132" y="227"/>
                      <a:pt x="906" y="143"/>
                      <a:pt x="715" y="143"/>
                    </a:cubicBezTo>
                    <a:cubicBezTo>
                      <a:pt x="501" y="143"/>
                      <a:pt x="251" y="203"/>
                      <a:pt x="132" y="405"/>
                    </a:cubicBezTo>
                    <a:cubicBezTo>
                      <a:pt x="120" y="441"/>
                      <a:pt x="72" y="453"/>
                      <a:pt x="48" y="417"/>
                    </a:cubicBezTo>
                    <a:cubicBezTo>
                      <a:pt x="13" y="405"/>
                      <a:pt x="1" y="358"/>
                      <a:pt x="36" y="334"/>
                    </a:cubicBezTo>
                    <a:cubicBezTo>
                      <a:pt x="179" y="96"/>
                      <a:pt x="465" y="1"/>
                      <a:pt x="703" y="1"/>
                    </a:cubicBezTo>
                    <a:lnTo>
                      <a:pt x="727" y="1"/>
                    </a:lnTo>
                    <a:cubicBezTo>
                      <a:pt x="953" y="1"/>
                      <a:pt x="1191" y="108"/>
                      <a:pt x="1430" y="298"/>
                    </a:cubicBezTo>
                    <a:cubicBezTo>
                      <a:pt x="1596" y="429"/>
                      <a:pt x="1739" y="596"/>
                      <a:pt x="1882" y="763"/>
                    </a:cubicBezTo>
                    <a:cubicBezTo>
                      <a:pt x="2072" y="965"/>
                      <a:pt x="2251" y="1179"/>
                      <a:pt x="2477" y="1322"/>
                    </a:cubicBezTo>
                    <a:cubicBezTo>
                      <a:pt x="2668" y="1465"/>
                      <a:pt x="2906" y="1513"/>
                      <a:pt x="3144" y="1477"/>
                    </a:cubicBezTo>
                    <a:cubicBezTo>
                      <a:pt x="3394" y="1441"/>
                      <a:pt x="3620" y="1310"/>
                      <a:pt x="3799" y="1215"/>
                    </a:cubicBezTo>
                    <a:lnTo>
                      <a:pt x="4156" y="989"/>
                    </a:lnTo>
                    <a:cubicBezTo>
                      <a:pt x="4454" y="798"/>
                      <a:pt x="4751" y="584"/>
                      <a:pt x="5097" y="477"/>
                    </a:cubicBezTo>
                    <a:cubicBezTo>
                      <a:pt x="5585" y="346"/>
                      <a:pt x="6085" y="536"/>
                      <a:pt x="6549" y="775"/>
                    </a:cubicBezTo>
                    <a:cubicBezTo>
                      <a:pt x="7073" y="1048"/>
                      <a:pt x="7490" y="1227"/>
                      <a:pt x="7907" y="1310"/>
                    </a:cubicBezTo>
                    <a:cubicBezTo>
                      <a:pt x="8859" y="1537"/>
                      <a:pt x="9871" y="1477"/>
                      <a:pt x="10764" y="1132"/>
                    </a:cubicBezTo>
                    <a:cubicBezTo>
                      <a:pt x="10788" y="1120"/>
                      <a:pt x="10835" y="1132"/>
                      <a:pt x="10835" y="1167"/>
                    </a:cubicBezTo>
                    <a:cubicBezTo>
                      <a:pt x="10835" y="1191"/>
                      <a:pt x="10835" y="1239"/>
                      <a:pt x="10812" y="1239"/>
                    </a:cubicBezTo>
                    <a:cubicBezTo>
                      <a:pt x="9883" y="1584"/>
                      <a:pt x="8847" y="1656"/>
                      <a:pt x="7871" y="1417"/>
                    </a:cubicBezTo>
                    <a:cubicBezTo>
                      <a:pt x="7454" y="1334"/>
                      <a:pt x="7014" y="1156"/>
                      <a:pt x="6490" y="870"/>
                    </a:cubicBezTo>
                    <a:cubicBezTo>
                      <a:pt x="6061" y="644"/>
                      <a:pt x="5585" y="453"/>
                      <a:pt x="5120" y="584"/>
                    </a:cubicBezTo>
                    <a:cubicBezTo>
                      <a:pt x="4799" y="679"/>
                      <a:pt x="4501" y="870"/>
                      <a:pt x="4216" y="1060"/>
                    </a:cubicBezTo>
                    <a:cubicBezTo>
                      <a:pt x="4097" y="1132"/>
                      <a:pt x="3977" y="1227"/>
                      <a:pt x="3858" y="1298"/>
                    </a:cubicBezTo>
                    <a:cubicBezTo>
                      <a:pt x="3680" y="1406"/>
                      <a:pt x="3430" y="1537"/>
                      <a:pt x="3156" y="1584"/>
                    </a:cubicBezTo>
                    <a:cubicBezTo>
                      <a:pt x="3096" y="1608"/>
                      <a:pt x="3049" y="1608"/>
                      <a:pt x="3013" y="160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63" name="Google Shape;1563;p50"/>
              <p:cNvSpPr/>
              <p:nvPr/>
            </p:nvSpPr>
            <p:spPr>
              <a:xfrm>
                <a:off x="6006700" y="3722025"/>
                <a:ext cx="239625" cy="156575"/>
              </a:xfrm>
              <a:custGeom>
                <a:avLst/>
                <a:gdLst/>
                <a:ahLst/>
                <a:cxnLst/>
                <a:rect l="l" t="t" r="r" b="b"/>
                <a:pathLst>
                  <a:path w="9585" h="6263" extrusionOk="0">
                    <a:moveTo>
                      <a:pt x="72" y="6263"/>
                    </a:moveTo>
                    <a:lnTo>
                      <a:pt x="60" y="6263"/>
                    </a:lnTo>
                    <a:cubicBezTo>
                      <a:pt x="36" y="6251"/>
                      <a:pt x="0" y="6227"/>
                      <a:pt x="12" y="6191"/>
                    </a:cubicBezTo>
                    <a:cubicBezTo>
                      <a:pt x="286" y="5227"/>
                      <a:pt x="1012" y="4382"/>
                      <a:pt x="1965" y="3905"/>
                    </a:cubicBezTo>
                    <a:cubicBezTo>
                      <a:pt x="2441" y="3679"/>
                      <a:pt x="2965" y="3548"/>
                      <a:pt x="3465" y="3548"/>
                    </a:cubicBezTo>
                    <a:lnTo>
                      <a:pt x="3989" y="3548"/>
                    </a:lnTo>
                    <a:cubicBezTo>
                      <a:pt x="4322" y="3560"/>
                      <a:pt x="4655" y="3560"/>
                      <a:pt x="4989" y="3512"/>
                    </a:cubicBezTo>
                    <a:cubicBezTo>
                      <a:pt x="5239" y="3465"/>
                      <a:pt x="5477" y="3382"/>
                      <a:pt x="5656" y="3251"/>
                    </a:cubicBezTo>
                    <a:cubicBezTo>
                      <a:pt x="5834" y="3131"/>
                      <a:pt x="5989" y="2929"/>
                      <a:pt x="6120" y="2691"/>
                    </a:cubicBezTo>
                    <a:cubicBezTo>
                      <a:pt x="6227" y="2512"/>
                      <a:pt x="6299" y="2310"/>
                      <a:pt x="6382" y="2119"/>
                    </a:cubicBezTo>
                    <a:cubicBezTo>
                      <a:pt x="6501" y="1846"/>
                      <a:pt x="6608" y="1560"/>
                      <a:pt x="6787" y="1310"/>
                    </a:cubicBezTo>
                    <a:cubicBezTo>
                      <a:pt x="7382" y="453"/>
                      <a:pt x="8513" y="0"/>
                      <a:pt x="9525" y="238"/>
                    </a:cubicBezTo>
                    <a:cubicBezTo>
                      <a:pt x="9561" y="250"/>
                      <a:pt x="9585" y="286"/>
                      <a:pt x="9573" y="310"/>
                    </a:cubicBezTo>
                    <a:cubicBezTo>
                      <a:pt x="9561" y="345"/>
                      <a:pt x="9525" y="369"/>
                      <a:pt x="9501" y="357"/>
                    </a:cubicBezTo>
                    <a:cubicBezTo>
                      <a:pt x="8525" y="131"/>
                      <a:pt x="7453" y="548"/>
                      <a:pt x="6894" y="1369"/>
                    </a:cubicBezTo>
                    <a:cubicBezTo>
                      <a:pt x="6727" y="1607"/>
                      <a:pt x="6608" y="1869"/>
                      <a:pt x="6501" y="2143"/>
                    </a:cubicBezTo>
                    <a:cubicBezTo>
                      <a:pt x="6430" y="2334"/>
                      <a:pt x="6346" y="2548"/>
                      <a:pt x="6239" y="2727"/>
                    </a:cubicBezTo>
                    <a:cubicBezTo>
                      <a:pt x="6084" y="2989"/>
                      <a:pt x="5929" y="3191"/>
                      <a:pt x="5727" y="3322"/>
                    </a:cubicBezTo>
                    <a:cubicBezTo>
                      <a:pt x="5525" y="3465"/>
                      <a:pt x="5275" y="3572"/>
                      <a:pt x="5001" y="3596"/>
                    </a:cubicBezTo>
                    <a:cubicBezTo>
                      <a:pt x="4655" y="3655"/>
                      <a:pt x="4322" y="3643"/>
                      <a:pt x="3977" y="3632"/>
                    </a:cubicBezTo>
                    <a:cubicBezTo>
                      <a:pt x="3810" y="3632"/>
                      <a:pt x="3632" y="3620"/>
                      <a:pt x="3465" y="3632"/>
                    </a:cubicBezTo>
                    <a:cubicBezTo>
                      <a:pt x="2977" y="3632"/>
                      <a:pt x="2489" y="3751"/>
                      <a:pt x="2024" y="3977"/>
                    </a:cubicBezTo>
                    <a:cubicBezTo>
                      <a:pt x="1096" y="4429"/>
                      <a:pt x="381" y="5251"/>
                      <a:pt x="131" y="6179"/>
                    </a:cubicBezTo>
                    <a:cubicBezTo>
                      <a:pt x="131" y="6251"/>
                      <a:pt x="107" y="6263"/>
                      <a:pt x="72" y="626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64" name="Google Shape;1564;p50"/>
              <p:cNvSpPr/>
              <p:nvPr/>
            </p:nvSpPr>
            <p:spPr>
              <a:xfrm>
                <a:off x="5848350" y="3613375"/>
                <a:ext cx="52400" cy="191425"/>
              </a:xfrm>
              <a:custGeom>
                <a:avLst/>
                <a:gdLst/>
                <a:ahLst/>
                <a:cxnLst/>
                <a:rect l="l" t="t" r="r" b="b"/>
                <a:pathLst>
                  <a:path w="2096" h="7657" extrusionOk="0">
                    <a:moveTo>
                      <a:pt x="1322" y="7656"/>
                    </a:moveTo>
                    <a:lnTo>
                      <a:pt x="1310" y="7656"/>
                    </a:lnTo>
                    <a:cubicBezTo>
                      <a:pt x="548" y="7454"/>
                      <a:pt x="0" y="6680"/>
                      <a:pt x="83" y="5942"/>
                    </a:cubicBezTo>
                    <a:cubicBezTo>
                      <a:pt x="119" y="5549"/>
                      <a:pt x="274" y="5180"/>
                      <a:pt x="548" y="4918"/>
                    </a:cubicBezTo>
                    <a:cubicBezTo>
                      <a:pt x="691" y="4763"/>
                      <a:pt x="857" y="4632"/>
                      <a:pt x="1024" y="4513"/>
                    </a:cubicBezTo>
                    <a:cubicBezTo>
                      <a:pt x="1143" y="4406"/>
                      <a:pt x="1274" y="4322"/>
                      <a:pt x="1393" y="4203"/>
                    </a:cubicBezTo>
                    <a:cubicBezTo>
                      <a:pt x="1667" y="3965"/>
                      <a:pt x="1822" y="3620"/>
                      <a:pt x="1869" y="3275"/>
                    </a:cubicBezTo>
                    <a:cubicBezTo>
                      <a:pt x="1917" y="2905"/>
                      <a:pt x="1857" y="2524"/>
                      <a:pt x="1798" y="2203"/>
                    </a:cubicBezTo>
                    <a:lnTo>
                      <a:pt x="1786" y="2143"/>
                    </a:lnTo>
                    <a:cubicBezTo>
                      <a:pt x="1726" y="1798"/>
                      <a:pt x="1643" y="1453"/>
                      <a:pt x="1643" y="1096"/>
                    </a:cubicBezTo>
                    <a:cubicBezTo>
                      <a:pt x="1643" y="655"/>
                      <a:pt x="1750" y="286"/>
                      <a:pt x="1976" y="24"/>
                    </a:cubicBezTo>
                    <a:cubicBezTo>
                      <a:pt x="1988" y="0"/>
                      <a:pt x="2036" y="0"/>
                      <a:pt x="2060" y="12"/>
                    </a:cubicBezTo>
                    <a:cubicBezTo>
                      <a:pt x="2096" y="24"/>
                      <a:pt x="2096" y="72"/>
                      <a:pt x="2084" y="108"/>
                    </a:cubicBezTo>
                    <a:cubicBezTo>
                      <a:pt x="1881" y="346"/>
                      <a:pt x="1786" y="667"/>
                      <a:pt x="1786" y="1096"/>
                    </a:cubicBezTo>
                    <a:cubicBezTo>
                      <a:pt x="1786" y="1441"/>
                      <a:pt x="1845" y="1786"/>
                      <a:pt x="1917" y="2132"/>
                    </a:cubicBezTo>
                    <a:lnTo>
                      <a:pt x="1929" y="2191"/>
                    </a:lnTo>
                    <a:cubicBezTo>
                      <a:pt x="1988" y="2524"/>
                      <a:pt x="2048" y="2917"/>
                      <a:pt x="2000" y="3298"/>
                    </a:cubicBezTo>
                    <a:cubicBezTo>
                      <a:pt x="1976" y="3679"/>
                      <a:pt x="1786" y="4048"/>
                      <a:pt x="1500" y="4299"/>
                    </a:cubicBezTo>
                    <a:cubicBezTo>
                      <a:pt x="1381" y="4418"/>
                      <a:pt x="1238" y="4513"/>
                      <a:pt x="1131" y="4608"/>
                    </a:cubicBezTo>
                    <a:cubicBezTo>
                      <a:pt x="964" y="4727"/>
                      <a:pt x="810" y="4870"/>
                      <a:pt x="667" y="5013"/>
                    </a:cubicBezTo>
                    <a:cubicBezTo>
                      <a:pt x="429" y="5251"/>
                      <a:pt x="274" y="5608"/>
                      <a:pt x="250" y="5965"/>
                    </a:cubicBezTo>
                    <a:cubicBezTo>
                      <a:pt x="179" y="6668"/>
                      <a:pt x="679" y="7382"/>
                      <a:pt x="1381" y="7549"/>
                    </a:cubicBezTo>
                    <a:cubicBezTo>
                      <a:pt x="1405" y="7561"/>
                      <a:pt x="1441" y="7585"/>
                      <a:pt x="1429" y="7620"/>
                    </a:cubicBezTo>
                    <a:cubicBezTo>
                      <a:pt x="1381" y="7632"/>
                      <a:pt x="1345" y="7656"/>
                      <a:pt x="1322" y="765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65" name="Google Shape;1565;p50"/>
              <p:cNvSpPr/>
              <p:nvPr/>
            </p:nvSpPr>
            <p:spPr>
              <a:xfrm>
                <a:off x="5093775" y="3862200"/>
                <a:ext cx="188450" cy="139350"/>
              </a:xfrm>
              <a:custGeom>
                <a:avLst/>
                <a:gdLst/>
                <a:ahLst/>
                <a:cxnLst/>
                <a:rect l="l" t="t" r="r" b="b"/>
                <a:pathLst>
                  <a:path w="7538" h="5574" extrusionOk="0">
                    <a:moveTo>
                      <a:pt x="7466" y="5573"/>
                    </a:moveTo>
                    <a:cubicBezTo>
                      <a:pt x="7442" y="5573"/>
                      <a:pt x="7406" y="5561"/>
                      <a:pt x="7406" y="5514"/>
                    </a:cubicBezTo>
                    <a:cubicBezTo>
                      <a:pt x="7275" y="4692"/>
                      <a:pt x="6752" y="3918"/>
                      <a:pt x="5990" y="3454"/>
                    </a:cubicBezTo>
                    <a:cubicBezTo>
                      <a:pt x="5609" y="3216"/>
                      <a:pt x="5192" y="3073"/>
                      <a:pt x="4787" y="3025"/>
                    </a:cubicBezTo>
                    <a:cubicBezTo>
                      <a:pt x="4358" y="2966"/>
                      <a:pt x="3894" y="3061"/>
                      <a:pt x="3513" y="3132"/>
                    </a:cubicBezTo>
                    <a:lnTo>
                      <a:pt x="3465" y="3144"/>
                    </a:lnTo>
                    <a:cubicBezTo>
                      <a:pt x="3049" y="3216"/>
                      <a:pt x="2620" y="3299"/>
                      <a:pt x="2180" y="3192"/>
                    </a:cubicBezTo>
                    <a:cubicBezTo>
                      <a:pt x="1763" y="3097"/>
                      <a:pt x="1394" y="2763"/>
                      <a:pt x="1215" y="2299"/>
                    </a:cubicBezTo>
                    <a:cubicBezTo>
                      <a:pt x="1132" y="2073"/>
                      <a:pt x="1048" y="1835"/>
                      <a:pt x="989" y="1608"/>
                    </a:cubicBezTo>
                    <a:cubicBezTo>
                      <a:pt x="953" y="1418"/>
                      <a:pt x="894" y="1239"/>
                      <a:pt x="834" y="1049"/>
                    </a:cubicBezTo>
                    <a:cubicBezTo>
                      <a:pt x="632" y="537"/>
                      <a:pt x="370" y="227"/>
                      <a:pt x="36" y="120"/>
                    </a:cubicBezTo>
                    <a:cubicBezTo>
                      <a:pt x="13" y="108"/>
                      <a:pt x="1" y="84"/>
                      <a:pt x="1" y="49"/>
                    </a:cubicBezTo>
                    <a:cubicBezTo>
                      <a:pt x="13" y="25"/>
                      <a:pt x="36" y="1"/>
                      <a:pt x="72" y="1"/>
                    </a:cubicBezTo>
                    <a:cubicBezTo>
                      <a:pt x="441" y="120"/>
                      <a:pt x="739" y="465"/>
                      <a:pt x="929" y="1001"/>
                    </a:cubicBezTo>
                    <a:cubicBezTo>
                      <a:pt x="1013" y="1192"/>
                      <a:pt x="1048" y="1394"/>
                      <a:pt x="1108" y="1584"/>
                    </a:cubicBezTo>
                    <a:cubicBezTo>
                      <a:pt x="1167" y="1811"/>
                      <a:pt x="1227" y="2049"/>
                      <a:pt x="1322" y="2251"/>
                    </a:cubicBezTo>
                    <a:cubicBezTo>
                      <a:pt x="1489" y="2680"/>
                      <a:pt x="1810" y="3001"/>
                      <a:pt x="2203" y="3073"/>
                    </a:cubicBezTo>
                    <a:cubicBezTo>
                      <a:pt x="2596" y="3156"/>
                      <a:pt x="3013" y="3085"/>
                      <a:pt x="3430" y="3013"/>
                    </a:cubicBezTo>
                    <a:lnTo>
                      <a:pt x="3477" y="3001"/>
                    </a:lnTo>
                    <a:cubicBezTo>
                      <a:pt x="3882" y="2918"/>
                      <a:pt x="4346" y="2835"/>
                      <a:pt x="4799" y="2894"/>
                    </a:cubicBezTo>
                    <a:cubicBezTo>
                      <a:pt x="5216" y="2942"/>
                      <a:pt x="5656" y="3085"/>
                      <a:pt x="6049" y="3335"/>
                    </a:cubicBezTo>
                    <a:cubicBezTo>
                      <a:pt x="6847" y="3811"/>
                      <a:pt x="7394" y="4621"/>
                      <a:pt x="7525" y="5478"/>
                    </a:cubicBezTo>
                    <a:cubicBezTo>
                      <a:pt x="7537" y="5537"/>
                      <a:pt x="7514" y="5573"/>
                      <a:pt x="7466" y="5573"/>
                    </a:cubicBezTo>
                    <a:cubicBezTo>
                      <a:pt x="7478" y="5573"/>
                      <a:pt x="7466" y="5573"/>
                      <a:pt x="7466" y="557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66" name="Google Shape;1566;p50"/>
              <p:cNvSpPr/>
              <p:nvPr/>
            </p:nvSpPr>
            <p:spPr>
              <a:xfrm>
                <a:off x="5429525" y="3736600"/>
                <a:ext cx="83675" cy="171475"/>
              </a:xfrm>
              <a:custGeom>
                <a:avLst/>
                <a:gdLst/>
                <a:ahLst/>
                <a:cxnLst/>
                <a:rect l="l" t="t" r="r" b="b"/>
                <a:pathLst>
                  <a:path w="3347" h="6859" extrusionOk="0">
                    <a:moveTo>
                      <a:pt x="3144" y="6859"/>
                    </a:moveTo>
                    <a:cubicBezTo>
                      <a:pt x="3144" y="6859"/>
                      <a:pt x="3132" y="6859"/>
                      <a:pt x="3144" y="6859"/>
                    </a:cubicBezTo>
                    <a:cubicBezTo>
                      <a:pt x="3097" y="6859"/>
                      <a:pt x="3085" y="6823"/>
                      <a:pt x="3085" y="6787"/>
                    </a:cubicBezTo>
                    <a:cubicBezTo>
                      <a:pt x="3204" y="5501"/>
                      <a:pt x="2501" y="4180"/>
                      <a:pt x="1370" y="3572"/>
                    </a:cubicBezTo>
                    <a:cubicBezTo>
                      <a:pt x="1108" y="3394"/>
                      <a:pt x="811" y="3180"/>
                      <a:pt x="644" y="2870"/>
                    </a:cubicBezTo>
                    <a:cubicBezTo>
                      <a:pt x="477" y="2560"/>
                      <a:pt x="465" y="2203"/>
                      <a:pt x="465" y="1882"/>
                    </a:cubicBezTo>
                    <a:lnTo>
                      <a:pt x="465" y="1632"/>
                    </a:lnTo>
                    <a:cubicBezTo>
                      <a:pt x="477" y="1394"/>
                      <a:pt x="477" y="1155"/>
                      <a:pt x="453" y="917"/>
                    </a:cubicBezTo>
                    <a:cubicBezTo>
                      <a:pt x="406" y="667"/>
                      <a:pt x="299" y="310"/>
                      <a:pt x="37" y="120"/>
                    </a:cubicBezTo>
                    <a:cubicBezTo>
                      <a:pt x="1" y="96"/>
                      <a:pt x="1" y="60"/>
                      <a:pt x="25" y="24"/>
                    </a:cubicBezTo>
                    <a:cubicBezTo>
                      <a:pt x="37" y="1"/>
                      <a:pt x="84" y="1"/>
                      <a:pt x="108" y="12"/>
                    </a:cubicBezTo>
                    <a:cubicBezTo>
                      <a:pt x="346" y="191"/>
                      <a:pt x="513" y="489"/>
                      <a:pt x="572" y="905"/>
                    </a:cubicBezTo>
                    <a:cubicBezTo>
                      <a:pt x="620" y="1155"/>
                      <a:pt x="596" y="1405"/>
                      <a:pt x="596" y="1644"/>
                    </a:cubicBezTo>
                    <a:lnTo>
                      <a:pt x="596" y="1906"/>
                    </a:lnTo>
                    <a:cubicBezTo>
                      <a:pt x="596" y="2203"/>
                      <a:pt x="620" y="2537"/>
                      <a:pt x="763" y="2822"/>
                    </a:cubicBezTo>
                    <a:cubicBezTo>
                      <a:pt x="918" y="3108"/>
                      <a:pt x="1180" y="3299"/>
                      <a:pt x="1442" y="3465"/>
                    </a:cubicBezTo>
                    <a:cubicBezTo>
                      <a:pt x="2620" y="4108"/>
                      <a:pt x="3347" y="5477"/>
                      <a:pt x="3228" y="6799"/>
                    </a:cubicBezTo>
                    <a:cubicBezTo>
                      <a:pt x="3204" y="6835"/>
                      <a:pt x="3180" y="6859"/>
                      <a:pt x="3144" y="685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67" name="Google Shape;1567;p50"/>
              <p:cNvSpPr/>
              <p:nvPr/>
            </p:nvSpPr>
            <p:spPr>
              <a:xfrm>
                <a:off x="5007750" y="4128625"/>
                <a:ext cx="151825" cy="43775"/>
              </a:xfrm>
              <a:custGeom>
                <a:avLst/>
                <a:gdLst/>
                <a:ahLst/>
                <a:cxnLst/>
                <a:rect l="l" t="t" r="r" b="b"/>
                <a:pathLst>
                  <a:path w="6073" h="1751" extrusionOk="0">
                    <a:moveTo>
                      <a:pt x="2584" y="1750"/>
                    </a:moveTo>
                    <a:lnTo>
                      <a:pt x="2501" y="1750"/>
                    </a:lnTo>
                    <a:cubicBezTo>
                      <a:pt x="2263" y="1726"/>
                      <a:pt x="2037" y="1667"/>
                      <a:pt x="1834" y="1607"/>
                    </a:cubicBezTo>
                    <a:cubicBezTo>
                      <a:pt x="1787" y="1595"/>
                      <a:pt x="1727" y="1584"/>
                      <a:pt x="1680" y="1572"/>
                    </a:cubicBezTo>
                    <a:lnTo>
                      <a:pt x="60" y="1131"/>
                    </a:lnTo>
                    <a:cubicBezTo>
                      <a:pt x="25" y="1119"/>
                      <a:pt x="1" y="1095"/>
                      <a:pt x="13" y="1060"/>
                    </a:cubicBezTo>
                    <a:cubicBezTo>
                      <a:pt x="25" y="1036"/>
                      <a:pt x="60" y="1012"/>
                      <a:pt x="84" y="1012"/>
                    </a:cubicBezTo>
                    <a:lnTo>
                      <a:pt x="1715" y="1453"/>
                    </a:lnTo>
                    <a:cubicBezTo>
                      <a:pt x="1751" y="1465"/>
                      <a:pt x="1811" y="1476"/>
                      <a:pt x="1858" y="1488"/>
                    </a:cubicBezTo>
                    <a:cubicBezTo>
                      <a:pt x="2072" y="1548"/>
                      <a:pt x="2287" y="1607"/>
                      <a:pt x="2513" y="1631"/>
                    </a:cubicBezTo>
                    <a:cubicBezTo>
                      <a:pt x="2799" y="1655"/>
                      <a:pt x="3061" y="1536"/>
                      <a:pt x="3204" y="1345"/>
                    </a:cubicBezTo>
                    <a:cubicBezTo>
                      <a:pt x="3287" y="1226"/>
                      <a:pt x="3358" y="1095"/>
                      <a:pt x="3442" y="953"/>
                    </a:cubicBezTo>
                    <a:cubicBezTo>
                      <a:pt x="3501" y="833"/>
                      <a:pt x="3561" y="738"/>
                      <a:pt x="3632" y="619"/>
                    </a:cubicBezTo>
                    <a:cubicBezTo>
                      <a:pt x="3775" y="393"/>
                      <a:pt x="4049" y="214"/>
                      <a:pt x="4358" y="143"/>
                    </a:cubicBezTo>
                    <a:cubicBezTo>
                      <a:pt x="4930" y="0"/>
                      <a:pt x="5466" y="202"/>
                      <a:pt x="6025" y="417"/>
                    </a:cubicBezTo>
                    <a:cubicBezTo>
                      <a:pt x="6061" y="441"/>
                      <a:pt x="6073" y="464"/>
                      <a:pt x="6061" y="512"/>
                    </a:cubicBezTo>
                    <a:cubicBezTo>
                      <a:pt x="6037" y="536"/>
                      <a:pt x="6013" y="560"/>
                      <a:pt x="5966" y="536"/>
                    </a:cubicBezTo>
                    <a:cubicBezTo>
                      <a:pt x="5430" y="322"/>
                      <a:pt x="4906" y="143"/>
                      <a:pt x="4370" y="262"/>
                    </a:cubicBezTo>
                    <a:cubicBezTo>
                      <a:pt x="4108" y="322"/>
                      <a:pt x="3870" y="476"/>
                      <a:pt x="3716" y="679"/>
                    </a:cubicBezTo>
                    <a:cubicBezTo>
                      <a:pt x="3644" y="774"/>
                      <a:pt x="3585" y="881"/>
                      <a:pt x="3525" y="1000"/>
                    </a:cubicBezTo>
                    <a:cubicBezTo>
                      <a:pt x="3454" y="1131"/>
                      <a:pt x="3382" y="1286"/>
                      <a:pt x="3287" y="1405"/>
                    </a:cubicBezTo>
                    <a:cubicBezTo>
                      <a:pt x="3144" y="1607"/>
                      <a:pt x="2870" y="1750"/>
                      <a:pt x="2584" y="175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68" name="Google Shape;1568;p50"/>
              <p:cNvSpPr/>
              <p:nvPr/>
            </p:nvSpPr>
            <p:spPr>
              <a:xfrm>
                <a:off x="5206000" y="4243800"/>
                <a:ext cx="112825" cy="95575"/>
              </a:xfrm>
              <a:custGeom>
                <a:avLst/>
                <a:gdLst/>
                <a:ahLst/>
                <a:cxnLst/>
                <a:rect l="l" t="t" r="r" b="b"/>
                <a:pathLst>
                  <a:path w="4513" h="3823" extrusionOk="0">
                    <a:moveTo>
                      <a:pt x="60" y="3811"/>
                    </a:moveTo>
                    <a:cubicBezTo>
                      <a:pt x="48" y="3811"/>
                      <a:pt x="36" y="3811"/>
                      <a:pt x="36" y="3787"/>
                    </a:cubicBezTo>
                    <a:cubicBezTo>
                      <a:pt x="0" y="3775"/>
                      <a:pt x="0" y="3727"/>
                      <a:pt x="12" y="3704"/>
                    </a:cubicBezTo>
                    <a:cubicBezTo>
                      <a:pt x="369" y="3180"/>
                      <a:pt x="893" y="2811"/>
                      <a:pt x="1501" y="2632"/>
                    </a:cubicBezTo>
                    <a:cubicBezTo>
                      <a:pt x="1655" y="2584"/>
                      <a:pt x="1822" y="2561"/>
                      <a:pt x="1965" y="2537"/>
                    </a:cubicBezTo>
                    <a:cubicBezTo>
                      <a:pt x="2120" y="2525"/>
                      <a:pt x="2263" y="2501"/>
                      <a:pt x="2393" y="2453"/>
                    </a:cubicBezTo>
                    <a:cubicBezTo>
                      <a:pt x="2536" y="2406"/>
                      <a:pt x="2655" y="2311"/>
                      <a:pt x="2727" y="2215"/>
                    </a:cubicBezTo>
                    <a:cubicBezTo>
                      <a:pt x="2786" y="2108"/>
                      <a:pt x="2834" y="1953"/>
                      <a:pt x="2751" y="1858"/>
                    </a:cubicBezTo>
                    <a:cubicBezTo>
                      <a:pt x="2691" y="1763"/>
                      <a:pt x="2608" y="1703"/>
                      <a:pt x="2513" y="1644"/>
                    </a:cubicBezTo>
                    <a:cubicBezTo>
                      <a:pt x="2489" y="1632"/>
                      <a:pt x="2453" y="1608"/>
                      <a:pt x="2429" y="1584"/>
                    </a:cubicBezTo>
                    <a:cubicBezTo>
                      <a:pt x="2263" y="1477"/>
                      <a:pt x="2179" y="1334"/>
                      <a:pt x="2155" y="1168"/>
                    </a:cubicBezTo>
                    <a:cubicBezTo>
                      <a:pt x="2132" y="858"/>
                      <a:pt x="2322" y="513"/>
                      <a:pt x="2655" y="382"/>
                    </a:cubicBezTo>
                    <a:cubicBezTo>
                      <a:pt x="2917" y="263"/>
                      <a:pt x="3215" y="239"/>
                      <a:pt x="3501" y="215"/>
                    </a:cubicBezTo>
                    <a:cubicBezTo>
                      <a:pt x="3822" y="203"/>
                      <a:pt x="4144" y="179"/>
                      <a:pt x="4406" y="13"/>
                    </a:cubicBezTo>
                    <a:cubicBezTo>
                      <a:pt x="4441" y="1"/>
                      <a:pt x="4477" y="1"/>
                      <a:pt x="4501" y="25"/>
                    </a:cubicBezTo>
                    <a:cubicBezTo>
                      <a:pt x="4513" y="60"/>
                      <a:pt x="4513" y="96"/>
                      <a:pt x="4477" y="120"/>
                    </a:cubicBezTo>
                    <a:cubicBezTo>
                      <a:pt x="4179" y="310"/>
                      <a:pt x="3846" y="322"/>
                      <a:pt x="3513" y="358"/>
                    </a:cubicBezTo>
                    <a:cubicBezTo>
                      <a:pt x="3227" y="370"/>
                      <a:pt x="2965" y="382"/>
                      <a:pt x="2715" y="501"/>
                    </a:cubicBezTo>
                    <a:cubicBezTo>
                      <a:pt x="2441" y="620"/>
                      <a:pt x="2263" y="906"/>
                      <a:pt x="2298" y="1168"/>
                    </a:cubicBezTo>
                    <a:cubicBezTo>
                      <a:pt x="2310" y="1334"/>
                      <a:pt x="2441" y="1441"/>
                      <a:pt x="2513" y="1501"/>
                    </a:cubicBezTo>
                    <a:cubicBezTo>
                      <a:pt x="2548" y="1525"/>
                      <a:pt x="2572" y="1549"/>
                      <a:pt x="2608" y="1560"/>
                    </a:cubicBezTo>
                    <a:cubicBezTo>
                      <a:pt x="2715" y="1632"/>
                      <a:pt x="2810" y="1691"/>
                      <a:pt x="2870" y="1810"/>
                    </a:cubicBezTo>
                    <a:cubicBezTo>
                      <a:pt x="2977" y="1977"/>
                      <a:pt x="2929" y="2180"/>
                      <a:pt x="2846" y="2322"/>
                    </a:cubicBezTo>
                    <a:cubicBezTo>
                      <a:pt x="2751" y="2453"/>
                      <a:pt x="2620" y="2561"/>
                      <a:pt x="2453" y="2620"/>
                    </a:cubicBezTo>
                    <a:cubicBezTo>
                      <a:pt x="2310" y="2656"/>
                      <a:pt x="2143" y="2692"/>
                      <a:pt x="2001" y="2703"/>
                    </a:cubicBezTo>
                    <a:cubicBezTo>
                      <a:pt x="1846" y="2715"/>
                      <a:pt x="1703" y="2751"/>
                      <a:pt x="1560" y="2799"/>
                    </a:cubicBezTo>
                    <a:cubicBezTo>
                      <a:pt x="989" y="2953"/>
                      <a:pt x="477" y="3334"/>
                      <a:pt x="155" y="3823"/>
                    </a:cubicBezTo>
                    <a:cubicBezTo>
                      <a:pt x="107" y="3787"/>
                      <a:pt x="96" y="3811"/>
                      <a:pt x="60" y="381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69" name="Google Shape;1569;p50"/>
              <p:cNvSpPr/>
              <p:nvPr/>
            </p:nvSpPr>
            <p:spPr>
              <a:xfrm>
                <a:off x="5854875" y="4050325"/>
                <a:ext cx="210175" cy="193800"/>
              </a:xfrm>
              <a:custGeom>
                <a:avLst/>
                <a:gdLst/>
                <a:ahLst/>
                <a:cxnLst/>
                <a:rect l="l" t="t" r="r" b="b"/>
                <a:pathLst>
                  <a:path w="8407" h="7752" extrusionOk="0">
                    <a:moveTo>
                      <a:pt x="8347" y="7752"/>
                    </a:moveTo>
                    <a:cubicBezTo>
                      <a:pt x="8335" y="7752"/>
                      <a:pt x="8312" y="7740"/>
                      <a:pt x="8288" y="7716"/>
                    </a:cubicBezTo>
                    <a:cubicBezTo>
                      <a:pt x="7800" y="6990"/>
                      <a:pt x="7133" y="6323"/>
                      <a:pt x="6252" y="5680"/>
                    </a:cubicBezTo>
                    <a:cubicBezTo>
                      <a:pt x="5609" y="5204"/>
                      <a:pt x="4894" y="4799"/>
                      <a:pt x="4204" y="4430"/>
                    </a:cubicBezTo>
                    <a:cubicBezTo>
                      <a:pt x="4049" y="4358"/>
                      <a:pt x="3906" y="4263"/>
                      <a:pt x="3751" y="4192"/>
                    </a:cubicBezTo>
                    <a:cubicBezTo>
                      <a:pt x="3561" y="4085"/>
                      <a:pt x="3370" y="3989"/>
                      <a:pt x="3192" y="3882"/>
                    </a:cubicBezTo>
                    <a:cubicBezTo>
                      <a:pt x="2513" y="3537"/>
                      <a:pt x="1835" y="3168"/>
                      <a:pt x="1251" y="2668"/>
                    </a:cubicBezTo>
                    <a:cubicBezTo>
                      <a:pt x="834" y="2311"/>
                      <a:pt x="537" y="1930"/>
                      <a:pt x="346" y="1513"/>
                    </a:cubicBezTo>
                    <a:cubicBezTo>
                      <a:pt x="180" y="1168"/>
                      <a:pt x="1" y="632"/>
                      <a:pt x="108" y="60"/>
                    </a:cubicBezTo>
                    <a:cubicBezTo>
                      <a:pt x="108" y="25"/>
                      <a:pt x="156" y="1"/>
                      <a:pt x="180" y="13"/>
                    </a:cubicBezTo>
                    <a:cubicBezTo>
                      <a:pt x="215" y="13"/>
                      <a:pt x="239" y="60"/>
                      <a:pt x="227" y="84"/>
                    </a:cubicBezTo>
                    <a:cubicBezTo>
                      <a:pt x="120" y="632"/>
                      <a:pt x="299" y="1144"/>
                      <a:pt x="453" y="1465"/>
                    </a:cubicBezTo>
                    <a:cubicBezTo>
                      <a:pt x="644" y="1870"/>
                      <a:pt x="942" y="2239"/>
                      <a:pt x="1323" y="2584"/>
                    </a:cubicBezTo>
                    <a:cubicBezTo>
                      <a:pt x="1906" y="3073"/>
                      <a:pt x="2573" y="3430"/>
                      <a:pt x="3228" y="3775"/>
                    </a:cubicBezTo>
                    <a:lnTo>
                      <a:pt x="3811" y="4085"/>
                    </a:lnTo>
                    <a:cubicBezTo>
                      <a:pt x="3966" y="4168"/>
                      <a:pt x="4109" y="4251"/>
                      <a:pt x="4263" y="4323"/>
                    </a:cubicBezTo>
                    <a:cubicBezTo>
                      <a:pt x="4954" y="4716"/>
                      <a:pt x="5668" y="5097"/>
                      <a:pt x="6323" y="5597"/>
                    </a:cubicBezTo>
                    <a:cubicBezTo>
                      <a:pt x="7216" y="6251"/>
                      <a:pt x="7895" y="6918"/>
                      <a:pt x="8395" y="7656"/>
                    </a:cubicBezTo>
                    <a:cubicBezTo>
                      <a:pt x="8407" y="7692"/>
                      <a:pt x="8407" y="7740"/>
                      <a:pt x="8383" y="7752"/>
                    </a:cubicBezTo>
                    <a:cubicBezTo>
                      <a:pt x="8383" y="7740"/>
                      <a:pt x="8371" y="7752"/>
                      <a:pt x="8347" y="775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70" name="Google Shape;1570;p50"/>
              <p:cNvSpPr/>
              <p:nvPr/>
            </p:nvSpPr>
            <p:spPr>
              <a:xfrm>
                <a:off x="5442925" y="3887225"/>
                <a:ext cx="117000" cy="170575"/>
              </a:xfrm>
              <a:custGeom>
                <a:avLst/>
                <a:gdLst/>
                <a:ahLst/>
                <a:cxnLst/>
                <a:rect l="l" t="t" r="r" b="b"/>
                <a:pathLst>
                  <a:path w="4680" h="6823" extrusionOk="0">
                    <a:moveTo>
                      <a:pt x="4620" y="6822"/>
                    </a:moveTo>
                    <a:cubicBezTo>
                      <a:pt x="4585" y="6822"/>
                      <a:pt x="4561" y="6787"/>
                      <a:pt x="4561" y="6763"/>
                    </a:cubicBezTo>
                    <a:cubicBezTo>
                      <a:pt x="4525" y="6060"/>
                      <a:pt x="4108" y="5370"/>
                      <a:pt x="3489" y="5036"/>
                    </a:cubicBezTo>
                    <a:cubicBezTo>
                      <a:pt x="3251" y="4882"/>
                      <a:pt x="2965" y="4834"/>
                      <a:pt x="2703" y="4774"/>
                    </a:cubicBezTo>
                    <a:cubicBezTo>
                      <a:pt x="2620" y="4763"/>
                      <a:pt x="2537" y="4751"/>
                      <a:pt x="2465" y="4739"/>
                    </a:cubicBezTo>
                    <a:cubicBezTo>
                      <a:pt x="2239" y="4679"/>
                      <a:pt x="2072" y="4596"/>
                      <a:pt x="1941" y="4501"/>
                    </a:cubicBezTo>
                    <a:cubicBezTo>
                      <a:pt x="1787" y="4382"/>
                      <a:pt x="1691" y="4203"/>
                      <a:pt x="1632" y="4001"/>
                    </a:cubicBezTo>
                    <a:cubicBezTo>
                      <a:pt x="1537" y="3739"/>
                      <a:pt x="1537" y="3441"/>
                      <a:pt x="1525" y="3167"/>
                    </a:cubicBezTo>
                    <a:cubicBezTo>
                      <a:pt x="1525" y="3084"/>
                      <a:pt x="1525" y="2989"/>
                      <a:pt x="1513" y="2905"/>
                    </a:cubicBezTo>
                    <a:cubicBezTo>
                      <a:pt x="1477" y="2536"/>
                      <a:pt x="1406" y="2179"/>
                      <a:pt x="1287" y="1846"/>
                    </a:cubicBezTo>
                    <a:cubicBezTo>
                      <a:pt x="1037" y="1167"/>
                      <a:pt x="596" y="548"/>
                      <a:pt x="36" y="119"/>
                    </a:cubicBezTo>
                    <a:cubicBezTo>
                      <a:pt x="1" y="107"/>
                      <a:pt x="1" y="60"/>
                      <a:pt x="25" y="36"/>
                    </a:cubicBezTo>
                    <a:cubicBezTo>
                      <a:pt x="36" y="0"/>
                      <a:pt x="84" y="0"/>
                      <a:pt x="108" y="12"/>
                    </a:cubicBezTo>
                    <a:cubicBezTo>
                      <a:pt x="691" y="464"/>
                      <a:pt x="1132" y="1084"/>
                      <a:pt x="1394" y="1798"/>
                    </a:cubicBezTo>
                    <a:cubicBezTo>
                      <a:pt x="1513" y="2143"/>
                      <a:pt x="1584" y="2500"/>
                      <a:pt x="1608" y="2881"/>
                    </a:cubicBezTo>
                    <a:cubicBezTo>
                      <a:pt x="1608" y="2977"/>
                      <a:pt x="1632" y="3072"/>
                      <a:pt x="1632" y="3155"/>
                    </a:cubicBezTo>
                    <a:cubicBezTo>
                      <a:pt x="1644" y="3417"/>
                      <a:pt x="1644" y="3703"/>
                      <a:pt x="1727" y="3953"/>
                    </a:cubicBezTo>
                    <a:cubicBezTo>
                      <a:pt x="1775" y="4132"/>
                      <a:pt x="1882" y="4274"/>
                      <a:pt x="2001" y="4393"/>
                    </a:cubicBezTo>
                    <a:cubicBezTo>
                      <a:pt x="2120" y="4477"/>
                      <a:pt x="2251" y="4548"/>
                      <a:pt x="2465" y="4608"/>
                    </a:cubicBezTo>
                    <a:cubicBezTo>
                      <a:pt x="2537" y="4632"/>
                      <a:pt x="2608" y="4644"/>
                      <a:pt x="2692" y="4655"/>
                    </a:cubicBezTo>
                    <a:cubicBezTo>
                      <a:pt x="2977" y="4715"/>
                      <a:pt x="3263" y="4774"/>
                      <a:pt x="3525" y="4929"/>
                    </a:cubicBezTo>
                    <a:cubicBezTo>
                      <a:pt x="4204" y="5298"/>
                      <a:pt x="4644" y="6013"/>
                      <a:pt x="4680" y="6751"/>
                    </a:cubicBezTo>
                    <a:cubicBezTo>
                      <a:pt x="4680" y="6787"/>
                      <a:pt x="4644" y="6822"/>
                      <a:pt x="4620" y="682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71" name="Google Shape;1571;p50"/>
              <p:cNvSpPr/>
              <p:nvPr/>
            </p:nvSpPr>
            <p:spPr>
              <a:xfrm>
                <a:off x="5589375" y="3835425"/>
                <a:ext cx="51525" cy="195575"/>
              </a:xfrm>
              <a:custGeom>
                <a:avLst/>
                <a:gdLst/>
                <a:ahLst/>
                <a:cxnLst/>
                <a:rect l="l" t="t" r="r" b="b"/>
                <a:pathLst>
                  <a:path w="2061" h="7823" extrusionOk="0">
                    <a:moveTo>
                      <a:pt x="1370" y="7823"/>
                    </a:moveTo>
                    <a:cubicBezTo>
                      <a:pt x="1346" y="7823"/>
                      <a:pt x="1334" y="7823"/>
                      <a:pt x="1322" y="7799"/>
                    </a:cubicBezTo>
                    <a:cubicBezTo>
                      <a:pt x="1013" y="7561"/>
                      <a:pt x="691" y="7335"/>
                      <a:pt x="453" y="7037"/>
                    </a:cubicBezTo>
                    <a:cubicBezTo>
                      <a:pt x="191" y="6727"/>
                      <a:pt x="24" y="6346"/>
                      <a:pt x="24" y="5965"/>
                    </a:cubicBezTo>
                    <a:cubicBezTo>
                      <a:pt x="1" y="5584"/>
                      <a:pt x="215" y="5180"/>
                      <a:pt x="560" y="4953"/>
                    </a:cubicBezTo>
                    <a:cubicBezTo>
                      <a:pt x="691" y="4870"/>
                      <a:pt x="846" y="4775"/>
                      <a:pt x="989" y="4703"/>
                    </a:cubicBezTo>
                    <a:cubicBezTo>
                      <a:pt x="1167" y="4596"/>
                      <a:pt x="1370" y="4513"/>
                      <a:pt x="1525" y="4382"/>
                    </a:cubicBezTo>
                    <a:cubicBezTo>
                      <a:pt x="1798" y="4168"/>
                      <a:pt x="1941" y="3810"/>
                      <a:pt x="1941" y="3406"/>
                    </a:cubicBezTo>
                    <a:cubicBezTo>
                      <a:pt x="1965" y="3036"/>
                      <a:pt x="1870" y="2667"/>
                      <a:pt x="1787" y="2310"/>
                    </a:cubicBezTo>
                    <a:lnTo>
                      <a:pt x="1275" y="96"/>
                    </a:lnTo>
                    <a:cubicBezTo>
                      <a:pt x="1263" y="60"/>
                      <a:pt x="1286" y="12"/>
                      <a:pt x="1322" y="12"/>
                    </a:cubicBezTo>
                    <a:cubicBezTo>
                      <a:pt x="1346" y="0"/>
                      <a:pt x="1394" y="36"/>
                      <a:pt x="1394" y="60"/>
                    </a:cubicBezTo>
                    <a:lnTo>
                      <a:pt x="1906" y="2274"/>
                    </a:lnTo>
                    <a:cubicBezTo>
                      <a:pt x="1977" y="2620"/>
                      <a:pt x="2060" y="3025"/>
                      <a:pt x="2060" y="3406"/>
                    </a:cubicBezTo>
                    <a:cubicBezTo>
                      <a:pt x="2060" y="3846"/>
                      <a:pt x="1906" y="4227"/>
                      <a:pt x="1608" y="4465"/>
                    </a:cubicBezTo>
                    <a:cubicBezTo>
                      <a:pt x="1429" y="4620"/>
                      <a:pt x="1227" y="4715"/>
                      <a:pt x="1036" y="4811"/>
                    </a:cubicBezTo>
                    <a:cubicBezTo>
                      <a:pt x="905" y="4882"/>
                      <a:pt x="751" y="4953"/>
                      <a:pt x="620" y="5049"/>
                    </a:cubicBezTo>
                    <a:cubicBezTo>
                      <a:pt x="310" y="5239"/>
                      <a:pt x="132" y="5596"/>
                      <a:pt x="143" y="5954"/>
                    </a:cubicBezTo>
                    <a:cubicBezTo>
                      <a:pt x="143" y="6299"/>
                      <a:pt x="298" y="6656"/>
                      <a:pt x="548" y="6954"/>
                    </a:cubicBezTo>
                    <a:cubicBezTo>
                      <a:pt x="786" y="7239"/>
                      <a:pt x="1084" y="7454"/>
                      <a:pt x="1394" y="7680"/>
                    </a:cubicBezTo>
                    <a:cubicBezTo>
                      <a:pt x="1429" y="7692"/>
                      <a:pt x="1429" y="7739"/>
                      <a:pt x="1406" y="7775"/>
                    </a:cubicBezTo>
                    <a:cubicBezTo>
                      <a:pt x="1406" y="7823"/>
                      <a:pt x="1382" y="7823"/>
                      <a:pt x="1370" y="782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72" name="Google Shape;1572;p50"/>
              <p:cNvSpPr/>
              <p:nvPr/>
            </p:nvSpPr>
            <p:spPr>
              <a:xfrm>
                <a:off x="5794175" y="3841075"/>
                <a:ext cx="157175" cy="149150"/>
              </a:xfrm>
              <a:custGeom>
                <a:avLst/>
                <a:gdLst/>
                <a:ahLst/>
                <a:cxnLst/>
                <a:rect l="l" t="t" r="r" b="b"/>
                <a:pathLst>
                  <a:path w="6287" h="5966" extrusionOk="0">
                    <a:moveTo>
                      <a:pt x="202" y="5966"/>
                    </a:moveTo>
                    <a:cubicBezTo>
                      <a:pt x="167" y="5966"/>
                      <a:pt x="131" y="5954"/>
                      <a:pt x="131" y="5906"/>
                    </a:cubicBezTo>
                    <a:cubicBezTo>
                      <a:pt x="0" y="5120"/>
                      <a:pt x="429" y="4263"/>
                      <a:pt x="1167" y="3870"/>
                    </a:cubicBezTo>
                    <a:cubicBezTo>
                      <a:pt x="1488" y="3680"/>
                      <a:pt x="1881" y="3644"/>
                      <a:pt x="2238" y="3620"/>
                    </a:cubicBezTo>
                    <a:cubicBezTo>
                      <a:pt x="2667" y="3572"/>
                      <a:pt x="3072" y="3537"/>
                      <a:pt x="3393" y="3275"/>
                    </a:cubicBezTo>
                    <a:cubicBezTo>
                      <a:pt x="3691" y="3025"/>
                      <a:pt x="3774" y="2620"/>
                      <a:pt x="3810" y="2251"/>
                    </a:cubicBezTo>
                    <a:lnTo>
                      <a:pt x="3810" y="2203"/>
                    </a:lnTo>
                    <a:cubicBezTo>
                      <a:pt x="3858" y="1822"/>
                      <a:pt x="3917" y="1429"/>
                      <a:pt x="4143" y="1108"/>
                    </a:cubicBezTo>
                    <a:cubicBezTo>
                      <a:pt x="4572" y="405"/>
                      <a:pt x="5417" y="1"/>
                      <a:pt x="6227" y="155"/>
                    </a:cubicBezTo>
                    <a:cubicBezTo>
                      <a:pt x="6251" y="155"/>
                      <a:pt x="6287" y="191"/>
                      <a:pt x="6275" y="227"/>
                    </a:cubicBezTo>
                    <a:cubicBezTo>
                      <a:pt x="6275" y="251"/>
                      <a:pt x="6239" y="286"/>
                      <a:pt x="6191" y="274"/>
                    </a:cubicBezTo>
                    <a:cubicBezTo>
                      <a:pt x="5453" y="132"/>
                      <a:pt x="4644" y="513"/>
                      <a:pt x="4251" y="1179"/>
                    </a:cubicBezTo>
                    <a:cubicBezTo>
                      <a:pt x="4036" y="1489"/>
                      <a:pt x="3989" y="1858"/>
                      <a:pt x="3953" y="2239"/>
                    </a:cubicBezTo>
                    <a:lnTo>
                      <a:pt x="3953" y="2275"/>
                    </a:lnTo>
                    <a:cubicBezTo>
                      <a:pt x="3893" y="2668"/>
                      <a:pt x="3810" y="3096"/>
                      <a:pt x="3489" y="3382"/>
                    </a:cubicBezTo>
                    <a:cubicBezTo>
                      <a:pt x="3131" y="3680"/>
                      <a:pt x="2679" y="3703"/>
                      <a:pt x="2250" y="3751"/>
                    </a:cubicBezTo>
                    <a:cubicBezTo>
                      <a:pt x="1893" y="3787"/>
                      <a:pt x="1536" y="3823"/>
                      <a:pt x="1226" y="3989"/>
                    </a:cubicBezTo>
                    <a:cubicBezTo>
                      <a:pt x="536" y="4358"/>
                      <a:pt x="143" y="5168"/>
                      <a:pt x="262" y="5894"/>
                    </a:cubicBezTo>
                    <a:cubicBezTo>
                      <a:pt x="262" y="5930"/>
                      <a:pt x="238" y="5966"/>
                      <a:pt x="202" y="596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73" name="Google Shape;1573;p50"/>
              <p:cNvSpPr/>
              <p:nvPr/>
            </p:nvSpPr>
            <p:spPr>
              <a:xfrm>
                <a:off x="5851325" y="4160175"/>
                <a:ext cx="131575" cy="119975"/>
              </a:xfrm>
              <a:custGeom>
                <a:avLst/>
                <a:gdLst/>
                <a:ahLst/>
                <a:cxnLst/>
                <a:rect l="l" t="t" r="r" b="b"/>
                <a:pathLst>
                  <a:path w="5263" h="4799" extrusionOk="0">
                    <a:moveTo>
                      <a:pt x="5203" y="4798"/>
                    </a:moveTo>
                    <a:cubicBezTo>
                      <a:pt x="5203" y="4798"/>
                      <a:pt x="5191" y="4798"/>
                      <a:pt x="5203" y="4798"/>
                    </a:cubicBezTo>
                    <a:cubicBezTo>
                      <a:pt x="4524" y="4751"/>
                      <a:pt x="3798" y="4667"/>
                      <a:pt x="3334" y="4155"/>
                    </a:cubicBezTo>
                    <a:cubicBezTo>
                      <a:pt x="3096" y="3905"/>
                      <a:pt x="2953" y="3548"/>
                      <a:pt x="2989" y="3203"/>
                    </a:cubicBezTo>
                    <a:lnTo>
                      <a:pt x="2989" y="3084"/>
                    </a:lnTo>
                    <a:cubicBezTo>
                      <a:pt x="2989" y="2965"/>
                      <a:pt x="3000" y="2834"/>
                      <a:pt x="2989" y="2715"/>
                    </a:cubicBezTo>
                    <a:cubicBezTo>
                      <a:pt x="2977" y="2572"/>
                      <a:pt x="2893" y="2417"/>
                      <a:pt x="2798" y="2334"/>
                    </a:cubicBezTo>
                    <a:cubicBezTo>
                      <a:pt x="2584" y="2179"/>
                      <a:pt x="2322" y="2167"/>
                      <a:pt x="2060" y="2155"/>
                    </a:cubicBezTo>
                    <a:cubicBezTo>
                      <a:pt x="2000" y="2155"/>
                      <a:pt x="1941" y="2155"/>
                      <a:pt x="1881" y="2131"/>
                    </a:cubicBezTo>
                    <a:cubicBezTo>
                      <a:pt x="1548" y="2119"/>
                      <a:pt x="1203" y="2000"/>
                      <a:pt x="929" y="1810"/>
                    </a:cubicBezTo>
                    <a:cubicBezTo>
                      <a:pt x="345" y="1405"/>
                      <a:pt x="0" y="726"/>
                      <a:pt x="36" y="60"/>
                    </a:cubicBezTo>
                    <a:cubicBezTo>
                      <a:pt x="36" y="36"/>
                      <a:pt x="72" y="0"/>
                      <a:pt x="95" y="0"/>
                    </a:cubicBezTo>
                    <a:lnTo>
                      <a:pt x="95" y="0"/>
                    </a:lnTo>
                    <a:cubicBezTo>
                      <a:pt x="131" y="0"/>
                      <a:pt x="155" y="36"/>
                      <a:pt x="155" y="83"/>
                    </a:cubicBezTo>
                    <a:cubicBezTo>
                      <a:pt x="119" y="691"/>
                      <a:pt x="441" y="1334"/>
                      <a:pt x="988" y="1703"/>
                    </a:cubicBezTo>
                    <a:cubicBezTo>
                      <a:pt x="1250" y="1881"/>
                      <a:pt x="1560" y="1988"/>
                      <a:pt x="1881" y="2000"/>
                    </a:cubicBezTo>
                    <a:cubicBezTo>
                      <a:pt x="1941" y="2000"/>
                      <a:pt x="2000" y="2012"/>
                      <a:pt x="2060" y="2012"/>
                    </a:cubicBezTo>
                    <a:cubicBezTo>
                      <a:pt x="2346" y="2036"/>
                      <a:pt x="2631" y="2048"/>
                      <a:pt x="2869" y="2227"/>
                    </a:cubicBezTo>
                    <a:cubicBezTo>
                      <a:pt x="3000" y="2346"/>
                      <a:pt x="3096" y="2500"/>
                      <a:pt x="3120" y="2703"/>
                    </a:cubicBezTo>
                    <a:cubicBezTo>
                      <a:pt x="3131" y="2834"/>
                      <a:pt x="3131" y="2953"/>
                      <a:pt x="3120" y="3084"/>
                    </a:cubicBezTo>
                    <a:lnTo>
                      <a:pt x="3120" y="3203"/>
                    </a:lnTo>
                    <a:cubicBezTo>
                      <a:pt x="3096" y="3524"/>
                      <a:pt x="3215" y="3846"/>
                      <a:pt x="3417" y="4072"/>
                    </a:cubicBezTo>
                    <a:cubicBezTo>
                      <a:pt x="3870" y="4548"/>
                      <a:pt x="4548" y="4632"/>
                      <a:pt x="5203" y="4679"/>
                    </a:cubicBezTo>
                    <a:cubicBezTo>
                      <a:pt x="5239" y="4679"/>
                      <a:pt x="5263" y="4715"/>
                      <a:pt x="5263" y="4751"/>
                    </a:cubicBezTo>
                    <a:cubicBezTo>
                      <a:pt x="5263" y="4786"/>
                      <a:pt x="5239" y="4798"/>
                      <a:pt x="5203" y="479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74" name="Google Shape;1574;p50"/>
              <p:cNvSpPr/>
              <p:nvPr/>
            </p:nvSpPr>
            <p:spPr>
              <a:xfrm>
                <a:off x="5771550" y="4161050"/>
                <a:ext cx="95275" cy="172075"/>
              </a:xfrm>
              <a:custGeom>
                <a:avLst/>
                <a:gdLst/>
                <a:ahLst/>
                <a:cxnLst/>
                <a:rect l="l" t="t" r="r" b="b"/>
                <a:pathLst>
                  <a:path w="3811" h="6883" extrusionOk="0">
                    <a:moveTo>
                      <a:pt x="3513" y="6883"/>
                    </a:moveTo>
                    <a:cubicBezTo>
                      <a:pt x="3501" y="6883"/>
                      <a:pt x="3489" y="6883"/>
                      <a:pt x="3489" y="6859"/>
                    </a:cubicBezTo>
                    <a:cubicBezTo>
                      <a:pt x="3108" y="6609"/>
                      <a:pt x="3036" y="6085"/>
                      <a:pt x="3143" y="5704"/>
                    </a:cubicBezTo>
                    <a:cubicBezTo>
                      <a:pt x="3191" y="5490"/>
                      <a:pt x="3274" y="5287"/>
                      <a:pt x="3370" y="5097"/>
                    </a:cubicBezTo>
                    <a:cubicBezTo>
                      <a:pt x="3441" y="4918"/>
                      <a:pt x="3513" y="4751"/>
                      <a:pt x="3560" y="4561"/>
                    </a:cubicBezTo>
                    <a:cubicBezTo>
                      <a:pt x="3667" y="4228"/>
                      <a:pt x="3667" y="3787"/>
                      <a:pt x="3370" y="3489"/>
                    </a:cubicBezTo>
                    <a:cubicBezTo>
                      <a:pt x="3143" y="3239"/>
                      <a:pt x="2798" y="3085"/>
                      <a:pt x="2322" y="2977"/>
                    </a:cubicBezTo>
                    <a:cubicBezTo>
                      <a:pt x="2239" y="2965"/>
                      <a:pt x="2143" y="2930"/>
                      <a:pt x="2060" y="2918"/>
                    </a:cubicBezTo>
                    <a:cubicBezTo>
                      <a:pt x="1739" y="2858"/>
                      <a:pt x="1429" y="2787"/>
                      <a:pt x="1143" y="2656"/>
                    </a:cubicBezTo>
                    <a:cubicBezTo>
                      <a:pt x="726" y="2454"/>
                      <a:pt x="405" y="2180"/>
                      <a:pt x="226" y="1834"/>
                    </a:cubicBezTo>
                    <a:cubicBezTo>
                      <a:pt x="0" y="1441"/>
                      <a:pt x="12" y="953"/>
                      <a:pt x="238" y="608"/>
                    </a:cubicBezTo>
                    <a:cubicBezTo>
                      <a:pt x="476" y="239"/>
                      <a:pt x="893" y="1"/>
                      <a:pt x="1310" y="13"/>
                    </a:cubicBezTo>
                    <a:cubicBezTo>
                      <a:pt x="1346" y="13"/>
                      <a:pt x="1369" y="48"/>
                      <a:pt x="1369" y="72"/>
                    </a:cubicBezTo>
                    <a:cubicBezTo>
                      <a:pt x="1369" y="108"/>
                      <a:pt x="1346" y="132"/>
                      <a:pt x="1310" y="132"/>
                    </a:cubicBezTo>
                    <a:lnTo>
                      <a:pt x="1286" y="132"/>
                    </a:lnTo>
                    <a:cubicBezTo>
                      <a:pt x="929" y="132"/>
                      <a:pt x="572" y="346"/>
                      <a:pt x="357" y="668"/>
                    </a:cubicBezTo>
                    <a:cubicBezTo>
                      <a:pt x="143" y="989"/>
                      <a:pt x="143" y="1418"/>
                      <a:pt x="345" y="1751"/>
                    </a:cubicBezTo>
                    <a:cubicBezTo>
                      <a:pt x="572" y="2144"/>
                      <a:pt x="941" y="2382"/>
                      <a:pt x="1227" y="2513"/>
                    </a:cubicBezTo>
                    <a:cubicBezTo>
                      <a:pt x="1488" y="2644"/>
                      <a:pt x="1798" y="2704"/>
                      <a:pt x="2096" y="2775"/>
                    </a:cubicBezTo>
                    <a:cubicBezTo>
                      <a:pt x="2191" y="2787"/>
                      <a:pt x="2274" y="2811"/>
                      <a:pt x="2370" y="2834"/>
                    </a:cubicBezTo>
                    <a:cubicBezTo>
                      <a:pt x="2870" y="2930"/>
                      <a:pt x="3227" y="3108"/>
                      <a:pt x="3465" y="3382"/>
                    </a:cubicBezTo>
                    <a:cubicBezTo>
                      <a:pt x="3810" y="3727"/>
                      <a:pt x="3810" y="4216"/>
                      <a:pt x="3691" y="4573"/>
                    </a:cubicBezTo>
                    <a:cubicBezTo>
                      <a:pt x="3644" y="4763"/>
                      <a:pt x="3560" y="4942"/>
                      <a:pt x="3489" y="5120"/>
                    </a:cubicBezTo>
                    <a:cubicBezTo>
                      <a:pt x="3405" y="5311"/>
                      <a:pt x="3322" y="5513"/>
                      <a:pt x="3274" y="5716"/>
                    </a:cubicBezTo>
                    <a:cubicBezTo>
                      <a:pt x="3191" y="6073"/>
                      <a:pt x="3227" y="6525"/>
                      <a:pt x="3560" y="6740"/>
                    </a:cubicBezTo>
                    <a:cubicBezTo>
                      <a:pt x="3584" y="6764"/>
                      <a:pt x="3584" y="6799"/>
                      <a:pt x="3572" y="6835"/>
                    </a:cubicBezTo>
                    <a:cubicBezTo>
                      <a:pt x="3548" y="6859"/>
                      <a:pt x="3524" y="6883"/>
                      <a:pt x="3513" y="688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75" name="Google Shape;1575;p50"/>
              <p:cNvSpPr/>
              <p:nvPr/>
            </p:nvSpPr>
            <p:spPr>
              <a:xfrm>
                <a:off x="5499475" y="3717250"/>
                <a:ext cx="55100" cy="191725"/>
              </a:xfrm>
              <a:custGeom>
                <a:avLst/>
                <a:gdLst/>
                <a:ahLst/>
                <a:cxnLst/>
                <a:rect l="l" t="t" r="r" b="b"/>
                <a:pathLst>
                  <a:path w="2204" h="7669" extrusionOk="0">
                    <a:moveTo>
                      <a:pt x="1894" y="7668"/>
                    </a:moveTo>
                    <a:lnTo>
                      <a:pt x="1870" y="7668"/>
                    </a:lnTo>
                    <a:cubicBezTo>
                      <a:pt x="1834" y="7644"/>
                      <a:pt x="1823" y="7621"/>
                      <a:pt x="1834" y="7585"/>
                    </a:cubicBezTo>
                    <a:cubicBezTo>
                      <a:pt x="2084" y="6918"/>
                      <a:pt x="1894" y="6192"/>
                      <a:pt x="1692" y="5704"/>
                    </a:cubicBezTo>
                    <a:cubicBezTo>
                      <a:pt x="1537" y="5347"/>
                      <a:pt x="1322" y="4989"/>
                      <a:pt x="1132" y="4656"/>
                    </a:cubicBezTo>
                    <a:cubicBezTo>
                      <a:pt x="1001" y="4430"/>
                      <a:pt x="870" y="4192"/>
                      <a:pt x="751" y="3954"/>
                    </a:cubicBezTo>
                    <a:cubicBezTo>
                      <a:pt x="120" y="2763"/>
                      <a:pt x="1" y="1334"/>
                      <a:pt x="394" y="48"/>
                    </a:cubicBezTo>
                    <a:cubicBezTo>
                      <a:pt x="406" y="13"/>
                      <a:pt x="430" y="1"/>
                      <a:pt x="465" y="1"/>
                    </a:cubicBezTo>
                    <a:cubicBezTo>
                      <a:pt x="501" y="13"/>
                      <a:pt x="513" y="48"/>
                      <a:pt x="513" y="72"/>
                    </a:cubicBezTo>
                    <a:cubicBezTo>
                      <a:pt x="120" y="1334"/>
                      <a:pt x="251" y="2739"/>
                      <a:pt x="846" y="3894"/>
                    </a:cubicBezTo>
                    <a:cubicBezTo>
                      <a:pt x="965" y="4132"/>
                      <a:pt x="1108" y="4370"/>
                      <a:pt x="1239" y="4596"/>
                    </a:cubicBezTo>
                    <a:cubicBezTo>
                      <a:pt x="1430" y="4942"/>
                      <a:pt x="1644" y="5287"/>
                      <a:pt x="1787" y="5656"/>
                    </a:cubicBezTo>
                    <a:cubicBezTo>
                      <a:pt x="2013" y="6180"/>
                      <a:pt x="2204" y="6930"/>
                      <a:pt x="1942" y="7633"/>
                    </a:cubicBezTo>
                    <a:cubicBezTo>
                      <a:pt x="1954" y="7644"/>
                      <a:pt x="1930" y="7668"/>
                      <a:pt x="1894" y="766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76" name="Google Shape;1576;p50"/>
              <p:cNvSpPr/>
              <p:nvPr/>
            </p:nvSpPr>
            <p:spPr>
              <a:xfrm>
                <a:off x="5175625" y="3830650"/>
                <a:ext cx="218225" cy="133975"/>
              </a:xfrm>
              <a:custGeom>
                <a:avLst/>
                <a:gdLst/>
                <a:ahLst/>
                <a:cxnLst/>
                <a:rect l="l" t="t" r="r" b="b"/>
                <a:pathLst>
                  <a:path w="8729" h="5359" extrusionOk="0">
                    <a:moveTo>
                      <a:pt x="8657" y="5359"/>
                    </a:moveTo>
                    <a:cubicBezTo>
                      <a:pt x="8633" y="5359"/>
                      <a:pt x="8597" y="5347"/>
                      <a:pt x="8597" y="5299"/>
                    </a:cubicBezTo>
                    <a:cubicBezTo>
                      <a:pt x="8466" y="4442"/>
                      <a:pt x="7871" y="3632"/>
                      <a:pt x="7061" y="3216"/>
                    </a:cubicBezTo>
                    <a:cubicBezTo>
                      <a:pt x="6680" y="3025"/>
                      <a:pt x="6228" y="2906"/>
                      <a:pt x="5775" y="2906"/>
                    </a:cubicBezTo>
                    <a:lnTo>
                      <a:pt x="5752" y="2906"/>
                    </a:lnTo>
                    <a:lnTo>
                      <a:pt x="5478" y="2906"/>
                    </a:lnTo>
                    <a:cubicBezTo>
                      <a:pt x="5097" y="2906"/>
                      <a:pt x="4728" y="2906"/>
                      <a:pt x="4370" y="2775"/>
                    </a:cubicBezTo>
                    <a:cubicBezTo>
                      <a:pt x="3989" y="2632"/>
                      <a:pt x="3668" y="2323"/>
                      <a:pt x="3394" y="1787"/>
                    </a:cubicBezTo>
                    <a:cubicBezTo>
                      <a:pt x="3358" y="1727"/>
                      <a:pt x="3311" y="1656"/>
                      <a:pt x="3287" y="1596"/>
                    </a:cubicBezTo>
                    <a:cubicBezTo>
                      <a:pt x="3108" y="1263"/>
                      <a:pt x="2930" y="930"/>
                      <a:pt x="2644" y="668"/>
                    </a:cubicBezTo>
                    <a:cubicBezTo>
                      <a:pt x="2346" y="418"/>
                      <a:pt x="1930" y="251"/>
                      <a:pt x="1430" y="191"/>
                    </a:cubicBezTo>
                    <a:cubicBezTo>
                      <a:pt x="965" y="132"/>
                      <a:pt x="501" y="168"/>
                      <a:pt x="72" y="191"/>
                    </a:cubicBezTo>
                    <a:cubicBezTo>
                      <a:pt x="25" y="191"/>
                      <a:pt x="13" y="168"/>
                      <a:pt x="1" y="132"/>
                    </a:cubicBezTo>
                    <a:cubicBezTo>
                      <a:pt x="1" y="108"/>
                      <a:pt x="25" y="72"/>
                      <a:pt x="60" y="60"/>
                    </a:cubicBezTo>
                    <a:cubicBezTo>
                      <a:pt x="501" y="37"/>
                      <a:pt x="977" y="1"/>
                      <a:pt x="1442" y="60"/>
                    </a:cubicBezTo>
                    <a:cubicBezTo>
                      <a:pt x="1977" y="120"/>
                      <a:pt x="2406" y="299"/>
                      <a:pt x="2739" y="572"/>
                    </a:cubicBezTo>
                    <a:cubicBezTo>
                      <a:pt x="3049" y="822"/>
                      <a:pt x="3227" y="1180"/>
                      <a:pt x="3406" y="1525"/>
                    </a:cubicBezTo>
                    <a:cubicBezTo>
                      <a:pt x="3430" y="1573"/>
                      <a:pt x="3478" y="1656"/>
                      <a:pt x="3513" y="1715"/>
                    </a:cubicBezTo>
                    <a:cubicBezTo>
                      <a:pt x="3775" y="2215"/>
                      <a:pt x="4061" y="2513"/>
                      <a:pt x="4418" y="2632"/>
                    </a:cubicBezTo>
                    <a:cubicBezTo>
                      <a:pt x="4763" y="2751"/>
                      <a:pt x="5121" y="2751"/>
                      <a:pt x="5478" y="2751"/>
                    </a:cubicBezTo>
                    <a:lnTo>
                      <a:pt x="5752" y="2751"/>
                    </a:lnTo>
                    <a:lnTo>
                      <a:pt x="5775" y="2751"/>
                    </a:lnTo>
                    <a:cubicBezTo>
                      <a:pt x="6252" y="2751"/>
                      <a:pt x="6704" y="2858"/>
                      <a:pt x="7109" y="3085"/>
                    </a:cubicBezTo>
                    <a:cubicBezTo>
                      <a:pt x="7954" y="3513"/>
                      <a:pt x="8585" y="4347"/>
                      <a:pt x="8716" y="5252"/>
                    </a:cubicBezTo>
                    <a:cubicBezTo>
                      <a:pt x="8728" y="5311"/>
                      <a:pt x="8704" y="5347"/>
                      <a:pt x="8657" y="5359"/>
                    </a:cubicBezTo>
                    <a:cubicBezTo>
                      <a:pt x="8669" y="5359"/>
                      <a:pt x="8657" y="5359"/>
                      <a:pt x="8657" y="535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77" name="Google Shape;1577;p50"/>
              <p:cNvSpPr/>
              <p:nvPr/>
            </p:nvSpPr>
            <p:spPr>
              <a:xfrm>
                <a:off x="5031275" y="4150350"/>
                <a:ext cx="224750" cy="81875"/>
              </a:xfrm>
              <a:custGeom>
                <a:avLst/>
                <a:gdLst/>
                <a:ahLst/>
                <a:cxnLst/>
                <a:rect l="l" t="t" r="r" b="b"/>
                <a:pathLst>
                  <a:path w="8990" h="3275" extrusionOk="0">
                    <a:moveTo>
                      <a:pt x="48" y="3274"/>
                    </a:moveTo>
                    <a:lnTo>
                      <a:pt x="36" y="3274"/>
                    </a:lnTo>
                    <a:cubicBezTo>
                      <a:pt x="12" y="3262"/>
                      <a:pt x="0" y="3227"/>
                      <a:pt x="0" y="3203"/>
                    </a:cubicBezTo>
                    <a:cubicBezTo>
                      <a:pt x="274" y="2381"/>
                      <a:pt x="1155" y="1834"/>
                      <a:pt x="2001" y="1929"/>
                    </a:cubicBezTo>
                    <a:cubicBezTo>
                      <a:pt x="2167" y="1953"/>
                      <a:pt x="2334" y="1977"/>
                      <a:pt x="2501" y="1989"/>
                    </a:cubicBezTo>
                    <a:cubicBezTo>
                      <a:pt x="2727" y="2036"/>
                      <a:pt x="2989" y="2072"/>
                      <a:pt x="3227" y="2072"/>
                    </a:cubicBezTo>
                    <a:cubicBezTo>
                      <a:pt x="3584" y="2048"/>
                      <a:pt x="3941" y="1929"/>
                      <a:pt x="4346" y="1679"/>
                    </a:cubicBezTo>
                    <a:cubicBezTo>
                      <a:pt x="4537" y="1560"/>
                      <a:pt x="4727" y="1417"/>
                      <a:pt x="4918" y="1274"/>
                    </a:cubicBezTo>
                    <a:cubicBezTo>
                      <a:pt x="5061" y="1167"/>
                      <a:pt x="5203" y="1072"/>
                      <a:pt x="5358" y="965"/>
                    </a:cubicBezTo>
                    <a:cubicBezTo>
                      <a:pt x="5692" y="738"/>
                      <a:pt x="6073" y="548"/>
                      <a:pt x="6465" y="393"/>
                    </a:cubicBezTo>
                    <a:cubicBezTo>
                      <a:pt x="7275" y="95"/>
                      <a:pt x="8120" y="0"/>
                      <a:pt x="8930" y="72"/>
                    </a:cubicBezTo>
                    <a:cubicBezTo>
                      <a:pt x="8954" y="72"/>
                      <a:pt x="8990" y="95"/>
                      <a:pt x="8990" y="143"/>
                    </a:cubicBezTo>
                    <a:cubicBezTo>
                      <a:pt x="8990" y="179"/>
                      <a:pt x="8942" y="203"/>
                      <a:pt x="8906" y="203"/>
                    </a:cubicBezTo>
                    <a:cubicBezTo>
                      <a:pt x="8120" y="119"/>
                      <a:pt x="7287" y="238"/>
                      <a:pt x="6513" y="512"/>
                    </a:cubicBezTo>
                    <a:cubicBezTo>
                      <a:pt x="6132" y="667"/>
                      <a:pt x="5751" y="857"/>
                      <a:pt x="5430" y="1072"/>
                    </a:cubicBezTo>
                    <a:cubicBezTo>
                      <a:pt x="5275" y="1179"/>
                      <a:pt x="5144" y="1262"/>
                      <a:pt x="5001" y="1369"/>
                    </a:cubicBezTo>
                    <a:cubicBezTo>
                      <a:pt x="4799" y="1500"/>
                      <a:pt x="4608" y="1643"/>
                      <a:pt x="4406" y="1774"/>
                    </a:cubicBezTo>
                    <a:cubicBezTo>
                      <a:pt x="3989" y="2036"/>
                      <a:pt x="3596" y="2167"/>
                      <a:pt x="3215" y="2179"/>
                    </a:cubicBezTo>
                    <a:cubicBezTo>
                      <a:pt x="2953" y="2179"/>
                      <a:pt x="2703" y="2155"/>
                      <a:pt x="2453" y="2108"/>
                    </a:cubicBezTo>
                    <a:cubicBezTo>
                      <a:pt x="2286" y="2084"/>
                      <a:pt x="2143" y="2048"/>
                      <a:pt x="1977" y="2048"/>
                    </a:cubicBezTo>
                    <a:cubicBezTo>
                      <a:pt x="1191" y="1965"/>
                      <a:pt x="369" y="2477"/>
                      <a:pt x="96" y="3239"/>
                    </a:cubicBezTo>
                    <a:cubicBezTo>
                      <a:pt x="119" y="3262"/>
                      <a:pt x="84" y="3274"/>
                      <a:pt x="48" y="327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78" name="Google Shape;1578;p50"/>
              <p:cNvSpPr/>
              <p:nvPr/>
            </p:nvSpPr>
            <p:spPr>
              <a:xfrm>
                <a:off x="5167000" y="4159575"/>
                <a:ext cx="218800" cy="122050"/>
              </a:xfrm>
              <a:custGeom>
                <a:avLst/>
                <a:gdLst/>
                <a:ahLst/>
                <a:cxnLst/>
                <a:rect l="l" t="t" r="r" b="b"/>
                <a:pathLst>
                  <a:path w="8752" h="4882" extrusionOk="0">
                    <a:moveTo>
                      <a:pt x="60" y="4882"/>
                    </a:moveTo>
                    <a:cubicBezTo>
                      <a:pt x="48" y="4882"/>
                      <a:pt x="24" y="4870"/>
                      <a:pt x="13" y="4858"/>
                    </a:cubicBezTo>
                    <a:cubicBezTo>
                      <a:pt x="1" y="4822"/>
                      <a:pt x="1" y="4775"/>
                      <a:pt x="24" y="4763"/>
                    </a:cubicBezTo>
                    <a:lnTo>
                      <a:pt x="2120" y="3108"/>
                    </a:lnTo>
                    <a:cubicBezTo>
                      <a:pt x="2489" y="2834"/>
                      <a:pt x="2882" y="2560"/>
                      <a:pt x="3334" y="2501"/>
                    </a:cubicBezTo>
                    <a:cubicBezTo>
                      <a:pt x="3608" y="2453"/>
                      <a:pt x="3882" y="2501"/>
                      <a:pt x="4144" y="2548"/>
                    </a:cubicBezTo>
                    <a:cubicBezTo>
                      <a:pt x="4311" y="2572"/>
                      <a:pt x="4489" y="2584"/>
                      <a:pt x="4668" y="2584"/>
                    </a:cubicBezTo>
                    <a:lnTo>
                      <a:pt x="4704" y="2584"/>
                    </a:lnTo>
                    <a:cubicBezTo>
                      <a:pt x="4918" y="2584"/>
                      <a:pt x="5132" y="2548"/>
                      <a:pt x="5299" y="2465"/>
                    </a:cubicBezTo>
                    <a:cubicBezTo>
                      <a:pt x="5489" y="2382"/>
                      <a:pt x="5632" y="2215"/>
                      <a:pt x="5692" y="2024"/>
                    </a:cubicBezTo>
                    <a:cubicBezTo>
                      <a:pt x="5739" y="1905"/>
                      <a:pt x="5763" y="1786"/>
                      <a:pt x="5775" y="1655"/>
                    </a:cubicBezTo>
                    <a:cubicBezTo>
                      <a:pt x="5787" y="1560"/>
                      <a:pt x="5799" y="1465"/>
                      <a:pt x="5835" y="1370"/>
                    </a:cubicBezTo>
                    <a:cubicBezTo>
                      <a:pt x="5894" y="1167"/>
                      <a:pt x="5989" y="941"/>
                      <a:pt x="6156" y="762"/>
                    </a:cubicBezTo>
                    <a:cubicBezTo>
                      <a:pt x="6442" y="429"/>
                      <a:pt x="6871" y="203"/>
                      <a:pt x="7347" y="107"/>
                    </a:cubicBezTo>
                    <a:cubicBezTo>
                      <a:pt x="7787" y="12"/>
                      <a:pt x="8228" y="0"/>
                      <a:pt x="8692" y="12"/>
                    </a:cubicBezTo>
                    <a:cubicBezTo>
                      <a:pt x="8716" y="12"/>
                      <a:pt x="8752" y="48"/>
                      <a:pt x="8752" y="72"/>
                    </a:cubicBezTo>
                    <a:cubicBezTo>
                      <a:pt x="8752" y="107"/>
                      <a:pt x="8716" y="131"/>
                      <a:pt x="8692" y="131"/>
                    </a:cubicBezTo>
                    <a:lnTo>
                      <a:pt x="8692" y="131"/>
                    </a:lnTo>
                    <a:cubicBezTo>
                      <a:pt x="8216" y="131"/>
                      <a:pt x="7799" y="131"/>
                      <a:pt x="7359" y="227"/>
                    </a:cubicBezTo>
                    <a:cubicBezTo>
                      <a:pt x="6906" y="310"/>
                      <a:pt x="6513" y="536"/>
                      <a:pt x="6251" y="834"/>
                    </a:cubicBezTo>
                    <a:cubicBezTo>
                      <a:pt x="6097" y="1000"/>
                      <a:pt x="5989" y="1191"/>
                      <a:pt x="5954" y="1381"/>
                    </a:cubicBezTo>
                    <a:lnTo>
                      <a:pt x="5906" y="1655"/>
                    </a:lnTo>
                    <a:cubicBezTo>
                      <a:pt x="5894" y="1786"/>
                      <a:pt x="5858" y="1905"/>
                      <a:pt x="5823" y="2036"/>
                    </a:cubicBezTo>
                    <a:cubicBezTo>
                      <a:pt x="5739" y="2262"/>
                      <a:pt x="5561" y="2453"/>
                      <a:pt x="5347" y="2560"/>
                    </a:cubicBezTo>
                    <a:cubicBezTo>
                      <a:pt x="5144" y="2655"/>
                      <a:pt x="4930" y="2679"/>
                      <a:pt x="4656" y="2691"/>
                    </a:cubicBezTo>
                    <a:cubicBezTo>
                      <a:pt x="4477" y="2691"/>
                      <a:pt x="4299" y="2667"/>
                      <a:pt x="4120" y="2632"/>
                    </a:cubicBezTo>
                    <a:cubicBezTo>
                      <a:pt x="3858" y="2596"/>
                      <a:pt x="3596" y="2560"/>
                      <a:pt x="3334" y="2608"/>
                    </a:cubicBezTo>
                    <a:cubicBezTo>
                      <a:pt x="2882" y="2667"/>
                      <a:pt x="2501" y="2929"/>
                      <a:pt x="2191" y="3179"/>
                    </a:cubicBezTo>
                    <a:lnTo>
                      <a:pt x="84" y="4834"/>
                    </a:lnTo>
                    <a:cubicBezTo>
                      <a:pt x="84" y="4882"/>
                      <a:pt x="72" y="4882"/>
                      <a:pt x="60" y="488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79" name="Google Shape;1579;p50"/>
              <p:cNvSpPr/>
              <p:nvPr/>
            </p:nvSpPr>
            <p:spPr>
              <a:xfrm>
                <a:off x="5294700" y="4207200"/>
                <a:ext cx="113125" cy="161650"/>
              </a:xfrm>
              <a:custGeom>
                <a:avLst/>
                <a:gdLst/>
                <a:ahLst/>
                <a:cxnLst/>
                <a:rect l="l" t="t" r="r" b="b"/>
                <a:pathLst>
                  <a:path w="4525" h="6466" extrusionOk="0">
                    <a:moveTo>
                      <a:pt x="60" y="6465"/>
                    </a:moveTo>
                    <a:cubicBezTo>
                      <a:pt x="36" y="6465"/>
                      <a:pt x="24" y="6442"/>
                      <a:pt x="12" y="6430"/>
                    </a:cubicBezTo>
                    <a:cubicBezTo>
                      <a:pt x="0" y="6406"/>
                      <a:pt x="0" y="6358"/>
                      <a:pt x="24" y="6346"/>
                    </a:cubicBezTo>
                    <a:lnTo>
                      <a:pt x="1917" y="4822"/>
                    </a:lnTo>
                    <a:cubicBezTo>
                      <a:pt x="2060" y="4703"/>
                      <a:pt x="2203" y="4560"/>
                      <a:pt x="2227" y="4370"/>
                    </a:cubicBezTo>
                    <a:cubicBezTo>
                      <a:pt x="2239" y="4227"/>
                      <a:pt x="2167" y="4072"/>
                      <a:pt x="1977" y="3929"/>
                    </a:cubicBezTo>
                    <a:lnTo>
                      <a:pt x="1917" y="3870"/>
                    </a:lnTo>
                    <a:cubicBezTo>
                      <a:pt x="1774" y="3751"/>
                      <a:pt x="1632" y="3632"/>
                      <a:pt x="1572" y="3453"/>
                    </a:cubicBezTo>
                    <a:cubicBezTo>
                      <a:pt x="1501" y="3263"/>
                      <a:pt x="1512" y="3036"/>
                      <a:pt x="1632" y="2810"/>
                    </a:cubicBezTo>
                    <a:cubicBezTo>
                      <a:pt x="1822" y="2393"/>
                      <a:pt x="2286" y="2203"/>
                      <a:pt x="2644" y="2131"/>
                    </a:cubicBezTo>
                    <a:cubicBezTo>
                      <a:pt x="2763" y="2096"/>
                      <a:pt x="2894" y="2084"/>
                      <a:pt x="3013" y="2060"/>
                    </a:cubicBezTo>
                    <a:cubicBezTo>
                      <a:pt x="3287" y="2012"/>
                      <a:pt x="3548" y="1965"/>
                      <a:pt x="3810" y="1846"/>
                    </a:cubicBezTo>
                    <a:cubicBezTo>
                      <a:pt x="4013" y="1762"/>
                      <a:pt x="4168" y="1643"/>
                      <a:pt x="4251" y="1500"/>
                    </a:cubicBezTo>
                    <a:cubicBezTo>
                      <a:pt x="4358" y="1358"/>
                      <a:pt x="4382" y="1143"/>
                      <a:pt x="4334" y="988"/>
                    </a:cubicBezTo>
                    <a:cubicBezTo>
                      <a:pt x="4239" y="608"/>
                      <a:pt x="3894" y="346"/>
                      <a:pt x="3596" y="119"/>
                    </a:cubicBezTo>
                    <a:cubicBezTo>
                      <a:pt x="3560" y="107"/>
                      <a:pt x="3560" y="60"/>
                      <a:pt x="3584" y="36"/>
                    </a:cubicBezTo>
                    <a:cubicBezTo>
                      <a:pt x="3596" y="0"/>
                      <a:pt x="3644" y="0"/>
                      <a:pt x="3668" y="12"/>
                    </a:cubicBezTo>
                    <a:cubicBezTo>
                      <a:pt x="4001" y="250"/>
                      <a:pt x="4358" y="536"/>
                      <a:pt x="4453" y="953"/>
                    </a:cubicBezTo>
                    <a:cubicBezTo>
                      <a:pt x="4525" y="1167"/>
                      <a:pt x="4477" y="1405"/>
                      <a:pt x="4358" y="1584"/>
                    </a:cubicBezTo>
                    <a:cubicBezTo>
                      <a:pt x="4251" y="1739"/>
                      <a:pt x="4072" y="1858"/>
                      <a:pt x="3846" y="1965"/>
                    </a:cubicBezTo>
                    <a:cubicBezTo>
                      <a:pt x="3584" y="2084"/>
                      <a:pt x="3298" y="2131"/>
                      <a:pt x="3025" y="2179"/>
                    </a:cubicBezTo>
                    <a:cubicBezTo>
                      <a:pt x="2906" y="2191"/>
                      <a:pt x="2775" y="2215"/>
                      <a:pt x="2655" y="2251"/>
                    </a:cubicBezTo>
                    <a:cubicBezTo>
                      <a:pt x="2334" y="2322"/>
                      <a:pt x="1893" y="2489"/>
                      <a:pt x="1739" y="2858"/>
                    </a:cubicBezTo>
                    <a:cubicBezTo>
                      <a:pt x="1643" y="3036"/>
                      <a:pt x="1632" y="3227"/>
                      <a:pt x="1691" y="3394"/>
                    </a:cubicBezTo>
                    <a:cubicBezTo>
                      <a:pt x="1751" y="3548"/>
                      <a:pt x="1870" y="3667"/>
                      <a:pt x="2001" y="3763"/>
                    </a:cubicBezTo>
                    <a:lnTo>
                      <a:pt x="2060" y="3822"/>
                    </a:lnTo>
                    <a:cubicBezTo>
                      <a:pt x="2286" y="4001"/>
                      <a:pt x="2394" y="4203"/>
                      <a:pt x="2358" y="4394"/>
                    </a:cubicBezTo>
                    <a:cubicBezTo>
                      <a:pt x="2334" y="4620"/>
                      <a:pt x="2167" y="4775"/>
                      <a:pt x="2001" y="4929"/>
                    </a:cubicBezTo>
                    <a:lnTo>
                      <a:pt x="108" y="6442"/>
                    </a:lnTo>
                    <a:cubicBezTo>
                      <a:pt x="84" y="6442"/>
                      <a:pt x="72" y="6465"/>
                      <a:pt x="60" y="646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80" name="Google Shape;1580;p50"/>
              <p:cNvSpPr/>
              <p:nvPr/>
            </p:nvSpPr>
            <p:spPr>
              <a:xfrm>
                <a:off x="5473300" y="4222375"/>
                <a:ext cx="58950" cy="163725"/>
              </a:xfrm>
              <a:custGeom>
                <a:avLst/>
                <a:gdLst/>
                <a:ahLst/>
                <a:cxnLst/>
                <a:rect l="l" t="t" r="r" b="b"/>
                <a:pathLst>
                  <a:path w="2358" h="6549" extrusionOk="0">
                    <a:moveTo>
                      <a:pt x="1881" y="6537"/>
                    </a:moveTo>
                    <a:cubicBezTo>
                      <a:pt x="1869" y="6537"/>
                      <a:pt x="1846" y="6525"/>
                      <a:pt x="1846" y="6513"/>
                    </a:cubicBezTo>
                    <a:cubicBezTo>
                      <a:pt x="1822" y="6477"/>
                      <a:pt x="1822" y="6454"/>
                      <a:pt x="1858" y="6418"/>
                    </a:cubicBezTo>
                    <a:cubicBezTo>
                      <a:pt x="2143" y="6192"/>
                      <a:pt x="2155" y="5763"/>
                      <a:pt x="2000" y="5454"/>
                    </a:cubicBezTo>
                    <a:cubicBezTo>
                      <a:pt x="1846" y="5120"/>
                      <a:pt x="1548" y="4918"/>
                      <a:pt x="1215" y="4703"/>
                    </a:cubicBezTo>
                    <a:lnTo>
                      <a:pt x="1167" y="4680"/>
                    </a:lnTo>
                    <a:cubicBezTo>
                      <a:pt x="869" y="4489"/>
                      <a:pt x="548" y="4275"/>
                      <a:pt x="322" y="3977"/>
                    </a:cubicBezTo>
                    <a:cubicBezTo>
                      <a:pt x="60" y="3644"/>
                      <a:pt x="0" y="3191"/>
                      <a:pt x="191" y="2846"/>
                    </a:cubicBezTo>
                    <a:cubicBezTo>
                      <a:pt x="334" y="2537"/>
                      <a:pt x="607" y="2275"/>
                      <a:pt x="1036" y="2060"/>
                    </a:cubicBezTo>
                    <a:cubicBezTo>
                      <a:pt x="1143" y="2001"/>
                      <a:pt x="1250" y="1953"/>
                      <a:pt x="1346" y="1905"/>
                    </a:cubicBezTo>
                    <a:cubicBezTo>
                      <a:pt x="1584" y="1798"/>
                      <a:pt x="1810" y="1703"/>
                      <a:pt x="2000" y="1524"/>
                    </a:cubicBezTo>
                    <a:cubicBezTo>
                      <a:pt x="2143" y="1382"/>
                      <a:pt x="2227" y="1227"/>
                      <a:pt x="2227" y="1072"/>
                    </a:cubicBezTo>
                    <a:cubicBezTo>
                      <a:pt x="2227" y="905"/>
                      <a:pt x="2167" y="751"/>
                      <a:pt x="2036" y="596"/>
                    </a:cubicBezTo>
                    <a:cubicBezTo>
                      <a:pt x="1798" y="310"/>
                      <a:pt x="1429" y="227"/>
                      <a:pt x="1072" y="131"/>
                    </a:cubicBezTo>
                    <a:cubicBezTo>
                      <a:pt x="1036" y="120"/>
                      <a:pt x="1012" y="96"/>
                      <a:pt x="1024" y="60"/>
                    </a:cubicBezTo>
                    <a:cubicBezTo>
                      <a:pt x="1036" y="36"/>
                      <a:pt x="1072" y="1"/>
                      <a:pt x="1096" y="12"/>
                    </a:cubicBezTo>
                    <a:cubicBezTo>
                      <a:pt x="1488" y="108"/>
                      <a:pt x="1881" y="215"/>
                      <a:pt x="2143" y="524"/>
                    </a:cubicBezTo>
                    <a:cubicBezTo>
                      <a:pt x="2286" y="691"/>
                      <a:pt x="2358" y="893"/>
                      <a:pt x="2358" y="1084"/>
                    </a:cubicBezTo>
                    <a:cubicBezTo>
                      <a:pt x="2358" y="1286"/>
                      <a:pt x="2274" y="1477"/>
                      <a:pt x="2108" y="1644"/>
                    </a:cubicBezTo>
                    <a:cubicBezTo>
                      <a:pt x="1917" y="1834"/>
                      <a:pt x="1667" y="1941"/>
                      <a:pt x="1429" y="2060"/>
                    </a:cubicBezTo>
                    <a:cubicBezTo>
                      <a:pt x="1322" y="2096"/>
                      <a:pt x="1215" y="2156"/>
                      <a:pt x="1107" y="2203"/>
                    </a:cubicBezTo>
                    <a:cubicBezTo>
                      <a:pt x="715" y="2417"/>
                      <a:pt x="453" y="2656"/>
                      <a:pt x="322" y="2929"/>
                    </a:cubicBezTo>
                    <a:cubicBezTo>
                      <a:pt x="155" y="3251"/>
                      <a:pt x="203" y="3644"/>
                      <a:pt x="441" y="3930"/>
                    </a:cubicBezTo>
                    <a:cubicBezTo>
                      <a:pt x="655" y="4215"/>
                      <a:pt x="965" y="4406"/>
                      <a:pt x="1262" y="4596"/>
                    </a:cubicBezTo>
                    <a:lnTo>
                      <a:pt x="1310" y="4632"/>
                    </a:lnTo>
                    <a:cubicBezTo>
                      <a:pt x="1631" y="4834"/>
                      <a:pt x="1965" y="5073"/>
                      <a:pt x="2143" y="5430"/>
                    </a:cubicBezTo>
                    <a:cubicBezTo>
                      <a:pt x="2298" y="5787"/>
                      <a:pt x="2298" y="6299"/>
                      <a:pt x="1965" y="6549"/>
                    </a:cubicBezTo>
                    <a:cubicBezTo>
                      <a:pt x="1917" y="6525"/>
                      <a:pt x="1905" y="6537"/>
                      <a:pt x="1881" y="653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81" name="Google Shape;1581;p50"/>
              <p:cNvSpPr/>
              <p:nvPr/>
            </p:nvSpPr>
            <p:spPr>
              <a:xfrm>
                <a:off x="5607825" y="4207500"/>
                <a:ext cx="85150" cy="188425"/>
              </a:xfrm>
              <a:custGeom>
                <a:avLst/>
                <a:gdLst/>
                <a:ahLst/>
                <a:cxnLst/>
                <a:rect l="l" t="t" r="r" b="b"/>
                <a:pathLst>
                  <a:path w="3406" h="7537" extrusionOk="0">
                    <a:moveTo>
                      <a:pt x="2715" y="7537"/>
                    </a:moveTo>
                    <a:cubicBezTo>
                      <a:pt x="2692" y="7537"/>
                      <a:pt x="2680" y="7537"/>
                      <a:pt x="2668" y="7525"/>
                    </a:cubicBezTo>
                    <a:cubicBezTo>
                      <a:pt x="2632" y="7501"/>
                      <a:pt x="2632" y="7465"/>
                      <a:pt x="2656" y="7430"/>
                    </a:cubicBezTo>
                    <a:cubicBezTo>
                      <a:pt x="3132" y="6846"/>
                      <a:pt x="3275" y="6037"/>
                      <a:pt x="3037" y="5346"/>
                    </a:cubicBezTo>
                    <a:cubicBezTo>
                      <a:pt x="2918" y="4989"/>
                      <a:pt x="2715" y="4679"/>
                      <a:pt x="2442" y="4417"/>
                    </a:cubicBezTo>
                    <a:cubicBezTo>
                      <a:pt x="2156" y="4155"/>
                      <a:pt x="1799" y="3989"/>
                      <a:pt x="1489" y="3858"/>
                    </a:cubicBezTo>
                    <a:lnTo>
                      <a:pt x="1441" y="3846"/>
                    </a:lnTo>
                    <a:cubicBezTo>
                      <a:pt x="1108" y="3691"/>
                      <a:pt x="751" y="3548"/>
                      <a:pt x="489" y="3274"/>
                    </a:cubicBezTo>
                    <a:cubicBezTo>
                      <a:pt x="239" y="3012"/>
                      <a:pt x="72" y="2643"/>
                      <a:pt x="48" y="2203"/>
                    </a:cubicBezTo>
                    <a:cubicBezTo>
                      <a:pt x="1" y="1441"/>
                      <a:pt x="370" y="750"/>
                      <a:pt x="775" y="48"/>
                    </a:cubicBezTo>
                    <a:cubicBezTo>
                      <a:pt x="787" y="12"/>
                      <a:pt x="834" y="0"/>
                      <a:pt x="870" y="36"/>
                    </a:cubicBezTo>
                    <a:cubicBezTo>
                      <a:pt x="894" y="48"/>
                      <a:pt x="906" y="95"/>
                      <a:pt x="882" y="119"/>
                    </a:cubicBezTo>
                    <a:cubicBezTo>
                      <a:pt x="477" y="810"/>
                      <a:pt x="120" y="1477"/>
                      <a:pt x="167" y="2203"/>
                    </a:cubicBezTo>
                    <a:cubicBezTo>
                      <a:pt x="191" y="2608"/>
                      <a:pt x="334" y="2953"/>
                      <a:pt x="572" y="3203"/>
                    </a:cubicBezTo>
                    <a:cubicBezTo>
                      <a:pt x="822" y="3453"/>
                      <a:pt x="1168" y="3608"/>
                      <a:pt x="1489" y="3739"/>
                    </a:cubicBezTo>
                    <a:lnTo>
                      <a:pt x="1537" y="3751"/>
                    </a:lnTo>
                    <a:cubicBezTo>
                      <a:pt x="1858" y="3894"/>
                      <a:pt x="2239" y="4048"/>
                      <a:pt x="2537" y="4334"/>
                    </a:cubicBezTo>
                    <a:cubicBezTo>
                      <a:pt x="2811" y="4608"/>
                      <a:pt x="3025" y="4929"/>
                      <a:pt x="3156" y="5298"/>
                    </a:cubicBezTo>
                    <a:cubicBezTo>
                      <a:pt x="3406" y="6037"/>
                      <a:pt x="3251" y="6906"/>
                      <a:pt x="2739" y="7501"/>
                    </a:cubicBezTo>
                    <a:cubicBezTo>
                      <a:pt x="2751" y="7537"/>
                      <a:pt x="2727" y="7537"/>
                      <a:pt x="2715" y="753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82" name="Google Shape;1582;p50"/>
              <p:cNvSpPr/>
              <p:nvPr/>
            </p:nvSpPr>
            <p:spPr>
              <a:xfrm>
                <a:off x="5946850" y="4056875"/>
                <a:ext cx="169700" cy="63425"/>
              </a:xfrm>
              <a:custGeom>
                <a:avLst/>
                <a:gdLst/>
                <a:ahLst/>
                <a:cxnLst/>
                <a:rect l="l" t="t" r="r" b="b"/>
                <a:pathLst>
                  <a:path w="6788" h="2537" extrusionOk="0">
                    <a:moveTo>
                      <a:pt x="4823" y="2394"/>
                    </a:moveTo>
                    <a:cubicBezTo>
                      <a:pt x="4228" y="2394"/>
                      <a:pt x="3644" y="2215"/>
                      <a:pt x="3204" y="1846"/>
                    </a:cubicBezTo>
                    <a:cubicBezTo>
                      <a:pt x="2966" y="1656"/>
                      <a:pt x="2739" y="1441"/>
                      <a:pt x="2525" y="1215"/>
                    </a:cubicBezTo>
                    <a:cubicBezTo>
                      <a:pt x="2311" y="977"/>
                      <a:pt x="2073" y="739"/>
                      <a:pt x="1799" y="548"/>
                    </a:cubicBezTo>
                    <a:cubicBezTo>
                      <a:pt x="1537" y="358"/>
                      <a:pt x="1251" y="239"/>
                      <a:pt x="965" y="191"/>
                    </a:cubicBezTo>
                    <a:cubicBezTo>
                      <a:pt x="644" y="132"/>
                      <a:pt x="322" y="191"/>
                      <a:pt x="108" y="358"/>
                    </a:cubicBezTo>
                    <a:cubicBezTo>
                      <a:pt x="72" y="370"/>
                      <a:pt x="25" y="370"/>
                      <a:pt x="13" y="346"/>
                    </a:cubicBezTo>
                    <a:cubicBezTo>
                      <a:pt x="1" y="310"/>
                      <a:pt x="1" y="263"/>
                      <a:pt x="25" y="251"/>
                    </a:cubicBezTo>
                    <a:cubicBezTo>
                      <a:pt x="287" y="72"/>
                      <a:pt x="620" y="1"/>
                      <a:pt x="977" y="72"/>
                    </a:cubicBezTo>
                    <a:cubicBezTo>
                      <a:pt x="1275" y="120"/>
                      <a:pt x="1596" y="251"/>
                      <a:pt x="1870" y="465"/>
                    </a:cubicBezTo>
                    <a:cubicBezTo>
                      <a:pt x="2144" y="655"/>
                      <a:pt x="2382" y="906"/>
                      <a:pt x="2620" y="1144"/>
                    </a:cubicBezTo>
                    <a:cubicBezTo>
                      <a:pt x="2823" y="1358"/>
                      <a:pt x="3037" y="1572"/>
                      <a:pt x="3275" y="1751"/>
                    </a:cubicBezTo>
                    <a:cubicBezTo>
                      <a:pt x="4240" y="2537"/>
                      <a:pt x="5787" y="2430"/>
                      <a:pt x="6668" y="1537"/>
                    </a:cubicBezTo>
                    <a:cubicBezTo>
                      <a:pt x="6692" y="1501"/>
                      <a:pt x="6728" y="1501"/>
                      <a:pt x="6752" y="1537"/>
                    </a:cubicBezTo>
                    <a:cubicBezTo>
                      <a:pt x="6788" y="1560"/>
                      <a:pt x="6788" y="1596"/>
                      <a:pt x="6752" y="1620"/>
                    </a:cubicBezTo>
                    <a:cubicBezTo>
                      <a:pt x="6252" y="2132"/>
                      <a:pt x="5537" y="2394"/>
                      <a:pt x="4823" y="239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83" name="Google Shape;1583;p50"/>
              <p:cNvSpPr/>
              <p:nvPr/>
            </p:nvSpPr>
            <p:spPr>
              <a:xfrm>
                <a:off x="6004000" y="3872325"/>
                <a:ext cx="181000" cy="61350"/>
              </a:xfrm>
              <a:custGeom>
                <a:avLst/>
                <a:gdLst/>
                <a:ahLst/>
                <a:cxnLst/>
                <a:rect l="l" t="t" r="r" b="b"/>
                <a:pathLst>
                  <a:path w="7240" h="2454" extrusionOk="0">
                    <a:moveTo>
                      <a:pt x="61" y="2453"/>
                    </a:moveTo>
                    <a:lnTo>
                      <a:pt x="49" y="2453"/>
                    </a:lnTo>
                    <a:cubicBezTo>
                      <a:pt x="25" y="2442"/>
                      <a:pt x="1" y="2418"/>
                      <a:pt x="1" y="2382"/>
                    </a:cubicBezTo>
                    <a:cubicBezTo>
                      <a:pt x="263" y="1703"/>
                      <a:pt x="739" y="1108"/>
                      <a:pt x="1346" y="703"/>
                    </a:cubicBezTo>
                    <a:cubicBezTo>
                      <a:pt x="1954" y="310"/>
                      <a:pt x="2680" y="120"/>
                      <a:pt x="3430" y="191"/>
                    </a:cubicBezTo>
                    <a:cubicBezTo>
                      <a:pt x="3787" y="227"/>
                      <a:pt x="4144" y="310"/>
                      <a:pt x="4490" y="465"/>
                    </a:cubicBezTo>
                    <a:cubicBezTo>
                      <a:pt x="4609" y="525"/>
                      <a:pt x="4728" y="584"/>
                      <a:pt x="4823" y="632"/>
                    </a:cubicBezTo>
                    <a:cubicBezTo>
                      <a:pt x="5025" y="727"/>
                      <a:pt x="5228" y="834"/>
                      <a:pt x="5454" y="894"/>
                    </a:cubicBezTo>
                    <a:cubicBezTo>
                      <a:pt x="6109" y="1084"/>
                      <a:pt x="6883" y="691"/>
                      <a:pt x="7121" y="48"/>
                    </a:cubicBezTo>
                    <a:cubicBezTo>
                      <a:pt x="7133" y="13"/>
                      <a:pt x="7169" y="1"/>
                      <a:pt x="7192" y="1"/>
                    </a:cubicBezTo>
                    <a:cubicBezTo>
                      <a:pt x="7228" y="13"/>
                      <a:pt x="7240" y="48"/>
                      <a:pt x="7240" y="72"/>
                    </a:cubicBezTo>
                    <a:cubicBezTo>
                      <a:pt x="6990" y="787"/>
                      <a:pt x="6133" y="1227"/>
                      <a:pt x="5418" y="1013"/>
                    </a:cubicBezTo>
                    <a:cubicBezTo>
                      <a:pt x="5204" y="953"/>
                      <a:pt x="4990" y="834"/>
                      <a:pt x="4787" y="727"/>
                    </a:cubicBezTo>
                    <a:cubicBezTo>
                      <a:pt x="4680" y="668"/>
                      <a:pt x="4561" y="608"/>
                      <a:pt x="4442" y="572"/>
                    </a:cubicBezTo>
                    <a:cubicBezTo>
                      <a:pt x="4109" y="429"/>
                      <a:pt x="3775" y="346"/>
                      <a:pt x="3430" y="310"/>
                    </a:cubicBezTo>
                    <a:cubicBezTo>
                      <a:pt x="2716" y="251"/>
                      <a:pt x="2001" y="429"/>
                      <a:pt x="1418" y="798"/>
                    </a:cubicBezTo>
                    <a:cubicBezTo>
                      <a:pt x="823" y="1191"/>
                      <a:pt x="358" y="1751"/>
                      <a:pt x="120" y="2406"/>
                    </a:cubicBezTo>
                    <a:cubicBezTo>
                      <a:pt x="120" y="2442"/>
                      <a:pt x="96" y="2453"/>
                      <a:pt x="61" y="245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84" name="Google Shape;1584;p50"/>
              <p:cNvSpPr/>
              <p:nvPr/>
            </p:nvSpPr>
            <p:spPr>
              <a:xfrm>
                <a:off x="5956375" y="3664275"/>
                <a:ext cx="132800" cy="177725"/>
              </a:xfrm>
              <a:custGeom>
                <a:avLst/>
                <a:gdLst/>
                <a:ahLst/>
                <a:cxnLst/>
                <a:rect l="l" t="t" r="r" b="b"/>
                <a:pathLst>
                  <a:path w="5312" h="7109" extrusionOk="0">
                    <a:moveTo>
                      <a:pt x="561" y="7108"/>
                    </a:moveTo>
                    <a:cubicBezTo>
                      <a:pt x="537" y="7108"/>
                      <a:pt x="513" y="7085"/>
                      <a:pt x="489" y="7073"/>
                    </a:cubicBezTo>
                    <a:cubicBezTo>
                      <a:pt x="1" y="6358"/>
                      <a:pt x="84" y="5346"/>
                      <a:pt x="656" y="4727"/>
                    </a:cubicBezTo>
                    <a:cubicBezTo>
                      <a:pt x="930" y="4406"/>
                      <a:pt x="1311" y="4191"/>
                      <a:pt x="1727" y="4108"/>
                    </a:cubicBezTo>
                    <a:cubicBezTo>
                      <a:pt x="1954" y="4072"/>
                      <a:pt x="2180" y="4037"/>
                      <a:pt x="2394" y="4013"/>
                    </a:cubicBezTo>
                    <a:cubicBezTo>
                      <a:pt x="2573" y="3989"/>
                      <a:pt x="2763" y="3965"/>
                      <a:pt x="2930" y="3929"/>
                    </a:cubicBezTo>
                    <a:cubicBezTo>
                      <a:pt x="3251" y="3870"/>
                      <a:pt x="3680" y="3739"/>
                      <a:pt x="3942" y="3382"/>
                    </a:cubicBezTo>
                    <a:cubicBezTo>
                      <a:pt x="4204" y="3036"/>
                      <a:pt x="4299" y="2608"/>
                      <a:pt x="4359" y="2274"/>
                    </a:cubicBezTo>
                    <a:cubicBezTo>
                      <a:pt x="4394" y="2143"/>
                      <a:pt x="4406" y="2001"/>
                      <a:pt x="4418" y="1870"/>
                    </a:cubicBezTo>
                    <a:cubicBezTo>
                      <a:pt x="4466" y="1596"/>
                      <a:pt x="4502" y="1334"/>
                      <a:pt x="4573" y="1072"/>
                    </a:cubicBezTo>
                    <a:cubicBezTo>
                      <a:pt x="4704" y="584"/>
                      <a:pt x="4918" y="227"/>
                      <a:pt x="5216" y="24"/>
                    </a:cubicBezTo>
                    <a:cubicBezTo>
                      <a:pt x="5240" y="0"/>
                      <a:pt x="5287" y="0"/>
                      <a:pt x="5299" y="36"/>
                    </a:cubicBezTo>
                    <a:cubicBezTo>
                      <a:pt x="5311" y="60"/>
                      <a:pt x="5311" y="107"/>
                      <a:pt x="5287" y="119"/>
                    </a:cubicBezTo>
                    <a:cubicBezTo>
                      <a:pt x="5014" y="334"/>
                      <a:pt x="4811" y="643"/>
                      <a:pt x="4692" y="1120"/>
                    </a:cubicBezTo>
                    <a:cubicBezTo>
                      <a:pt x="4621" y="1370"/>
                      <a:pt x="4585" y="1643"/>
                      <a:pt x="4537" y="1893"/>
                    </a:cubicBezTo>
                    <a:cubicBezTo>
                      <a:pt x="4525" y="2024"/>
                      <a:pt x="4502" y="2179"/>
                      <a:pt x="4478" y="2310"/>
                    </a:cubicBezTo>
                    <a:cubicBezTo>
                      <a:pt x="4418" y="2667"/>
                      <a:pt x="4299" y="3120"/>
                      <a:pt x="4037" y="3477"/>
                    </a:cubicBezTo>
                    <a:cubicBezTo>
                      <a:pt x="3740" y="3858"/>
                      <a:pt x="3287" y="4025"/>
                      <a:pt x="2954" y="4072"/>
                    </a:cubicBezTo>
                    <a:cubicBezTo>
                      <a:pt x="2775" y="4096"/>
                      <a:pt x="2573" y="4132"/>
                      <a:pt x="2394" y="4144"/>
                    </a:cubicBezTo>
                    <a:cubicBezTo>
                      <a:pt x="2180" y="4168"/>
                      <a:pt x="1954" y="4191"/>
                      <a:pt x="1739" y="4251"/>
                    </a:cubicBezTo>
                    <a:cubicBezTo>
                      <a:pt x="1346" y="4334"/>
                      <a:pt x="989" y="4525"/>
                      <a:pt x="727" y="4822"/>
                    </a:cubicBezTo>
                    <a:cubicBezTo>
                      <a:pt x="180" y="5406"/>
                      <a:pt x="120" y="6346"/>
                      <a:pt x="584" y="7013"/>
                    </a:cubicBezTo>
                    <a:cubicBezTo>
                      <a:pt x="596" y="7049"/>
                      <a:pt x="596" y="7085"/>
                      <a:pt x="572" y="710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85" name="Google Shape;1585;p50"/>
              <p:cNvSpPr/>
              <p:nvPr/>
            </p:nvSpPr>
            <p:spPr>
              <a:xfrm>
                <a:off x="5716175" y="3594025"/>
                <a:ext cx="80400" cy="231600"/>
              </a:xfrm>
              <a:custGeom>
                <a:avLst/>
                <a:gdLst/>
                <a:ahLst/>
                <a:cxnLst/>
                <a:rect l="l" t="t" r="r" b="b"/>
                <a:pathLst>
                  <a:path w="3216" h="9264" extrusionOk="0">
                    <a:moveTo>
                      <a:pt x="179" y="9240"/>
                    </a:moveTo>
                    <a:cubicBezTo>
                      <a:pt x="144" y="9240"/>
                      <a:pt x="132" y="9228"/>
                      <a:pt x="120" y="9204"/>
                    </a:cubicBezTo>
                    <a:cubicBezTo>
                      <a:pt x="1" y="8811"/>
                      <a:pt x="48" y="8371"/>
                      <a:pt x="239" y="7859"/>
                    </a:cubicBezTo>
                    <a:cubicBezTo>
                      <a:pt x="394" y="7454"/>
                      <a:pt x="644" y="7085"/>
                      <a:pt x="858" y="6739"/>
                    </a:cubicBezTo>
                    <a:lnTo>
                      <a:pt x="894" y="6704"/>
                    </a:lnTo>
                    <a:cubicBezTo>
                      <a:pt x="1132" y="6323"/>
                      <a:pt x="1370" y="5954"/>
                      <a:pt x="1489" y="5537"/>
                    </a:cubicBezTo>
                    <a:cubicBezTo>
                      <a:pt x="1608" y="5168"/>
                      <a:pt x="1608" y="4739"/>
                      <a:pt x="1489" y="4263"/>
                    </a:cubicBezTo>
                    <a:cubicBezTo>
                      <a:pt x="1441" y="4049"/>
                      <a:pt x="1370" y="3858"/>
                      <a:pt x="1310" y="3668"/>
                    </a:cubicBezTo>
                    <a:cubicBezTo>
                      <a:pt x="1239" y="3441"/>
                      <a:pt x="1156" y="3215"/>
                      <a:pt x="1120" y="2989"/>
                    </a:cubicBezTo>
                    <a:cubicBezTo>
                      <a:pt x="1001" y="2501"/>
                      <a:pt x="1001" y="2036"/>
                      <a:pt x="1144" y="1655"/>
                    </a:cubicBezTo>
                    <a:cubicBezTo>
                      <a:pt x="1441" y="762"/>
                      <a:pt x="2251" y="108"/>
                      <a:pt x="3144" y="0"/>
                    </a:cubicBezTo>
                    <a:cubicBezTo>
                      <a:pt x="3168" y="0"/>
                      <a:pt x="3203" y="12"/>
                      <a:pt x="3215" y="60"/>
                    </a:cubicBezTo>
                    <a:cubicBezTo>
                      <a:pt x="3215" y="96"/>
                      <a:pt x="3203" y="120"/>
                      <a:pt x="3156" y="131"/>
                    </a:cubicBezTo>
                    <a:cubicBezTo>
                      <a:pt x="2322" y="227"/>
                      <a:pt x="1548" y="870"/>
                      <a:pt x="1275" y="1703"/>
                    </a:cubicBezTo>
                    <a:cubicBezTo>
                      <a:pt x="1144" y="2072"/>
                      <a:pt x="1144" y="2501"/>
                      <a:pt x="1251" y="2977"/>
                    </a:cubicBezTo>
                    <a:cubicBezTo>
                      <a:pt x="1310" y="3203"/>
                      <a:pt x="1370" y="3429"/>
                      <a:pt x="1441" y="3644"/>
                    </a:cubicBezTo>
                    <a:cubicBezTo>
                      <a:pt x="1501" y="3846"/>
                      <a:pt x="1572" y="4049"/>
                      <a:pt x="1620" y="4263"/>
                    </a:cubicBezTo>
                    <a:cubicBezTo>
                      <a:pt x="1751" y="4751"/>
                      <a:pt x="1751" y="5215"/>
                      <a:pt x="1620" y="5596"/>
                    </a:cubicBezTo>
                    <a:cubicBezTo>
                      <a:pt x="1489" y="6025"/>
                      <a:pt x="1263" y="6406"/>
                      <a:pt x="1013" y="6787"/>
                    </a:cubicBezTo>
                    <a:lnTo>
                      <a:pt x="977" y="6835"/>
                    </a:lnTo>
                    <a:cubicBezTo>
                      <a:pt x="763" y="7180"/>
                      <a:pt x="525" y="7537"/>
                      <a:pt x="358" y="7930"/>
                    </a:cubicBezTo>
                    <a:cubicBezTo>
                      <a:pt x="167" y="8406"/>
                      <a:pt x="132" y="8823"/>
                      <a:pt x="239" y="9180"/>
                    </a:cubicBezTo>
                    <a:cubicBezTo>
                      <a:pt x="251" y="9216"/>
                      <a:pt x="227" y="9264"/>
                      <a:pt x="191" y="9264"/>
                    </a:cubicBezTo>
                    <a:cubicBezTo>
                      <a:pt x="191" y="9240"/>
                      <a:pt x="179" y="9240"/>
                      <a:pt x="179" y="924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86" name="Google Shape;1586;p50"/>
              <p:cNvSpPr/>
              <p:nvPr/>
            </p:nvSpPr>
            <p:spPr>
              <a:xfrm>
                <a:off x="5343225" y="3704450"/>
                <a:ext cx="90500" cy="231900"/>
              </a:xfrm>
              <a:custGeom>
                <a:avLst/>
                <a:gdLst/>
                <a:ahLst/>
                <a:cxnLst/>
                <a:rect l="l" t="t" r="r" b="b"/>
                <a:pathLst>
                  <a:path w="3620" h="9276" extrusionOk="0">
                    <a:moveTo>
                      <a:pt x="3548" y="9276"/>
                    </a:moveTo>
                    <a:lnTo>
                      <a:pt x="3536" y="9276"/>
                    </a:lnTo>
                    <a:cubicBezTo>
                      <a:pt x="3143" y="9145"/>
                      <a:pt x="2846" y="8776"/>
                      <a:pt x="2703" y="8264"/>
                    </a:cubicBezTo>
                    <a:cubicBezTo>
                      <a:pt x="2596" y="7894"/>
                      <a:pt x="2560" y="7466"/>
                      <a:pt x="2608" y="6942"/>
                    </a:cubicBezTo>
                    <a:lnTo>
                      <a:pt x="2619" y="6751"/>
                    </a:lnTo>
                    <a:cubicBezTo>
                      <a:pt x="2655" y="6394"/>
                      <a:pt x="2679" y="6013"/>
                      <a:pt x="2655" y="5656"/>
                    </a:cubicBezTo>
                    <a:cubicBezTo>
                      <a:pt x="2619" y="5228"/>
                      <a:pt x="2441" y="4823"/>
                      <a:pt x="2143" y="4525"/>
                    </a:cubicBezTo>
                    <a:cubicBezTo>
                      <a:pt x="1965" y="4335"/>
                      <a:pt x="1750" y="4168"/>
                      <a:pt x="1536" y="4013"/>
                    </a:cubicBezTo>
                    <a:cubicBezTo>
                      <a:pt x="1405" y="3906"/>
                      <a:pt x="1274" y="3799"/>
                      <a:pt x="1155" y="3692"/>
                    </a:cubicBezTo>
                    <a:cubicBezTo>
                      <a:pt x="810" y="3394"/>
                      <a:pt x="536" y="3025"/>
                      <a:pt x="357" y="2620"/>
                    </a:cubicBezTo>
                    <a:cubicBezTo>
                      <a:pt x="0" y="1787"/>
                      <a:pt x="0" y="822"/>
                      <a:pt x="393" y="48"/>
                    </a:cubicBezTo>
                    <a:cubicBezTo>
                      <a:pt x="405" y="24"/>
                      <a:pt x="453" y="1"/>
                      <a:pt x="476" y="24"/>
                    </a:cubicBezTo>
                    <a:cubicBezTo>
                      <a:pt x="512" y="36"/>
                      <a:pt x="524" y="84"/>
                      <a:pt x="512" y="108"/>
                    </a:cubicBezTo>
                    <a:cubicBezTo>
                      <a:pt x="143" y="858"/>
                      <a:pt x="119" y="1775"/>
                      <a:pt x="476" y="2584"/>
                    </a:cubicBezTo>
                    <a:cubicBezTo>
                      <a:pt x="643" y="2965"/>
                      <a:pt x="893" y="3311"/>
                      <a:pt x="1226" y="3608"/>
                    </a:cubicBezTo>
                    <a:cubicBezTo>
                      <a:pt x="1346" y="3715"/>
                      <a:pt x="1476" y="3811"/>
                      <a:pt x="1607" y="3918"/>
                    </a:cubicBezTo>
                    <a:cubicBezTo>
                      <a:pt x="1822" y="4085"/>
                      <a:pt x="2048" y="4263"/>
                      <a:pt x="2238" y="4454"/>
                    </a:cubicBezTo>
                    <a:cubicBezTo>
                      <a:pt x="2548" y="4763"/>
                      <a:pt x="2739" y="5204"/>
                      <a:pt x="2774" y="5656"/>
                    </a:cubicBezTo>
                    <a:cubicBezTo>
                      <a:pt x="2798" y="6037"/>
                      <a:pt x="2774" y="6406"/>
                      <a:pt x="2739" y="6775"/>
                    </a:cubicBezTo>
                    <a:lnTo>
                      <a:pt x="2727" y="6990"/>
                    </a:lnTo>
                    <a:cubicBezTo>
                      <a:pt x="2679" y="7478"/>
                      <a:pt x="2703" y="7894"/>
                      <a:pt x="2822" y="8252"/>
                    </a:cubicBezTo>
                    <a:cubicBezTo>
                      <a:pt x="2881" y="8478"/>
                      <a:pt x="3084" y="9014"/>
                      <a:pt x="3572" y="9192"/>
                    </a:cubicBezTo>
                    <a:cubicBezTo>
                      <a:pt x="3608" y="9204"/>
                      <a:pt x="3620" y="9228"/>
                      <a:pt x="3620" y="9264"/>
                    </a:cubicBezTo>
                    <a:cubicBezTo>
                      <a:pt x="3596" y="9264"/>
                      <a:pt x="3560" y="9276"/>
                      <a:pt x="3548" y="927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87" name="Google Shape;1587;p50"/>
              <p:cNvSpPr/>
              <p:nvPr/>
            </p:nvSpPr>
            <p:spPr>
              <a:xfrm>
                <a:off x="4961025" y="4088125"/>
                <a:ext cx="263750" cy="48850"/>
              </a:xfrm>
              <a:custGeom>
                <a:avLst/>
                <a:gdLst/>
                <a:ahLst/>
                <a:cxnLst/>
                <a:rect l="l" t="t" r="r" b="b"/>
                <a:pathLst>
                  <a:path w="10550" h="1954" extrusionOk="0">
                    <a:moveTo>
                      <a:pt x="4120" y="1953"/>
                    </a:moveTo>
                    <a:cubicBezTo>
                      <a:pt x="3965" y="1953"/>
                      <a:pt x="3799" y="1918"/>
                      <a:pt x="3644" y="1882"/>
                    </a:cubicBezTo>
                    <a:cubicBezTo>
                      <a:pt x="3263" y="1775"/>
                      <a:pt x="2941" y="1584"/>
                      <a:pt x="2608" y="1394"/>
                    </a:cubicBezTo>
                    <a:cubicBezTo>
                      <a:pt x="2525" y="1346"/>
                      <a:pt x="2417" y="1299"/>
                      <a:pt x="2322" y="1239"/>
                    </a:cubicBezTo>
                    <a:cubicBezTo>
                      <a:pt x="1953" y="1049"/>
                      <a:pt x="1465" y="822"/>
                      <a:pt x="977" y="906"/>
                    </a:cubicBezTo>
                    <a:cubicBezTo>
                      <a:pt x="751" y="953"/>
                      <a:pt x="536" y="1072"/>
                      <a:pt x="381" y="1239"/>
                    </a:cubicBezTo>
                    <a:cubicBezTo>
                      <a:pt x="215" y="1418"/>
                      <a:pt x="120" y="1656"/>
                      <a:pt x="167" y="1846"/>
                    </a:cubicBezTo>
                    <a:cubicBezTo>
                      <a:pt x="167" y="1882"/>
                      <a:pt x="155" y="1918"/>
                      <a:pt x="120" y="1918"/>
                    </a:cubicBezTo>
                    <a:cubicBezTo>
                      <a:pt x="96" y="1918"/>
                      <a:pt x="48" y="1906"/>
                      <a:pt x="48" y="1882"/>
                    </a:cubicBezTo>
                    <a:cubicBezTo>
                      <a:pt x="0" y="1644"/>
                      <a:pt x="96" y="1370"/>
                      <a:pt x="286" y="1168"/>
                    </a:cubicBezTo>
                    <a:cubicBezTo>
                      <a:pt x="465" y="965"/>
                      <a:pt x="703" y="834"/>
                      <a:pt x="941" y="787"/>
                    </a:cubicBezTo>
                    <a:cubicBezTo>
                      <a:pt x="1465" y="703"/>
                      <a:pt x="1989" y="929"/>
                      <a:pt x="2370" y="1132"/>
                    </a:cubicBezTo>
                    <a:cubicBezTo>
                      <a:pt x="2477" y="1191"/>
                      <a:pt x="2560" y="1239"/>
                      <a:pt x="2667" y="1299"/>
                    </a:cubicBezTo>
                    <a:cubicBezTo>
                      <a:pt x="2977" y="1477"/>
                      <a:pt x="3310" y="1668"/>
                      <a:pt x="3668" y="1763"/>
                    </a:cubicBezTo>
                    <a:cubicBezTo>
                      <a:pt x="3918" y="1834"/>
                      <a:pt x="4144" y="1834"/>
                      <a:pt x="4370" y="1799"/>
                    </a:cubicBezTo>
                    <a:cubicBezTo>
                      <a:pt x="4572" y="1763"/>
                      <a:pt x="4787" y="1680"/>
                      <a:pt x="5025" y="1537"/>
                    </a:cubicBezTo>
                    <a:cubicBezTo>
                      <a:pt x="5204" y="1430"/>
                      <a:pt x="5358" y="1299"/>
                      <a:pt x="5525" y="1180"/>
                    </a:cubicBezTo>
                    <a:cubicBezTo>
                      <a:pt x="5751" y="1013"/>
                      <a:pt x="5977" y="834"/>
                      <a:pt x="6227" y="703"/>
                    </a:cubicBezTo>
                    <a:cubicBezTo>
                      <a:pt x="6656" y="465"/>
                      <a:pt x="7120" y="287"/>
                      <a:pt x="7609" y="191"/>
                    </a:cubicBezTo>
                    <a:cubicBezTo>
                      <a:pt x="8609" y="1"/>
                      <a:pt x="9621" y="108"/>
                      <a:pt x="10502" y="513"/>
                    </a:cubicBezTo>
                    <a:cubicBezTo>
                      <a:pt x="10526" y="525"/>
                      <a:pt x="10549" y="548"/>
                      <a:pt x="10526" y="596"/>
                    </a:cubicBezTo>
                    <a:cubicBezTo>
                      <a:pt x="10514" y="632"/>
                      <a:pt x="10490" y="644"/>
                      <a:pt x="10442" y="632"/>
                    </a:cubicBezTo>
                    <a:cubicBezTo>
                      <a:pt x="9597" y="239"/>
                      <a:pt x="8597" y="132"/>
                      <a:pt x="7632" y="334"/>
                    </a:cubicBezTo>
                    <a:cubicBezTo>
                      <a:pt x="7168" y="418"/>
                      <a:pt x="6704" y="584"/>
                      <a:pt x="6287" y="822"/>
                    </a:cubicBezTo>
                    <a:cubicBezTo>
                      <a:pt x="6049" y="953"/>
                      <a:pt x="5823" y="1120"/>
                      <a:pt x="5620" y="1287"/>
                    </a:cubicBezTo>
                    <a:cubicBezTo>
                      <a:pt x="5454" y="1406"/>
                      <a:pt x="5275" y="1537"/>
                      <a:pt x="5096" y="1656"/>
                    </a:cubicBezTo>
                    <a:cubicBezTo>
                      <a:pt x="4846" y="1799"/>
                      <a:pt x="4620" y="1906"/>
                      <a:pt x="4418" y="1942"/>
                    </a:cubicBezTo>
                    <a:cubicBezTo>
                      <a:pt x="4299" y="1953"/>
                      <a:pt x="4203" y="1953"/>
                      <a:pt x="4120" y="195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88" name="Google Shape;1588;p50"/>
              <p:cNvSpPr/>
              <p:nvPr/>
            </p:nvSpPr>
            <p:spPr>
              <a:xfrm>
                <a:off x="5315825" y="4268225"/>
                <a:ext cx="121775" cy="242600"/>
              </a:xfrm>
              <a:custGeom>
                <a:avLst/>
                <a:gdLst/>
                <a:ahLst/>
                <a:cxnLst/>
                <a:rect l="l" t="t" r="r" b="b"/>
                <a:pathLst>
                  <a:path w="4871" h="9704" extrusionOk="0">
                    <a:moveTo>
                      <a:pt x="72" y="9704"/>
                    </a:moveTo>
                    <a:cubicBezTo>
                      <a:pt x="48" y="9704"/>
                      <a:pt x="13" y="9668"/>
                      <a:pt x="13" y="9644"/>
                    </a:cubicBezTo>
                    <a:cubicBezTo>
                      <a:pt x="1" y="9204"/>
                      <a:pt x="203" y="8739"/>
                      <a:pt x="644" y="8287"/>
                    </a:cubicBezTo>
                    <a:cubicBezTo>
                      <a:pt x="798" y="8132"/>
                      <a:pt x="965" y="7977"/>
                      <a:pt x="1144" y="7834"/>
                    </a:cubicBezTo>
                    <a:cubicBezTo>
                      <a:pt x="1334" y="7644"/>
                      <a:pt x="1549" y="7489"/>
                      <a:pt x="1727" y="7275"/>
                    </a:cubicBezTo>
                    <a:cubicBezTo>
                      <a:pt x="2037" y="6941"/>
                      <a:pt x="2251" y="6489"/>
                      <a:pt x="2334" y="5977"/>
                    </a:cubicBezTo>
                    <a:cubicBezTo>
                      <a:pt x="2430" y="5465"/>
                      <a:pt x="2406" y="4929"/>
                      <a:pt x="2382" y="4524"/>
                    </a:cubicBezTo>
                    <a:cubicBezTo>
                      <a:pt x="2370" y="4358"/>
                      <a:pt x="2346" y="4179"/>
                      <a:pt x="2334" y="4012"/>
                    </a:cubicBezTo>
                    <a:cubicBezTo>
                      <a:pt x="2263" y="3215"/>
                      <a:pt x="2168" y="2369"/>
                      <a:pt x="2442" y="1584"/>
                    </a:cubicBezTo>
                    <a:cubicBezTo>
                      <a:pt x="2584" y="1095"/>
                      <a:pt x="2918" y="691"/>
                      <a:pt x="3346" y="393"/>
                    </a:cubicBezTo>
                    <a:cubicBezTo>
                      <a:pt x="3823" y="71"/>
                      <a:pt x="4370" y="0"/>
                      <a:pt x="4823" y="191"/>
                    </a:cubicBezTo>
                    <a:cubicBezTo>
                      <a:pt x="4847" y="214"/>
                      <a:pt x="4870" y="238"/>
                      <a:pt x="4847" y="286"/>
                    </a:cubicBezTo>
                    <a:cubicBezTo>
                      <a:pt x="4835" y="310"/>
                      <a:pt x="4811" y="333"/>
                      <a:pt x="4763" y="310"/>
                    </a:cubicBezTo>
                    <a:cubicBezTo>
                      <a:pt x="4287" y="107"/>
                      <a:pt x="3751" y="274"/>
                      <a:pt x="3418" y="488"/>
                    </a:cubicBezTo>
                    <a:cubicBezTo>
                      <a:pt x="3001" y="762"/>
                      <a:pt x="2703" y="1167"/>
                      <a:pt x="2561" y="1607"/>
                    </a:cubicBezTo>
                    <a:cubicBezTo>
                      <a:pt x="2311" y="2381"/>
                      <a:pt x="2382" y="3203"/>
                      <a:pt x="2453" y="4001"/>
                    </a:cubicBezTo>
                    <a:cubicBezTo>
                      <a:pt x="2465" y="4179"/>
                      <a:pt x="2489" y="4346"/>
                      <a:pt x="2501" y="4524"/>
                    </a:cubicBezTo>
                    <a:cubicBezTo>
                      <a:pt x="2525" y="4941"/>
                      <a:pt x="2561" y="5477"/>
                      <a:pt x="2453" y="6013"/>
                    </a:cubicBezTo>
                    <a:cubicBezTo>
                      <a:pt x="2370" y="6548"/>
                      <a:pt x="2144" y="7013"/>
                      <a:pt x="1810" y="7370"/>
                    </a:cubicBezTo>
                    <a:cubicBezTo>
                      <a:pt x="1632" y="7572"/>
                      <a:pt x="1429" y="7751"/>
                      <a:pt x="1239" y="7918"/>
                    </a:cubicBezTo>
                    <a:cubicBezTo>
                      <a:pt x="1072" y="8072"/>
                      <a:pt x="894" y="8215"/>
                      <a:pt x="739" y="8382"/>
                    </a:cubicBezTo>
                    <a:cubicBezTo>
                      <a:pt x="346" y="8811"/>
                      <a:pt x="144" y="9227"/>
                      <a:pt x="167" y="9644"/>
                    </a:cubicBezTo>
                    <a:cubicBezTo>
                      <a:pt x="132" y="9680"/>
                      <a:pt x="108" y="9704"/>
                      <a:pt x="72" y="970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89" name="Google Shape;1589;p50"/>
              <p:cNvSpPr/>
              <p:nvPr/>
            </p:nvSpPr>
            <p:spPr>
              <a:xfrm>
                <a:off x="5568850" y="4177725"/>
                <a:ext cx="3275" cy="8650"/>
              </a:xfrm>
              <a:custGeom>
                <a:avLst/>
                <a:gdLst/>
                <a:ahLst/>
                <a:cxnLst/>
                <a:rect l="l" t="t" r="r" b="b"/>
                <a:pathLst>
                  <a:path w="131" h="346" extrusionOk="0">
                    <a:moveTo>
                      <a:pt x="60" y="346"/>
                    </a:moveTo>
                    <a:cubicBezTo>
                      <a:pt x="24" y="346"/>
                      <a:pt x="0" y="322"/>
                      <a:pt x="0" y="286"/>
                    </a:cubicBezTo>
                    <a:lnTo>
                      <a:pt x="0" y="60"/>
                    </a:lnTo>
                    <a:cubicBezTo>
                      <a:pt x="0" y="36"/>
                      <a:pt x="24" y="1"/>
                      <a:pt x="60" y="1"/>
                    </a:cubicBezTo>
                    <a:cubicBezTo>
                      <a:pt x="83" y="1"/>
                      <a:pt x="119" y="36"/>
                      <a:pt x="119" y="60"/>
                    </a:cubicBezTo>
                    <a:lnTo>
                      <a:pt x="119" y="286"/>
                    </a:lnTo>
                    <a:cubicBezTo>
                      <a:pt x="131" y="322"/>
                      <a:pt x="107" y="346"/>
                      <a:pt x="60" y="34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90" name="Google Shape;1590;p50"/>
              <p:cNvSpPr/>
              <p:nvPr/>
            </p:nvSpPr>
            <p:spPr>
              <a:xfrm>
                <a:off x="5547400" y="4162850"/>
                <a:ext cx="69100" cy="279825"/>
              </a:xfrm>
              <a:custGeom>
                <a:avLst/>
                <a:gdLst/>
                <a:ahLst/>
                <a:cxnLst/>
                <a:rect l="l" t="t" r="r" b="b"/>
                <a:pathLst>
                  <a:path w="2764" h="11193" extrusionOk="0">
                    <a:moveTo>
                      <a:pt x="2704" y="11192"/>
                    </a:moveTo>
                    <a:lnTo>
                      <a:pt x="2668" y="11192"/>
                    </a:lnTo>
                    <a:cubicBezTo>
                      <a:pt x="1751" y="10752"/>
                      <a:pt x="1108" y="9728"/>
                      <a:pt x="1037" y="8608"/>
                    </a:cubicBezTo>
                    <a:cubicBezTo>
                      <a:pt x="1001" y="8037"/>
                      <a:pt x="1144" y="7501"/>
                      <a:pt x="1394" y="7061"/>
                    </a:cubicBezTo>
                    <a:cubicBezTo>
                      <a:pt x="1441" y="6965"/>
                      <a:pt x="1501" y="6894"/>
                      <a:pt x="1537" y="6811"/>
                    </a:cubicBezTo>
                    <a:cubicBezTo>
                      <a:pt x="1632" y="6668"/>
                      <a:pt x="1715" y="6525"/>
                      <a:pt x="1775" y="6370"/>
                    </a:cubicBezTo>
                    <a:cubicBezTo>
                      <a:pt x="1918" y="6108"/>
                      <a:pt x="1953" y="5870"/>
                      <a:pt x="1894" y="5656"/>
                    </a:cubicBezTo>
                    <a:cubicBezTo>
                      <a:pt x="1858" y="5453"/>
                      <a:pt x="1739" y="5239"/>
                      <a:pt x="1513" y="5037"/>
                    </a:cubicBezTo>
                    <a:cubicBezTo>
                      <a:pt x="1406" y="4929"/>
                      <a:pt x="1287" y="4822"/>
                      <a:pt x="1180" y="4739"/>
                    </a:cubicBezTo>
                    <a:cubicBezTo>
                      <a:pt x="1096" y="4667"/>
                      <a:pt x="1025" y="4584"/>
                      <a:pt x="929" y="4513"/>
                    </a:cubicBezTo>
                    <a:cubicBezTo>
                      <a:pt x="548" y="4167"/>
                      <a:pt x="275" y="3679"/>
                      <a:pt x="179" y="3120"/>
                    </a:cubicBezTo>
                    <a:cubicBezTo>
                      <a:pt x="1" y="2072"/>
                      <a:pt x="394" y="1072"/>
                      <a:pt x="822" y="48"/>
                    </a:cubicBezTo>
                    <a:cubicBezTo>
                      <a:pt x="834" y="24"/>
                      <a:pt x="870" y="0"/>
                      <a:pt x="918" y="24"/>
                    </a:cubicBezTo>
                    <a:cubicBezTo>
                      <a:pt x="941" y="36"/>
                      <a:pt x="953" y="60"/>
                      <a:pt x="941" y="107"/>
                    </a:cubicBezTo>
                    <a:cubicBezTo>
                      <a:pt x="513" y="1119"/>
                      <a:pt x="120" y="2108"/>
                      <a:pt x="298" y="3096"/>
                    </a:cubicBezTo>
                    <a:cubicBezTo>
                      <a:pt x="394" y="3632"/>
                      <a:pt x="644" y="4108"/>
                      <a:pt x="1001" y="4429"/>
                    </a:cubicBezTo>
                    <a:cubicBezTo>
                      <a:pt x="1072" y="4501"/>
                      <a:pt x="1168" y="4572"/>
                      <a:pt x="1263" y="4644"/>
                    </a:cubicBezTo>
                    <a:cubicBezTo>
                      <a:pt x="1370" y="4751"/>
                      <a:pt x="1489" y="4846"/>
                      <a:pt x="1596" y="4965"/>
                    </a:cubicBezTo>
                    <a:cubicBezTo>
                      <a:pt x="1834" y="5203"/>
                      <a:pt x="1965" y="5418"/>
                      <a:pt x="2013" y="5656"/>
                    </a:cubicBezTo>
                    <a:cubicBezTo>
                      <a:pt x="2072" y="5894"/>
                      <a:pt x="2025" y="6168"/>
                      <a:pt x="1882" y="6465"/>
                    </a:cubicBezTo>
                    <a:cubicBezTo>
                      <a:pt x="1811" y="6608"/>
                      <a:pt x="1715" y="6763"/>
                      <a:pt x="1632" y="6894"/>
                    </a:cubicBezTo>
                    <a:cubicBezTo>
                      <a:pt x="1584" y="6965"/>
                      <a:pt x="1525" y="7061"/>
                      <a:pt x="1477" y="7144"/>
                    </a:cubicBezTo>
                    <a:cubicBezTo>
                      <a:pt x="1227" y="7561"/>
                      <a:pt x="1120" y="8085"/>
                      <a:pt x="1132" y="8620"/>
                    </a:cubicBezTo>
                    <a:cubicBezTo>
                      <a:pt x="1191" y="9704"/>
                      <a:pt x="1822" y="10692"/>
                      <a:pt x="2704" y="11109"/>
                    </a:cubicBezTo>
                    <a:cubicBezTo>
                      <a:pt x="2727" y="11121"/>
                      <a:pt x="2739" y="11168"/>
                      <a:pt x="2727" y="11192"/>
                    </a:cubicBezTo>
                    <a:cubicBezTo>
                      <a:pt x="2763" y="11180"/>
                      <a:pt x="2727" y="11192"/>
                      <a:pt x="2704" y="1119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91" name="Google Shape;1591;p50"/>
              <p:cNvSpPr/>
              <p:nvPr/>
            </p:nvSpPr>
            <p:spPr>
              <a:xfrm>
                <a:off x="5369400" y="4097950"/>
                <a:ext cx="207200" cy="103325"/>
              </a:xfrm>
              <a:custGeom>
                <a:avLst/>
                <a:gdLst/>
                <a:ahLst/>
                <a:cxnLst/>
                <a:rect l="l" t="t" r="r" b="b"/>
                <a:pathLst>
                  <a:path w="8288" h="4133" extrusionOk="0">
                    <a:moveTo>
                      <a:pt x="60" y="4132"/>
                    </a:moveTo>
                    <a:lnTo>
                      <a:pt x="60" y="4132"/>
                    </a:lnTo>
                    <a:cubicBezTo>
                      <a:pt x="25" y="4132"/>
                      <a:pt x="1" y="4108"/>
                      <a:pt x="1" y="4073"/>
                    </a:cubicBezTo>
                    <a:cubicBezTo>
                      <a:pt x="1" y="3668"/>
                      <a:pt x="251" y="3287"/>
                      <a:pt x="668" y="3037"/>
                    </a:cubicBezTo>
                    <a:cubicBezTo>
                      <a:pt x="1025" y="2811"/>
                      <a:pt x="1453" y="2739"/>
                      <a:pt x="1858" y="2692"/>
                    </a:cubicBezTo>
                    <a:cubicBezTo>
                      <a:pt x="1942" y="2680"/>
                      <a:pt x="2025" y="2680"/>
                      <a:pt x="2108" y="2656"/>
                    </a:cubicBezTo>
                    <a:cubicBezTo>
                      <a:pt x="2430" y="2632"/>
                      <a:pt x="2751" y="2596"/>
                      <a:pt x="3061" y="2513"/>
                    </a:cubicBezTo>
                    <a:cubicBezTo>
                      <a:pt x="3466" y="2406"/>
                      <a:pt x="3811" y="2180"/>
                      <a:pt x="4037" y="1870"/>
                    </a:cubicBezTo>
                    <a:cubicBezTo>
                      <a:pt x="4120" y="1751"/>
                      <a:pt x="4192" y="1632"/>
                      <a:pt x="4275" y="1525"/>
                    </a:cubicBezTo>
                    <a:cubicBezTo>
                      <a:pt x="4418" y="1310"/>
                      <a:pt x="4573" y="1072"/>
                      <a:pt x="4775" y="894"/>
                    </a:cubicBezTo>
                    <a:cubicBezTo>
                      <a:pt x="5073" y="608"/>
                      <a:pt x="5442" y="382"/>
                      <a:pt x="5847" y="263"/>
                    </a:cubicBezTo>
                    <a:cubicBezTo>
                      <a:pt x="6680" y="1"/>
                      <a:pt x="7585" y="120"/>
                      <a:pt x="8264" y="572"/>
                    </a:cubicBezTo>
                    <a:cubicBezTo>
                      <a:pt x="8288" y="596"/>
                      <a:pt x="8288" y="632"/>
                      <a:pt x="8276" y="667"/>
                    </a:cubicBezTo>
                    <a:cubicBezTo>
                      <a:pt x="8264" y="691"/>
                      <a:pt x="8216" y="691"/>
                      <a:pt x="8180" y="679"/>
                    </a:cubicBezTo>
                    <a:cubicBezTo>
                      <a:pt x="7549" y="251"/>
                      <a:pt x="6692" y="132"/>
                      <a:pt x="5894" y="382"/>
                    </a:cubicBezTo>
                    <a:cubicBezTo>
                      <a:pt x="5502" y="501"/>
                      <a:pt x="5144" y="715"/>
                      <a:pt x="4871" y="977"/>
                    </a:cubicBezTo>
                    <a:cubicBezTo>
                      <a:pt x="4668" y="1156"/>
                      <a:pt x="4525" y="1382"/>
                      <a:pt x="4370" y="1608"/>
                    </a:cubicBezTo>
                    <a:cubicBezTo>
                      <a:pt x="4299" y="1727"/>
                      <a:pt x="4216" y="1846"/>
                      <a:pt x="4132" y="1965"/>
                    </a:cubicBezTo>
                    <a:cubicBezTo>
                      <a:pt x="3894" y="2299"/>
                      <a:pt x="3525" y="2537"/>
                      <a:pt x="3108" y="2656"/>
                    </a:cubicBezTo>
                    <a:cubicBezTo>
                      <a:pt x="2799" y="2751"/>
                      <a:pt x="2454" y="2775"/>
                      <a:pt x="2144" y="2811"/>
                    </a:cubicBezTo>
                    <a:cubicBezTo>
                      <a:pt x="2049" y="2822"/>
                      <a:pt x="1977" y="2822"/>
                      <a:pt x="1894" y="2834"/>
                    </a:cubicBezTo>
                    <a:cubicBezTo>
                      <a:pt x="1501" y="2882"/>
                      <a:pt x="1084" y="2953"/>
                      <a:pt x="739" y="3168"/>
                    </a:cubicBezTo>
                    <a:cubicBezTo>
                      <a:pt x="370" y="3406"/>
                      <a:pt x="144" y="3751"/>
                      <a:pt x="132" y="4108"/>
                    </a:cubicBezTo>
                    <a:cubicBezTo>
                      <a:pt x="120" y="4108"/>
                      <a:pt x="108" y="4132"/>
                      <a:pt x="60" y="413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92" name="Google Shape;1592;p50"/>
              <p:cNvSpPr/>
              <p:nvPr/>
            </p:nvSpPr>
            <p:spPr>
              <a:xfrm>
                <a:off x="5238750" y="4081875"/>
                <a:ext cx="192900" cy="56875"/>
              </a:xfrm>
              <a:custGeom>
                <a:avLst/>
                <a:gdLst/>
                <a:ahLst/>
                <a:cxnLst/>
                <a:rect l="l" t="t" r="r" b="b"/>
                <a:pathLst>
                  <a:path w="7716" h="2275" extrusionOk="0">
                    <a:moveTo>
                      <a:pt x="71" y="2275"/>
                    </a:moveTo>
                    <a:lnTo>
                      <a:pt x="48" y="2275"/>
                    </a:lnTo>
                    <a:cubicBezTo>
                      <a:pt x="12" y="2263"/>
                      <a:pt x="0" y="2227"/>
                      <a:pt x="12" y="2203"/>
                    </a:cubicBezTo>
                    <a:cubicBezTo>
                      <a:pt x="131" y="1894"/>
                      <a:pt x="464" y="1668"/>
                      <a:pt x="893" y="1572"/>
                    </a:cubicBezTo>
                    <a:cubicBezTo>
                      <a:pt x="1250" y="1501"/>
                      <a:pt x="1619" y="1537"/>
                      <a:pt x="1965" y="1572"/>
                    </a:cubicBezTo>
                    <a:lnTo>
                      <a:pt x="2012" y="1572"/>
                    </a:lnTo>
                    <a:cubicBezTo>
                      <a:pt x="2334" y="1620"/>
                      <a:pt x="2679" y="1668"/>
                      <a:pt x="3012" y="1608"/>
                    </a:cubicBezTo>
                    <a:cubicBezTo>
                      <a:pt x="3322" y="1572"/>
                      <a:pt x="3620" y="1394"/>
                      <a:pt x="3858" y="1096"/>
                    </a:cubicBezTo>
                    <a:cubicBezTo>
                      <a:pt x="4096" y="822"/>
                      <a:pt x="4346" y="548"/>
                      <a:pt x="4655" y="382"/>
                    </a:cubicBezTo>
                    <a:cubicBezTo>
                      <a:pt x="4977" y="203"/>
                      <a:pt x="5310" y="108"/>
                      <a:pt x="5691" y="72"/>
                    </a:cubicBezTo>
                    <a:cubicBezTo>
                      <a:pt x="6429" y="1"/>
                      <a:pt x="7179" y="263"/>
                      <a:pt x="7680" y="763"/>
                    </a:cubicBezTo>
                    <a:cubicBezTo>
                      <a:pt x="7715" y="787"/>
                      <a:pt x="7715" y="822"/>
                      <a:pt x="7680" y="846"/>
                    </a:cubicBezTo>
                    <a:cubicBezTo>
                      <a:pt x="7656" y="882"/>
                      <a:pt x="7620" y="882"/>
                      <a:pt x="7596" y="846"/>
                    </a:cubicBezTo>
                    <a:cubicBezTo>
                      <a:pt x="7120" y="370"/>
                      <a:pt x="6417" y="132"/>
                      <a:pt x="5703" y="191"/>
                    </a:cubicBezTo>
                    <a:cubicBezTo>
                      <a:pt x="5346" y="227"/>
                      <a:pt x="5013" y="322"/>
                      <a:pt x="4715" y="489"/>
                    </a:cubicBezTo>
                    <a:cubicBezTo>
                      <a:pt x="4417" y="656"/>
                      <a:pt x="4179" y="906"/>
                      <a:pt x="3941" y="1179"/>
                    </a:cubicBezTo>
                    <a:cubicBezTo>
                      <a:pt x="3679" y="1489"/>
                      <a:pt x="3346" y="1680"/>
                      <a:pt x="3012" y="1727"/>
                    </a:cubicBezTo>
                    <a:cubicBezTo>
                      <a:pt x="2667" y="1787"/>
                      <a:pt x="2322" y="1727"/>
                      <a:pt x="1976" y="1691"/>
                    </a:cubicBezTo>
                    <a:lnTo>
                      <a:pt x="1941" y="1691"/>
                    </a:lnTo>
                    <a:cubicBezTo>
                      <a:pt x="1607" y="1656"/>
                      <a:pt x="1250" y="1608"/>
                      <a:pt x="905" y="1680"/>
                    </a:cubicBezTo>
                    <a:cubicBezTo>
                      <a:pt x="714" y="1727"/>
                      <a:pt x="274" y="1846"/>
                      <a:pt x="119" y="2227"/>
                    </a:cubicBezTo>
                    <a:cubicBezTo>
                      <a:pt x="119" y="2263"/>
                      <a:pt x="107" y="2275"/>
                      <a:pt x="71" y="227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93" name="Google Shape;1593;p50"/>
              <p:cNvSpPr/>
              <p:nvPr/>
            </p:nvSpPr>
            <p:spPr>
              <a:xfrm>
                <a:off x="5144675" y="4058675"/>
                <a:ext cx="194700" cy="26200"/>
              </a:xfrm>
              <a:custGeom>
                <a:avLst/>
                <a:gdLst/>
                <a:ahLst/>
                <a:cxnLst/>
                <a:rect l="l" t="t" r="r" b="b"/>
                <a:pathLst>
                  <a:path w="7788" h="1048" extrusionOk="0">
                    <a:moveTo>
                      <a:pt x="7704" y="1036"/>
                    </a:moveTo>
                    <a:cubicBezTo>
                      <a:pt x="7692" y="1036"/>
                      <a:pt x="7680" y="1036"/>
                      <a:pt x="7668" y="1012"/>
                    </a:cubicBezTo>
                    <a:cubicBezTo>
                      <a:pt x="7252" y="643"/>
                      <a:pt x="6621" y="441"/>
                      <a:pt x="5835" y="441"/>
                    </a:cubicBezTo>
                    <a:cubicBezTo>
                      <a:pt x="5442" y="441"/>
                      <a:pt x="5061" y="464"/>
                      <a:pt x="4692" y="512"/>
                    </a:cubicBezTo>
                    <a:cubicBezTo>
                      <a:pt x="4406" y="536"/>
                      <a:pt x="4120" y="572"/>
                      <a:pt x="3834" y="583"/>
                    </a:cubicBezTo>
                    <a:cubicBezTo>
                      <a:pt x="3465" y="595"/>
                      <a:pt x="3120" y="583"/>
                      <a:pt x="2822" y="524"/>
                    </a:cubicBezTo>
                    <a:cubicBezTo>
                      <a:pt x="2620" y="476"/>
                      <a:pt x="2406" y="417"/>
                      <a:pt x="2215" y="357"/>
                    </a:cubicBezTo>
                    <a:cubicBezTo>
                      <a:pt x="2096" y="333"/>
                      <a:pt x="1977" y="286"/>
                      <a:pt x="1858" y="262"/>
                    </a:cubicBezTo>
                    <a:cubicBezTo>
                      <a:pt x="1453" y="155"/>
                      <a:pt x="1156" y="143"/>
                      <a:pt x="894" y="202"/>
                    </a:cubicBezTo>
                    <a:cubicBezTo>
                      <a:pt x="536" y="274"/>
                      <a:pt x="263" y="453"/>
                      <a:pt x="132" y="714"/>
                    </a:cubicBezTo>
                    <a:cubicBezTo>
                      <a:pt x="120" y="750"/>
                      <a:pt x="72" y="762"/>
                      <a:pt x="48" y="750"/>
                    </a:cubicBezTo>
                    <a:cubicBezTo>
                      <a:pt x="13" y="738"/>
                      <a:pt x="1" y="691"/>
                      <a:pt x="13" y="655"/>
                    </a:cubicBezTo>
                    <a:cubicBezTo>
                      <a:pt x="144" y="357"/>
                      <a:pt x="465" y="155"/>
                      <a:pt x="858" y="83"/>
                    </a:cubicBezTo>
                    <a:cubicBezTo>
                      <a:pt x="1239" y="0"/>
                      <a:pt x="1608" y="83"/>
                      <a:pt x="1894" y="155"/>
                    </a:cubicBezTo>
                    <a:cubicBezTo>
                      <a:pt x="2013" y="179"/>
                      <a:pt x="2132" y="226"/>
                      <a:pt x="2263" y="262"/>
                    </a:cubicBezTo>
                    <a:cubicBezTo>
                      <a:pt x="2453" y="322"/>
                      <a:pt x="2668" y="381"/>
                      <a:pt x="2858" y="417"/>
                    </a:cubicBezTo>
                    <a:cubicBezTo>
                      <a:pt x="3156" y="476"/>
                      <a:pt x="3477" y="500"/>
                      <a:pt x="3834" y="476"/>
                    </a:cubicBezTo>
                    <a:cubicBezTo>
                      <a:pt x="4120" y="464"/>
                      <a:pt x="4406" y="441"/>
                      <a:pt x="4692" y="405"/>
                    </a:cubicBezTo>
                    <a:cubicBezTo>
                      <a:pt x="5061" y="357"/>
                      <a:pt x="5466" y="322"/>
                      <a:pt x="5847" y="333"/>
                    </a:cubicBezTo>
                    <a:cubicBezTo>
                      <a:pt x="6668" y="345"/>
                      <a:pt x="7311" y="560"/>
                      <a:pt x="7752" y="953"/>
                    </a:cubicBezTo>
                    <a:cubicBezTo>
                      <a:pt x="7787" y="988"/>
                      <a:pt x="7787" y="1012"/>
                      <a:pt x="7752" y="1048"/>
                    </a:cubicBezTo>
                    <a:cubicBezTo>
                      <a:pt x="7740" y="1036"/>
                      <a:pt x="7728" y="1036"/>
                      <a:pt x="7704" y="103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94" name="Google Shape;1594;p50"/>
              <p:cNvSpPr/>
              <p:nvPr/>
            </p:nvSpPr>
            <p:spPr>
              <a:xfrm>
                <a:off x="5242900" y="3908350"/>
                <a:ext cx="118500" cy="140825"/>
              </a:xfrm>
              <a:custGeom>
                <a:avLst/>
                <a:gdLst/>
                <a:ahLst/>
                <a:cxnLst/>
                <a:rect l="l" t="t" r="r" b="b"/>
                <a:pathLst>
                  <a:path w="4740" h="5633" extrusionOk="0">
                    <a:moveTo>
                      <a:pt x="4656" y="5632"/>
                    </a:moveTo>
                    <a:cubicBezTo>
                      <a:pt x="4632" y="5632"/>
                      <a:pt x="4608" y="5620"/>
                      <a:pt x="4597" y="5584"/>
                    </a:cubicBezTo>
                    <a:cubicBezTo>
                      <a:pt x="4239" y="4441"/>
                      <a:pt x="3442" y="3394"/>
                      <a:pt x="2406" y="2763"/>
                    </a:cubicBezTo>
                    <a:cubicBezTo>
                      <a:pt x="2144" y="2584"/>
                      <a:pt x="1870" y="2405"/>
                      <a:pt x="1715" y="2132"/>
                    </a:cubicBezTo>
                    <a:cubicBezTo>
                      <a:pt x="1620" y="1989"/>
                      <a:pt x="1572" y="1822"/>
                      <a:pt x="1537" y="1667"/>
                    </a:cubicBezTo>
                    <a:cubicBezTo>
                      <a:pt x="1489" y="1536"/>
                      <a:pt x="1441" y="1405"/>
                      <a:pt x="1382" y="1274"/>
                    </a:cubicBezTo>
                    <a:cubicBezTo>
                      <a:pt x="1120" y="739"/>
                      <a:pt x="620" y="298"/>
                      <a:pt x="60" y="143"/>
                    </a:cubicBezTo>
                    <a:cubicBezTo>
                      <a:pt x="25" y="119"/>
                      <a:pt x="1" y="96"/>
                      <a:pt x="13" y="60"/>
                    </a:cubicBezTo>
                    <a:cubicBezTo>
                      <a:pt x="25" y="36"/>
                      <a:pt x="60" y="0"/>
                      <a:pt x="84" y="24"/>
                    </a:cubicBezTo>
                    <a:cubicBezTo>
                      <a:pt x="679" y="203"/>
                      <a:pt x="1203" y="643"/>
                      <a:pt x="1489" y="1215"/>
                    </a:cubicBezTo>
                    <a:cubicBezTo>
                      <a:pt x="1560" y="1346"/>
                      <a:pt x="1608" y="1489"/>
                      <a:pt x="1644" y="1632"/>
                    </a:cubicBezTo>
                    <a:cubicBezTo>
                      <a:pt x="1691" y="1786"/>
                      <a:pt x="1739" y="1929"/>
                      <a:pt x="1834" y="2060"/>
                    </a:cubicBezTo>
                    <a:cubicBezTo>
                      <a:pt x="1977" y="2310"/>
                      <a:pt x="2239" y="2477"/>
                      <a:pt x="2489" y="2632"/>
                    </a:cubicBezTo>
                    <a:cubicBezTo>
                      <a:pt x="3537" y="3310"/>
                      <a:pt x="4358" y="4370"/>
                      <a:pt x="4727" y="5537"/>
                    </a:cubicBezTo>
                    <a:cubicBezTo>
                      <a:pt x="4739" y="5573"/>
                      <a:pt x="4716" y="5608"/>
                      <a:pt x="4692" y="5608"/>
                    </a:cubicBezTo>
                    <a:cubicBezTo>
                      <a:pt x="4668" y="5632"/>
                      <a:pt x="4668" y="5632"/>
                      <a:pt x="4656" y="563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95" name="Google Shape;1595;p50"/>
              <p:cNvSpPr/>
              <p:nvPr/>
            </p:nvSpPr>
            <p:spPr>
              <a:xfrm>
                <a:off x="5561100" y="3686600"/>
                <a:ext cx="34850" cy="161650"/>
              </a:xfrm>
              <a:custGeom>
                <a:avLst/>
                <a:gdLst/>
                <a:ahLst/>
                <a:cxnLst/>
                <a:rect l="l" t="t" r="r" b="b"/>
                <a:pathLst>
                  <a:path w="1394" h="6466" extrusionOk="0">
                    <a:moveTo>
                      <a:pt x="1263" y="6465"/>
                    </a:moveTo>
                    <a:cubicBezTo>
                      <a:pt x="1263" y="6465"/>
                      <a:pt x="1251" y="6465"/>
                      <a:pt x="1263" y="6465"/>
                    </a:cubicBezTo>
                    <a:cubicBezTo>
                      <a:pt x="1215" y="6465"/>
                      <a:pt x="1203" y="6430"/>
                      <a:pt x="1203" y="6394"/>
                    </a:cubicBezTo>
                    <a:cubicBezTo>
                      <a:pt x="1274" y="5334"/>
                      <a:pt x="1096" y="4251"/>
                      <a:pt x="643" y="3251"/>
                    </a:cubicBezTo>
                    <a:lnTo>
                      <a:pt x="560" y="3024"/>
                    </a:lnTo>
                    <a:cubicBezTo>
                      <a:pt x="381" y="2608"/>
                      <a:pt x="203" y="2167"/>
                      <a:pt x="96" y="1703"/>
                    </a:cubicBezTo>
                    <a:cubicBezTo>
                      <a:pt x="0" y="1167"/>
                      <a:pt x="0" y="596"/>
                      <a:pt x="131" y="60"/>
                    </a:cubicBezTo>
                    <a:cubicBezTo>
                      <a:pt x="143" y="36"/>
                      <a:pt x="179" y="0"/>
                      <a:pt x="203" y="24"/>
                    </a:cubicBezTo>
                    <a:cubicBezTo>
                      <a:pt x="239" y="36"/>
                      <a:pt x="262" y="60"/>
                      <a:pt x="251" y="96"/>
                    </a:cubicBezTo>
                    <a:cubicBezTo>
                      <a:pt x="120" y="619"/>
                      <a:pt x="120" y="1155"/>
                      <a:pt x="215" y="1691"/>
                    </a:cubicBezTo>
                    <a:cubicBezTo>
                      <a:pt x="310" y="2132"/>
                      <a:pt x="489" y="2560"/>
                      <a:pt x="667" y="2977"/>
                    </a:cubicBezTo>
                    <a:lnTo>
                      <a:pt x="751" y="3203"/>
                    </a:lnTo>
                    <a:cubicBezTo>
                      <a:pt x="1203" y="4215"/>
                      <a:pt x="1394" y="5334"/>
                      <a:pt x="1310" y="6406"/>
                    </a:cubicBezTo>
                    <a:cubicBezTo>
                      <a:pt x="1322" y="6430"/>
                      <a:pt x="1286" y="6465"/>
                      <a:pt x="1263" y="646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96" name="Google Shape;1596;p50"/>
              <p:cNvSpPr/>
              <p:nvPr/>
            </p:nvSpPr>
            <p:spPr>
              <a:xfrm>
                <a:off x="5770050" y="3728850"/>
                <a:ext cx="43200" cy="204525"/>
              </a:xfrm>
              <a:custGeom>
                <a:avLst/>
                <a:gdLst/>
                <a:ahLst/>
                <a:cxnLst/>
                <a:rect l="l" t="t" r="r" b="b"/>
                <a:pathLst>
                  <a:path w="1728" h="8181" extrusionOk="0">
                    <a:moveTo>
                      <a:pt x="72" y="8181"/>
                    </a:moveTo>
                    <a:cubicBezTo>
                      <a:pt x="60" y="8181"/>
                      <a:pt x="48" y="8181"/>
                      <a:pt x="36" y="8169"/>
                    </a:cubicBezTo>
                    <a:cubicBezTo>
                      <a:pt x="1" y="8157"/>
                      <a:pt x="1" y="8109"/>
                      <a:pt x="13" y="8073"/>
                    </a:cubicBezTo>
                    <a:cubicBezTo>
                      <a:pt x="453" y="7538"/>
                      <a:pt x="929" y="6930"/>
                      <a:pt x="1227" y="6228"/>
                    </a:cubicBezTo>
                    <a:cubicBezTo>
                      <a:pt x="1548" y="5490"/>
                      <a:pt x="1596" y="4728"/>
                      <a:pt x="1382" y="4109"/>
                    </a:cubicBezTo>
                    <a:cubicBezTo>
                      <a:pt x="1287" y="3823"/>
                      <a:pt x="1120" y="3573"/>
                      <a:pt x="953" y="3311"/>
                    </a:cubicBezTo>
                    <a:cubicBezTo>
                      <a:pt x="715" y="2954"/>
                      <a:pt x="465" y="2573"/>
                      <a:pt x="417" y="2108"/>
                    </a:cubicBezTo>
                    <a:cubicBezTo>
                      <a:pt x="358" y="1311"/>
                      <a:pt x="834" y="561"/>
                      <a:pt x="1191" y="25"/>
                    </a:cubicBezTo>
                    <a:cubicBezTo>
                      <a:pt x="1203" y="1"/>
                      <a:pt x="1251" y="1"/>
                      <a:pt x="1287" y="13"/>
                    </a:cubicBezTo>
                    <a:cubicBezTo>
                      <a:pt x="1310" y="25"/>
                      <a:pt x="1322" y="72"/>
                      <a:pt x="1298" y="96"/>
                    </a:cubicBezTo>
                    <a:cubicBezTo>
                      <a:pt x="953" y="620"/>
                      <a:pt x="489" y="1334"/>
                      <a:pt x="548" y="2108"/>
                    </a:cubicBezTo>
                    <a:cubicBezTo>
                      <a:pt x="584" y="2537"/>
                      <a:pt x="822" y="2882"/>
                      <a:pt x="1060" y="3251"/>
                    </a:cubicBezTo>
                    <a:cubicBezTo>
                      <a:pt x="1239" y="3513"/>
                      <a:pt x="1418" y="3775"/>
                      <a:pt x="1501" y="4073"/>
                    </a:cubicBezTo>
                    <a:cubicBezTo>
                      <a:pt x="1727" y="4728"/>
                      <a:pt x="1679" y="5514"/>
                      <a:pt x="1346" y="6287"/>
                    </a:cubicBezTo>
                    <a:cubicBezTo>
                      <a:pt x="1025" y="7002"/>
                      <a:pt x="548" y="7621"/>
                      <a:pt x="120" y="8169"/>
                    </a:cubicBezTo>
                    <a:cubicBezTo>
                      <a:pt x="120" y="8169"/>
                      <a:pt x="108" y="8181"/>
                      <a:pt x="72" y="818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97" name="Google Shape;1597;p50"/>
              <p:cNvSpPr/>
              <p:nvPr/>
            </p:nvSpPr>
            <p:spPr>
              <a:xfrm>
                <a:off x="5913825" y="3649400"/>
                <a:ext cx="95575" cy="151525"/>
              </a:xfrm>
              <a:custGeom>
                <a:avLst/>
                <a:gdLst/>
                <a:ahLst/>
                <a:cxnLst/>
                <a:rect l="l" t="t" r="r" b="b"/>
                <a:pathLst>
                  <a:path w="3823" h="6061" extrusionOk="0">
                    <a:moveTo>
                      <a:pt x="239" y="6060"/>
                    </a:moveTo>
                    <a:cubicBezTo>
                      <a:pt x="203" y="6060"/>
                      <a:pt x="179" y="6048"/>
                      <a:pt x="179" y="6013"/>
                    </a:cubicBezTo>
                    <a:cubicBezTo>
                      <a:pt x="0" y="5405"/>
                      <a:pt x="36" y="4703"/>
                      <a:pt x="310" y="4131"/>
                    </a:cubicBezTo>
                    <a:cubicBezTo>
                      <a:pt x="572" y="3548"/>
                      <a:pt x="1072" y="3060"/>
                      <a:pt x="1667" y="2786"/>
                    </a:cubicBezTo>
                    <a:cubicBezTo>
                      <a:pt x="1846" y="2703"/>
                      <a:pt x="2036" y="2655"/>
                      <a:pt x="2227" y="2607"/>
                    </a:cubicBezTo>
                    <a:cubicBezTo>
                      <a:pt x="2346" y="2572"/>
                      <a:pt x="2465" y="2548"/>
                      <a:pt x="2572" y="2524"/>
                    </a:cubicBezTo>
                    <a:cubicBezTo>
                      <a:pt x="2894" y="2417"/>
                      <a:pt x="3060" y="2060"/>
                      <a:pt x="3132" y="1869"/>
                    </a:cubicBezTo>
                    <a:lnTo>
                      <a:pt x="3489" y="702"/>
                    </a:lnTo>
                    <a:cubicBezTo>
                      <a:pt x="3548" y="476"/>
                      <a:pt x="3632" y="274"/>
                      <a:pt x="3679" y="48"/>
                    </a:cubicBezTo>
                    <a:cubicBezTo>
                      <a:pt x="3703" y="24"/>
                      <a:pt x="3727" y="0"/>
                      <a:pt x="3763" y="0"/>
                    </a:cubicBezTo>
                    <a:cubicBezTo>
                      <a:pt x="3787" y="24"/>
                      <a:pt x="3822" y="48"/>
                      <a:pt x="3798" y="83"/>
                    </a:cubicBezTo>
                    <a:cubicBezTo>
                      <a:pt x="3739" y="298"/>
                      <a:pt x="3668" y="512"/>
                      <a:pt x="3608" y="738"/>
                    </a:cubicBezTo>
                    <a:cubicBezTo>
                      <a:pt x="3489" y="1119"/>
                      <a:pt x="3382" y="1512"/>
                      <a:pt x="3251" y="1893"/>
                    </a:cubicBezTo>
                    <a:cubicBezTo>
                      <a:pt x="3179" y="2119"/>
                      <a:pt x="3001" y="2500"/>
                      <a:pt x="2608" y="2619"/>
                    </a:cubicBezTo>
                    <a:cubicBezTo>
                      <a:pt x="2489" y="2667"/>
                      <a:pt x="2382" y="2703"/>
                      <a:pt x="2251" y="2727"/>
                    </a:cubicBezTo>
                    <a:cubicBezTo>
                      <a:pt x="2060" y="2774"/>
                      <a:pt x="1882" y="2822"/>
                      <a:pt x="1715" y="2905"/>
                    </a:cubicBezTo>
                    <a:cubicBezTo>
                      <a:pt x="1155" y="3155"/>
                      <a:pt x="679" y="3631"/>
                      <a:pt x="429" y="4191"/>
                    </a:cubicBezTo>
                    <a:cubicBezTo>
                      <a:pt x="167" y="4751"/>
                      <a:pt x="131" y="5405"/>
                      <a:pt x="310" y="5989"/>
                    </a:cubicBezTo>
                    <a:cubicBezTo>
                      <a:pt x="322" y="6013"/>
                      <a:pt x="298" y="6060"/>
                      <a:pt x="262" y="606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98" name="Google Shape;1598;p50"/>
              <p:cNvSpPr/>
              <p:nvPr/>
            </p:nvSpPr>
            <p:spPr>
              <a:xfrm>
                <a:off x="5697125" y="4023550"/>
                <a:ext cx="71775" cy="224750"/>
              </a:xfrm>
              <a:custGeom>
                <a:avLst/>
                <a:gdLst/>
                <a:ahLst/>
                <a:cxnLst/>
                <a:rect l="l" t="t" r="r" b="b"/>
                <a:pathLst>
                  <a:path w="2871" h="8990" extrusionOk="0">
                    <a:moveTo>
                      <a:pt x="2310" y="8989"/>
                    </a:moveTo>
                    <a:cubicBezTo>
                      <a:pt x="2299" y="8989"/>
                      <a:pt x="2275" y="8989"/>
                      <a:pt x="2275" y="8966"/>
                    </a:cubicBezTo>
                    <a:cubicBezTo>
                      <a:pt x="2084" y="8846"/>
                      <a:pt x="1965" y="8608"/>
                      <a:pt x="1941" y="8358"/>
                    </a:cubicBezTo>
                    <a:cubicBezTo>
                      <a:pt x="1906" y="8156"/>
                      <a:pt x="1941" y="7918"/>
                      <a:pt x="2013" y="7680"/>
                    </a:cubicBezTo>
                    <a:cubicBezTo>
                      <a:pt x="2084" y="7465"/>
                      <a:pt x="2191" y="7275"/>
                      <a:pt x="2299" y="7084"/>
                    </a:cubicBezTo>
                    <a:cubicBezTo>
                      <a:pt x="2394" y="6882"/>
                      <a:pt x="2513" y="6680"/>
                      <a:pt x="2572" y="6465"/>
                    </a:cubicBezTo>
                    <a:cubicBezTo>
                      <a:pt x="2727" y="6060"/>
                      <a:pt x="2620" y="5596"/>
                      <a:pt x="2310" y="5310"/>
                    </a:cubicBezTo>
                    <a:cubicBezTo>
                      <a:pt x="2084" y="5084"/>
                      <a:pt x="1834" y="4917"/>
                      <a:pt x="1584" y="4763"/>
                    </a:cubicBezTo>
                    <a:cubicBezTo>
                      <a:pt x="1465" y="4679"/>
                      <a:pt x="1358" y="4608"/>
                      <a:pt x="1239" y="4536"/>
                    </a:cubicBezTo>
                    <a:cubicBezTo>
                      <a:pt x="477" y="4048"/>
                      <a:pt x="1" y="3120"/>
                      <a:pt x="48" y="2215"/>
                    </a:cubicBezTo>
                    <a:cubicBezTo>
                      <a:pt x="72" y="1298"/>
                      <a:pt x="632" y="441"/>
                      <a:pt x="1441" y="12"/>
                    </a:cubicBezTo>
                    <a:cubicBezTo>
                      <a:pt x="1477" y="0"/>
                      <a:pt x="1525" y="12"/>
                      <a:pt x="1537" y="36"/>
                    </a:cubicBezTo>
                    <a:cubicBezTo>
                      <a:pt x="1548" y="72"/>
                      <a:pt x="1537" y="119"/>
                      <a:pt x="1501" y="131"/>
                    </a:cubicBezTo>
                    <a:cubicBezTo>
                      <a:pt x="727" y="548"/>
                      <a:pt x="215" y="1369"/>
                      <a:pt x="167" y="2227"/>
                    </a:cubicBezTo>
                    <a:cubicBezTo>
                      <a:pt x="132" y="3108"/>
                      <a:pt x="584" y="3965"/>
                      <a:pt x="1310" y="4441"/>
                    </a:cubicBezTo>
                    <a:cubicBezTo>
                      <a:pt x="1417" y="4525"/>
                      <a:pt x="1537" y="4596"/>
                      <a:pt x="1644" y="4667"/>
                    </a:cubicBezTo>
                    <a:cubicBezTo>
                      <a:pt x="1906" y="4834"/>
                      <a:pt x="2179" y="5013"/>
                      <a:pt x="2394" y="5239"/>
                    </a:cubicBezTo>
                    <a:cubicBezTo>
                      <a:pt x="2739" y="5548"/>
                      <a:pt x="2870" y="6084"/>
                      <a:pt x="2715" y="6525"/>
                    </a:cubicBezTo>
                    <a:cubicBezTo>
                      <a:pt x="2632" y="6751"/>
                      <a:pt x="2513" y="6965"/>
                      <a:pt x="2418" y="7156"/>
                    </a:cubicBezTo>
                    <a:cubicBezTo>
                      <a:pt x="2310" y="7334"/>
                      <a:pt x="2203" y="7525"/>
                      <a:pt x="2144" y="7715"/>
                    </a:cubicBezTo>
                    <a:cubicBezTo>
                      <a:pt x="2072" y="7942"/>
                      <a:pt x="2060" y="8156"/>
                      <a:pt x="2072" y="8346"/>
                    </a:cubicBezTo>
                    <a:cubicBezTo>
                      <a:pt x="2084" y="8573"/>
                      <a:pt x="2191" y="8763"/>
                      <a:pt x="2358" y="8870"/>
                    </a:cubicBezTo>
                    <a:cubicBezTo>
                      <a:pt x="2382" y="8882"/>
                      <a:pt x="2394" y="8930"/>
                      <a:pt x="2370" y="8954"/>
                    </a:cubicBezTo>
                    <a:cubicBezTo>
                      <a:pt x="2358" y="8966"/>
                      <a:pt x="2322" y="8989"/>
                      <a:pt x="2310" y="898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99" name="Google Shape;1599;p50"/>
              <p:cNvSpPr/>
              <p:nvPr/>
            </p:nvSpPr>
            <p:spPr>
              <a:xfrm>
                <a:off x="5629850" y="4077725"/>
                <a:ext cx="49450" cy="205700"/>
              </a:xfrm>
              <a:custGeom>
                <a:avLst/>
                <a:gdLst/>
                <a:ahLst/>
                <a:cxnLst/>
                <a:rect l="l" t="t" r="r" b="b"/>
                <a:pathLst>
                  <a:path w="1978" h="8228" extrusionOk="0">
                    <a:moveTo>
                      <a:pt x="1858" y="8227"/>
                    </a:moveTo>
                    <a:lnTo>
                      <a:pt x="1834" y="8227"/>
                    </a:lnTo>
                    <a:cubicBezTo>
                      <a:pt x="1430" y="8049"/>
                      <a:pt x="1120" y="7691"/>
                      <a:pt x="1013" y="7263"/>
                    </a:cubicBezTo>
                    <a:cubicBezTo>
                      <a:pt x="906" y="6834"/>
                      <a:pt x="1001" y="6370"/>
                      <a:pt x="1251" y="6025"/>
                    </a:cubicBezTo>
                    <a:cubicBezTo>
                      <a:pt x="1322" y="5941"/>
                      <a:pt x="1394" y="5846"/>
                      <a:pt x="1489" y="5775"/>
                    </a:cubicBezTo>
                    <a:cubicBezTo>
                      <a:pt x="1561" y="5703"/>
                      <a:pt x="1620" y="5644"/>
                      <a:pt x="1680" y="5572"/>
                    </a:cubicBezTo>
                    <a:cubicBezTo>
                      <a:pt x="1799" y="5417"/>
                      <a:pt x="1858" y="5227"/>
                      <a:pt x="1822" y="5036"/>
                    </a:cubicBezTo>
                    <a:cubicBezTo>
                      <a:pt x="1787" y="4691"/>
                      <a:pt x="1572" y="4346"/>
                      <a:pt x="1203" y="4036"/>
                    </a:cubicBezTo>
                    <a:cubicBezTo>
                      <a:pt x="1144" y="3977"/>
                      <a:pt x="1084" y="3929"/>
                      <a:pt x="1025" y="3870"/>
                    </a:cubicBezTo>
                    <a:cubicBezTo>
                      <a:pt x="775" y="3643"/>
                      <a:pt x="501" y="3429"/>
                      <a:pt x="322" y="3131"/>
                    </a:cubicBezTo>
                    <a:cubicBezTo>
                      <a:pt x="96" y="2774"/>
                      <a:pt x="1" y="2322"/>
                      <a:pt x="25" y="1893"/>
                    </a:cubicBezTo>
                    <a:cubicBezTo>
                      <a:pt x="72" y="1048"/>
                      <a:pt x="715" y="250"/>
                      <a:pt x="1561" y="12"/>
                    </a:cubicBezTo>
                    <a:cubicBezTo>
                      <a:pt x="1584" y="0"/>
                      <a:pt x="1632" y="36"/>
                      <a:pt x="1632" y="60"/>
                    </a:cubicBezTo>
                    <a:cubicBezTo>
                      <a:pt x="1644" y="95"/>
                      <a:pt x="1620" y="131"/>
                      <a:pt x="1584" y="131"/>
                    </a:cubicBezTo>
                    <a:cubicBezTo>
                      <a:pt x="787" y="357"/>
                      <a:pt x="191" y="1107"/>
                      <a:pt x="144" y="1893"/>
                    </a:cubicBezTo>
                    <a:cubicBezTo>
                      <a:pt x="120" y="2298"/>
                      <a:pt x="215" y="2703"/>
                      <a:pt x="429" y="3048"/>
                    </a:cubicBezTo>
                    <a:cubicBezTo>
                      <a:pt x="596" y="3334"/>
                      <a:pt x="858" y="3560"/>
                      <a:pt x="1096" y="3762"/>
                    </a:cubicBezTo>
                    <a:cubicBezTo>
                      <a:pt x="1156" y="3822"/>
                      <a:pt x="1215" y="3870"/>
                      <a:pt x="1275" y="3929"/>
                    </a:cubicBezTo>
                    <a:cubicBezTo>
                      <a:pt x="1680" y="4274"/>
                      <a:pt x="1906" y="4632"/>
                      <a:pt x="1942" y="5013"/>
                    </a:cubicBezTo>
                    <a:cubicBezTo>
                      <a:pt x="1977" y="5239"/>
                      <a:pt x="1918" y="5477"/>
                      <a:pt x="1763" y="5656"/>
                    </a:cubicBezTo>
                    <a:cubicBezTo>
                      <a:pt x="1703" y="5727"/>
                      <a:pt x="1632" y="5798"/>
                      <a:pt x="1561" y="5882"/>
                    </a:cubicBezTo>
                    <a:cubicBezTo>
                      <a:pt x="1489" y="5953"/>
                      <a:pt x="1394" y="6025"/>
                      <a:pt x="1334" y="6120"/>
                    </a:cubicBezTo>
                    <a:cubicBezTo>
                      <a:pt x="1096" y="6429"/>
                      <a:pt x="1013" y="6870"/>
                      <a:pt x="1108" y="7251"/>
                    </a:cubicBezTo>
                    <a:cubicBezTo>
                      <a:pt x="1215" y="7632"/>
                      <a:pt x="1501" y="7965"/>
                      <a:pt x="1870" y="8120"/>
                    </a:cubicBezTo>
                    <a:cubicBezTo>
                      <a:pt x="1906" y="8144"/>
                      <a:pt x="1918" y="8168"/>
                      <a:pt x="1906" y="8215"/>
                    </a:cubicBezTo>
                    <a:cubicBezTo>
                      <a:pt x="1906" y="8215"/>
                      <a:pt x="1870" y="8227"/>
                      <a:pt x="1858" y="822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00" name="Google Shape;1600;p50"/>
              <p:cNvSpPr/>
              <p:nvPr/>
            </p:nvSpPr>
            <p:spPr>
              <a:xfrm>
                <a:off x="5443825" y="4150650"/>
                <a:ext cx="65500" cy="168200"/>
              </a:xfrm>
              <a:custGeom>
                <a:avLst/>
                <a:gdLst/>
                <a:ahLst/>
                <a:cxnLst/>
                <a:rect l="l" t="t" r="r" b="b"/>
                <a:pathLst>
                  <a:path w="2620" h="6728" extrusionOk="0">
                    <a:moveTo>
                      <a:pt x="703" y="6727"/>
                    </a:moveTo>
                    <a:cubicBezTo>
                      <a:pt x="667" y="6727"/>
                      <a:pt x="643" y="6703"/>
                      <a:pt x="643" y="6668"/>
                    </a:cubicBezTo>
                    <a:cubicBezTo>
                      <a:pt x="572" y="6013"/>
                      <a:pt x="453" y="5358"/>
                      <a:pt x="346" y="4763"/>
                    </a:cubicBezTo>
                    <a:lnTo>
                      <a:pt x="131" y="3810"/>
                    </a:lnTo>
                    <a:cubicBezTo>
                      <a:pt x="60" y="3501"/>
                      <a:pt x="0" y="3167"/>
                      <a:pt x="48" y="2834"/>
                    </a:cubicBezTo>
                    <a:cubicBezTo>
                      <a:pt x="119" y="2072"/>
                      <a:pt x="536" y="1465"/>
                      <a:pt x="893" y="1072"/>
                    </a:cubicBezTo>
                    <a:cubicBezTo>
                      <a:pt x="1334" y="584"/>
                      <a:pt x="1905" y="226"/>
                      <a:pt x="2525" y="12"/>
                    </a:cubicBezTo>
                    <a:cubicBezTo>
                      <a:pt x="2560" y="0"/>
                      <a:pt x="2608" y="12"/>
                      <a:pt x="2608" y="60"/>
                    </a:cubicBezTo>
                    <a:cubicBezTo>
                      <a:pt x="2620" y="95"/>
                      <a:pt x="2608" y="131"/>
                      <a:pt x="2560" y="131"/>
                    </a:cubicBezTo>
                    <a:cubicBezTo>
                      <a:pt x="1965" y="345"/>
                      <a:pt x="1417" y="703"/>
                      <a:pt x="977" y="1167"/>
                    </a:cubicBezTo>
                    <a:cubicBezTo>
                      <a:pt x="655" y="1524"/>
                      <a:pt x="239" y="2119"/>
                      <a:pt x="179" y="2846"/>
                    </a:cubicBezTo>
                    <a:cubicBezTo>
                      <a:pt x="143" y="3155"/>
                      <a:pt x="203" y="3489"/>
                      <a:pt x="262" y="3786"/>
                    </a:cubicBezTo>
                    <a:lnTo>
                      <a:pt x="477" y="4739"/>
                    </a:lnTo>
                    <a:cubicBezTo>
                      <a:pt x="596" y="5334"/>
                      <a:pt x="727" y="5989"/>
                      <a:pt x="774" y="6656"/>
                    </a:cubicBezTo>
                    <a:cubicBezTo>
                      <a:pt x="774" y="6703"/>
                      <a:pt x="739" y="6727"/>
                      <a:pt x="703" y="672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01" name="Google Shape;1601;p50"/>
              <p:cNvSpPr/>
              <p:nvPr/>
            </p:nvSpPr>
            <p:spPr>
              <a:xfrm>
                <a:off x="5346775" y="3968775"/>
                <a:ext cx="194100" cy="98550"/>
              </a:xfrm>
              <a:custGeom>
                <a:avLst/>
                <a:gdLst/>
                <a:ahLst/>
                <a:cxnLst/>
                <a:rect l="l" t="t" r="r" b="b"/>
                <a:pathLst>
                  <a:path w="7764" h="3942" extrusionOk="0">
                    <a:moveTo>
                      <a:pt x="7692" y="3941"/>
                    </a:moveTo>
                    <a:cubicBezTo>
                      <a:pt x="7657" y="3941"/>
                      <a:pt x="7645" y="3929"/>
                      <a:pt x="7633" y="3918"/>
                    </a:cubicBezTo>
                    <a:cubicBezTo>
                      <a:pt x="7288" y="3227"/>
                      <a:pt x="6549" y="2798"/>
                      <a:pt x="5787" y="2810"/>
                    </a:cubicBezTo>
                    <a:cubicBezTo>
                      <a:pt x="5490" y="2810"/>
                      <a:pt x="5204" y="2906"/>
                      <a:pt x="4918" y="2977"/>
                    </a:cubicBezTo>
                    <a:cubicBezTo>
                      <a:pt x="4835" y="3001"/>
                      <a:pt x="4740" y="3025"/>
                      <a:pt x="4656" y="3048"/>
                    </a:cubicBezTo>
                    <a:cubicBezTo>
                      <a:pt x="4347" y="3120"/>
                      <a:pt x="3894" y="3215"/>
                      <a:pt x="3466" y="3048"/>
                    </a:cubicBezTo>
                    <a:cubicBezTo>
                      <a:pt x="3132" y="2929"/>
                      <a:pt x="2823" y="2703"/>
                      <a:pt x="2525" y="2334"/>
                    </a:cubicBezTo>
                    <a:cubicBezTo>
                      <a:pt x="2335" y="2096"/>
                      <a:pt x="2156" y="1834"/>
                      <a:pt x="1989" y="1572"/>
                    </a:cubicBezTo>
                    <a:cubicBezTo>
                      <a:pt x="1942" y="1501"/>
                      <a:pt x="1906" y="1441"/>
                      <a:pt x="1858" y="1382"/>
                    </a:cubicBezTo>
                    <a:cubicBezTo>
                      <a:pt x="1608" y="1012"/>
                      <a:pt x="1346" y="739"/>
                      <a:pt x="1096" y="536"/>
                    </a:cubicBezTo>
                    <a:cubicBezTo>
                      <a:pt x="775" y="262"/>
                      <a:pt x="394" y="143"/>
                      <a:pt x="72" y="179"/>
                    </a:cubicBezTo>
                    <a:cubicBezTo>
                      <a:pt x="37" y="179"/>
                      <a:pt x="13" y="167"/>
                      <a:pt x="1" y="119"/>
                    </a:cubicBezTo>
                    <a:cubicBezTo>
                      <a:pt x="1" y="84"/>
                      <a:pt x="13" y="60"/>
                      <a:pt x="61" y="48"/>
                    </a:cubicBezTo>
                    <a:cubicBezTo>
                      <a:pt x="418" y="0"/>
                      <a:pt x="811" y="131"/>
                      <a:pt x="1168" y="417"/>
                    </a:cubicBezTo>
                    <a:cubicBezTo>
                      <a:pt x="1442" y="620"/>
                      <a:pt x="1692" y="905"/>
                      <a:pt x="1966" y="1298"/>
                    </a:cubicBezTo>
                    <a:cubicBezTo>
                      <a:pt x="2001" y="1370"/>
                      <a:pt x="2049" y="1429"/>
                      <a:pt x="2096" y="1501"/>
                    </a:cubicBezTo>
                    <a:cubicBezTo>
                      <a:pt x="2263" y="1751"/>
                      <a:pt x="2442" y="2013"/>
                      <a:pt x="2632" y="2251"/>
                    </a:cubicBezTo>
                    <a:cubicBezTo>
                      <a:pt x="2930" y="2584"/>
                      <a:pt x="3216" y="2810"/>
                      <a:pt x="3525" y="2929"/>
                    </a:cubicBezTo>
                    <a:cubicBezTo>
                      <a:pt x="3823" y="3036"/>
                      <a:pt x="4180" y="3036"/>
                      <a:pt x="4644" y="2917"/>
                    </a:cubicBezTo>
                    <a:cubicBezTo>
                      <a:pt x="4728" y="2906"/>
                      <a:pt x="4823" y="2870"/>
                      <a:pt x="4906" y="2846"/>
                    </a:cubicBezTo>
                    <a:cubicBezTo>
                      <a:pt x="5192" y="2763"/>
                      <a:pt x="5490" y="2691"/>
                      <a:pt x="5799" y="2679"/>
                    </a:cubicBezTo>
                    <a:cubicBezTo>
                      <a:pt x="6609" y="2644"/>
                      <a:pt x="7395" y="3120"/>
                      <a:pt x="7752" y="3858"/>
                    </a:cubicBezTo>
                    <a:cubicBezTo>
                      <a:pt x="7764" y="3882"/>
                      <a:pt x="7752" y="3929"/>
                      <a:pt x="7716" y="394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02" name="Google Shape;1602;p50"/>
              <p:cNvSpPr/>
              <p:nvPr/>
            </p:nvSpPr>
            <p:spPr>
              <a:xfrm>
                <a:off x="5077100" y="3979775"/>
                <a:ext cx="215550" cy="63425"/>
              </a:xfrm>
              <a:custGeom>
                <a:avLst/>
                <a:gdLst/>
                <a:ahLst/>
                <a:cxnLst/>
                <a:rect l="l" t="t" r="r" b="b"/>
                <a:pathLst>
                  <a:path w="8622" h="2537" extrusionOk="0">
                    <a:moveTo>
                      <a:pt x="8562" y="2537"/>
                    </a:moveTo>
                    <a:cubicBezTo>
                      <a:pt x="8550" y="2537"/>
                      <a:pt x="8550" y="2537"/>
                      <a:pt x="8538" y="2525"/>
                    </a:cubicBezTo>
                    <a:cubicBezTo>
                      <a:pt x="7883" y="2132"/>
                      <a:pt x="7228" y="1763"/>
                      <a:pt x="6537" y="1477"/>
                    </a:cubicBezTo>
                    <a:cubicBezTo>
                      <a:pt x="5752" y="1156"/>
                      <a:pt x="5049" y="989"/>
                      <a:pt x="4382" y="977"/>
                    </a:cubicBezTo>
                    <a:cubicBezTo>
                      <a:pt x="4216" y="977"/>
                      <a:pt x="4037" y="977"/>
                      <a:pt x="3870" y="989"/>
                    </a:cubicBezTo>
                    <a:cubicBezTo>
                      <a:pt x="3668" y="1001"/>
                      <a:pt x="3454" y="1013"/>
                      <a:pt x="3251" y="1001"/>
                    </a:cubicBezTo>
                    <a:cubicBezTo>
                      <a:pt x="2847" y="977"/>
                      <a:pt x="2477" y="799"/>
                      <a:pt x="2168" y="632"/>
                    </a:cubicBezTo>
                    <a:lnTo>
                      <a:pt x="2025" y="572"/>
                    </a:lnTo>
                    <a:cubicBezTo>
                      <a:pt x="1751" y="418"/>
                      <a:pt x="1453" y="275"/>
                      <a:pt x="1132" y="215"/>
                    </a:cubicBezTo>
                    <a:cubicBezTo>
                      <a:pt x="715" y="120"/>
                      <a:pt x="358" y="203"/>
                      <a:pt x="120" y="406"/>
                    </a:cubicBezTo>
                    <a:cubicBezTo>
                      <a:pt x="96" y="441"/>
                      <a:pt x="60" y="418"/>
                      <a:pt x="37" y="406"/>
                    </a:cubicBezTo>
                    <a:cubicBezTo>
                      <a:pt x="1" y="382"/>
                      <a:pt x="25" y="346"/>
                      <a:pt x="37" y="322"/>
                    </a:cubicBezTo>
                    <a:cubicBezTo>
                      <a:pt x="299" y="84"/>
                      <a:pt x="703" y="1"/>
                      <a:pt x="1156" y="96"/>
                    </a:cubicBezTo>
                    <a:cubicBezTo>
                      <a:pt x="1477" y="156"/>
                      <a:pt x="1787" y="322"/>
                      <a:pt x="2073" y="465"/>
                    </a:cubicBezTo>
                    <a:lnTo>
                      <a:pt x="2215" y="525"/>
                    </a:lnTo>
                    <a:cubicBezTo>
                      <a:pt x="2513" y="691"/>
                      <a:pt x="2870" y="858"/>
                      <a:pt x="3251" y="882"/>
                    </a:cubicBezTo>
                    <a:cubicBezTo>
                      <a:pt x="3466" y="894"/>
                      <a:pt x="3668" y="882"/>
                      <a:pt x="3859" y="870"/>
                    </a:cubicBezTo>
                    <a:cubicBezTo>
                      <a:pt x="4025" y="858"/>
                      <a:pt x="4204" y="858"/>
                      <a:pt x="4371" y="858"/>
                    </a:cubicBezTo>
                    <a:cubicBezTo>
                      <a:pt x="5049" y="870"/>
                      <a:pt x="5787" y="1037"/>
                      <a:pt x="6573" y="1358"/>
                    </a:cubicBezTo>
                    <a:cubicBezTo>
                      <a:pt x="7276" y="1656"/>
                      <a:pt x="7907" y="2013"/>
                      <a:pt x="8573" y="2406"/>
                    </a:cubicBezTo>
                    <a:cubicBezTo>
                      <a:pt x="8609" y="2418"/>
                      <a:pt x="8621" y="2454"/>
                      <a:pt x="8609" y="2489"/>
                    </a:cubicBezTo>
                    <a:cubicBezTo>
                      <a:pt x="8609" y="2525"/>
                      <a:pt x="8597" y="2537"/>
                      <a:pt x="8562" y="253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03" name="Google Shape;1603;p50"/>
              <p:cNvSpPr/>
              <p:nvPr/>
            </p:nvSpPr>
            <p:spPr>
              <a:xfrm>
                <a:off x="5673325" y="3788400"/>
                <a:ext cx="23525" cy="209875"/>
              </a:xfrm>
              <a:custGeom>
                <a:avLst/>
                <a:gdLst/>
                <a:ahLst/>
                <a:cxnLst/>
                <a:rect l="l" t="t" r="r" b="b"/>
                <a:pathLst>
                  <a:path w="941" h="8395" extrusionOk="0">
                    <a:moveTo>
                      <a:pt x="845" y="8394"/>
                    </a:moveTo>
                    <a:lnTo>
                      <a:pt x="834" y="8394"/>
                    </a:lnTo>
                    <a:cubicBezTo>
                      <a:pt x="417" y="8275"/>
                      <a:pt x="179" y="7882"/>
                      <a:pt x="95" y="7561"/>
                    </a:cubicBezTo>
                    <a:cubicBezTo>
                      <a:pt x="0" y="7239"/>
                      <a:pt x="36" y="6870"/>
                      <a:pt x="167" y="6441"/>
                    </a:cubicBezTo>
                    <a:cubicBezTo>
                      <a:pt x="238" y="6215"/>
                      <a:pt x="334" y="6013"/>
                      <a:pt x="417" y="5799"/>
                    </a:cubicBezTo>
                    <a:cubicBezTo>
                      <a:pt x="607" y="5334"/>
                      <a:pt x="810" y="4882"/>
                      <a:pt x="786" y="4358"/>
                    </a:cubicBezTo>
                    <a:cubicBezTo>
                      <a:pt x="774" y="3870"/>
                      <a:pt x="726" y="3358"/>
                      <a:pt x="691" y="2882"/>
                    </a:cubicBezTo>
                    <a:cubicBezTo>
                      <a:pt x="667" y="2643"/>
                      <a:pt x="643" y="2405"/>
                      <a:pt x="631" y="2167"/>
                    </a:cubicBezTo>
                    <a:cubicBezTo>
                      <a:pt x="572" y="1453"/>
                      <a:pt x="464" y="715"/>
                      <a:pt x="48" y="95"/>
                    </a:cubicBezTo>
                    <a:cubicBezTo>
                      <a:pt x="36" y="72"/>
                      <a:pt x="36" y="24"/>
                      <a:pt x="60" y="12"/>
                    </a:cubicBezTo>
                    <a:cubicBezTo>
                      <a:pt x="95" y="0"/>
                      <a:pt x="131" y="0"/>
                      <a:pt x="143" y="24"/>
                    </a:cubicBezTo>
                    <a:cubicBezTo>
                      <a:pt x="584" y="667"/>
                      <a:pt x="679" y="1453"/>
                      <a:pt x="738" y="2155"/>
                    </a:cubicBezTo>
                    <a:cubicBezTo>
                      <a:pt x="762" y="2393"/>
                      <a:pt x="774" y="2632"/>
                      <a:pt x="798" y="2870"/>
                    </a:cubicBezTo>
                    <a:cubicBezTo>
                      <a:pt x="845" y="3358"/>
                      <a:pt x="881" y="3846"/>
                      <a:pt x="905" y="4358"/>
                    </a:cubicBezTo>
                    <a:cubicBezTo>
                      <a:pt x="941" y="4894"/>
                      <a:pt x="726" y="5382"/>
                      <a:pt x="524" y="5846"/>
                    </a:cubicBezTo>
                    <a:cubicBezTo>
                      <a:pt x="429" y="6049"/>
                      <a:pt x="345" y="6263"/>
                      <a:pt x="286" y="6465"/>
                    </a:cubicBezTo>
                    <a:cubicBezTo>
                      <a:pt x="155" y="6882"/>
                      <a:pt x="131" y="7227"/>
                      <a:pt x="214" y="7513"/>
                    </a:cubicBezTo>
                    <a:cubicBezTo>
                      <a:pt x="286" y="7811"/>
                      <a:pt x="512" y="8156"/>
                      <a:pt x="869" y="8251"/>
                    </a:cubicBezTo>
                    <a:cubicBezTo>
                      <a:pt x="893" y="8275"/>
                      <a:pt x="929" y="8299"/>
                      <a:pt x="905" y="8335"/>
                    </a:cubicBezTo>
                    <a:cubicBezTo>
                      <a:pt x="905" y="8370"/>
                      <a:pt x="881" y="8394"/>
                      <a:pt x="845" y="839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04" name="Google Shape;1604;p50"/>
              <p:cNvSpPr/>
              <p:nvPr/>
            </p:nvSpPr>
            <p:spPr>
              <a:xfrm>
                <a:off x="5735225" y="3712200"/>
                <a:ext cx="47350" cy="169975"/>
              </a:xfrm>
              <a:custGeom>
                <a:avLst/>
                <a:gdLst/>
                <a:ahLst/>
                <a:cxnLst/>
                <a:rect l="l" t="t" r="r" b="b"/>
                <a:pathLst>
                  <a:path w="1894" h="6799" extrusionOk="0">
                    <a:moveTo>
                      <a:pt x="929" y="6799"/>
                    </a:moveTo>
                    <a:cubicBezTo>
                      <a:pt x="917" y="6799"/>
                      <a:pt x="906" y="6799"/>
                      <a:pt x="894" y="6775"/>
                    </a:cubicBezTo>
                    <a:cubicBezTo>
                      <a:pt x="477" y="6334"/>
                      <a:pt x="24" y="5775"/>
                      <a:pt x="13" y="5120"/>
                    </a:cubicBezTo>
                    <a:cubicBezTo>
                      <a:pt x="1" y="4810"/>
                      <a:pt x="120" y="4501"/>
                      <a:pt x="334" y="4215"/>
                    </a:cubicBezTo>
                    <a:cubicBezTo>
                      <a:pt x="417" y="4132"/>
                      <a:pt x="489" y="4036"/>
                      <a:pt x="560" y="3965"/>
                    </a:cubicBezTo>
                    <a:cubicBezTo>
                      <a:pt x="691" y="3810"/>
                      <a:pt x="834" y="3667"/>
                      <a:pt x="929" y="3501"/>
                    </a:cubicBezTo>
                    <a:cubicBezTo>
                      <a:pt x="1191" y="3060"/>
                      <a:pt x="1144" y="2536"/>
                      <a:pt x="1096" y="2024"/>
                    </a:cubicBezTo>
                    <a:cubicBezTo>
                      <a:pt x="1084" y="1929"/>
                      <a:pt x="1084" y="1810"/>
                      <a:pt x="1072" y="1703"/>
                    </a:cubicBezTo>
                    <a:cubicBezTo>
                      <a:pt x="1036" y="1358"/>
                      <a:pt x="1084" y="1036"/>
                      <a:pt x="1167" y="750"/>
                    </a:cubicBezTo>
                    <a:cubicBezTo>
                      <a:pt x="1287" y="393"/>
                      <a:pt x="1513" y="119"/>
                      <a:pt x="1810" y="24"/>
                    </a:cubicBezTo>
                    <a:cubicBezTo>
                      <a:pt x="1846" y="0"/>
                      <a:pt x="1882" y="24"/>
                      <a:pt x="1882" y="60"/>
                    </a:cubicBezTo>
                    <a:cubicBezTo>
                      <a:pt x="1894" y="95"/>
                      <a:pt x="1882" y="143"/>
                      <a:pt x="1846" y="143"/>
                    </a:cubicBezTo>
                    <a:cubicBezTo>
                      <a:pt x="1584" y="226"/>
                      <a:pt x="1394" y="465"/>
                      <a:pt x="1287" y="774"/>
                    </a:cubicBezTo>
                    <a:cubicBezTo>
                      <a:pt x="1203" y="1048"/>
                      <a:pt x="1167" y="1346"/>
                      <a:pt x="1191" y="1691"/>
                    </a:cubicBezTo>
                    <a:cubicBezTo>
                      <a:pt x="1191" y="1786"/>
                      <a:pt x="1203" y="1905"/>
                      <a:pt x="1215" y="2012"/>
                    </a:cubicBezTo>
                    <a:cubicBezTo>
                      <a:pt x="1263" y="2536"/>
                      <a:pt x="1298" y="3084"/>
                      <a:pt x="1036" y="3560"/>
                    </a:cubicBezTo>
                    <a:cubicBezTo>
                      <a:pt x="929" y="3739"/>
                      <a:pt x="786" y="3894"/>
                      <a:pt x="655" y="4036"/>
                    </a:cubicBezTo>
                    <a:cubicBezTo>
                      <a:pt x="572" y="4132"/>
                      <a:pt x="501" y="4203"/>
                      <a:pt x="429" y="4286"/>
                    </a:cubicBezTo>
                    <a:cubicBezTo>
                      <a:pt x="215" y="4548"/>
                      <a:pt x="120" y="4822"/>
                      <a:pt x="132" y="5108"/>
                    </a:cubicBezTo>
                    <a:cubicBezTo>
                      <a:pt x="144" y="5739"/>
                      <a:pt x="572" y="6263"/>
                      <a:pt x="977" y="6692"/>
                    </a:cubicBezTo>
                    <a:cubicBezTo>
                      <a:pt x="1013" y="6715"/>
                      <a:pt x="989" y="6751"/>
                      <a:pt x="977" y="6775"/>
                    </a:cubicBezTo>
                    <a:cubicBezTo>
                      <a:pt x="965" y="6799"/>
                      <a:pt x="953" y="6799"/>
                      <a:pt x="929" y="679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05" name="Google Shape;1605;p50"/>
              <p:cNvSpPr/>
              <p:nvPr/>
            </p:nvSpPr>
            <p:spPr>
              <a:xfrm>
                <a:off x="5809950" y="3732125"/>
                <a:ext cx="30375" cy="162250"/>
              </a:xfrm>
              <a:custGeom>
                <a:avLst/>
                <a:gdLst/>
                <a:ahLst/>
                <a:cxnLst/>
                <a:rect l="l" t="t" r="r" b="b"/>
                <a:pathLst>
                  <a:path w="1215" h="6490" extrusionOk="0">
                    <a:moveTo>
                      <a:pt x="119" y="6490"/>
                    </a:moveTo>
                    <a:lnTo>
                      <a:pt x="83" y="6490"/>
                    </a:lnTo>
                    <a:cubicBezTo>
                      <a:pt x="60" y="6478"/>
                      <a:pt x="48" y="6430"/>
                      <a:pt x="60" y="6395"/>
                    </a:cubicBezTo>
                    <a:lnTo>
                      <a:pt x="834" y="4763"/>
                    </a:lnTo>
                    <a:cubicBezTo>
                      <a:pt x="953" y="4490"/>
                      <a:pt x="1072" y="4228"/>
                      <a:pt x="1084" y="3930"/>
                    </a:cubicBezTo>
                    <a:cubicBezTo>
                      <a:pt x="1095" y="3680"/>
                      <a:pt x="1012" y="3394"/>
                      <a:pt x="834" y="3120"/>
                    </a:cubicBezTo>
                    <a:cubicBezTo>
                      <a:pt x="762" y="2989"/>
                      <a:pt x="655" y="2870"/>
                      <a:pt x="560" y="2751"/>
                    </a:cubicBezTo>
                    <a:cubicBezTo>
                      <a:pt x="476" y="2632"/>
                      <a:pt x="381" y="2513"/>
                      <a:pt x="310" y="2394"/>
                    </a:cubicBezTo>
                    <a:cubicBezTo>
                      <a:pt x="119" y="2108"/>
                      <a:pt x="12" y="1799"/>
                      <a:pt x="12" y="1513"/>
                    </a:cubicBezTo>
                    <a:cubicBezTo>
                      <a:pt x="0" y="882"/>
                      <a:pt x="381" y="251"/>
                      <a:pt x="953" y="13"/>
                    </a:cubicBezTo>
                    <a:cubicBezTo>
                      <a:pt x="976" y="1"/>
                      <a:pt x="1024" y="13"/>
                      <a:pt x="1036" y="49"/>
                    </a:cubicBezTo>
                    <a:cubicBezTo>
                      <a:pt x="1048" y="72"/>
                      <a:pt x="1036" y="120"/>
                      <a:pt x="1012" y="132"/>
                    </a:cubicBezTo>
                    <a:cubicBezTo>
                      <a:pt x="488" y="358"/>
                      <a:pt x="131" y="942"/>
                      <a:pt x="143" y="1513"/>
                    </a:cubicBezTo>
                    <a:cubicBezTo>
                      <a:pt x="143" y="1787"/>
                      <a:pt x="250" y="2049"/>
                      <a:pt x="417" y="2323"/>
                    </a:cubicBezTo>
                    <a:cubicBezTo>
                      <a:pt x="488" y="2442"/>
                      <a:pt x="572" y="2561"/>
                      <a:pt x="667" y="2680"/>
                    </a:cubicBezTo>
                    <a:cubicBezTo>
                      <a:pt x="750" y="2799"/>
                      <a:pt x="845" y="2930"/>
                      <a:pt x="929" y="3061"/>
                    </a:cubicBezTo>
                    <a:cubicBezTo>
                      <a:pt x="1131" y="3359"/>
                      <a:pt x="1215" y="3656"/>
                      <a:pt x="1203" y="3954"/>
                    </a:cubicBezTo>
                    <a:cubicBezTo>
                      <a:pt x="1191" y="4275"/>
                      <a:pt x="1048" y="4573"/>
                      <a:pt x="929" y="4835"/>
                    </a:cubicBezTo>
                    <a:lnTo>
                      <a:pt x="155" y="6478"/>
                    </a:lnTo>
                    <a:cubicBezTo>
                      <a:pt x="179" y="6478"/>
                      <a:pt x="143" y="6490"/>
                      <a:pt x="119" y="649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06" name="Google Shape;1606;p50"/>
              <p:cNvSpPr/>
              <p:nvPr/>
            </p:nvSpPr>
            <p:spPr>
              <a:xfrm>
                <a:off x="5894775" y="3811325"/>
                <a:ext cx="151825" cy="135150"/>
              </a:xfrm>
              <a:custGeom>
                <a:avLst/>
                <a:gdLst/>
                <a:ahLst/>
                <a:cxnLst/>
                <a:rect l="l" t="t" r="r" b="b"/>
                <a:pathLst>
                  <a:path w="6073" h="5406" extrusionOk="0">
                    <a:moveTo>
                      <a:pt x="536" y="5405"/>
                    </a:moveTo>
                    <a:cubicBezTo>
                      <a:pt x="524" y="5405"/>
                      <a:pt x="489" y="5394"/>
                      <a:pt x="477" y="5370"/>
                    </a:cubicBezTo>
                    <a:cubicBezTo>
                      <a:pt x="0" y="4679"/>
                      <a:pt x="72" y="3703"/>
                      <a:pt x="620" y="3108"/>
                    </a:cubicBezTo>
                    <a:cubicBezTo>
                      <a:pt x="893" y="2810"/>
                      <a:pt x="1262" y="2607"/>
                      <a:pt x="1667" y="2512"/>
                    </a:cubicBezTo>
                    <a:cubicBezTo>
                      <a:pt x="1905" y="2453"/>
                      <a:pt x="2144" y="2488"/>
                      <a:pt x="2382" y="2500"/>
                    </a:cubicBezTo>
                    <a:cubicBezTo>
                      <a:pt x="2525" y="2512"/>
                      <a:pt x="2691" y="2536"/>
                      <a:pt x="2846" y="2512"/>
                    </a:cubicBezTo>
                    <a:cubicBezTo>
                      <a:pt x="3036" y="2500"/>
                      <a:pt x="3215" y="2429"/>
                      <a:pt x="3298" y="2298"/>
                    </a:cubicBezTo>
                    <a:cubicBezTo>
                      <a:pt x="3417" y="2143"/>
                      <a:pt x="3453" y="1953"/>
                      <a:pt x="3465" y="1774"/>
                    </a:cubicBezTo>
                    <a:cubicBezTo>
                      <a:pt x="3465" y="1715"/>
                      <a:pt x="3477" y="1643"/>
                      <a:pt x="3477" y="1584"/>
                    </a:cubicBezTo>
                    <a:cubicBezTo>
                      <a:pt x="3513" y="1238"/>
                      <a:pt x="3537" y="893"/>
                      <a:pt x="3763" y="631"/>
                    </a:cubicBezTo>
                    <a:cubicBezTo>
                      <a:pt x="4001" y="333"/>
                      <a:pt x="4382" y="119"/>
                      <a:pt x="4822" y="60"/>
                    </a:cubicBezTo>
                    <a:cubicBezTo>
                      <a:pt x="5203" y="0"/>
                      <a:pt x="5596" y="48"/>
                      <a:pt x="6013" y="95"/>
                    </a:cubicBezTo>
                    <a:cubicBezTo>
                      <a:pt x="6037" y="95"/>
                      <a:pt x="6073" y="119"/>
                      <a:pt x="6073" y="167"/>
                    </a:cubicBezTo>
                    <a:cubicBezTo>
                      <a:pt x="6073" y="191"/>
                      <a:pt x="6037" y="226"/>
                      <a:pt x="5989" y="226"/>
                    </a:cubicBezTo>
                    <a:cubicBezTo>
                      <a:pt x="5573" y="179"/>
                      <a:pt x="5203" y="131"/>
                      <a:pt x="4834" y="191"/>
                    </a:cubicBezTo>
                    <a:cubicBezTo>
                      <a:pt x="4430" y="250"/>
                      <a:pt x="4072" y="429"/>
                      <a:pt x="3846" y="714"/>
                    </a:cubicBezTo>
                    <a:cubicBezTo>
                      <a:pt x="3644" y="953"/>
                      <a:pt x="3620" y="1286"/>
                      <a:pt x="3596" y="1607"/>
                    </a:cubicBezTo>
                    <a:cubicBezTo>
                      <a:pt x="3596" y="1679"/>
                      <a:pt x="3584" y="1738"/>
                      <a:pt x="3584" y="1798"/>
                    </a:cubicBezTo>
                    <a:cubicBezTo>
                      <a:pt x="3548" y="2012"/>
                      <a:pt x="3525" y="2215"/>
                      <a:pt x="3394" y="2381"/>
                    </a:cubicBezTo>
                    <a:cubicBezTo>
                      <a:pt x="3275" y="2548"/>
                      <a:pt x="3060" y="2643"/>
                      <a:pt x="2822" y="2667"/>
                    </a:cubicBezTo>
                    <a:cubicBezTo>
                      <a:pt x="2667" y="2679"/>
                      <a:pt x="2501" y="2667"/>
                      <a:pt x="2334" y="2631"/>
                    </a:cubicBezTo>
                    <a:cubicBezTo>
                      <a:pt x="2096" y="2607"/>
                      <a:pt x="1870" y="2596"/>
                      <a:pt x="1667" y="2643"/>
                    </a:cubicBezTo>
                    <a:cubicBezTo>
                      <a:pt x="1298" y="2727"/>
                      <a:pt x="953" y="2917"/>
                      <a:pt x="703" y="3203"/>
                    </a:cubicBezTo>
                    <a:cubicBezTo>
                      <a:pt x="179" y="3750"/>
                      <a:pt x="119" y="4655"/>
                      <a:pt x="560" y="5310"/>
                    </a:cubicBezTo>
                    <a:cubicBezTo>
                      <a:pt x="572" y="5346"/>
                      <a:pt x="572" y="5394"/>
                      <a:pt x="548" y="5405"/>
                    </a:cubicBezTo>
                    <a:cubicBezTo>
                      <a:pt x="560" y="5394"/>
                      <a:pt x="548" y="5405"/>
                      <a:pt x="536" y="540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07" name="Google Shape;1607;p50"/>
              <p:cNvSpPr/>
              <p:nvPr/>
            </p:nvSpPr>
            <p:spPr>
              <a:xfrm>
                <a:off x="5881375" y="3936325"/>
                <a:ext cx="223875" cy="50925"/>
              </a:xfrm>
              <a:custGeom>
                <a:avLst/>
                <a:gdLst/>
                <a:ahLst/>
                <a:cxnLst/>
                <a:rect l="l" t="t" r="r" b="b"/>
                <a:pathLst>
                  <a:path w="8955" h="2037" extrusionOk="0">
                    <a:moveTo>
                      <a:pt x="108" y="2037"/>
                    </a:moveTo>
                    <a:cubicBezTo>
                      <a:pt x="72" y="2037"/>
                      <a:pt x="48" y="2013"/>
                      <a:pt x="48" y="1977"/>
                    </a:cubicBezTo>
                    <a:cubicBezTo>
                      <a:pt x="1" y="1501"/>
                      <a:pt x="358" y="1084"/>
                      <a:pt x="727" y="894"/>
                    </a:cubicBezTo>
                    <a:cubicBezTo>
                      <a:pt x="1072" y="715"/>
                      <a:pt x="1501" y="667"/>
                      <a:pt x="2025" y="775"/>
                    </a:cubicBezTo>
                    <a:cubicBezTo>
                      <a:pt x="2275" y="822"/>
                      <a:pt x="2549" y="894"/>
                      <a:pt x="2787" y="965"/>
                    </a:cubicBezTo>
                    <a:cubicBezTo>
                      <a:pt x="2941" y="1013"/>
                      <a:pt x="3108" y="1060"/>
                      <a:pt x="3263" y="1108"/>
                    </a:cubicBezTo>
                    <a:cubicBezTo>
                      <a:pt x="3763" y="1227"/>
                      <a:pt x="4156" y="1239"/>
                      <a:pt x="4489" y="1167"/>
                    </a:cubicBezTo>
                    <a:cubicBezTo>
                      <a:pt x="4704" y="1108"/>
                      <a:pt x="4882" y="1013"/>
                      <a:pt x="5025" y="882"/>
                    </a:cubicBezTo>
                    <a:cubicBezTo>
                      <a:pt x="5120" y="810"/>
                      <a:pt x="5216" y="703"/>
                      <a:pt x="5299" y="608"/>
                    </a:cubicBezTo>
                    <a:lnTo>
                      <a:pt x="5477" y="429"/>
                    </a:lnTo>
                    <a:cubicBezTo>
                      <a:pt x="5680" y="239"/>
                      <a:pt x="5858" y="132"/>
                      <a:pt x="6061" y="96"/>
                    </a:cubicBezTo>
                    <a:cubicBezTo>
                      <a:pt x="6251" y="48"/>
                      <a:pt x="6466" y="60"/>
                      <a:pt x="6728" y="132"/>
                    </a:cubicBezTo>
                    <a:cubicBezTo>
                      <a:pt x="6906" y="191"/>
                      <a:pt x="7085" y="274"/>
                      <a:pt x="7252" y="346"/>
                    </a:cubicBezTo>
                    <a:cubicBezTo>
                      <a:pt x="7466" y="453"/>
                      <a:pt x="7680" y="548"/>
                      <a:pt x="7918" y="584"/>
                    </a:cubicBezTo>
                    <a:cubicBezTo>
                      <a:pt x="8121" y="632"/>
                      <a:pt x="8335" y="596"/>
                      <a:pt x="8502" y="513"/>
                    </a:cubicBezTo>
                    <a:cubicBezTo>
                      <a:pt x="8645" y="429"/>
                      <a:pt x="8823" y="274"/>
                      <a:pt x="8835" y="60"/>
                    </a:cubicBezTo>
                    <a:cubicBezTo>
                      <a:pt x="8835" y="36"/>
                      <a:pt x="8871" y="1"/>
                      <a:pt x="8895" y="1"/>
                    </a:cubicBezTo>
                    <a:lnTo>
                      <a:pt x="8895" y="1"/>
                    </a:lnTo>
                    <a:cubicBezTo>
                      <a:pt x="8930" y="1"/>
                      <a:pt x="8954" y="36"/>
                      <a:pt x="8954" y="72"/>
                    </a:cubicBezTo>
                    <a:cubicBezTo>
                      <a:pt x="8942" y="298"/>
                      <a:pt x="8776" y="513"/>
                      <a:pt x="8561" y="608"/>
                    </a:cubicBezTo>
                    <a:cubicBezTo>
                      <a:pt x="8359" y="715"/>
                      <a:pt x="8121" y="751"/>
                      <a:pt x="7883" y="703"/>
                    </a:cubicBezTo>
                    <a:cubicBezTo>
                      <a:pt x="7633" y="655"/>
                      <a:pt x="7406" y="548"/>
                      <a:pt x="7192" y="453"/>
                    </a:cubicBezTo>
                    <a:cubicBezTo>
                      <a:pt x="7025" y="370"/>
                      <a:pt x="6859" y="298"/>
                      <a:pt x="6680" y="239"/>
                    </a:cubicBezTo>
                    <a:cubicBezTo>
                      <a:pt x="6454" y="167"/>
                      <a:pt x="6251" y="155"/>
                      <a:pt x="6085" y="191"/>
                    </a:cubicBezTo>
                    <a:cubicBezTo>
                      <a:pt x="5918" y="227"/>
                      <a:pt x="5763" y="334"/>
                      <a:pt x="5561" y="513"/>
                    </a:cubicBezTo>
                    <a:lnTo>
                      <a:pt x="5382" y="691"/>
                    </a:lnTo>
                    <a:cubicBezTo>
                      <a:pt x="5299" y="775"/>
                      <a:pt x="5204" y="882"/>
                      <a:pt x="5096" y="953"/>
                    </a:cubicBezTo>
                    <a:cubicBezTo>
                      <a:pt x="4942" y="1084"/>
                      <a:pt x="4727" y="1203"/>
                      <a:pt x="4501" y="1263"/>
                    </a:cubicBezTo>
                    <a:cubicBezTo>
                      <a:pt x="4132" y="1358"/>
                      <a:pt x="3715" y="1346"/>
                      <a:pt x="3191" y="1203"/>
                    </a:cubicBezTo>
                    <a:lnTo>
                      <a:pt x="2703" y="1072"/>
                    </a:lnTo>
                    <a:cubicBezTo>
                      <a:pt x="2465" y="1001"/>
                      <a:pt x="2215" y="929"/>
                      <a:pt x="1965" y="882"/>
                    </a:cubicBezTo>
                    <a:cubicBezTo>
                      <a:pt x="1453" y="786"/>
                      <a:pt x="1072" y="822"/>
                      <a:pt x="763" y="1001"/>
                    </a:cubicBezTo>
                    <a:cubicBezTo>
                      <a:pt x="417" y="1179"/>
                      <a:pt x="84" y="1537"/>
                      <a:pt x="132" y="1965"/>
                    </a:cubicBezTo>
                    <a:cubicBezTo>
                      <a:pt x="167" y="2013"/>
                      <a:pt x="132" y="2037"/>
                      <a:pt x="108" y="203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08" name="Google Shape;1608;p50"/>
              <p:cNvSpPr/>
              <p:nvPr/>
            </p:nvSpPr>
            <p:spPr>
              <a:xfrm>
                <a:off x="5926325" y="4000025"/>
                <a:ext cx="199450" cy="65200"/>
              </a:xfrm>
              <a:custGeom>
                <a:avLst/>
                <a:gdLst/>
                <a:ahLst/>
                <a:cxnLst/>
                <a:rect l="l" t="t" r="r" b="b"/>
                <a:pathLst>
                  <a:path w="7978" h="2608" extrusionOk="0">
                    <a:moveTo>
                      <a:pt x="7728" y="2608"/>
                    </a:moveTo>
                    <a:cubicBezTo>
                      <a:pt x="7573" y="2608"/>
                      <a:pt x="7430" y="2560"/>
                      <a:pt x="7263" y="2453"/>
                    </a:cubicBezTo>
                    <a:cubicBezTo>
                      <a:pt x="7097" y="2346"/>
                      <a:pt x="6954" y="2215"/>
                      <a:pt x="6823" y="2037"/>
                    </a:cubicBezTo>
                    <a:cubicBezTo>
                      <a:pt x="6787" y="1989"/>
                      <a:pt x="6739" y="1953"/>
                      <a:pt x="6716" y="1906"/>
                    </a:cubicBezTo>
                    <a:cubicBezTo>
                      <a:pt x="6525" y="1632"/>
                      <a:pt x="6311" y="1370"/>
                      <a:pt x="6001" y="1275"/>
                    </a:cubicBezTo>
                    <a:cubicBezTo>
                      <a:pt x="5644" y="1179"/>
                      <a:pt x="5287" y="1394"/>
                      <a:pt x="4977" y="1620"/>
                    </a:cubicBezTo>
                    <a:cubicBezTo>
                      <a:pt x="4930" y="1656"/>
                      <a:pt x="4894" y="1679"/>
                      <a:pt x="4858" y="1715"/>
                    </a:cubicBezTo>
                    <a:cubicBezTo>
                      <a:pt x="4572" y="1906"/>
                      <a:pt x="4239" y="2132"/>
                      <a:pt x="3870" y="2108"/>
                    </a:cubicBezTo>
                    <a:cubicBezTo>
                      <a:pt x="3513" y="2096"/>
                      <a:pt x="3203" y="1846"/>
                      <a:pt x="2929" y="1370"/>
                    </a:cubicBezTo>
                    <a:cubicBezTo>
                      <a:pt x="2894" y="1298"/>
                      <a:pt x="2858" y="1239"/>
                      <a:pt x="2834" y="1155"/>
                    </a:cubicBezTo>
                    <a:cubicBezTo>
                      <a:pt x="2679" y="894"/>
                      <a:pt x="2548" y="608"/>
                      <a:pt x="2298" y="417"/>
                    </a:cubicBezTo>
                    <a:cubicBezTo>
                      <a:pt x="2013" y="203"/>
                      <a:pt x="1620" y="120"/>
                      <a:pt x="1203" y="167"/>
                    </a:cubicBezTo>
                    <a:cubicBezTo>
                      <a:pt x="834" y="203"/>
                      <a:pt x="477" y="322"/>
                      <a:pt x="96" y="477"/>
                    </a:cubicBezTo>
                    <a:cubicBezTo>
                      <a:pt x="60" y="489"/>
                      <a:pt x="12" y="477"/>
                      <a:pt x="12" y="441"/>
                    </a:cubicBezTo>
                    <a:cubicBezTo>
                      <a:pt x="0" y="417"/>
                      <a:pt x="12" y="370"/>
                      <a:pt x="48" y="370"/>
                    </a:cubicBezTo>
                    <a:cubicBezTo>
                      <a:pt x="453" y="227"/>
                      <a:pt x="810" y="84"/>
                      <a:pt x="1203" y="48"/>
                    </a:cubicBezTo>
                    <a:cubicBezTo>
                      <a:pt x="1667" y="1"/>
                      <a:pt x="2084" y="84"/>
                      <a:pt x="2382" y="310"/>
                    </a:cubicBezTo>
                    <a:cubicBezTo>
                      <a:pt x="2656" y="501"/>
                      <a:pt x="2810" y="798"/>
                      <a:pt x="2965" y="1096"/>
                    </a:cubicBezTo>
                    <a:cubicBezTo>
                      <a:pt x="2989" y="1167"/>
                      <a:pt x="3037" y="1227"/>
                      <a:pt x="3072" y="1310"/>
                    </a:cubicBezTo>
                    <a:cubicBezTo>
                      <a:pt x="3310" y="1739"/>
                      <a:pt x="3584" y="1977"/>
                      <a:pt x="3906" y="1989"/>
                    </a:cubicBezTo>
                    <a:lnTo>
                      <a:pt x="3930" y="1989"/>
                    </a:lnTo>
                    <a:cubicBezTo>
                      <a:pt x="4263" y="1989"/>
                      <a:pt x="4525" y="1798"/>
                      <a:pt x="4799" y="1608"/>
                    </a:cubicBezTo>
                    <a:cubicBezTo>
                      <a:pt x="4834" y="1572"/>
                      <a:pt x="4870" y="1548"/>
                      <a:pt x="4918" y="1513"/>
                    </a:cubicBezTo>
                    <a:cubicBezTo>
                      <a:pt x="5239" y="1275"/>
                      <a:pt x="5632" y="1036"/>
                      <a:pt x="6061" y="1155"/>
                    </a:cubicBezTo>
                    <a:cubicBezTo>
                      <a:pt x="6418" y="1263"/>
                      <a:pt x="6644" y="1548"/>
                      <a:pt x="6847" y="1822"/>
                    </a:cubicBezTo>
                    <a:cubicBezTo>
                      <a:pt x="6882" y="1870"/>
                      <a:pt x="6918" y="1917"/>
                      <a:pt x="6954" y="1965"/>
                    </a:cubicBezTo>
                    <a:cubicBezTo>
                      <a:pt x="7085" y="2120"/>
                      <a:pt x="7216" y="2263"/>
                      <a:pt x="7370" y="2346"/>
                    </a:cubicBezTo>
                    <a:cubicBezTo>
                      <a:pt x="7478" y="2406"/>
                      <a:pt x="7680" y="2513"/>
                      <a:pt x="7894" y="2453"/>
                    </a:cubicBezTo>
                    <a:cubicBezTo>
                      <a:pt x="7918" y="2441"/>
                      <a:pt x="7966" y="2465"/>
                      <a:pt x="7966" y="2501"/>
                    </a:cubicBezTo>
                    <a:cubicBezTo>
                      <a:pt x="7978" y="2525"/>
                      <a:pt x="7954" y="2572"/>
                      <a:pt x="7918" y="2572"/>
                    </a:cubicBezTo>
                    <a:cubicBezTo>
                      <a:pt x="7847" y="2608"/>
                      <a:pt x="7787" y="2608"/>
                      <a:pt x="7728" y="260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09" name="Google Shape;1609;p50"/>
              <p:cNvSpPr/>
              <p:nvPr/>
            </p:nvSpPr>
            <p:spPr>
              <a:xfrm>
                <a:off x="5770350" y="4021450"/>
                <a:ext cx="163725" cy="159275"/>
              </a:xfrm>
              <a:custGeom>
                <a:avLst/>
                <a:gdLst/>
                <a:ahLst/>
                <a:cxnLst/>
                <a:rect l="l" t="t" r="r" b="b"/>
                <a:pathLst>
                  <a:path w="6549" h="6371" extrusionOk="0">
                    <a:moveTo>
                      <a:pt x="6478" y="6371"/>
                    </a:moveTo>
                    <a:cubicBezTo>
                      <a:pt x="6454" y="6371"/>
                      <a:pt x="6418" y="6359"/>
                      <a:pt x="6418" y="6335"/>
                    </a:cubicBezTo>
                    <a:cubicBezTo>
                      <a:pt x="6216" y="5573"/>
                      <a:pt x="5704" y="4859"/>
                      <a:pt x="5025" y="4382"/>
                    </a:cubicBezTo>
                    <a:cubicBezTo>
                      <a:pt x="4680" y="4144"/>
                      <a:pt x="4311" y="3977"/>
                      <a:pt x="3918" y="3870"/>
                    </a:cubicBezTo>
                    <a:cubicBezTo>
                      <a:pt x="3632" y="3799"/>
                      <a:pt x="3334" y="3775"/>
                      <a:pt x="3037" y="3751"/>
                    </a:cubicBezTo>
                    <a:cubicBezTo>
                      <a:pt x="2918" y="3739"/>
                      <a:pt x="2799" y="3739"/>
                      <a:pt x="2679" y="3727"/>
                    </a:cubicBezTo>
                    <a:cubicBezTo>
                      <a:pt x="2322" y="3692"/>
                      <a:pt x="1834" y="3573"/>
                      <a:pt x="1536" y="3192"/>
                    </a:cubicBezTo>
                    <a:cubicBezTo>
                      <a:pt x="1298" y="2882"/>
                      <a:pt x="1322" y="2489"/>
                      <a:pt x="1346" y="2144"/>
                    </a:cubicBezTo>
                    <a:cubicBezTo>
                      <a:pt x="1346" y="2072"/>
                      <a:pt x="1358" y="2013"/>
                      <a:pt x="1358" y="1953"/>
                    </a:cubicBezTo>
                    <a:cubicBezTo>
                      <a:pt x="1406" y="1156"/>
                      <a:pt x="834" y="346"/>
                      <a:pt x="60" y="120"/>
                    </a:cubicBezTo>
                    <a:cubicBezTo>
                      <a:pt x="36" y="108"/>
                      <a:pt x="1" y="84"/>
                      <a:pt x="12" y="48"/>
                    </a:cubicBezTo>
                    <a:cubicBezTo>
                      <a:pt x="36" y="25"/>
                      <a:pt x="60" y="1"/>
                      <a:pt x="96" y="1"/>
                    </a:cubicBezTo>
                    <a:cubicBezTo>
                      <a:pt x="929" y="239"/>
                      <a:pt x="1536" y="1108"/>
                      <a:pt x="1477" y="1953"/>
                    </a:cubicBezTo>
                    <a:cubicBezTo>
                      <a:pt x="1477" y="2013"/>
                      <a:pt x="1465" y="2084"/>
                      <a:pt x="1465" y="2168"/>
                    </a:cubicBezTo>
                    <a:cubicBezTo>
                      <a:pt x="1429" y="2501"/>
                      <a:pt x="1406" y="2846"/>
                      <a:pt x="1620" y="3120"/>
                    </a:cubicBezTo>
                    <a:cubicBezTo>
                      <a:pt x="1894" y="3454"/>
                      <a:pt x="2358" y="3561"/>
                      <a:pt x="2679" y="3608"/>
                    </a:cubicBezTo>
                    <a:cubicBezTo>
                      <a:pt x="2799" y="3620"/>
                      <a:pt x="2918" y="3620"/>
                      <a:pt x="3037" y="3632"/>
                    </a:cubicBezTo>
                    <a:cubicBezTo>
                      <a:pt x="3334" y="3656"/>
                      <a:pt x="3632" y="3680"/>
                      <a:pt x="3930" y="3751"/>
                    </a:cubicBezTo>
                    <a:cubicBezTo>
                      <a:pt x="4346" y="3858"/>
                      <a:pt x="4739" y="4037"/>
                      <a:pt x="5073" y="4275"/>
                    </a:cubicBezTo>
                    <a:cubicBezTo>
                      <a:pt x="5787" y="4763"/>
                      <a:pt x="6311" y="5501"/>
                      <a:pt x="6537" y="6287"/>
                    </a:cubicBezTo>
                    <a:cubicBezTo>
                      <a:pt x="6549" y="6311"/>
                      <a:pt x="6525" y="6359"/>
                      <a:pt x="6489" y="635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10" name="Google Shape;1610;p50"/>
              <p:cNvSpPr/>
              <p:nvPr/>
            </p:nvSpPr>
            <p:spPr>
              <a:xfrm>
                <a:off x="5845650" y="4007775"/>
                <a:ext cx="188750" cy="126525"/>
              </a:xfrm>
              <a:custGeom>
                <a:avLst/>
                <a:gdLst/>
                <a:ahLst/>
                <a:cxnLst/>
                <a:rect l="l" t="t" r="r" b="b"/>
                <a:pathLst>
                  <a:path w="7550" h="5061" extrusionOk="0">
                    <a:moveTo>
                      <a:pt x="7466" y="5060"/>
                    </a:moveTo>
                    <a:cubicBezTo>
                      <a:pt x="7442" y="5060"/>
                      <a:pt x="7430" y="5048"/>
                      <a:pt x="7407" y="5013"/>
                    </a:cubicBezTo>
                    <a:cubicBezTo>
                      <a:pt x="7347" y="4858"/>
                      <a:pt x="7192" y="4715"/>
                      <a:pt x="6966" y="4644"/>
                    </a:cubicBezTo>
                    <a:cubicBezTo>
                      <a:pt x="6787" y="4584"/>
                      <a:pt x="6597" y="4584"/>
                      <a:pt x="6359" y="4632"/>
                    </a:cubicBezTo>
                    <a:cubicBezTo>
                      <a:pt x="6240" y="4655"/>
                      <a:pt x="6121" y="4691"/>
                      <a:pt x="6014" y="4715"/>
                    </a:cubicBezTo>
                    <a:cubicBezTo>
                      <a:pt x="5704" y="4810"/>
                      <a:pt x="5382" y="4894"/>
                      <a:pt x="5061" y="4822"/>
                    </a:cubicBezTo>
                    <a:cubicBezTo>
                      <a:pt x="4811" y="4775"/>
                      <a:pt x="4597" y="4632"/>
                      <a:pt x="4490" y="4441"/>
                    </a:cubicBezTo>
                    <a:cubicBezTo>
                      <a:pt x="4394" y="4239"/>
                      <a:pt x="4394" y="4024"/>
                      <a:pt x="4394" y="3810"/>
                    </a:cubicBezTo>
                    <a:lnTo>
                      <a:pt x="4394" y="3739"/>
                    </a:lnTo>
                    <a:cubicBezTo>
                      <a:pt x="4394" y="3524"/>
                      <a:pt x="4394" y="3322"/>
                      <a:pt x="4287" y="3167"/>
                    </a:cubicBezTo>
                    <a:cubicBezTo>
                      <a:pt x="4168" y="2977"/>
                      <a:pt x="3894" y="2953"/>
                      <a:pt x="3763" y="2953"/>
                    </a:cubicBezTo>
                    <a:lnTo>
                      <a:pt x="3513" y="2953"/>
                    </a:lnTo>
                    <a:cubicBezTo>
                      <a:pt x="3370" y="2953"/>
                      <a:pt x="3239" y="2953"/>
                      <a:pt x="3096" y="2929"/>
                    </a:cubicBezTo>
                    <a:cubicBezTo>
                      <a:pt x="2858" y="2917"/>
                      <a:pt x="2632" y="2786"/>
                      <a:pt x="2501" y="2596"/>
                    </a:cubicBezTo>
                    <a:cubicBezTo>
                      <a:pt x="2323" y="2334"/>
                      <a:pt x="2239" y="2024"/>
                      <a:pt x="2192" y="1738"/>
                    </a:cubicBezTo>
                    <a:cubicBezTo>
                      <a:pt x="2156" y="1607"/>
                      <a:pt x="2132" y="1476"/>
                      <a:pt x="2084" y="1346"/>
                    </a:cubicBezTo>
                    <a:cubicBezTo>
                      <a:pt x="1977" y="953"/>
                      <a:pt x="1715" y="607"/>
                      <a:pt x="1322" y="405"/>
                    </a:cubicBezTo>
                    <a:cubicBezTo>
                      <a:pt x="941" y="179"/>
                      <a:pt x="477" y="131"/>
                      <a:pt x="84" y="250"/>
                    </a:cubicBezTo>
                    <a:cubicBezTo>
                      <a:pt x="60" y="274"/>
                      <a:pt x="13" y="238"/>
                      <a:pt x="13" y="214"/>
                    </a:cubicBezTo>
                    <a:cubicBezTo>
                      <a:pt x="1" y="179"/>
                      <a:pt x="25" y="131"/>
                      <a:pt x="60" y="131"/>
                    </a:cubicBezTo>
                    <a:cubicBezTo>
                      <a:pt x="489" y="0"/>
                      <a:pt x="965" y="60"/>
                      <a:pt x="1394" y="298"/>
                    </a:cubicBezTo>
                    <a:cubicBezTo>
                      <a:pt x="1799" y="524"/>
                      <a:pt x="2096" y="893"/>
                      <a:pt x="2215" y="1310"/>
                    </a:cubicBezTo>
                    <a:cubicBezTo>
                      <a:pt x="2263" y="1441"/>
                      <a:pt x="2287" y="1584"/>
                      <a:pt x="2323" y="1715"/>
                    </a:cubicBezTo>
                    <a:cubicBezTo>
                      <a:pt x="2382" y="2012"/>
                      <a:pt x="2454" y="2274"/>
                      <a:pt x="2620" y="2512"/>
                    </a:cubicBezTo>
                    <a:cubicBezTo>
                      <a:pt x="2739" y="2679"/>
                      <a:pt x="2918" y="2786"/>
                      <a:pt x="3120" y="2798"/>
                    </a:cubicBezTo>
                    <a:cubicBezTo>
                      <a:pt x="3263" y="2810"/>
                      <a:pt x="3382" y="2810"/>
                      <a:pt x="3513" y="2810"/>
                    </a:cubicBezTo>
                    <a:lnTo>
                      <a:pt x="3763" y="2810"/>
                    </a:lnTo>
                    <a:cubicBezTo>
                      <a:pt x="4049" y="2810"/>
                      <a:pt x="4275" y="2917"/>
                      <a:pt x="4394" y="3096"/>
                    </a:cubicBezTo>
                    <a:cubicBezTo>
                      <a:pt x="4525" y="3286"/>
                      <a:pt x="4525" y="3524"/>
                      <a:pt x="4525" y="3739"/>
                    </a:cubicBezTo>
                    <a:lnTo>
                      <a:pt x="4525" y="3810"/>
                    </a:lnTo>
                    <a:cubicBezTo>
                      <a:pt x="4525" y="4001"/>
                      <a:pt x="4525" y="4203"/>
                      <a:pt x="4609" y="4382"/>
                    </a:cubicBezTo>
                    <a:cubicBezTo>
                      <a:pt x="4704" y="4536"/>
                      <a:pt x="4871" y="4655"/>
                      <a:pt x="5085" y="4703"/>
                    </a:cubicBezTo>
                    <a:cubicBezTo>
                      <a:pt x="5382" y="4775"/>
                      <a:pt x="5680" y="4691"/>
                      <a:pt x="5978" y="4596"/>
                    </a:cubicBezTo>
                    <a:lnTo>
                      <a:pt x="6335" y="4513"/>
                    </a:lnTo>
                    <a:cubicBezTo>
                      <a:pt x="6609" y="4453"/>
                      <a:pt x="6835" y="4465"/>
                      <a:pt x="7014" y="4524"/>
                    </a:cubicBezTo>
                    <a:cubicBezTo>
                      <a:pt x="7264" y="4596"/>
                      <a:pt x="7454" y="4763"/>
                      <a:pt x="7526" y="4977"/>
                    </a:cubicBezTo>
                    <a:cubicBezTo>
                      <a:pt x="7549" y="5001"/>
                      <a:pt x="7526" y="5048"/>
                      <a:pt x="7490" y="504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11" name="Google Shape;1611;p50"/>
              <p:cNvSpPr/>
              <p:nvPr/>
            </p:nvSpPr>
            <p:spPr>
              <a:xfrm>
                <a:off x="5576575" y="4030975"/>
                <a:ext cx="116125" cy="139025"/>
              </a:xfrm>
              <a:custGeom>
                <a:avLst/>
                <a:gdLst/>
                <a:ahLst/>
                <a:cxnLst/>
                <a:rect l="l" t="t" r="r" b="b"/>
                <a:pathLst>
                  <a:path w="4645" h="5561" extrusionOk="0">
                    <a:moveTo>
                      <a:pt x="608" y="5561"/>
                    </a:moveTo>
                    <a:cubicBezTo>
                      <a:pt x="572" y="5561"/>
                      <a:pt x="536" y="5537"/>
                      <a:pt x="536" y="5501"/>
                    </a:cubicBezTo>
                    <a:cubicBezTo>
                      <a:pt x="536" y="5478"/>
                      <a:pt x="572" y="5442"/>
                      <a:pt x="596" y="5442"/>
                    </a:cubicBezTo>
                    <a:lnTo>
                      <a:pt x="596" y="5442"/>
                    </a:lnTo>
                    <a:cubicBezTo>
                      <a:pt x="763" y="5442"/>
                      <a:pt x="882" y="5299"/>
                      <a:pt x="929" y="5144"/>
                    </a:cubicBezTo>
                    <a:cubicBezTo>
                      <a:pt x="965" y="5001"/>
                      <a:pt x="941" y="4823"/>
                      <a:pt x="846" y="4668"/>
                    </a:cubicBezTo>
                    <a:cubicBezTo>
                      <a:pt x="763" y="4525"/>
                      <a:pt x="655" y="4418"/>
                      <a:pt x="536" y="4287"/>
                    </a:cubicBezTo>
                    <a:cubicBezTo>
                      <a:pt x="405" y="4132"/>
                      <a:pt x="251" y="3989"/>
                      <a:pt x="155" y="3787"/>
                    </a:cubicBezTo>
                    <a:cubicBezTo>
                      <a:pt x="96" y="3668"/>
                      <a:pt x="1" y="3430"/>
                      <a:pt x="108" y="3192"/>
                    </a:cubicBezTo>
                    <a:cubicBezTo>
                      <a:pt x="179" y="2989"/>
                      <a:pt x="394" y="2858"/>
                      <a:pt x="536" y="2799"/>
                    </a:cubicBezTo>
                    <a:cubicBezTo>
                      <a:pt x="644" y="2739"/>
                      <a:pt x="763" y="2704"/>
                      <a:pt x="882" y="2656"/>
                    </a:cubicBezTo>
                    <a:cubicBezTo>
                      <a:pt x="1120" y="2573"/>
                      <a:pt x="1346" y="2501"/>
                      <a:pt x="1501" y="2334"/>
                    </a:cubicBezTo>
                    <a:cubicBezTo>
                      <a:pt x="1667" y="2156"/>
                      <a:pt x="1667" y="1918"/>
                      <a:pt x="1667" y="1680"/>
                    </a:cubicBezTo>
                    <a:cubicBezTo>
                      <a:pt x="1667" y="1561"/>
                      <a:pt x="1667" y="1430"/>
                      <a:pt x="1703" y="1310"/>
                    </a:cubicBezTo>
                    <a:cubicBezTo>
                      <a:pt x="1763" y="953"/>
                      <a:pt x="2013" y="620"/>
                      <a:pt x="2370" y="394"/>
                    </a:cubicBezTo>
                    <a:cubicBezTo>
                      <a:pt x="3025" y="1"/>
                      <a:pt x="3787" y="84"/>
                      <a:pt x="4585" y="215"/>
                    </a:cubicBezTo>
                    <a:cubicBezTo>
                      <a:pt x="4620" y="215"/>
                      <a:pt x="4644" y="263"/>
                      <a:pt x="4644" y="298"/>
                    </a:cubicBezTo>
                    <a:cubicBezTo>
                      <a:pt x="4644" y="322"/>
                      <a:pt x="4596" y="358"/>
                      <a:pt x="4573" y="358"/>
                    </a:cubicBezTo>
                    <a:cubicBezTo>
                      <a:pt x="3799" y="215"/>
                      <a:pt x="3049" y="144"/>
                      <a:pt x="2441" y="513"/>
                    </a:cubicBezTo>
                    <a:cubicBezTo>
                      <a:pt x="2096" y="727"/>
                      <a:pt x="1882" y="1025"/>
                      <a:pt x="1834" y="1346"/>
                    </a:cubicBezTo>
                    <a:cubicBezTo>
                      <a:pt x="1822" y="1465"/>
                      <a:pt x="1822" y="1572"/>
                      <a:pt x="1822" y="1703"/>
                    </a:cubicBezTo>
                    <a:cubicBezTo>
                      <a:pt x="1822" y="1977"/>
                      <a:pt x="1822" y="2239"/>
                      <a:pt x="1608" y="2453"/>
                    </a:cubicBezTo>
                    <a:cubicBezTo>
                      <a:pt x="1417" y="2644"/>
                      <a:pt x="1167" y="2739"/>
                      <a:pt x="929" y="2823"/>
                    </a:cubicBezTo>
                    <a:cubicBezTo>
                      <a:pt x="810" y="2870"/>
                      <a:pt x="703" y="2894"/>
                      <a:pt x="596" y="2954"/>
                    </a:cubicBezTo>
                    <a:cubicBezTo>
                      <a:pt x="465" y="3013"/>
                      <a:pt x="298" y="3120"/>
                      <a:pt x="239" y="3299"/>
                    </a:cubicBezTo>
                    <a:cubicBezTo>
                      <a:pt x="167" y="3477"/>
                      <a:pt x="239" y="3680"/>
                      <a:pt x="286" y="3787"/>
                    </a:cubicBezTo>
                    <a:cubicBezTo>
                      <a:pt x="370" y="3966"/>
                      <a:pt x="513" y="4097"/>
                      <a:pt x="644" y="4251"/>
                    </a:cubicBezTo>
                    <a:cubicBezTo>
                      <a:pt x="763" y="4370"/>
                      <a:pt x="882" y="4501"/>
                      <a:pt x="989" y="4656"/>
                    </a:cubicBezTo>
                    <a:cubicBezTo>
                      <a:pt x="1108" y="4847"/>
                      <a:pt x="1132" y="5061"/>
                      <a:pt x="1072" y="5228"/>
                    </a:cubicBezTo>
                    <a:cubicBezTo>
                      <a:pt x="1001" y="5371"/>
                      <a:pt x="834" y="5561"/>
                      <a:pt x="608" y="556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12" name="Google Shape;1612;p50"/>
              <p:cNvSpPr/>
              <p:nvPr/>
            </p:nvSpPr>
            <p:spPr>
              <a:xfrm>
                <a:off x="5591450" y="3969675"/>
                <a:ext cx="200350" cy="40800"/>
              </a:xfrm>
              <a:custGeom>
                <a:avLst/>
                <a:gdLst/>
                <a:ahLst/>
                <a:cxnLst/>
                <a:rect l="l" t="t" r="r" b="b"/>
                <a:pathLst>
                  <a:path w="8014" h="1632" extrusionOk="0">
                    <a:moveTo>
                      <a:pt x="7871" y="1631"/>
                    </a:moveTo>
                    <a:cubicBezTo>
                      <a:pt x="7133" y="1631"/>
                      <a:pt x="6526" y="1238"/>
                      <a:pt x="5942" y="869"/>
                    </a:cubicBezTo>
                    <a:cubicBezTo>
                      <a:pt x="5371" y="512"/>
                      <a:pt x="4775" y="143"/>
                      <a:pt x="4097" y="131"/>
                    </a:cubicBezTo>
                    <a:cubicBezTo>
                      <a:pt x="3739" y="107"/>
                      <a:pt x="3430" y="262"/>
                      <a:pt x="3085" y="405"/>
                    </a:cubicBezTo>
                    <a:cubicBezTo>
                      <a:pt x="2775" y="560"/>
                      <a:pt x="2442" y="703"/>
                      <a:pt x="2085" y="703"/>
                    </a:cubicBezTo>
                    <a:lnTo>
                      <a:pt x="2085" y="703"/>
                    </a:lnTo>
                    <a:cubicBezTo>
                      <a:pt x="1823" y="703"/>
                      <a:pt x="1584" y="619"/>
                      <a:pt x="1346" y="524"/>
                    </a:cubicBezTo>
                    <a:cubicBezTo>
                      <a:pt x="1251" y="500"/>
                      <a:pt x="1144" y="453"/>
                      <a:pt x="1061" y="417"/>
                    </a:cubicBezTo>
                    <a:cubicBezTo>
                      <a:pt x="882" y="357"/>
                      <a:pt x="406" y="262"/>
                      <a:pt x="120" y="536"/>
                    </a:cubicBezTo>
                    <a:cubicBezTo>
                      <a:pt x="96" y="572"/>
                      <a:pt x="60" y="572"/>
                      <a:pt x="37" y="536"/>
                    </a:cubicBezTo>
                    <a:cubicBezTo>
                      <a:pt x="1" y="512"/>
                      <a:pt x="1" y="476"/>
                      <a:pt x="37" y="453"/>
                    </a:cubicBezTo>
                    <a:cubicBezTo>
                      <a:pt x="370" y="119"/>
                      <a:pt x="882" y="238"/>
                      <a:pt x="1084" y="298"/>
                    </a:cubicBezTo>
                    <a:cubicBezTo>
                      <a:pt x="1180" y="333"/>
                      <a:pt x="1287" y="357"/>
                      <a:pt x="1370" y="405"/>
                    </a:cubicBezTo>
                    <a:cubicBezTo>
                      <a:pt x="1608" y="500"/>
                      <a:pt x="1834" y="584"/>
                      <a:pt x="2073" y="584"/>
                    </a:cubicBezTo>
                    <a:lnTo>
                      <a:pt x="2073" y="584"/>
                    </a:lnTo>
                    <a:cubicBezTo>
                      <a:pt x="2418" y="584"/>
                      <a:pt x="2716" y="441"/>
                      <a:pt x="3025" y="298"/>
                    </a:cubicBezTo>
                    <a:cubicBezTo>
                      <a:pt x="3335" y="155"/>
                      <a:pt x="3668" y="0"/>
                      <a:pt x="4037" y="0"/>
                    </a:cubicBezTo>
                    <a:lnTo>
                      <a:pt x="4085" y="0"/>
                    </a:lnTo>
                    <a:cubicBezTo>
                      <a:pt x="4811" y="24"/>
                      <a:pt x="5406" y="405"/>
                      <a:pt x="5990" y="762"/>
                    </a:cubicBezTo>
                    <a:cubicBezTo>
                      <a:pt x="6609" y="1167"/>
                      <a:pt x="7204" y="1536"/>
                      <a:pt x="7954" y="1488"/>
                    </a:cubicBezTo>
                    <a:cubicBezTo>
                      <a:pt x="7978" y="1488"/>
                      <a:pt x="8014" y="1524"/>
                      <a:pt x="8014" y="1548"/>
                    </a:cubicBezTo>
                    <a:cubicBezTo>
                      <a:pt x="8014" y="1584"/>
                      <a:pt x="7978" y="1607"/>
                      <a:pt x="7954" y="1607"/>
                    </a:cubicBezTo>
                    <a:cubicBezTo>
                      <a:pt x="7954" y="1631"/>
                      <a:pt x="7919" y="1631"/>
                      <a:pt x="7871" y="163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13" name="Google Shape;1613;p50"/>
              <p:cNvSpPr/>
              <p:nvPr/>
            </p:nvSpPr>
            <p:spPr>
              <a:xfrm>
                <a:off x="5452450" y="3869650"/>
                <a:ext cx="140225" cy="182800"/>
              </a:xfrm>
              <a:custGeom>
                <a:avLst/>
                <a:gdLst/>
                <a:ahLst/>
                <a:cxnLst/>
                <a:rect l="l" t="t" r="r" b="b"/>
                <a:pathLst>
                  <a:path w="5609" h="7312" extrusionOk="0">
                    <a:moveTo>
                      <a:pt x="5549" y="7311"/>
                    </a:moveTo>
                    <a:cubicBezTo>
                      <a:pt x="5513" y="7311"/>
                      <a:pt x="5501" y="7299"/>
                      <a:pt x="5489" y="7263"/>
                    </a:cubicBezTo>
                    <a:cubicBezTo>
                      <a:pt x="5251" y="6513"/>
                      <a:pt x="4799" y="5811"/>
                      <a:pt x="4204" y="5239"/>
                    </a:cubicBezTo>
                    <a:cubicBezTo>
                      <a:pt x="3906" y="4966"/>
                      <a:pt x="3584" y="4727"/>
                      <a:pt x="3239" y="4525"/>
                    </a:cubicBezTo>
                    <a:cubicBezTo>
                      <a:pt x="2977" y="4370"/>
                      <a:pt x="2680" y="4263"/>
                      <a:pt x="2382" y="4156"/>
                    </a:cubicBezTo>
                    <a:cubicBezTo>
                      <a:pt x="2287" y="4132"/>
                      <a:pt x="2203" y="4096"/>
                      <a:pt x="2120" y="4073"/>
                    </a:cubicBezTo>
                    <a:cubicBezTo>
                      <a:pt x="1870" y="3965"/>
                      <a:pt x="1703" y="3834"/>
                      <a:pt x="1632" y="3656"/>
                    </a:cubicBezTo>
                    <a:cubicBezTo>
                      <a:pt x="1549" y="3442"/>
                      <a:pt x="1572" y="3215"/>
                      <a:pt x="1608" y="3013"/>
                    </a:cubicBezTo>
                    <a:cubicBezTo>
                      <a:pt x="1691" y="2608"/>
                      <a:pt x="1679" y="2191"/>
                      <a:pt x="1572" y="1834"/>
                    </a:cubicBezTo>
                    <a:cubicBezTo>
                      <a:pt x="1346" y="1048"/>
                      <a:pt x="775" y="382"/>
                      <a:pt x="36" y="120"/>
                    </a:cubicBezTo>
                    <a:cubicBezTo>
                      <a:pt x="13" y="108"/>
                      <a:pt x="1" y="84"/>
                      <a:pt x="1" y="48"/>
                    </a:cubicBezTo>
                    <a:cubicBezTo>
                      <a:pt x="13" y="24"/>
                      <a:pt x="36" y="1"/>
                      <a:pt x="72" y="1"/>
                    </a:cubicBezTo>
                    <a:cubicBezTo>
                      <a:pt x="834" y="286"/>
                      <a:pt x="1453" y="977"/>
                      <a:pt x="1679" y="1810"/>
                    </a:cubicBezTo>
                    <a:cubicBezTo>
                      <a:pt x="1799" y="2191"/>
                      <a:pt x="1799" y="2620"/>
                      <a:pt x="1703" y="3037"/>
                    </a:cubicBezTo>
                    <a:cubicBezTo>
                      <a:pt x="1679" y="3239"/>
                      <a:pt x="1644" y="3430"/>
                      <a:pt x="1727" y="3608"/>
                    </a:cubicBezTo>
                    <a:cubicBezTo>
                      <a:pt x="1787" y="3751"/>
                      <a:pt x="1930" y="3870"/>
                      <a:pt x="2156" y="3965"/>
                    </a:cubicBezTo>
                    <a:cubicBezTo>
                      <a:pt x="2239" y="3989"/>
                      <a:pt x="2322" y="4025"/>
                      <a:pt x="2406" y="4049"/>
                    </a:cubicBezTo>
                    <a:cubicBezTo>
                      <a:pt x="2703" y="4156"/>
                      <a:pt x="3001" y="4275"/>
                      <a:pt x="3287" y="4430"/>
                    </a:cubicBezTo>
                    <a:cubicBezTo>
                      <a:pt x="3644" y="4620"/>
                      <a:pt x="3989" y="4870"/>
                      <a:pt x="4287" y="5156"/>
                    </a:cubicBezTo>
                    <a:cubicBezTo>
                      <a:pt x="4894" y="5739"/>
                      <a:pt x="5359" y="6454"/>
                      <a:pt x="5597" y="7228"/>
                    </a:cubicBezTo>
                    <a:cubicBezTo>
                      <a:pt x="5609" y="7252"/>
                      <a:pt x="5573" y="7299"/>
                      <a:pt x="5549" y="7299"/>
                    </a:cubicBezTo>
                    <a:cubicBezTo>
                      <a:pt x="5561" y="7311"/>
                      <a:pt x="5561" y="7311"/>
                      <a:pt x="5549" y="731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14" name="Google Shape;1614;p50"/>
              <p:cNvSpPr/>
              <p:nvPr/>
            </p:nvSpPr>
            <p:spPr>
              <a:xfrm>
                <a:off x="5302150" y="4078900"/>
                <a:ext cx="211950" cy="86650"/>
              </a:xfrm>
              <a:custGeom>
                <a:avLst/>
                <a:gdLst/>
                <a:ahLst/>
                <a:cxnLst/>
                <a:rect l="l" t="t" r="r" b="b"/>
                <a:pathLst>
                  <a:path w="8478" h="3466" extrusionOk="0">
                    <a:moveTo>
                      <a:pt x="60" y="3465"/>
                    </a:moveTo>
                    <a:lnTo>
                      <a:pt x="60" y="3465"/>
                    </a:lnTo>
                    <a:cubicBezTo>
                      <a:pt x="12" y="3465"/>
                      <a:pt x="0" y="3442"/>
                      <a:pt x="0" y="3406"/>
                    </a:cubicBezTo>
                    <a:cubicBezTo>
                      <a:pt x="12" y="3025"/>
                      <a:pt x="274" y="2644"/>
                      <a:pt x="691" y="2406"/>
                    </a:cubicBezTo>
                    <a:cubicBezTo>
                      <a:pt x="1012" y="2227"/>
                      <a:pt x="1393" y="2156"/>
                      <a:pt x="1905" y="2168"/>
                    </a:cubicBezTo>
                    <a:cubicBezTo>
                      <a:pt x="2119" y="2191"/>
                      <a:pt x="2334" y="2203"/>
                      <a:pt x="2560" y="2227"/>
                    </a:cubicBezTo>
                    <a:cubicBezTo>
                      <a:pt x="3119" y="2287"/>
                      <a:pt x="3715" y="2358"/>
                      <a:pt x="4251" y="2144"/>
                    </a:cubicBezTo>
                    <a:cubicBezTo>
                      <a:pt x="4584" y="2013"/>
                      <a:pt x="4822" y="1739"/>
                      <a:pt x="5060" y="1465"/>
                    </a:cubicBezTo>
                    <a:lnTo>
                      <a:pt x="5132" y="1382"/>
                    </a:lnTo>
                    <a:cubicBezTo>
                      <a:pt x="5394" y="1084"/>
                      <a:pt x="5715" y="822"/>
                      <a:pt x="6072" y="608"/>
                    </a:cubicBezTo>
                    <a:cubicBezTo>
                      <a:pt x="6787" y="191"/>
                      <a:pt x="7620" y="1"/>
                      <a:pt x="8418" y="60"/>
                    </a:cubicBezTo>
                    <a:cubicBezTo>
                      <a:pt x="8453" y="60"/>
                      <a:pt x="8477" y="84"/>
                      <a:pt x="8477" y="132"/>
                    </a:cubicBezTo>
                    <a:cubicBezTo>
                      <a:pt x="8477" y="155"/>
                      <a:pt x="8453" y="191"/>
                      <a:pt x="8406" y="191"/>
                    </a:cubicBezTo>
                    <a:cubicBezTo>
                      <a:pt x="7632" y="120"/>
                      <a:pt x="6822" y="310"/>
                      <a:pt x="6132" y="727"/>
                    </a:cubicBezTo>
                    <a:cubicBezTo>
                      <a:pt x="5786" y="929"/>
                      <a:pt x="5477" y="1191"/>
                      <a:pt x="5215" y="1489"/>
                    </a:cubicBezTo>
                    <a:lnTo>
                      <a:pt x="5144" y="1572"/>
                    </a:lnTo>
                    <a:cubicBezTo>
                      <a:pt x="4905" y="1858"/>
                      <a:pt x="4655" y="2144"/>
                      <a:pt x="4298" y="2287"/>
                    </a:cubicBezTo>
                    <a:cubicBezTo>
                      <a:pt x="3727" y="2525"/>
                      <a:pt x="3119" y="2453"/>
                      <a:pt x="2524" y="2394"/>
                    </a:cubicBezTo>
                    <a:cubicBezTo>
                      <a:pt x="2322" y="2358"/>
                      <a:pt x="2096" y="2346"/>
                      <a:pt x="1881" y="2334"/>
                    </a:cubicBezTo>
                    <a:cubicBezTo>
                      <a:pt x="1405" y="2322"/>
                      <a:pt x="1036" y="2382"/>
                      <a:pt x="750" y="2561"/>
                    </a:cubicBezTo>
                    <a:cubicBezTo>
                      <a:pt x="381" y="2763"/>
                      <a:pt x="143" y="3108"/>
                      <a:pt x="119" y="3454"/>
                    </a:cubicBezTo>
                    <a:cubicBezTo>
                      <a:pt x="119" y="3454"/>
                      <a:pt x="83" y="3465"/>
                      <a:pt x="60" y="346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15" name="Google Shape;1615;p50"/>
              <p:cNvSpPr/>
              <p:nvPr/>
            </p:nvSpPr>
            <p:spPr>
              <a:xfrm>
                <a:off x="5684925" y="4049425"/>
                <a:ext cx="79200" cy="144700"/>
              </a:xfrm>
              <a:custGeom>
                <a:avLst/>
                <a:gdLst/>
                <a:ahLst/>
                <a:cxnLst/>
                <a:rect l="l" t="t" r="r" b="b"/>
                <a:pathLst>
                  <a:path w="3168" h="5788" extrusionOk="0">
                    <a:moveTo>
                      <a:pt x="84" y="5787"/>
                    </a:moveTo>
                    <a:cubicBezTo>
                      <a:pt x="60" y="5787"/>
                      <a:pt x="24" y="5764"/>
                      <a:pt x="24" y="5728"/>
                    </a:cubicBezTo>
                    <a:cubicBezTo>
                      <a:pt x="0" y="5156"/>
                      <a:pt x="167" y="4561"/>
                      <a:pt x="489" y="4061"/>
                    </a:cubicBezTo>
                    <a:cubicBezTo>
                      <a:pt x="632" y="3823"/>
                      <a:pt x="834" y="3609"/>
                      <a:pt x="1072" y="3406"/>
                    </a:cubicBezTo>
                    <a:cubicBezTo>
                      <a:pt x="1143" y="3347"/>
                      <a:pt x="1227" y="3287"/>
                      <a:pt x="1310" y="3228"/>
                    </a:cubicBezTo>
                    <a:cubicBezTo>
                      <a:pt x="1453" y="3132"/>
                      <a:pt x="1608" y="3025"/>
                      <a:pt x="1727" y="2894"/>
                    </a:cubicBezTo>
                    <a:cubicBezTo>
                      <a:pt x="2036" y="2549"/>
                      <a:pt x="2060" y="2073"/>
                      <a:pt x="2084" y="1608"/>
                    </a:cubicBezTo>
                    <a:cubicBezTo>
                      <a:pt x="2084" y="1501"/>
                      <a:pt x="2096" y="1406"/>
                      <a:pt x="2096" y="1299"/>
                    </a:cubicBezTo>
                    <a:cubicBezTo>
                      <a:pt x="2120" y="1049"/>
                      <a:pt x="2167" y="715"/>
                      <a:pt x="2346" y="453"/>
                    </a:cubicBezTo>
                    <a:cubicBezTo>
                      <a:pt x="2537" y="168"/>
                      <a:pt x="2822" y="1"/>
                      <a:pt x="3096" y="1"/>
                    </a:cubicBezTo>
                    <a:cubicBezTo>
                      <a:pt x="3132" y="1"/>
                      <a:pt x="3168" y="37"/>
                      <a:pt x="3168" y="61"/>
                    </a:cubicBezTo>
                    <a:cubicBezTo>
                      <a:pt x="3168" y="96"/>
                      <a:pt x="3132" y="132"/>
                      <a:pt x="3108" y="120"/>
                    </a:cubicBezTo>
                    <a:lnTo>
                      <a:pt x="3096" y="120"/>
                    </a:lnTo>
                    <a:cubicBezTo>
                      <a:pt x="2858" y="120"/>
                      <a:pt x="2620" y="263"/>
                      <a:pt x="2453" y="525"/>
                    </a:cubicBezTo>
                    <a:cubicBezTo>
                      <a:pt x="2286" y="763"/>
                      <a:pt x="2239" y="1073"/>
                      <a:pt x="2215" y="1311"/>
                    </a:cubicBezTo>
                    <a:cubicBezTo>
                      <a:pt x="2203" y="1418"/>
                      <a:pt x="2203" y="1513"/>
                      <a:pt x="2203" y="1620"/>
                    </a:cubicBezTo>
                    <a:cubicBezTo>
                      <a:pt x="2167" y="2096"/>
                      <a:pt x="2144" y="2608"/>
                      <a:pt x="1798" y="2989"/>
                    </a:cubicBezTo>
                    <a:cubicBezTo>
                      <a:pt x="1667" y="3144"/>
                      <a:pt x="1501" y="3251"/>
                      <a:pt x="1358" y="3370"/>
                    </a:cubicBezTo>
                    <a:cubicBezTo>
                      <a:pt x="1274" y="3430"/>
                      <a:pt x="1191" y="3490"/>
                      <a:pt x="1120" y="3549"/>
                    </a:cubicBezTo>
                    <a:cubicBezTo>
                      <a:pt x="893" y="3728"/>
                      <a:pt x="703" y="3930"/>
                      <a:pt x="548" y="4168"/>
                    </a:cubicBezTo>
                    <a:cubicBezTo>
                      <a:pt x="239" y="4644"/>
                      <a:pt x="84" y="5216"/>
                      <a:pt x="120" y="5764"/>
                    </a:cubicBezTo>
                    <a:cubicBezTo>
                      <a:pt x="143" y="5764"/>
                      <a:pt x="120" y="5787"/>
                      <a:pt x="84" y="578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16" name="Google Shape;1616;p50"/>
              <p:cNvSpPr/>
              <p:nvPr/>
            </p:nvSpPr>
            <p:spPr>
              <a:xfrm>
                <a:off x="5846850" y="4049725"/>
                <a:ext cx="105400" cy="161950"/>
              </a:xfrm>
              <a:custGeom>
                <a:avLst/>
                <a:gdLst/>
                <a:ahLst/>
                <a:cxnLst/>
                <a:rect l="l" t="t" r="r" b="b"/>
                <a:pathLst>
                  <a:path w="4216" h="6478" extrusionOk="0">
                    <a:moveTo>
                      <a:pt x="4001" y="6478"/>
                    </a:moveTo>
                    <a:cubicBezTo>
                      <a:pt x="3644" y="6478"/>
                      <a:pt x="3334" y="6192"/>
                      <a:pt x="3215" y="5883"/>
                    </a:cubicBezTo>
                    <a:cubicBezTo>
                      <a:pt x="3072" y="5561"/>
                      <a:pt x="3096" y="5216"/>
                      <a:pt x="3096" y="4882"/>
                    </a:cubicBezTo>
                    <a:lnTo>
                      <a:pt x="3096" y="4763"/>
                    </a:lnTo>
                    <a:cubicBezTo>
                      <a:pt x="3108" y="4430"/>
                      <a:pt x="3072" y="4037"/>
                      <a:pt x="2882" y="3739"/>
                    </a:cubicBezTo>
                    <a:cubicBezTo>
                      <a:pt x="2715" y="3489"/>
                      <a:pt x="2406" y="3358"/>
                      <a:pt x="1965" y="3323"/>
                    </a:cubicBezTo>
                    <a:cubicBezTo>
                      <a:pt x="1882" y="3311"/>
                      <a:pt x="1810" y="3311"/>
                      <a:pt x="1739" y="3311"/>
                    </a:cubicBezTo>
                    <a:cubicBezTo>
                      <a:pt x="1441" y="3299"/>
                      <a:pt x="1132" y="3263"/>
                      <a:pt x="858" y="3120"/>
                    </a:cubicBezTo>
                    <a:cubicBezTo>
                      <a:pt x="548" y="2954"/>
                      <a:pt x="298" y="2620"/>
                      <a:pt x="191" y="2204"/>
                    </a:cubicBezTo>
                    <a:cubicBezTo>
                      <a:pt x="0" y="1477"/>
                      <a:pt x="298" y="763"/>
                      <a:pt x="632" y="49"/>
                    </a:cubicBezTo>
                    <a:cubicBezTo>
                      <a:pt x="643" y="25"/>
                      <a:pt x="691" y="1"/>
                      <a:pt x="727" y="25"/>
                    </a:cubicBezTo>
                    <a:cubicBezTo>
                      <a:pt x="751" y="37"/>
                      <a:pt x="762" y="84"/>
                      <a:pt x="751" y="108"/>
                    </a:cubicBezTo>
                    <a:cubicBezTo>
                      <a:pt x="405" y="811"/>
                      <a:pt x="131" y="1489"/>
                      <a:pt x="322" y="2192"/>
                    </a:cubicBezTo>
                    <a:cubicBezTo>
                      <a:pt x="429" y="2561"/>
                      <a:pt x="643" y="2858"/>
                      <a:pt x="929" y="3013"/>
                    </a:cubicBezTo>
                    <a:cubicBezTo>
                      <a:pt x="1179" y="3144"/>
                      <a:pt x="1477" y="3156"/>
                      <a:pt x="1763" y="3192"/>
                    </a:cubicBezTo>
                    <a:cubicBezTo>
                      <a:pt x="1834" y="3192"/>
                      <a:pt x="1917" y="3204"/>
                      <a:pt x="1989" y="3204"/>
                    </a:cubicBezTo>
                    <a:cubicBezTo>
                      <a:pt x="2477" y="3239"/>
                      <a:pt x="2822" y="3394"/>
                      <a:pt x="3001" y="3680"/>
                    </a:cubicBezTo>
                    <a:cubicBezTo>
                      <a:pt x="3227" y="4013"/>
                      <a:pt x="3239" y="4430"/>
                      <a:pt x="3239" y="4787"/>
                    </a:cubicBezTo>
                    <a:lnTo>
                      <a:pt x="3239" y="4906"/>
                    </a:lnTo>
                    <a:cubicBezTo>
                      <a:pt x="3227" y="5216"/>
                      <a:pt x="3227" y="5561"/>
                      <a:pt x="3346" y="5859"/>
                    </a:cubicBezTo>
                    <a:cubicBezTo>
                      <a:pt x="3465" y="6168"/>
                      <a:pt x="3799" y="6430"/>
                      <a:pt x="4132" y="6359"/>
                    </a:cubicBezTo>
                    <a:cubicBezTo>
                      <a:pt x="4156" y="6347"/>
                      <a:pt x="4203" y="6371"/>
                      <a:pt x="4203" y="6406"/>
                    </a:cubicBezTo>
                    <a:cubicBezTo>
                      <a:pt x="4215" y="6430"/>
                      <a:pt x="4191" y="6478"/>
                      <a:pt x="4156" y="647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17" name="Google Shape;1617;p50"/>
              <p:cNvSpPr/>
              <p:nvPr/>
            </p:nvSpPr>
            <p:spPr>
              <a:xfrm>
                <a:off x="5544125" y="3778575"/>
                <a:ext cx="46475" cy="161650"/>
              </a:xfrm>
              <a:custGeom>
                <a:avLst/>
                <a:gdLst/>
                <a:ahLst/>
                <a:cxnLst/>
                <a:rect l="l" t="t" r="r" b="b"/>
                <a:pathLst>
                  <a:path w="1859" h="6466" extrusionOk="0">
                    <a:moveTo>
                      <a:pt x="1191" y="6465"/>
                    </a:moveTo>
                    <a:cubicBezTo>
                      <a:pt x="1168" y="6465"/>
                      <a:pt x="1156" y="6442"/>
                      <a:pt x="1132" y="6418"/>
                    </a:cubicBezTo>
                    <a:cubicBezTo>
                      <a:pt x="1025" y="6180"/>
                      <a:pt x="1060" y="5882"/>
                      <a:pt x="1227" y="5525"/>
                    </a:cubicBezTo>
                    <a:cubicBezTo>
                      <a:pt x="1263" y="5418"/>
                      <a:pt x="1322" y="5310"/>
                      <a:pt x="1382" y="5215"/>
                    </a:cubicBezTo>
                    <a:cubicBezTo>
                      <a:pt x="1465" y="5060"/>
                      <a:pt x="1549" y="4918"/>
                      <a:pt x="1608" y="4751"/>
                    </a:cubicBezTo>
                    <a:cubicBezTo>
                      <a:pt x="1727" y="4453"/>
                      <a:pt x="1703" y="4167"/>
                      <a:pt x="1549" y="3977"/>
                    </a:cubicBezTo>
                    <a:cubicBezTo>
                      <a:pt x="1430" y="3810"/>
                      <a:pt x="1287" y="3703"/>
                      <a:pt x="1120" y="3584"/>
                    </a:cubicBezTo>
                    <a:cubicBezTo>
                      <a:pt x="1049" y="3525"/>
                      <a:pt x="965" y="3477"/>
                      <a:pt x="894" y="3417"/>
                    </a:cubicBezTo>
                    <a:cubicBezTo>
                      <a:pt x="763" y="3310"/>
                      <a:pt x="656" y="3203"/>
                      <a:pt x="596" y="3084"/>
                    </a:cubicBezTo>
                    <a:cubicBezTo>
                      <a:pt x="525" y="2953"/>
                      <a:pt x="477" y="2798"/>
                      <a:pt x="453" y="2655"/>
                    </a:cubicBezTo>
                    <a:lnTo>
                      <a:pt x="1" y="72"/>
                    </a:lnTo>
                    <a:cubicBezTo>
                      <a:pt x="1" y="48"/>
                      <a:pt x="13" y="0"/>
                      <a:pt x="48" y="0"/>
                    </a:cubicBezTo>
                    <a:cubicBezTo>
                      <a:pt x="72" y="0"/>
                      <a:pt x="120" y="12"/>
                      <a:pt x="120" y="48"/>
                    </a:cubicBezTo>
                    <a:lnTo>
                      <a:pt x="572" y="2620"/>
                    </a:lnTo>
                    <a:cubicBezTo>
                      <a:pt x="596" y="2751"/>
                      <a:pt x="632" y="2882"/>
                      <a:pt x="703" y="3013"/>
                    </a:cubicBezTo>
                    <a:cubicBezTo>
                      <a:pt x="763" y="3108"/>
                      <a:pt x="846" y="3203"/>
                      <a:pt x="989" y="3310"/>
                    </a:cubicBezTo>
                    <a:cubicBezTo>
                      <a:pt x="1060" y="3358"/>
                      <a:pt x="1132" y="3405"/>
                      <a:pt x="1191" y="3465"/>
                    </a:cubicBezTo>
                    <a:cubicBezTo>
                      <a:pt x="1358" y="3584"/>
                      <a:pt x="1525" y="3703"/>
                      <a:pt x="1656" y="3882"/>
                    </a:cubicBezTo>
                    <a:cubicBezTo>
                      <a:pt x="1834" y="4108"/>
                      <a:pt x="1858" y="4453"/>
                      <a:pt x="1727" y="4775"/>
                    </a:cubicBezTo>
                    <a:cubicBezTo>
                      <a:pt x="1668" y="4941"/>
                      <a:pt x="1584" y="5108"/>
                      <a:pt x="1501" y="5251"/>
                    </a:cubicBezTo>
                    <a:cubicBezTo>
                      <a:pt x="1441" y="5358"/>
                      <a:pt x="1406" y="5465"/>
                      <a:pt x="1346" y="5572"/>
                    </a:cubicBezTo>
                    <a:cubicBezTo>
                      <a:pt x="1191" y="5894"/>
                      <a:pt x="1168" y="6144"/>
                      <a:pt x="1251" y="6358"/>
                    </a:cubicBezTo>
                    <a:cubicBezTo>
                      <a:pt x="1263" y="6382"/>
                      <a:pt x="1251" y="6430"/>
                      <a:pt x="1227" y="6442"/>
                    </a:cubicBezTo>
                    <a:cubicBezTo>
                      <a:pt x="1215" y="6465"/>
                      <a:pt x="1191" y="6465"/>
                      <a:pt x="1191" y="646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18" name="Google Shape;1618;p50"/>
              <p:cNvSpPr/>
              <p:nvPr/>
            </p:nvSpPr>
            <p:spPr>
              <a:xfrm>
                <a:off x="5088725" y="4176250"/>
                <a:ext cx="174750" cy="100325"/>
              </a:xfrm>
              <a:custGeom>
                <a:avLst/>
                <a:gdLst/>
                <a:ahLst/>
                <a:cxnLst/>
                <a:rect l="l" t="t" r="r" b="b"/>
                <a:pathLst>
                  <a:path w="6990" h="4013" extrusionOk="0">
                    <a:moveTo>
                      <a:pt x="84" y="4012"/>
                    </a:moveTo>
                    <a:lnTo>
                      <a:pt x="84" y="4012"/>
                    </a:lnTo>
                    <a:cubicBezTo>
                      <a:pt x="36" y="4012"/>
                      <a:pt x="0" y="3965"/>
                      <a:pt x="24" y="3929"/>
                    </a:cubicBezTo>
                    <a:cubicBezTo>
                      <a:pt x="84" y="3596"/>
                      <a:pt x="334" y="3274"/>
                      <a:pt x="715" y="3096"/>
                    </a:cubicBezTo>
                    <a:cubicBezTo>
                      <a:pt x="1048" y="2953"/>
                      <a:pt x="1417" y="2905"/>
                      <a:pt x="1762" y="2881"/>
                    </a:cubicBezTo>
                    <a:lnTo>
                      <a:pt x="1774" y="2881"/>
                    </a:lnTo>
                    <a:cubicBezTo>
                      <a:pt x="2131" y="2846"/>
                      <a:pt x="2489" y="2798"/>
                      <a:pt x="2798" y="2655"/>
                    </a:cubicBezTo>
                    <a:cubicBezTo>
                      <a:pt x="3096" y="2524"/>
                      <a:pt x="3358" y="2250"/>
                      <a:pt x="3453" y="1905"/>
                    </a:cubicBezTo>
                    <a:cubicBezTo>
                      <a:pt x="3489" y="1798"/>
                      <a:pt x="3536" y="1715"/>
                      <a:pt x="3560" y="1607"/>
                    </a:cubicBezTo>
                    <a:cubicBezTo>
                      <a:pt x="3632" y="1369"/>
                      <a:pt x="3715" y="1119"/>
                      <a:pt x="3870" y="893"/>
                    </a:cubicBezTo>
                    <a:cubicBezTo>
                      <a:pt x="4132" y="536"/>
                      <a:pt x="4501" y="345"/>
                      <a:pt x="4763" y="262"/>
                    </a:cubicBezTo>
                    <a:cubicBezTo>
                      <a:pt x="5501" y="0"/>
                      <a:pt x="6287" y="167"/>
                      <a:pt x="6930" y="298"/>
                    </a:cubicBezTo>
                    <a:cubicBezTo>
                      <a:pt x="6954" y="298"/>
                      <a:pt x="6989" y="345"/>
                      <a:pt x="6965" y="381"/>
                    </a:cubicBezTo>
                    <a:cubicBezTo>
                      <a:pt x="6965" y="405"/>
                      <a:pt x="6930" y="441"/>
                      <a:pt x="6894" y="417"/>
                    </a:cubicBezTo>
                    <a:cubicBezTo>
                      <a:pt x="6275" y="286"/>
                      <a:pt x="5501" y="143"/>
                      <a:pt x="4810" y="381"/>
                    </a:cubicBezTo>
                    <a:cubicBezTo>
                      <a:pt x="4560" y="464"/>
                      <a:pt x="4215" y="631"/>
                      <a:pt x="3977" y="953"/>
                    </a:cubicBezTo>
                    <a:cubicBezTo>
                      <a:pt x="3834" y="1167"/>
                      <a:pt x="3751" y="1405"/>
                      <a:pt x="3679" y="1643"/>
                    </a:cubicBezTo>
                    <a:cubicBezTo>
                      <a:pt x="3655" y="1750"/>
                      <a:pt x="3620" y="1846"/>
                      <a:pt x="3572" y="1941"/>
                    </a:cubicBezTo>
                    <a:cubicBezTo>
                      <a:pt x="3453" y="2310"/>
                      <a:pt x="3191" y="2607"/>
                      <a:pt x="2846" y="2762"/>
                    </a:cubicBezTo>
                    <a:cubicBezTo>
                      <a:pt x="2524" y="2905"/>
                      <a:pt x="2143" y="2953"/>
                      <a:pt x="1786" y="3000"/>
                    </a:cubicBezTo>
                    <a:lnTo>
                      <a:pt x="1774" y="3000"/>
                    </a:lnTo>
                    <a:cubicBezTo>
                      <a:pt x="1429" y="3024"/>
                      <a:pt x="1072" y="3072"/>
                      <a:pt x="762" y="3203"/>
                    </a:cubicBezTo>
                    <a:cubicBezTo>
                      <a:pt x="417" y="3369"/>
                      <a:pt x="179" y="3631"/>
                      <a:pt x="119" y="3953"/>
                    </a:cubicBezTo>
                    <a:cubicBezTo>
                      <a:pt x="131" y="3977"/>
                      <a:pt x="119" y="4012"/>
                      <a:pt x="84" y="401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19" name="Google Shape;1619;p50"/>
              <p:cNvSpPr/>
              <p:nvPr/>
            </p:nvSpPr>
            <p:spPr>
              <a:xfrm>
                <a:off x="5124150" y="3933050"/>
                <a:ext cx="144975" cy="83075"/>
              </a:xfrm>
              <a:custGeom>
                <a:avLst/>
                <a:gdLst/>
                <a:ahLst/>
                <a:cxnLst/>
                <a:rect l="l" t="t" r="r" b="b"/>
                <a:pathLst>
                  <a:path w="5799" h="3323" extrusionOk="0">
                    <a:moveTo>
                      <a:pt x="5727" y="3322"/>
                    </a:moveTo>
                    <a:cubicBezTo>
                      <a:pt x="5715" y="3322"/>
                      <a:pt x="5703" y="3322"/>
                      <a:pt x="5691" y="3299"/>
                    </a:cubicBezTo>
                    <a:cubicBezTo>
                      <a:pt x="4953" y="2560"/>
                      <a:pt x="4143" y="1703"/>
                      <a:pt x="3048" y="1334"/>
                    </a:cubicBezTo>
                    <a:cubicBezTo>
                      <a:pt x="2727" y="1215"/>
                      <a:pt x="2381" y="1167"/>
                      <a:pt x="2036" y="1132"/>
                    </a:cubicBezTo>
                    <a:cubicBezTo>
                      <a:pt x="1834" y="1096"/>
                      <a:pt x="1619" y="1072"/>
                      <a:pt x="1417" y="1025"/>
                    </a:cubicBezTo>
                    <a:cubicBezTo>
                      <a:pt x="941" y="917"/>
                      <a:pt x="298" y="679"/>
                      <a:pt x="12" y="96"/>
                    </a:cubicBezTo>
                    <a:cubicBezTo>
                      <a:pt x="0" y="72"/>
                      <a:pt x="12" y="24"/>
                      <a:pt x="48" y="13"/>
                    </a:cubicBezTo>
                    <a:cubicBezTo>
                      <a:pt x="72" y="1"/>
                      <a:pt x="119" y="13"/>
                      <a:pt x="131" y="36"/>
                    </a:cubicBezTo>
                    <a:cubicBezTo>
                      <a:pt x="405" y="560"/>
                      <a:pt x="1000" y="798"/>
                      <a:pt x="1441" y="894"/>
                    </a:cubicBezTo>
                    <a:cubicBezTo>
                      <a:pt x="1631" y="929"/>
                      <a:pt x="1846" y="965"/>
                      <a:pt x="2048" y="1001"/>
                    </a:cubicBezTo>
                    <a:cubicBezTo>
                      <a:pt x="2393" y="1036"/>
                      <a:pt x="2750" y="1096"/>
                      <a:pt x="3096" y="1215"/>
                    </a:cubicBezTo>
                    <a:cubicBezTo>
                      <a:pt x="4203" y="1608"/>
                      <a:pt x="5048" y="2453"/>
                      <a:pt x="5775" y="3215"/>
                    </a:cubicBezTo>
                    <a:cubicBezTo>
                      <a:pt x="5798" y="3239"/>
                      <a:pt x="5798" y="3275"/>
                      <a:pt x="5775" y="3299"/>
                    </a:cubicBezTo>
                    <a:cubicBezTo>
                      <a:pt x="5763" y="3322"/>
                      <a:pt x="5751" y="3322"/>
                      <a:pt x="5727" y="332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20" name="Google Shape;1620;p50"/>
              <p:cNvSpPr/>
              <p:nvPr/>
            </p:nvSpPr>
            <p:spPr>
              <a:xfrm>
                <a:off x="5179500" y="3866075"/>
                <a:ext cx="170300" cy="95875"/>
              </a:xfrm>
              <a:custGeom>
                <a:avLst/>
                <a:gdLst/>
                <a:ahLst/>
                <a:cxnLst/>
                <a:rect l="l" t="t" r="r" b="b"/>
                <a:pathLst>
                  <a:path w="6812" h="3835" extrusionOk="0">
                    <a:moveTo>
                      <a:pt x="6752" y="3835"/>
                    </a:moveTo>
                    <a:cubicBezTo>
                      <a:pt x="6728" y="3835"/>
                      <a:pt x="6716" y="3835"/>
                      <a:pt x="6716" y="3823"/>
                    </a:cubicBezTo>
                    <a:lnTo>
                      <a:pt x="3489" y="1596"/>
                    </a:lnTo>
                    <a:cubicBezTo>
                      <a:pt x="3251" y="1429"/>
                      <a:pt x="3001" y="1251"/>
                      <a:pt x="2715" y="1144"/>
                    </a:cubicBezTo>
                    <a:cubicBezTo>
                      <a:pt x="2489" y="1048"/>
                      <a:pt x="2239" y="1025"/>
                      <a:pt x="2001" y="1013"/>
                    </a:cubicBezTo>
                    <a:cubicBezTo>
                      <a:pt x="1929" y="1013"/>
                      <a:pt x="1846" y="1001"/>
                      <a:pt x="1775" y="977"/>
                    </a:cubicBezTo>
                    <a:cubicBezTo>
                      <a:pt x="1120" y="906"/>
                      <a:pt x="501" y="596"/>
                      <a:pt x="36" y="120"/>
                    </a:cubicBezTo>
                    <a:cubicBezTo>
                      <a:pt x="1" y="84"/>
                      <a:pt x="1" y="60"/>
                      <a:pt x="36" y="25"/>
                    </a:cubicBezTo>
                    <a:cubicBezTo>
                      <a:pt x="60" y="1"/>
                      <a:pt x="96" y="1"/>
                      <a:pt x="120" y="25"/>
                    </a:cubicBezTo>
                    <a:cubicBezTo>
                      <a:pt x="560" y="489"/>
                      <a:pt x="1167" y="787"/>
                      <a:pt x="1775" y="858"/>
                    </a:cubicBezTo>
                    <a:cubicBezTo>
                      <a:pt x="1846" y="882"/>
                      <a:pt x="1918" y="882"/>
                      <a:pt x="2001" y="882"/>
                    </a:cubicBezTo>
                    <a:cubicBezTo>
                      <a:pt x="2251" y="894"/>
                      <a:pt x="2501" y="918"/>
                      <a:pt x="2739" y="1025"/>
                    </a:cubicBezTo>
                    <a:cubicBezTo>
                      <a:pt x="3037" y="1144"/>
                      <a:pt x="3287" y="1322"/>
                      <a:pt x="3549" y="1489"/>
                    </a:cubicBezTo>
                    <a:lnTo>
                      <a:pt x="6775" y="3715"/>
                    </a:lnTo>
                    <a:cubicBezTo>
                      <a:pt x="6811" y="3739"/>
                      <a:pt x="6811" y="3775"/>
                      <a:pt x="6787" y="3811"/>
                    </a:cubicBezTo>
                    <a:cubicBezTo>
                      <a:pt x="6775" y="3823"/>
                      <a:pt x="6763" y="3835"/>
                      <a:pt x="6752" y="383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21" name="Google Shape;1621;p50"/>
              <p:cNvSpPr/>
              <p:nvPr/>
            </p:nvSpPr>
            <p:spPr>
              <a:xfrm>
                <a:off x="5356300" y="3832450"/>
                <a:ext cx="109575" cy="169675"/>
              </a:xfrm>
              <a:custGeom>
                <a:avLst/>
                <a:gdLst/>
                <a:ahLst/>
                <a:cxnLst/>
                <a:rect l="l" t="t" r="r" b="b"/>
                <a:pathLst>
                  <a:path w="4383" h="6787" extrusionOk="0">
                    <a:moveTo>
                      <a:pt x="4299" y="6787"/>
                    </a:moveTo>
                    <a:lnTo>
                      <a:pt x="4299" y="6787"/>
                    </a:lnTo>
                    <a:cubicBezTo>
                      <a:pt x="3513" y="6775"/>
                      <a:pt x="2918" y="6180"/>
                      <a:pt x="2620" y="5632"/>
                    </a:cubicBezTo>
                    <a:cubicBezTo>
                      <a:pt x="2370" y="5156"/>
                      <a:pt x="2216" y="4644"/>
                      <a:pt x="2073" y="4144"/>
                    </a:cubicBezTo>
                    <a:cubicBezTo>
                      <a:pt x="2025" y="3977"/>
                      <a:pt x="1977" y="3834"/>
                      <a:pt x="1942" y="3667"/>
                    </a:cubicBezTo>
                    <a:lnTo>
                      <a:pt x="1644" y="2667"/>
                    </a:lnTo>
                    <a:lnTo>
                      <a:pt x="1299" y="1691"/>
                    </a:lnTo>
                    <a:cubicBezTo>
                      <a:pt x="1025" y="1072"/>
                      <a:pt x="584" y="524"/>
                      <a:pt x="37" y="119"/>
                    </a:cubicBezTo>
                    <a:cubicBezTo>
                      <a:pt x="1" y="108"/>
                      <a:pt x="1" y="60"/>
                      <a:pt x="13" y="36"/>
                    </a:cubicBezTo>
                    <a:cubicBezTo>
                      <a:pt x="37" y="0"/>
                      <a:pt x="72" y="0"/>
                      <a:pt x="108" y="12"/>
                    </a:cubicBezTo>
                    <a:cubicBezTo>
                      <a:pt x="668" y="429"/>
                      <a:pt x="1132" y="1000"/>
                      <a:pt x="1418" y="1643"/>
                    </a:cubicBezTo>
                    <a:lnTo>
                      <a:pt x="1763" y="2620"/>
                    </a:lnTo>
                    <a:lnTo>
                      <a:pt x="2061" y="3620"/>
                    </a:lnTo>
                    <a:cubicBezTo>
                      <a:pt x="2096" y="3775"/>
                      <a:pt x="2144" y="3929"/>
                      <a:pt x="2192" y="4096"/>
                    </a:cubicBezTo>
                    <a:cubicBezTo>
                      <a:pt x="2335" y="4584"/>
                      <a:pt x="2489" y="5108"/>
                      <a:pt x="2728" y="5561"/>
                    </a:cubicBezTo>
                    <a:cubicBezTo>
                      <a:pt x="3013" y="6073"/>
                      <a:pt x="3561" y="6644"/>
                      <a:pt x="4287" y="6656"/>
                    </a:cubicBezTo>
                    <a:cubicBezTo>
                      <a:pt x="4323" y="6656"/>
                      <a:pt x="4347" y="6692"/>
                      <a:pt x="4347" y="6715"/>
                    </a:cubicBezTo>
                    <a:cubicBezTo>
                      <a:pt x="4382" y="6763"/>
                      <a:pt x="4347" y="6787"/>
                      <a:pt x="4299" y="678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22" name="Google Shape;1622;p50"/>
              <p:cNvSpPr/>
              <p:nvPr/>
            </p:nvSpPr>
            <p:spPr>
              <a:xfrm>
                <a:off x="5672125" y="3759525"/>
                <a:ext cx="98250" cy="202125"/>
              </a:xfrm>
              <a:custGeom>
                <a:avLst/>
                <a:gdLst/>
                <a:ahLst/>
                <a:cxnLst/>
                <a:rect l="l" t="t" r="r" b="b"/>
                <a:pathLst>
                  <a:path w="3930" h="8085" extrusionOk="0">
                    <a:moveTo>
                      <a:pt x="3775" y="8085"/>
                    </a:moveTo>
                    <a:cubicBezTo>
                      <a:pt x="2941" y="8085"/>
                      <a:pt x="2144" y="7430"/>
                      <a:pt x="2001" y="6596"/>
                    </a:cubicBezTo>
                    <a:cubicBezTo>
                      <a:pt x="1929" y="6192"/>
                      <a:pt x="2001" y="5811"/>
                      <a:pt x="2072" y="5418"/>
                    </a:cubicBezTo>
                    <a:cubicBezTo>
                      <a:pt x="2156" y="4977"/>
                      <a:pt x="2239" y="4560"/>
                      <a:pt x="2120" y="4144"/>
                    </a:cubicBezTo>
                    <a:cubicBezTo>
                      <a:pt x="1977" y="3727"/>
                      <a:pt x="1655" y="3477"/>
                      <a:pt x="1310" y="3203"/>
                    </a:cubicBezTo>
                    <a:cubicBezTo>
                      <a:pt x="1001" y="2953"/>
                      <a:pt x="667" y="2703"/>
                      <a:pt x="512" y="2310"/>
                    </a:cubicBezTo>
                    <a:cubicBezTo>
                      <a:pt x="370" y="2001"/>
                      <a:pt x="429" y="1667"/>
                      <a:pt x="489" y="1358"/>
                    </a:cubicBezTo>
                    <a:lnTo>
                      <a:pt x="536" y="1048"/>
                    </a:lnTo>
                    <a:cubicBezTo>
                      <a:pt x="572" y="858"/>
                      <a:pt x="536" y="643"/>
                      <a:pt x="465" y="477"/>
                    </a:cubicBezTo>
                    <a:cubicBezTo>
                      <a:pt x="429" y="405"/>
                      <a:pt x="298" y="167"/>
                      <a:pt x="60" y="143"/>
                    </a:cubicBezTo>
                    <a:cubicBezTo>
                      <a:pt x="36" y="143"/>
                      <a:pt x="1" y="107"/>
                      <a:pt x="1" y="60"/>
                    </a:cubicBezTo>
                    <a:cubicBezTo>
                      <a:pt x="1" y="36"/>
                      <a:pt x="36" y="0"/>
                      <a:pt x="72" y="0"/>
                    </a:cubicBezTo>
                    <a:cubicBezTo>
                      <a:pt x="286" y="24"/>
                      <a:pt x="477" y="167"/>
                      <a:pt x="584" y="417"/>
                    </a:cubicBezTo>
                    <a:cubicBezTo>
                      <a:pt x="667" y="619"/>
                      <a:pt x="703" y="834"/>
                      <a:pt x="667" y="1060"/>
                    </a:cubicBezTo>
                    <a:lnTo>
                      <a:pt x="632" y="1370"/>
                    </a:lnTo>
                    <a:cubicBezTo>
                      <a:pt x="584" y="1667"/>
                      <a:pt x="524" y="1965"/>
                      <a:pt x="643" y="2251"/>
                    </a:cubicBezTo>
                    <a:cubicBezTo>
                      <a:pt x="786" y="2608"/>
                      <a:pt x="1108" y="2846"/>
                      <a:pt x="1417" y="3096"/>
                    </a:cubicBezTo>
                    <a:cubicBezTo>
                      <a:pt x="1763" y="3370"/>
                      <a:pt x="2120" y="3656"/>
                      <a:pt x="2263" y="4096"/>
                    </a:cubicBezTo>
                    <a:cubicBezTo>
                      <a:pt x="2394" y="4560"/>
                      <a:pt x="2310" y="5001"/>
                      <a:pt x="2239" y="5441"/>
                    </a:cubicBezTo>
                    <a:cubicBezTo>
                      <a:pt x="2156" y="5811"/>
                      <a:pt x="2084" y="6180"/>
                      <a:pt x="2156" y="6549"/>
                    </a:cubicBezTo>
                    <a:cubicBezTo>
                      <a:pt x="2298" y="7323"/>
                      <a:pt x="3037" y="7942"/>
                      <a:pt x="3811" y="7942"/>
                    </a:cubicBezTo>
                    <a:lnTo>
                      <a:pt x="3870" y="7942"/>
                    </a:lnTo>
                    <a:cubicBezTo>
                      <a:pt x="3906" y="7942"/>
                      <a:pt x="3930" y="7966"/>
                      <a:pt x="3930" y="8001"/>
                    </a:cubicBezTo>
                    <a:cubicBezTo>
                      <a:pt x="3930" y="8025"/>
                      <a:pt x="3906" y="8061"/>
                      <a:pt x="3870" y="8061"/>
                    </a:cubicBezTo>
                    <a:cubicBezTo>
                      <a:pt x="3834" y="8085"/>
                      <a:pt x="3799" y="8085"/>
                      <a:pt x="3775" y="808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23" name="Google Shape;1623;p50"/>
              <p:cNvSpPr/>
              <p:nvPr/>
            </p:nvSpPr>
            <p:spPr>
              <a:xfrm>
                <a:off x="5861125" y="3703850"/>
                <a:ext cx="65225" cy="174450"/>
              </a:xfrm>
              <a:custGeom>
                <a:avLst/>
                <a:gdLst/>
                <a:ahLst/>
                <a:cxnLst/>
                <a:rect l="l" t="t" r="r" b="b"/>
                <a:pathLst>
                  <a:path w="2609" h="6978" extrusionOk="0">
                    <a:moveTo>
                      <a:pt x="61" y="6978"/>
                    </a:moveTo>
                    <a:lnTo>
                      <a:pt x="61" y="6978"/>
                    </a:lnTo>
                    <a:cubicBezTo>
                      <a:pt x="25" y="6978"/>
                      <a:pt x="1" y="6942"/>
                      <a:pt x="1" y="6906"/>
                    </a:cubicBezTo>
                    <a:lnTo>
                      <a:pt x="287" y="4109"/>
                    </a:lnTo>
                    <a:cubicBezTo>
                      <a:pt x="322" y="3763"/>
                      <a:pt x="358" y="3466"/>
                      <a:pt x="453" y="3168"/>
                    </a:cubicBezTo>
                    <a:cubicBezTo>
                      <a:pt x="572" y="2751"/>
                      <a:pt x="858" y="2465"/>
                      <a:pt x="1156" y="2192"/>
                    </a:cubicBezTo>
                    <a:cubicBezTo>
                      <a:pt x="1311" y="2025"/>
                      <a:pt x="1477" y="1858"/>
                      <a:pt x="1608" y="1680"/>
                    </a:cubicBezTo>
                    <a:cubicBezTo>
                      <a:pt x="2001" y="1191"/>
                      <a:pt x="2299" y="644"/>
                      <a:pt x="2489" y="48"/>
                    </a:cubicBezTo>
                    <a:cubicBezTo>
                      <a:pt x="2501" y="13"/>
                      <a:pt x="2537" y="1"/>
                      <a:pt x="2561" y="1"/>
                    </a:cubicBezTo>
                    <a:cubicBezTo>
                      <a:pt x="2597" y="13"/>
                      <a:pt x="2608" y="48"/>
                      <a:pt x="2608" y="72"/>
                    </a:cubicBezTo>
                    <a:cubicBezTo>
                      <a:pt x="2418" y="680"/>
                      <a:pt x="2108" y="1239"/>
                      <a:pt x="1715" y="1739"/>
                    </a:cubicBezTo>
                    <a:cubicBezTo>
                      <a:pt x="1585" y="1930"/>
                      <a:pt x="1406" y="2096"/>
                      <a:pt x="1239" y="2263"/>
                    </a:cubicBezTo>
                    <a:cubicBezTo>
                      <a:pt x="953" y="2549"/>
                      <a:pt x="692" y="2811"/>
                      <a:pt x="584" y="3180"/>
                    </a:cubicBezTo>
                    <a:cubicBezTo>
                      <a:pt x="501" y="3466"/>
                      <a:pt x="453" y="3763"/>
                      <a:pt x="418" y="4097"/>
                    </a:cubicBezTo>
                    <a:lnTo>
                      <a:pt x="132" y="6895"/>
                    </a:lnTo>
                    <a:cubicBezTo>
                      <a:pt x="120" y="6966"/>
                      <a:pt x="108" y="6978"/>
                      <a:pt x="61" y="697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24" name="Google Shape;1624;p50"/>
              <p:cNvSpPr/>
              <p:nvPr/>
            </p:nvSpPr>
            <p:spPr>
              <a:xfrm>
                <a:off x="5953400" y="3844950"/>
                <a:ext cx="180125" cy="76225"/>
              </a:xfrm>
              <a:custGeom>
                <a:avLst/>
                <a:gdLst/>
                <a:ahLst/>
                <a:cxnLst/>
                <a:rect l="l" t="t" r="r" b="b"/>
                <a:pathLst>
                  <a:path w="7205" h="3049" extrusionOk="0">
                    <a:moveTo>
                      <a:pt x="1287" y="3048"/>
                    </a:moveTo>
                    <a:cubicBezTo>
                      <a:pt x="1156" y="3048"/>
                      <a:pt x="1037" y="3036"/>
                      <a:pt x="894" y="2989"/>
                    </a:cubicBezTo>
                    <a:cubicBezTo>
                      <a:pt x="525" y="2870"/>
                      <a:pt x="203" y="2620"/>
                      <a:pt x="25" y="2274"/>
                    </a:cubicBezTo>
                    <a:cubicBezTo>
                      <a:pt x="1" y="2239"/>
                      <a:pt x="25" y="2203"/>
                      <a:pt x="49" y="2179"/>
                    </a:cubicBezTo>
                    <a:cubicBezTo>
                      <a:pt x="84" y="2167"/>
                      <a:pt x="120" y="2179"/>
                      <a:pt x="144" y="2215"/>
                    </a:cubicBezTo>
                    <a:cubicBezTo>
                      <a:pt x="299" y="2525"/>
                      <a:pt x="596" y="2763"/>
                      <a:pt x="942" y="2870"/>
                    </a:cubicBezTo>
                    <a:cubicBezTo>
                      <a:pt x="1275" y="2977"/>
                      <a:pt x="1656" y="2917"/>
                      <a:pt x="1954" y="2739"/>
                    </a:cubicBezTo>
                    <a:cubicBezTo>
                      <a:pt x="2239" y="2572"/>
                      <a:pt x="2466" y="2286"/>
                      <a:pt x="2585" y="1905"/>
                    </a:cubicBezTo>
                    <a:cubicBezTo>
                      <a:pt x="2608" y="1822"/>
                      <a:pt x="2644" y="1739"/>
                      <a:pt x="2656" y="1667"/>
                    </a:cubicBezTo>
                    <a:cubicBezTo>
                      <a:pt x="2739" y="1382"/>
                      <a:pt x="2835" y="1096"/>
                      <a:pt x="3061" y="870"/>
                    </a:cubicBezTo>
                    <a:cubicBezTo>
                      <a:pt x="3192" y="739"/>
                      <a:pt x="3382" y="655"/>
                      <a:pt x="3597" y="631"/>
                    </a:cubicBezTo>
                    <a:cubicBezTo>
                      <a:pt x="3799" y="620"/>
                      <a:pt x="3990" y="667"/>
                      <a:pt x="4156" y="715"/>
                    </a:cubicBezTo>
                    <a:cubicBezTo>
                      <a:pt x="4228" y="727"/>
                      <a:pt x="4287" y="750"/>
                      <a:pt x="4371" y="774"/>
                    </a:cubicBezTo>
                    <a:cubicBezTo>
                      <a:pt x="4632" y="858"/>
                      <a:pt x="4918" y="953"/>
                      <a:pt x="5216" y="953"/>
                    </a:cubicBezTo>
                    <a:lnTo>
                      <a:pt x="5275" y="953"/>
                    </a:lnTo>
                    <a:cubicBezTo>
                      <a:pt x="5990" y="953"/>
                      <a:pt x="6668" y="596"/>
                      <a:pt x="7085" y="24"/>
                    </a:cubicBezTo>
                    <a:cubicBezTo>
                      <a:pt x="7109" y="0"/>
                      <a:pt x="7145" y="0"/>
                      <a:pt x="7180" y="12"/>
                    </a:cubicBezTo>
                    <a:cubicBezTo>
                      <a:pt x="7204" y="24"/>
                      <a:pt x="7204" y="72"/>
                      <a:pt x="7192" y="96"/>
                    </a:cubicBezTo>
                    <a:cubicBezTo>
                      <a:pt x="6764" y="715"/>
                      <a:pt x="6037" y="1084"/>
                      <a:pt x="5275" y="1084"/>
                    </a:cubicBezTo>
                    <a:lnTo>
                      <a:pt x="5216" y="1084"/>
                    </a:lnTo>
                    <a:cubicBezTo>
                      <a:pt x="4906" y="1084"/>
                      <a:pt x="4621" y="989"/>
                      <a:pt x="4335" y="893"/>
                    </a:cubicBezTo>
                    <a:cubicBezTo>
                      <a:pt x="4275" y="870"/>
                      <a:pt x="4204" y="846"/>
                      <a:pt x="4144" y="834"/>
                    </a:cubicBezTo>
                    <a:cubicBezTo>
                      <a:pt x="3990" y="786"/>
                      <a:pt x="3799" y="739"/>
                      <a:pt x="3620" y="750"/>
                    </a:cubicBezTo>
                    <a:cubicBezTo>
                      <a:pt x="3442" y="774"/>
                      <a:pt x="3275" y="846"/>
                      <a:pt x="3156" y="965"/>
                    </a:cubicBezTo>
                    <a:cubicBezTo>
                      <a:pt x="2966" y="1155"/>
                      <a:pt x="2882" y="1441"/>
                      <a:pt x="2787" y="1691"/>
                    </a:cubicBezTo>
                    <a:cubicBezTo>
                      <a:pt x="2763" y="1763"/>
                      <a:pt x="2727" y="1858"/>
                      <a:pt x="2704" y="1929"/>
                    </a:cubicBezTo>
                    <a:cubicBezTo>
                      <a:pt x="2561" y="2334"/>
                      <a:pt x="2323" y="2655"/>
                      <a:pt x="2025" y="2834"/>
                    </a:cubicBezTo>
                    <a:cubicBezTo>
                      <a:pt x="1787" y="2989"/>
                      <a:pt x="1537" y="3048"/>
                      <a:pt x="1287" y="304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25" name="Google Shape;1625;p50"/>
              <p:cNvSpPr/>
              <p:nvPr/>
            </p:nvSpPr>
            <p:spPr>
              <a:xfrm>
                <a:off x="5805475" y="4138150"/>
                <a:ext cx="114625" cy="148250"/>
              </a:xfrm>
              <a:custGeom>
                <a:avLst/>
                <a:gdLst/>
                <a:ahLst/>
                <a:cxnLst/>
                <a:rect l="l" t="t" r="r" b="b"/>
                <a:pathLst>
                  <a:path w="4585" h="5930" extrusionOk="0">
                    <a:moveTo>
                      <a:pt x="4513" y="5929"/>
                    </a:moveTo>
                    <a:cubicBezTo>
                      <a:pt x="4489" y="5929"/>
                      <a:pt x="4477" y="5929"/>
                      <a:pt x="4465" y="5917"/>
                    </a:cubicBezTo>
                    <a:lnTo>
                      <a:pt x="2084" y="3989"/>
                    </a:lnTo>
                    <a:cubicBezTo>
                      <a:pt x="2036" y="3941"/>
                      <a:pt x="1977" y="3893"/>
                      <a:pt x="1929" y="3870"/>
                    </a:cubicBezTo>
                    <a:cubicBezTo>
                      <a:pt x="1715" y="3691"/>
                      <a:pt x="1477" y="3489"/>
                      <a:pt x="1394" y="3215"/>
                    </a:cubicBezTo>
                    <a:cubicBezTo>
                      <a:pt x="1358" y="3048"/>
                      <a:pt x="1394" y="2881"/>
                      <a:pt x="1429" y="2738"/>
                    </a:cubicBezTo>
                    <a:cubicBezTo>
                      <a:pt x="1477" y="2560"/>
                      <a:pt x="1501" y="2393"/>
                      <a:pt x="1429" y="2227"/>
                    </a:cubicBezTo>
                    <a:cubicBezTo>
                      <a:pt x="1358" y="2096"/>
                      <a:pt x="1191" y="2024"/>
                      <a:pt x="1060" y="1976"/>
                    </a:cubicBezTo>
                    <a:lnTo>
                      <a:pt x="882" y="1929"/>
                    </a:lnTo>
                    <a:lnTo>
                      <a:pt x="560" y="1846"/>
                    </a:lnTo>
                    <a:cubicBezTo>
                      <a:pt x="179" y="1738"/>
                      <a:pt x="1" y="1310"/>
                      <a:pt x="48" y="964"/>
                    </a:cubicBezTo>
                    <a:cubicBezTo>
                      <a:pt x="84" y="607"/>
                      <a:pt x="286" y="322"/>
                      <a:pt x="501" y="24"/>
                    </a:cubicBezTo>
                    <a:cubicBezTo>
                      <a:pt x="524" y="0"/>
                      <a:pt x="560" y="0"/>
                      <a:pt x="596" y="12"/>
                    </a:cubicBezTo>
                    <a:cubicBezTo>
                      <a:pt x="620" y="24"/>
                      <a:pt x="620" y="71"/>
                      <a:pt x="608" y="95"/>
                    </a:cubicBezTo>
                    <a:cubicBezTo>
                      <a:pt x="393" y="381"/>
                      <a:pt x="203" y="655"/>
                      <a:pt x="179" y="976"/>
                    </a:cubicBezTo>
                    <a:cubicBezTo>
                      <a:pt x="131" y="1274"/>
                      <a:pt x="274" y="1631"/>
                      <a:pt x="608" y="1726"/>
                    </a:cubicBezTo>
                    <a:cubicBezTo>
                      <a:pt x="715" y="1762"/>
                      <a:pt x="822" y="1786"/>
                      <a:pt x="917" y="1810"/>
                    </a:cubicBezTo>
                    <a:lnTo>
                      <a:pt x="1096" y="1857"/>
                    </a:lnTo>
                    <a:cubicBezTo>
                      <a:pt x="1263" y="1905"/>
                      <a:pt x="1453" y="1988"/>
                      <a:pt x="1548" y="2167"/>
                    </a:cubicBezTo>
                    <a:cubicBezTo>
                      <a:pt x="1655" y="2357"/>
                      <a:pt x="1608" y="2572"/>
                      <a:pt x="1560" y="2762"/>
                    </a:cubicBezTo>
                    <a:cubicBezTo>
                      <a:pt x="1525" y="2917"/>
                      <a:pt x="1501" y="3048"/>
                      <a:pt x="1525" y="3179"/>
                    </a:cubicBezTo>
                    <a:cubicBezTo>
                      <a:pt x="1608" y="3429"/>
                      <a:pt x="1810" y="3608"/>
                      <a:pt x="2025" y="3774"/>
                    </a:cubicBezTo>
                    <a:cubicBezTo>
                      <a:pt x="2060" y="3822"/>
                      <a:pt x="2120" y="3870"/>
                      <a:pt x="2167" y="3893"/>
                    </a:cubicBezTo>
                    <a:lnTo>
                      <a:pt x="4549" y="5834"/>
                    </a:lnTo>
                    <a:cubicBezTo>
                      <a:pt x="4584" y="5846"/>
                      <a:pt x="4584" y="5894"/>
                      <a:pt x="4561" y="5917"/>
                    </a:cubicBezTo>
                    <a:cubicBezTo>
                      <a:pt x="4549" y="5929"/>
                      <a:pt x="4537" y="5929"/>
                      <a:pt x="4513" y="592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26" name="Google Shape;1626;p50"/>
              <p:cNvSpPr/>
              <p:nvPr/>
            </p:nvSpPr>
            <p:spPr>
              <a:xfrm>
                <a:off x="5237550" y="4257800"/>
                <a:ext cx="84250" cy="134275"/>
              </a:xfrm>
              <a:custGeom>
                <a:avLst/>
                <a:gdLst/>
                <a:ahLst/>
                <a:cxnLst/>
                <a:rect l="l" t="t" r="r" b="b"/>
                <a:pathLst>
                  <a:path w="3370" h="5371" extrusionOk="0">
                    <a:moveTo>
                      <a:pt x="60" y="5370"/>
                    </a:moveTo>
                    <a:lnTo>
                      <a:pt x="60" y="5370"/>
                    </a:lnTo>
                    <a:cubicBezTo>
                      <a:pt x="36" y="5370"/>
                      <a:pt x="0" y="5346"/>
                      <a:pt x="0" y="5311"/>
                    </a:cubicBezTo>
                    <a:cubicBezTo>
                      <a:pt x="0" y="4632"/>
                      <a:pt x="48" y="3917"/>
                      <a:pt x="489" y="3406"/>
                    </a:cubicBezTo>
                    <a:cubicBezTo>
                      <a:pt x="774" y="3096"/>
                      <a:pt x="1155" y="3013"/>
                      <a:pt x="1524" y="2917"/>
                    </a:cubicBezTo>
                    <a:cubicBezTo>
                      <a:pt x="1786" y="2858"/>
                      <a:pt x="2072" y="2798"/>
                      <a:pt x="2298" y="2632"/>
                    </a:cubicBezTo>
                    <a:cubicBezTo>
                      <a:pt x="2548" y="2477"/>
                      <a:pt x="2775" y="2179"/>
                      <a:pt x="2679" y="1882"/>
                    </a:cubicBezTo>
                    <a:cubicBezTo>
                      <a:pt x="2620" y="1679"/>
                      <a:pt x="2489" y="1536"/>
                      <a:pt x="2346" y="1381"/>
                    </a:cubicBezTo>
                    <a:cubicBezTo>
                      <a:pt x="2263" y="1298"/>
                      <a:pt x="2179" y="1203"/>
                      <a:pt x="2108" y="1120"/>
                    </a:cubicBezTo>
                    <a:cubicBezTo>
                      <a:pt x="1989" y="953"/>
                      <a:pt x="1941" y="774"/>
                      <a:pt x="1965" y="596"/>
                    </a:cubicBezTo>
                    <a:cubicBezTo>
                      <a:pt x="2013" y="429"/>
                      <a:pt x="2132" y="286"/>
                      <a:pt x="2298" y="179"/>
                    </a:cubicBezTo>
                    <a:cubicBezTo>
                      <a:pt x="2608" y="0"/>
                      <a:pt x="2965" y="72"/>
                      <a:pt x="3310" y="155"/>
                    </a:cubicBezTo>
                    <a:cubicBezTo>
                      <a:pt x="3334" y="167"/>
                      <a:pt x="3370" y="191"/>
                      <a:pt x="3346" y="227"/>
                    </a:cubicBezTo>
                    <a:cubicBezTo>
                      <a:pt x="3334" y="250"/>
                      <a:pt x="3310" y="286"/>
                      <a:pt x="3275" y="274"/>
                    </a:cubicBezTo>
                    <a:cubicBezTo>
                      <a:pt x="2965" y="191"/>
                      <a:pt x="2644" y="119"/>
                      <a:pt x="2358" y="286"/>
                    </a:cubicBezTo>
                    <a:cubicBezTo>
                      <a:pt x="2203" y="358"/>
                      <a:pt x="2120" y="477"/>
                      <a:pt x="2084" y="608"/>
                    </a:cubicBezTo>
                    <a:cubicBezTo>
                      <a:pt x="2060" y="750"/>
                      <a:pt x="2096" y="893"/>
                      <a:pt x="2191" y="1024"/>
                    </a:cubicBezTo>
                    <a:cubicBezTo>
                      <a:pt x="2251" y="1120"/>
                      <a:pt x="2346" y="1191"/>
                      <a:pt x="2417" y="1286"/>
                    </a:cubicBezTo>
                    <a:cubicBezTo>
                      <a:pt x="2560" y="1429"/>
                      <a:pt x="2727" y="1596"/>
                      <a:pt x="2786" y="1822"/>
                    </a:cubicBezTo>
                    <a:cubicBezTo>
                      <a:pt x="2894" y="2179"/>
                      <a:pt x="2644" y="2536"/>
                      <a:pt x="2358" y="2715"/>
                    </a:cubicBezTo>
                    <a:cubicBezTo>
                      <a:pt x="2096" y="2870"/>
                      <a:pt x="1822" y="2929"/>
                      <a:pt x="1536" y="3013"/>
                    </a:cubicBezTo>
                    <a:cubicBezTo>
                      <a:pt x="1167" y="3096"/>
                      <a:pt x="822" y="3167"/>
                      <a:pt x="572" y="3453"/>
                    </a:cubicBezTo>
                    <a:cubicBezTo>
                      <a:pt x="155" y="3929"/>
                      <a:pt x="108" y="4584"/>
                      <a:pt x="108" y="5287"/>
                    </a:cubicBezTo>
                    <a:cubicBezTo>
                      <a:pt x="119" y="5346"/>
                      <a:pt x="96" y="5370"/>
                      <a:pt x="60" y="537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27" name="Google Shape;1627;p50"/>
              <p:cNvSpPr/>
              <p:nvPr/>
            </p:nvSpPr>
            <p:spPr>
              <a:xfrm>
                <a:off x="5409300" y="4251550"/>
                <a:ext cx="82175" cy="155400"/>
              </a:xfrm>
              <a:custGeom>
                <a:avLst/>
                <a:gdLst/>
                <a:ahLst/>
                <a:cxnLst/>
                <a:rect l="l" t="t" r="r" b="b"/>
                <a:pathLst>
                  <a:path w="3287" h="6216" extrusionOk="0">
                    <a:moveTo>
                      <a:pt x="679" y="6215"/>
                    </a:moveTo>
                    <a:cubicBezTo>
                      <a:pt x="667" y="6215"/>
                      <a:pt x="655" y="6215"/>
                      <a:pt x="655" y="6203"/>
                    </a:cubicBezTo>
                    <a:cubicBezTo>
                      <a:pt x="334" y="6001"/>
                      <a:pt x="119" y="5656"/>
                      <a:pt x="60" y="5275"/>
                    </a:cubicBezTo>
                    <a:cubicBezTo>
                      <a:pt x="0" y="4929"/>
                      <a:pt x="96" y="4525"/>
                      <a:pt x="334" y="4227"/>
                    </a:cubicBezTo>
                    <a:cubicBezTo>
                      <a:pt x="548" y="3953"/>
                      <a:pt x="893" y="3763"/>
                      <a:pt x="1310" y="3715"/>
                    </a:cubicBezTo>
                    <a:cubicBezTo>
                      <a:pt x="1667" y="3656"/>
                      <a:pt x="2024" y="3584"/>
                      <a:pt x="2179" y="3286"/>
                    </a:cubicBezTo>
                    <a:cubicBezTo>
                      <a:pt x="2274" y="3108"/>
                      <a:pt x="2227" y="2917"/>
                      <a:pt x="2179" y="2822"/>
                    </a:cubicBezTo>
                    <a:cubicBezTo>
                      <a:pt x="2143" y="2691"/>
                      <a:pt x="2048" y="2560"/>
                      <a:pt x="1977" y="2441"/>
                    </a:cubicBezTo>
                    <a:lnTo>
                      <a:pt x="1929" y="2358"/>
                    </a:lnTo>
                    <a:cubicBezTo>
                      <a:pt x="1703" y="2036"/>
                      <a:pt x="1620" y="1667"/>
                      <a:pt x="1667" y="1310"/>
                    </a:cubicBezTo>
                    <a:cubicBezTo>
                      <a:pt x="1703" y="917"/>
                      <a:pt x="1881" y="572"/>
                      <a:pt x="2179" y="357"/>
                    </a:cubicBezTo>
                    <a:cubicBezTo>
                      <a:pt x="2477" y="119"/>
                      <a:pt x="2858" y="0"/>
                      <a:pt x="3227" y="12"/>
                    </a:cubicBezTo>
                    <a:cubicBezTo>
                      <a:pt x="3251" y="12"/>
                      <a:pt x="3286" y="48"/>
                      <a:pt x="3286" y="72"/>
                    </a:cubicBezTo>
                    <a:cubicBezTo>
                      <a:pt x="3286" y="107"/>
                      <a:pt x="3251" y="131"/>
                      <a:pt x="3227" y="131"/>
                    </a:cubicBezTo>
                    <a:cubicBezTo>
                      <a:pt x="2882" y="119"/>
                      <a:pt x="2536" y="215"/>
                      <a:pt x="2274" y="441"/>
                    </a:cubicBezTo>
                    <a:cubicBezTo>
                      <a:pt x="2001" y="655"/>
                      <a:pt x="1846" y="977"/>
                      <a:pt x="1798" y="1322"/>
                    </a:cubicBezTo>
                    <a:cubicBezTo>
                      <a:pt x="1751" y="1655"/>
                      <a:pt x="1846" y="1989"/>
                      <a:pt x="2048" y="2286"/>
                    </a:cubicBezTo>
                    <a:lnTo>
                      <a:pt x="2096" y="2358"/>
                    </a:lnTo>
                    <a:cubicBezTo>
                      <a:pt x="2167" y="2501"/>
                      <a:pt x="2262" y="2632"/>
                      <a:pt x="2298" y="2774"/>
                    </a:cubicBezTo>
                    <a:cubicBezTo>
                      <a:pt x="2382" y="2989"/>
                      <a:pt x="2382" y="3191"/>
                      <a:pt x="2286" y="3346"/>
                    </a:cubicBezTo>
                    <a:cubicBezTo>
                      <a:pt x="2096" y="3691"/>
                      <a:pt x="1703" y="3775"/>
                      <a:pt x="1322" y="3834"/>
                    </a:cubicBezTo>
                    <a:cubicBezTo>
                      <a:pt x="953" y="3882"/>
                      <a:pt x="631" y="4048"/>
                      <a:pt x="441" y="4298"/>
                    </a:cubicBezTo>
                    <a:cubicBezTo>
                      <a:pt x="215" y="4560"/>
                      <a:pt x="119" y="4918"/>
                      <a:pt x="179" y="5251"/>
                    </a:cubicBezTo>
                    <a:cubicBezTo>
                      <a:pt x="238" y="5596"/>
                      <a:pt x="429" y="5906"/>
                      <a:pt x="715" y="6084"/>
                    </a:cubicBezTo>
                    <a:cubicBezTo>
                      <a:pt x="738" y="6096"/>
                      <a:pt x="738" y="6144"/>
                      <a:pt x="727" y="6168"/>
                    </a:cubicBezTo>
                    <a:cubicBezTo>
                      <a:pt x="727" y="6203"/>
                      <a:pt x="691" y="6215"/>
                      <a:pt x="679" y="621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28" name="Google Shape;1628;p50"/>
              <p:cNvSpPr/>
              <p:nvPr/>
            </p:nvSpPr>
            <p:spPr>
              <a:xfrm>
                <a:off x="5512275" y="4235475"/>
                <a:ext cx="50050" cy="172950"/>
              </a:xfrm>
              <a:custGeom>
                <a:avLst/>
                <a:gdLst/>
                <a:ahLst/>
                <a:cxnLst/>
                <a:rect l="l" t="t" r="r" b="b"/>
                <a:pathLst>
                  <a:path w="2002" h="6918" extrusionOk="0">
                    <a:moveTo>
                      <a:pt x="846" y="6918"/>
                    </a:moveTo>
                    <a:lnTo>
                      <a:pt x="846" y="6918"/>
                    </a:lnTo>
                    <a:cubicBezTo>
                      <a:pt x="799" y="6918"/>
                      <a:pt x="787" y="6894"/>
                      <a:pt x="787" y="6858"/>
                    </a:cubicBezTo>
                    <a:cubicBezTo>
                      <a:pt x="799" y="6418"/>
                      <a:pt x="1084" y="6108"/>
                      <a:pt x="1358" y="5811"/>
                    </a:cubicBezTo>
                    <a:cubicBezTo>
                      <a:pt x="1632" y="5489"/>
                      <a:pt x="1882" y="5191"/>
                      <a:pt x="1882" y="4775"/>
                    </a:cubicBezTo>
                    <a:cubicBezTo>
                      <a:pt x="1882" y="4584"/>
                      <a:pt x="1799" y="4406"/>
                      <a:pt x="1656" y="4322"/>
                    </a:cubicBezTo>
                    <a:cubicBezTo>
                      <a:pt x="1501" y="4215"/>
                      <a:pt x="1311" y="4179"/>
                      <a:pt x="1096" y="4156"/>
                    </a:cubicBezTo>
                    <a:lnTo>
                      <a:pt x="989" y="4132"/>
                    </a:lnTo>
                    <a:cubicBezTo>
                      <a:pt x="834" y="4120"/>
                      <a:pt x="656" y="4096"/>
                      <a:pt x="489" y="4025"/>
                    </a:cubicBezTo>
                    <a:cubicBezTo>
                      <a:pt x="275" y="3918"/>
                      <a:pt x="144" y="3691"/>
                      <a:pt x="179" y="3465"/>
                    </a:cubicBezTo>
                    <a:cubicBezTo>
                      <a:pt x="191" y="3275"/>
                      <a:pt x="299" y="3084"/>
                      <a:pt x="477" y="2905"/>
                    </a:cubicBezTo>
                    <a:cubicBezTo>
                      <a:pt x="596" y="2786"/>
                      <a:pt x="739" y="2691"/>
                      <a:pt x="894" y="2608"/>
                    </a:cubicBezTo>
                    <a:lnTo>
                      <a:pt x="977" y="2548"/>
                    </a:lnTo>
                    <a:cubicBezTo>
                      <a:pt x="1144" y="2441"/>
                      <a:pt x="1311" y="2334"/>
                      <a:pt x="1430" y="2191"/>
                    </a:cubicBezTo>
                    <a:cubicBezTo>
                      <a:pt x="1549" y="2036"/>
                      <a:pt x="1608" y="1858"/>
                      <a:pt x="1608" y="1667"/>
                    </a:cubicBezTo>
                    <a:cubicBezTo>
                      <a:pt x="1608" y="1298"/>
                      <a:pt x="1406" y="929"/>
                      <a:pt x="1096" y="667"/>
                    </a:cubicBezTo>
                    <a:cubicBezTo>
                      <a:pt x="799" y="417"/>
                      <a:pt x="429" y="262"/>
                      <a:pt x="37" y="119"/>
                    </a:cubicBezTo>
                    <a:cubicBezTo>
                      <a:pt x="13" y="108"/>
                      <a:pt x="1" y="72"/>
                      <a:pt x="13" y="48"/>
                    </a:cubicBezTo>
                    <a:cubicBezTo>
                      <a:pt x="25" y="12"/>
                      <a:pt x="60" y="0"/>
                      <a:pt x="84" y="12"/>
                    </a:cubicBezTo>
                    <a:cubicBezTo>
                      <a:pt x="477" y="167"/>
                      <a:pt x="858" y="322"/>
                      <a:pt x="1168" y="584"/>
                    </a:cubicBezTo>
                    <a:cubicBezTo>
                      <a:pt x="1513" y="846"/>
                      <a:pt x="1727" y="1262"/>
                      <a:pt x="1739" y="1667"/>
                    </a:cubicBezTo>
                    <a:cubicBezTo>
                      <a:pt x="1739" y="1893"/>
                      <a:pt x="1668" y="2096"/>
                      <a:pt x="1525" y="2263"/>
                    </a:cubicBezTo>
                    <a:cubicBezTo>
                      <a:pt x="1394" y="2429"/>
                      <a:pt x="1215" y="2548"/>
                      <a:pt x="1037" y="2644"/>
                    </a:cubicBezTo>
                    <a:lnTo>
                      <a:pt x="930" y="2703"/>
                    </a:lnTo>
                    <a:cubicBezTo>
                      <a:pt x="799" y="2786"/>
                      <a:pt x="668" y="2870"/>
                      <a:pt x="549" y="2989"/>
                    </a:cubicBezTo>
                    <a:cubicBezTo>
                      <a:pt x="441" y="3096"/>
                      <a:pt x="310" y="3275"/>
                      <a:pt x="275" y="3477"/>
                    </a:cubicBezTo>
                    <a:cubicBezTo>
                      <a:pt x="251" y="3656"/>
                      <a:pt x="358" y="3822"/>
                      <a:pt x="537" y="3918"/>
                    </a:cubicBezTo>
                    <a:cubicBezTo>
                      <a:pt x="680" y="3989"/>
                      <a:pt x="846" y="4001"/>
                      <a:pt x="989" y="4013"/>
                    </a:cubicBezTo>
                    <a:cubicBezTo>
                      <a:pt x="1025" y="4013"/>
                      <a:pt x="1072" y="4037"/>
                      <a:pt x="1096" y="4037"/>
                    </a:cubicBezTo>
                    <a:cubicBezTo>
                      <a:pt x="1322" y="4060"/>
                      <a:pt x="1525" y="4096"/>
                      <a:pt x="1692" y="4215"/>
                    </a:cubicBezTo>
                    <a:cubicBezTo>
                      <a:pt x="1870" y="4334"/>
                      <a:pt x="1977" y="4537"/>
                      <a:pt x="1989" y="4775"/>
                    </a:cubicBezTo>
                    <a:cubicBezTo>
                      <a:pt x="2001" y="5251"/>
                      <a:pt x="1703" y="5584"/>
                      <a:pt x="1430" y="5894"/>
                    </a:cubicBezTo>
                    <a:cubicBezTo>
                      <a:pt x="1156" y="6192"/>
                      <a:pt x="906" y="6477"/>
                      <a:pt x="894" y="6870"/>
                    </a:cubicBezTo>
                    <a:cubicBezTo>
                      <a:pt x="918" y="6906"/>
                      <a:pt x="894" y="6918"/>
                      <a:pt x="846" y="691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29" name="Google Shape;1629;p50"/>
              <p:cNvSpPr/>
              <p:nvPr/>
            </p:nvSpPr>
            <p:spPr>
              <a:xfrm>
                <a:off x="5585500" y="3703550"/>
                <a:ext cx="59850" cy="157800"/>
              </a:xfrm>
              <a:custGeom>
                <a:avLst/>
                <a:gdLst/>
                <a:ahLst/>
                <a:cxnLst/>
                <a:rect l="l" t="t" r="r" b="b"/>
                <a:pathLst>
                  <a:path w="2394" h="6312" extrusionOk="0">
                    <a:moveTo>
                      <a:pt x="2299" y="6311"/>
                    </a:moveTo>
                    <a:cubicBezTo>
                      <a:pt x="2299" y="6311"/>
                      <a:pt x="2275" y="6311"/>
                      <a:pt x="2299" y="6311"/>
                    </a:cubicBezTo>
                    <a:cubicBezTo>
                      <a:pt x="2251" y="6311"/>
                      <a:pt x="2215" y="6264"/>
                      <a:pt x="2227" y="6228"/>
                    </a:cubicBezTo>
                    <a:cubicBezTo>
                      <a:pt x="2275" y="5954"/>
                      <a:pt x="2203" y="5656"/>
                      <a:pt x="2037" y="5418"/>
                    </a:cubicBezTo>
                    <a:cubicBezTo>
                      <a:pt x="1882" y="5156"/>
                      <a:pt x="1596" y="5013"/>
                      <a:pt x="1358" y="4894"/>
                    </a:cubicBezTo>
                    <a:cubicBezTo>
                      <a:pt x="1084" y="4763"/>
                      <a:pt x="787" y="4597"/>
                      <a:pt x="644" y="4299"/>
                    </a:cubicBezTo>
                    <a:cubicBezTo>
                      <a:pt x="477" y="3990"/>
                      <a:pt x="548" y="3609"/>
                      <a:pt x="632" y="3370"/>
                    </a:cubicBezTo>
                    <a:cubicBezTo>
                      <a:pt x="656" y="3251"/>
                      <a:pt x="703" y="3156"/>
                      <a:pt x="727" y="3037"/>
                    </a:cubicBezTo>
                    <a:cubicBezTo>
                      <a:pt x="787" y="2870"/>
                      <a:pt x="846" y="2692"/>
                      <a:pt x="882" y="2513"/>
                    </a:cubicBezTo>
                    <a:cubicBezTo>
                      <a:pt x="953" y="2180"/>
                      <a:pt x="906" y="1906"/>
                      <a:pt x="775" y="1680"/>
                    </a:cubicBezTo>
                    <a:cubicBezTo>
                      <a:pt x="703" y="1549"/>
                      <a:pt x="608" y="1442"/>
                      <a:pt x="513" y="1323"/>
                    </a:cubicBezTo>
                    <a:cubicBezTo>
                      <a:pt x="418" y="1203"/>
                      <a:pt x="310" y="1084"/>
                      <a:pt x="239" y="953"/>
                    </a:cubicBezTo>
                    <a:cubicBezTo>
                      <a:pt x="96" y="680"/>
                      <a:pt x="1" y="299"/>
                      <a:pt x="227" y="25"/>
                    </a:cubicBezTo>
                    <a:cubicBezTo>
                      <a:pt x="251" y="1"/>
                      <a:pt x="287" y="1"/>
                      <a:pt x="310" y="13"/>
                    </a:cubicBezTo>
                    <a:cubicBezTo>
                      <a:pt x="346" y="25"/>
                      <a:pt x="346" y="72"/>
                      <a:pt x="334" y="96"/>
                    </a:cubicBezTo>
                    <a:cubicBezTo>
                      <a:pt x="156" y="322"/>
                      <a:pt x="227" y="656"/>
                      <a:pt x="358" y="870"/>
                    </a:cubicBezTo>
                    <a:cubicBezTo>
                      <a:pt x="429" y="989"/>
                      <a:pt x="525" y="1108"/>
                      <a:pt x="632" y="1227"/>
                    </a:cubicBezTo>
                    <a:cubicBezTo>
                      <a:pt x="715" y="1346"/>
                      <a:pt x="822" y="1465"/>
                      <a:pt x="894" y="1608"/>
                    </a:cubicBezTo>
                    <a:cubicBezTo>
                      <a:pt x="1049" y="1846"/>
                      <a:pt x="1084" y="2168"/>
                      <a:pt x="1013" y="2525"/>
                    </a:cubicBezTo>
                    <a:cubicBezTo>
                      <a:pt x="965" y="2704"/>
                      <a:pt x="906" y="2882"/>
                      <a:pt x="870" y="3061"/>
                    </a:cubicBezTo>
                    <a:cubicBezTo>
                      <a:pt x="834" y="3180"/>
                      <a:pt x="787" y="3287"/>
                      <a:pt x="763" y="3406"/>
                    </a:cubicBezTo>
                    <a:cubicBezTo>
                      <a:pt x="703" y="3632"/>
                      <a:pt x="632" y="3966"/>
                      <a:pt x="763" y="4240"/>
                    </a:cubicBezTo>
                    <a:cubicBezTo>
                      <a:pt x="882" y="4502"/>
                      <a:pt x="1168" y="4656"/>
                      <a:pt x="1418" y="4787"/>
                    </a:cubicBezTo>
                    <a:cubicBezTo>
                      <a:pt x="1680" y="4918"/>
                      <a:pt x="1965" y="5073"/>
                      <a:pt x="2144" y="5359"/>
                    </a:cubicBezTo>
                    <a:cubicBezTo>
                      <a:pt x="2323" y="5621"/>
                      <a:pt x="2394" y="5954"/>
                      <a:pt x="2358" y="6264"/>
                    </a:cubicBezTo>
                    <a:cubicBezTo>
                      <a:pt x="2358" y="6287"/>
                      <a:pt x="2323" y="6311"/>
                      <a:pt x="2299" y="631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30" name="Google Shape;1630;p50"/>
              <p:cNvSpPr/>
              <p:nvPr/>
            </p:nvSpPr>
            <p:spPr>
              <a:xfrm>
                <a:off x="4966075" y="3975325"/>
                <a:ext cx="228050" cy="75925"/>
              </a:xfrm>
              <a:custGeom>
                <a:avLst/>
                <a:gdLst/>
                <a:ahLst/>
                <a:cxnLst/>
                <a:rect l="l" t="t" r="r" b="b"/>
                <a:pathLst>
                  <a:path w="9122" h="3037" extrusionOk="0">
                    <a:moveTo>
                      <a:pt x="9062" y="3036"/>
                    </a:moveTo>
                    <a:cubicBezTo>
                      <a:pt x="9038" y="3036"/>
                      <a:pt x="9014" y="3025"/>
                      <a:pt x="9002" y="3013"/>
                    </a:cubicBezTo>
                    <a:cubicBezTo>
                      <a:pt x="8645" y="2286"/>
                      <a:pt x="7883" y="1762"/>
                      <a:pt x="7002" y="1643"/>
                    </a:cubicBezTo>
                    <a:cubicBezTo>
                      <a:pt x="6561" y="1584"/>
                      <a:pt x="6133" y="1643"/>
                      <a:pt x="5775" y="1774"/>
                    </a:cubicBezTo>
                    <a:cubicBezTo>
                      <a:pt x="5633" y="1822"/>
                      <a:pt x="5502" y="1893"/>
                      <a:pt x="5371" y="1965"/>
                    </a:cubicBezTo>
                    <a:cubicBezTo>
                      <a:pt x="5121" y="2096"/>
                      <a:pt x="4859" y="2251"/>
                      <a:pt x="4561" y="2251"/>
                    </a:cubicBezTo>
                    <a:cubicBezTo>
                      <a:pt x="4359" y="2251"/>
                      <a:pt x="4132" y="2132"/>
                      <a:pt x="3966" y="1941"/>
                    </a:cubicBezTo>
                    <a:cubicBezTo>
                      <a:pt x="3894" y="1858"/>
                      <a:pt x="3835" y="1774"/>
                      <a:pt x="3775" y="1703"/>
                    </a:cubicBezTo>
                    <a:cubicBezTo>
                      <a:pt x="3716" y="1608"/>
                      <a:pt x="3644" y="1524"/>
                      <a:pt x="3573" y="1441"/>
                    </a:cubicBezTo>
                    <a:cubicBezTo>
                      <a:pt x="3311" y="1179"/>
                      <a:pt x="2942" y="1000"/>
                      <a:pt x="2465" y="893"/>
                    </a:cubicBezTo>
                    <a:cubicBezTo>
                      <a:pt x="2239" y="846"/>
                      <a:pt x="2025" y="822"/>
                      <a:pt x="1811" y="774"/>
                    </a:cubicBezTo>
                    <a:cubicBezTo>
                      <a:pt x="1608" y="750"/>
                      <a:pt x="1394" y="715"/>
                      <a:pt x="1203" y="667"/>
                    </a:cubicBezTo>
                    <a:cubicBezTo>
                      <a:pt x="668" y="572"/>
                      <a:pt x="299" y="393"/>
                      <a:pt x="25" y="119"/>
                    </a:cubicBezTo>
                    <a:cubicBezTo>
                      <a:pt x="1" y="96"/>
                      <a:pt x="1" y="60"/>
                      <a:pt x="25" y="36"/>
                    </a:cubicBezTo>
                    <a:cubicBezTo>
                      <a:pt x="60" y="0"/>
                      <a:pt x="84" y="0"/>
                      <a:pt x="120" y="36"/>
                    </a:cubicBezTo>
                    <a:cubicBezTo>
                      <a:pt x="370" y="286"/>
                      <a:pt x="715" y="453"/>
                      <a:pt x="1227" y="548"/>
                    </a:cubicBezTo>
                    <a:cubicBezTo>
                      <a:pt x="1430" y="596"/>
                      <a:pt x="1632" y="631"/>
                      <a:pt x="1846" y="655"/>
                    </a:cubicBezTo>
                    <a:cubicBezTo>
                      <a:pt x="2061" y="691"/>
                      <a:pt x="2287" y="715"/>
                      <a:pt x="2501" y="774"/>
                    </a:cubicBezTo>
                    <a:cubicBezTo>
                      <a:pt x="3001" y="881"/>
                      <a:pt x="3394" y="1072"/>
                      <a:pt x="3656" y="1358"/>
                    </a:cubicBezTo>
                    <a:lnTo>
                      <a:pt x="3882" y="1620"/>
                    </a:lnTo>
                    <a:cubicBezTo>
                      <a:pt x="3942" y="1703"/>
                      <a:pt x="4001" y="1786"/>
                      <a:pt x="4061" y="1858"/>
                    </a:cubicBezTo>
                    <a:cubicBezTo>
                      <a:pt x="4204" y="2024"/>
                      <a:pt x="4382" y="2132"/>
                      <a:pt x="4561" y="2132"/>
                    </a:cubicBezTo>
                    <a:cubicBezTo>
                      <a:pt x="4835" y="2132"/>
                      <a:pt x="5073" y="2001"/>
                      <a:pt x="5311" y="1858"/>
                    </a:cubicBezTo>
                    <a:cubicBezTo>
                      <a:pt x="5442" y="1786"/>
                      <a:pt x="5573" y="1715"/>
                      <a:pt x="5728" y="1655"/>
                    </a:cubicBezTo>
                    <a:cubicBezTo>
                      <a:pt x="6097" y="1501"/>
                      <a:pt x="6549" y="1441"/>
                      <a:pt x="7026" y="1501"/>
                    </a:cubicBezTo>
                    <a:cubicBezTo>
                      <a:pt x="7930" y="1620"/>
                      <a:pt x="8728" y="2179"/>
                      <a:pt x="9109" y="2929"/>
                    </a:cubicBezTo>
                    <a:cubicBezTo>
                      <a:pt x="9121" y="2965"/>
                      <a:pt x="9109" y="3013"/>
                      <a:pt x="9073" y="3025"/>
                    </a:cubicBezTo>
                    <a:cubicBezTo>
                      <a:pt x="9097" y="3036"/>
                      <a:pt x="9073" y="3036"/>
                      <a:pt x="9062" y="303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31" name="Google Shape;1631;p50"/>
              <p:cNvSpPr/>
              <p:nvPr/>
            </p:nvSpPr>
            <p:spPr>
              <a:xfrm>
                <a:off x="5256900" y="4033650"/>
                <a:ext cx="197675" cy="42600"/>
              </a:xfrm>
              <a:custGeom>
                <a:avLst/>
                <a:gdLst/>
                <a:ahLst/>
                <a:cxnLst/>
                <a:rect l="l" t="t" r="r" b="b"/>
                <a:pathLst>
                  <a:path w="7907" h="1704" extrusionOk="0">
                    <a:moveTo>
                      <a:pt x="7882" y="1704"/>
                    </a:moveTo>
                    <a:cubicBezTo>
                      <a:pt x="7858" y="1704"/>
                      <a:pt x="7847" y="1704"/>
                      <a:pt x="7835" y="1692"/>
                    </a:cubicBezTo>
                    <a:cubicBezTo>
                      <a:pt x="7370" y="1180"/>
                      <a:pt x="6692" y="858"/>
                      <a:pt x="5953" y="799"/>
                    </a:cubicBezTo>
                    <a:cubicBezTo>
                      <a:pt x="5572" y="763"/>
                      <a:pt x="5227" y="811"/>
                      <a:pt x="4918" y="918"/>
                    </a:cubicBezTo>
                    <a:cubicBezTo>
                      <a:pt x="4751" y="977"/>
                      <a:pt x="4584" y="1049"/>
                      <a:pt x="4441" y="1108"/>
                    </a:cubicBezTo>
                    <a:cubicBezTo>
                      <a:pt x="4275" y="1180"/>
                      <a:pt x="4096" y="1275"/>
                      <a:pt x="3917" y="1311"/>
                    </a:cubicBezTo>
                    <a:cubicBezTo>
                      <a:pt x="3548" y="1454"/>
                      <a:pt x="3132" y="1370"/>
                      <a:pt x="2834" y="1132"/>
                    </a:cubicBezTo>
                    <a:cubicBezTo>
                      <a:pt x="2715" y="1049"/>
                      <a:pt x="2596" y="953"/>
                      <a:pt x="2489" y="858"/>
                    </a:cubicBezTo>
                    <a:cubicBezTo>
                      <a:pt x="2322" y="703"/>
                      <a:pt x="2179" y="572"/>
                      <a:pt x="1989" y="477"/>
                    </a:cubicBezTo>
                    <a:cubicBezTo>
                      <a:pt x="1370" y="156"/>
                      <a:pt x="524" y="358"/>
                      <a:pt x="119" y="930"/>
                    </a:cubicBezTo>
                    <a:cubicBezTo>
                      <a:pt x="107" y="953"/>
                      <a:pt x="60" y="953"/>
                      <a:pt x="36" y="942"/>
                    </a:cubicBezTo>
                    <a:cubicBezTo>
                      <a:pt x="0" y="930"/>
                      <a:pt x="0" y="882"/>
                      <a:pt x="24" y="858"/>
                    </a:cubicBezTo>
                    <a:cubicBezTo>
                      <a:pt x="453" y="227"/>
                      <a:pt x="1358" y="1"/>
                      <a:pt x="2024" y="358"/>
                    </a:cubicBezTo>
                    <a:cubicBezTo>
                      <a:pt x="2227" y="465"/>
                      <a:pt x="2405" y="620"/>
                      <a:pt x="2548" y="763"/>
                    </a:cubicBezTo>
                    <a:cubicBezTo>
                      <a:pt x="2655" y="858"/>
                      <a:pt x="2763" y="953"/>
                      <a:pt x="2882" y="1037"/>
                    </a:cubicBezTo>
                    <a:cubicBezTo>
                      <a:pt x="3144" y="1239"/>
                      <a:pt x="3513" y="1299"/>
                      <a:pt x="3846" y="1180"/>
                    </a:cubicBezTo>
                    <a:cubicBezTo>
                      <a:pt x="4025" y="1120"/>
                      <a:pt x="4191" y="1049"/>
                      <a:pt x="4346" y="977"/>
                    </a:cubicBezTo>
                    <a:cubicBezTo>
                      <a:pt x="4513" y="894"/>
                      <a:pt x="4679" y="822"/>
                      <a:pt x="4846" y="763"/>
                    </a:cubicBezTo>
                    <a:cubicBezTo>
                      <a:pt x="5168" y="644"/>
                      <a:pt x="5537" y="596"/>
                      <a:pt x="5930" y="632"/>
                    </a:cubicBezTo>
                    <a:cubicBezTo>
                      <a:pt x="6692" y="692"/>
                      <a:pt x="7406" y="1025"/>
                      <a:pt x="7882" y="1561"/>
                    </a:cubicBezTo>
                    <a:cubicBezTo>
                      <a:pt x="7906" y="1584"/>
                      <a:pt x="7894" y="1620"/>
                      <a:pt x="7882" y="1644"/>
                    </a:cubicBezTo>
                    <a:cubicBezTo>
                      <a:pt x="7906" y="1692"/>
                      <a:pt x="7894" y="1704"/>
                      <a:pt x="7882" y="170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32" name="Google Shape;1632;p50"/>
              <p:cNvSpPr/>
              <p:nvPr/>
            </p:nvSpPr>
            <p:spPr>
              <a:xfrm>
                <a:off x="5439650" y="4130100"/>
                <a:ext cx="136950" cy="171775"/>
              </a:xfrm>
              <a:custGeom>
                <a:avLst/>
                <a:gdLst/>
                <a:ahLst/>
                <a:cxnLst/>
                <a:rect l="l" t="t" r="r" b="b"/>
                <a:pathLst>
                  <a:path w="5478" h="6871" extrusionOk="0">
                    <a:moveTo>
                      <a:pt x="60" y="6870"/>
                    </a:moveTo>
                    <a:lnTo>
                      <a:pt x="60" y="6870"/>
                    </a:lnTo>
                    <a:cubicBezTo>
                      <a:pt x="13" y="6870"/>
                      <a:pt x="1" y="6835"/>
                      <a:pt x="1" y="6787"/>
                    </a:cubicBezTo>
                    <a:cubicBezTo>
                      <a:pt x="48" y="6168"/>
                      <a:pt x="298" y="5585"/>
                      <a:pt x="537" y="5037"/>
                    </a:cubicBezTo>
                    <a:cubicBezTo>
                      <a:pt x="596" y="4882"/>
                      <a:pt x="667" y="4739"/>
                      <a:pt x="727" y="4584"/>
                    </a:cubicBezTo>
                    <a:lnTo>
                      <a:pt x="727" y="4573"/>
                    </a:lnTo>
                    <a:cubicBezTo>
                      <a:pt x="882" y="4227"/>
                      <a:pt x="1037" y="3846"/>
                      <a:pt x="1382" y="3620"/>
                    </a:cubicBezTo>
                    <a:cubicBezTo>
                      <a:pt x="1525" y="3513"/>
                      <a:pt x="1680" y="3441"/>
                      <a:pt x="1834" y="3358"/>
                    </a:cubicBezTo>
                    <a:cubicBezTo>
                      <a:pt x="2013" y="3251"/>
                      <a:pt x="2203" y="3144"/>
                      <a:pt x="2370" y="3013"/>
                    </a:cubicBezTo>
                    <a:cubicBezTo>
                      <a:pt x="2668" y="2775"/>
                      <a:pt x="2751" y="2370"/>
                      <a:pt x="2811" y="2013"/>
                    </a:cubicBezTo>
                    <a:cubicBezTo>
                      <a:pt x="2870" y="1584"/>
                      <a:pt x="3037" y="1215"/>
                      <a:pt x="3275" y="929"/>
                    </a:cubicBezTo>
                    <a:cubicBezTo>
                      <a:pt x="3811" y="286"/>
                      <a:pt x="4680" y="1"/>
                      <a:pt x="5418" y="203"/>
                    </a:cubicBezTo>
                    <a:cubicBezTo>
                      <a:pt x="5454" y="215"/>
                      <a:pt x="5478" y="239"/>
                      <a:pt x="5466" y="274"/>
                    </a:cubicBezTo>
                    <a:cubicBezTo>
                      <a:pt x="5454" y="298"/>
                      <a:pt x="5418" y="334"/>
                      <a:pt x="5382" y="322"/>
                    </a:cubicBezTo>
                    <a:cubicBezTo>
                      <a:pt x="4680" y="143"/>
                      <a:pt x="3870" y="405"/>
                      <a:pt x="3370" y="1001"/>
                    </a:cubicBezTo>
                    <a:cubicBezTo>
                      <a:pt x="3144" y="1275"/>
                      <a:pt x="2989" y="1608"/>
                      <a:pt x="2930" y="2025"/>
                    </a:cubicBezTo>
                    <a:cubicBezTo>
                      <a:pt x="2870" y="2418"/>
                      <a:pt x="2775" y="2834"/>
                      <a:pt x="2442" y="3096"/>
                    </a:cubicBezTo>
                    <a:cubicBezTo>
                      <a:pt x="2275" y="3251"/>
                      <a:pt x="2072" y="3358"/>
                      <a:pt x="1894" y="3441"/>
                    </a:cubicBezTo>
                    <a:cubicBezTo>
                      <a:pt x="1739" y="3513"/>
                      <a:pt x="1596" y="3608"/>
                      <a:pt x="1453" y="3692"/>
                    </a:cubicBezTo>
                    <a:cubicBezTo>
                      <a:pt x="1144" y="3906"/>
                      <a:pt x="1001" y="4263"/>
                      <a:pt x="846" y="4608"/>
                    </a:cubicBezTo>
                    <a:lnTo>
                      <a:pt x="846" y="4620"/>
                    </a:lnTo>
                    <a:cubicBezTo>
                      <a:pt x="787" y="4763"/>
                      <a:pt x="715" y="4918"/>
                      <a:pt x="656" y="5061"/>
                    </a:cubicBezTo>
                    <a:cubicBezTo>
                      <a:pt x="417" y="5620"/>
                      <a:pt x="167" y="6180"/>
                      <a:pt x="120" y="6775"/>
                    </a:cubicBezTo>
                    <a:cubicBezTo>
                      <a:pt x="120" y="6835"/>
                      <a:pt x="96" y="6870"/>
                      <a:pt x="60" y="687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33" name="Google Shape;1633;p50"/>
              <p:cNvSpPr/>
              <p:nvPr/>
            </p:nvSpPr>
            <p:spPr>
              <a:xfrm>
                <a:off x="5447700" y="4056275"/>
                <a:ext cx="149150" cy="38725"/>
              </a:xfrm>
              <a:custGeom>
                <a:avLst/>
                <a:gdLst/>
                <a:ahLst/>
                <a:cxnLst/>
                <a:rect l="l" t="t" r="r" b="b"/>
                <a:pathLst>
                  <a:path w="5966" h="1549" extrusionOk="0">
                    <a:moveTo>
                      <a:pt x="3322" y="1549"/>
                    </a:moveTo>
                    <a:cubicBezTo>
                      <a:pt x="3143" y="1549"/>
                      <a:pt x="2953" y="1501"/>
                      <a:pt x="2774" y="1394"/>
                    </a:cubicBezTo>
                    <a:cubicBezTo>
                      <a:pt x="2572" y="1287"/>
                      <a:pt x="2393" y="1132"/>
                      <a:pt x="2215" y="977"/>
                    </a:cubicBezTo>
                    <a:cubicBezTo>
                      <a:pt x="1929" y="739"/>
                      <a:pt x="1679" y="501"/>
                      <a:pt x="1298" y="453"/>
                    </a:cubicBezTo>
                    <a:cubicBezTo>
                      <a:pt x="1024" y="429"/>
                      <a:pt x="738" y="537"/>
                      <a:pt x="500" y="727"/>
                    </a:cubicBezTo>
                    <a:cubicBezTo>
                      <a:pt x="274" y="918"/>
                      <a:pt x="143" y="1168"/>
                      <a:pt x="131" y="1441"/>
                    </a:cubicBezTo>
                    <a:cubicBezTo>
                      <a:pt x="131" y="1465"/>
                      <a:pt x="95" y="1501"/>
                      <a:pt x="72" y="1501"/>
                    </a:cubicBezTo>
                    <a:cubicBezTo>
                      <a:pt x="36" y="1501"/>
                      <a:pt x="0" y="1465"/>
                      <a:pt x="0" y="1441"/>
                    </a:cubicBezTo>
                    <a:cubicBezTo>
                      <a:pt x="24" y="1144"/>
                      <a:pt x="191" y="858"/>
                      <a:pt x="417" y="656"/>
                    </a:cubicBezTo>
                    <a:cubicBezTo>
                      <a:pt x="679" y="429"/>
                      <a:pt x="1000" y="322"/>
                      <a:pt x="1310" y="358"/>
                    </a:cubicBezTo>
                    <a:cubicBezTo>
                      <a:pt x="1715" y="394"/>
                      <a:pt x="2012" y="656"/>
                      <a:pt x="2286" y="906"/>
                    </a:cubicBezTo>
                    <a:cubicBezTo>
                      <a:pt x="2441" y="1049"/>
                      <a:pt x="2620" y="1203"/>
                      <a:pt x="2834" y="1311"/>
                    </a:cubicBezTo>
                    <a:cubicBezTo>
                      <a:pt x="3120" y="1453"/>
                      <a:pt x="3417" y="1489"/>
                      <a:pt x="3644" y="1370"/>
                    </a:cubicBezTo>
                    <a:cubicBezTo>
                      <a:pt x="3846" y="1263"/>
                      <a:pt x="4001" y="1072"/>
                      <a:pt x="4144" y="894"/>
                    </a:cubicBezTo>
                    <a:cubicBezTo>
                      <a:pt x="4179" y="846"/>
                      <a:pt x="4215" y="799"/>
                      <a:pt x="4251" y="751"/>
                    </a:cubicBezTo>
                    <a:cubicBezTo>
                      <a:pt x="4620" y="263"/>
                      <a:pt x="5287" y="1"/>
                      <a:pt x="5906" y="120"/>
                    </a:cubicBezTo>
                    <a:cubicBezTo>
                      <a:pt x="5930" y="120"/>
                      <a:pt x="5965" y="156"/>
                      <a:pt x="5941" y="191"/>
                    </a:cubicBezTo>
                    <a:cubicBezTo>
                      <a:pt x="5941" y="215"/>
                      <a:pt x="5906" y="251"/>
                      <a:pt x="5870" y="239"/>
                    </a:cubicBezTo>
                    <a:cubicBezTo>
                      <a:pt x="5310" y="132"/>
                      <a:pt x="4691" y="370"/>
                      <a:pt x="4334" y="834"/>
                    </a:cubicBezTo>
                    <a:cubicBezTo>
                      <a:pt x="4298" y="870"/>
                      <a:pt x="4263" y="918"/>
                      <a:pt x="4239" y="965"/>
                    </a:cubicBezTo>
                    <a:cubicBezTo>
                      <a:pt x="4084" y="1156"/>
                      <a:pt x="3917" y="1346"/>
                      <a:pt x="3679" y="1465"/>
                    </a:cubicBezTo>
                    <a:cubicBezTo>
                      <a:pt x="3584" y="1513"/>
                      <a:pt x="3465" y="1549"/>
                      <a:pt x="3322" y="154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34" name="Google Shape;1634;p50"/>
              <p:cNvSpPr/>
              <p:nvPr/>
            </p:nvSpPr>
            <p:spPr>
              <a:xfrm>
                <a:off x="5820950" y="3921450"/>
                <a:ext cx="129500" cy="86050"/>
              </a:xfrm>
              <a:custGeom>
                <a:avLst/>
                <a:gdLst/>
                <a:ahLst/>
                <a:cxnLst/>
                <a:rect l="l" t="t" r="r" b="b"/>
                <a:pathLst>
                  <a:path w="5180" h="3442" extrusionOk="0">
                    <a:moveTo>
                      <a:pt x="60" y="3441"/>
                    </a:moveTo>
                    <a:cubicBezTo>
                      <a:pt x="60" y="3441"/>
                      <a:pt x="48" y="3441"/>
                      <a:pt x="60" y="3441"/>
                    </a:cubicBezTo>
                    <a:cubicBezTo>
                      <a:pt x="24" y="3441"/>
                      <a:pt x="1" y="3405"/>
                      <a:pt x="1" y="3370"/>
                    </a:cubicBezTo>
                    <a:cubicBezTo>
                      <a:pt x="84" y="2774"/>
                      <a:pt x="513" y="2251"/>
                      <a:pt x="1108" y="2024"/>
                    </a:cubicBezTo>
                    <a:cubicBezTo>
                      <a:pt x="1370" y="1917"/>
                      <a:pt x="1691" y="1893"/>
                      <a:pt x="2001" y="1953"/>
                    </a:cubicBezTo>
                    <a:lnTo>
                      <a:pt x="2108" y="1965"/>
                    </a:lnTo>
                    <a:cubicBezTo>
                      <a:pt x="2346" y="2001"/>
                      <a:pt x="2596" y="2024"/>
                      <a:pt x="2822" y="1905"/>
                    </a:cubicBezTo>
                    <a:cubicBezTo>
                      <a:pt x="3061" y="1774"/>
                      <a:pt x="3084" y="1477"/>
                      <a:pt x="3096" y="1179"/>
                    </a:cubicBezTo>
                    <a:cubicBezTo>
                      <a:pt x="3120" y="929"/>
                      <a:pt x="3156" y="572"/>
                      <a:pt x="3418" y="346"/>
                    </a:cubicBezTo>
                    <a:cubicBezTo>
                      <a:pt x="3620" y="155"/>
                      <a:pt x="3918" y="36"/>
                      <a:pt x="4251" y="12"/>
                    </a:cubicBezTo>
                    <a:cubicBezTo>
                      <a:pt x="4549" y="0"/>
                      <a:pt x="4823" y="48"/>
                      <a:pt x="5120" y="107"/>
                    </a:cubicBezTo>
                    <a:cubicBezTo>
                      <a:pt x="5156" y="107"/>
                      <a:pt x="5180" y="155"/>
                      <a:pt x="5168" y="179"/>
                    </a:cubicBezTo>
                    <a:cubicBezTo>
                      <a:pt x="5168" y="215"/>
                      <a:pt x="5120" y="238"/>
                      <a:pt x="5097" y="227"/>
                    </a:cubicBezTo>
                    <a:cubicBezTo>
                      <a:pt x="4811" y="167"/>
                      <a:pt x="4525" y="119"/>
                      <a:pt x="4251" y="131"/>
                    </a:cubicBezTo>
                    <a:cubicBezTo>
                      <a:pt x="3954" y="155"/>
                      <a:pt x="3680" y="250"/>
                      <a:pt x="3489" y="429"/>
                    </a:cubicBezTo>
                    <a:cubicBezTo>
                      <a:pt x="3263" y="619"/>
                      <a:pt x="3215" y="941"/>
                      <a:pt x="3203" y="1191"/>
                    </a:cubicBezTo>
                    <a:cubicBezTo>
                      <a:pt x="3192" y="1429"/>
                      <a:pt x="3180" y="1834"/>
                      <a:pt x="2858" y="2024"/>
                    </a:cubicBezTo>
                    <a:cubicBezTo>
                      <a:pt x="2608" y="2179"/>
                      <a:pt x="2322" y="2132"/>
                      <a:pt x="2072" y="2096"/>
                    </a:cubicBezTo>
                    <a:lnTo>
                      <a:pt x="1965" y="2084"/>
                    </a:lnTo>
                    <a:cubicBezTo>
                      <a:pt x="1668" y="2036"/>
                      <a:pt x="1394" y="2060"/>
                      <a:pt x="1132" y="2155"/>
                    </a:cubicBezTo>
                    <a:cubicBezTo>
                      <a:pt x="596" y="2370"/>
                      <a:pt x="203" y="2858"/>
                      <a:pt x="120" y="3394"/>
                    </a:cubicBezTo>
                    <a:cubicBezTo>
                      <a:pt x="120" y="3405"/>
                      <a:pt x="96" y="3441"/>
                      <a:pt x="60" y="344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35" name="Google Shape;1635;p50"/>
              <p:cNvSpPr/>
              <p:nvPr/>
            </p:nvSpPr>
            <p:spPr>
              <a:xfrm>
                <a:off x="5660225" y="4012225"/>
                <a:ext cx="72650" cy="140225"/>
              </a:xfrm>
              <a:custGeom>
                <a:avLst/>
                <a:gdLst/>
                <a:ahLst/>
                <a:cxnLst/>
                <a:rect l="l" t="t" r="r" b="b"/>
                <a:pathLst>
                  <a:path w="2906" h="5609" extrusionOk="0">
                    <a:moveTo>
                      <a:pt x="417" y="5609"/>
                    </a:moveTo>
                    <a:cubicBezTo>
                      <a:pt x="405" y="5609"/>
                      <a:pt x="405" y="5609"/>
                      <a:pt x="393" y="5597"/>
                    </a:cubicBezTo>
                    <a:cubicBezTo>
                      <a:pt x="131" y="5454"/>
                      <a:pt x="0" y="5132"/>
                      <a:pt x="36" y="4763"/>
                    </a:cubicBezTo>
                    <a:cubicBezTo>
                      <a:pt x="48" y="4477"/>
                      <a:pt x="155" y="4227"/>
                      <a:pt x="274" y="3989"/>
                    </a:cubicBezTo>
                    <a:lnTo>
                      <a:pt x="310" y="3894"/>
                    </a:lnTo>
                    <a:cubicBezTo>
                      <a:pt x="429" y="3644"/>
                      <a:pt x="548" y="3358"/>
                      <a:pt x="548" y="3084"/>
                    </a:cubicBezTo>
                    <a:cubicBezTo>
                      <a:pt x="572" y="2894"/>
                      <a:pt x="536" y="2692"/>
                      <a:pt x="524" y="2501"/>
                    </a:cubicBezTo>
                    <a:cubicBezTo>
                      <a:pt x="512" y="2394"/>
                      <a:pt x="512" y="2311"/>
                      <a:pt x="488" y="2203"/>
                    </a:cubicBezTo>
                    <a:cubicBezTo>
                      <a:pt x="429" y="1596"/>
                      <a:pt x="667" y="965"/>
                      <a:pt x="1131" y="560"/>
                    </a:cubicBezTo>
                    <a:cubicBezTo>
                      <a:pt x="1596" y="167"/>
                      <a:pt x="2251" y="1"/>
                      <a:pt x="2846" y="155"/>
                    </a:cubicBezTo>
                    <a:cubicBezTo>
                      <a:pt x="2870" y="167"/>
                      <a:pt x="2905" y="191"/>
                      <a:pt x="2893" y="227"/>
                    </a:cubicBezTo>
                    <a:cubicBezTo>
                      <a:pt x="2870" y="251"/>
                      <a:pt x="2846" y="286"/>
                      <a:pt x="2810" y="263"/>
                    </a:cubicBezTo>
                    <a:cubicBezTo>
                      <a:pt x="2251" y="120"/>
                      <a:pt x="1643" y="263"/>
                      <a:pt x="1203" y="656"/>
                    </a:cubicBezTo>
                    <a:cubicBezTo>
                      <a:pt x="774" y="1025"/>
                      <a:pt x="548" y="1620"/>
                      <a:pt x="607" y="2191"/>
                    </a:cubicBezTo>
                    <a:cubicBezTo>
                      <a:pt x="607" y="2299"/>
                      <a:pt x="631" y="2382"/>
                      <a:pt x="643" y="2489"/>
                    </a:cubicBezTo>
                    <a:cubicBezTo>
                      <a:pt x="655" y="2680"/>
                      <a:pt x="691" y="2894"/>
                      <a:pt x="667" y="3084"/>
                    </a:cubicBezTo>
                    <a:cubicBezTo>
                      <a:pt x="655" y="3394"/>
                      <a:pt x="536" y="3680"/>
                      <a:pt x="417" y="3942"/>
                    </a:cubicBezTo>
                    <a:lnTo>
                      <a:pt x="369" y="4037"/>
                    </a:lnTo>
                    <a:cubicBezTo>
                      <a:pt x="274" y="4275"/>
                      <a:pt x="167" y="4513"/>
                      <a:pt x="155" y="4763"/>
                    </a:cubicBezTo>
                    <a:cubicBezTo>
                      <a:pt x="155" y="4882"/>
                      <a:pt x="155" y="5299"/>
                      <a:pt x="453" y="5478"/>
                    </a:cubicBezTo>
                    <a:cubicBezTo>
                      <a:pt x="477" y="5489"/>
                      <a:pt x="488" y="5537"/>
                      <a:pt x="465" y="5561"/>
                    </a:cubicBezTo>
                    <a:cubicBezTo>
                      <a:pt x="465" y="5597"/>
                      <a:pt x="441" y="5609"/>
                      <a:pt x="417" y="560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36" name="Google Shape;1636;p50"/>
              <p:cNvSpPr/>
              <p:nvPr/>
            </p:nvSpPr>
            <p:spPr>
              <a:xfrm>
                <a:off x="5753975" y="4017875"/>
                <a:ext cx="69075" cy="161375"/>
              </a:xfrm>
              <a:custGeom>
                <a:avLst/>
                <a:gdLst/>
                <a:ahLst/>
                <a:cxnLst/>
                <a:rect l="l" t="t" r="r" b="b"/>
                <a:pathLst>
                  <a:path w="2763" h="6455" extrusionOk="0">
                    <a:moveTo>
                      <a:pt x="584" y="6454"/>
                    </a:moveTo>
                    <a:cubicBezTo>
                      <a:pt x="572" y="6454"/>
                      <a:pt x="572" y="6454"/>
                      <a:pt x="584" y="6454"/>
                    </a:cubicBezTo>
                    <a:cubicBezTo>
                      <a:pt x="382" y="6418"/>
                      <a:pt x="263" y="6204"/>
                      <a:pt x="227" y="6025"/>
                    </a:cubicBezTo>
                    <a:cubicBezTo>
                      <a:pt x="203" y="5823"/>
                      <a:pt x="298" y="5644"/>
                      <a:pt x="382" y="5502"/>
                    </a:cubicBezTo>
                    <a:cubicBezTo>
                      <a:pt x="406" y="5442"/>
                      <a:pt x="453" y="5406"/>
                      <a:pt x="477" y="5347"/>
                    </a:cubicBezTo>
                    <a:cubicBezTo>
                      <a:pt x="632" y="5121"/>
                      <a:pt x="798" y="4906"/>
                      <a:pt x="763" y="4644"/>
                    </a:cubicBezTo>
                    <a:cubicBezTo>
                      <a:pt x="751" y="4466"/>
                      <a:pt x="584" y="4359"/>
                      <a:pt x="477" y="4311"/>
                    </a:cubicBezTo>
                    <a:lnTo>
                      <a:pt x="417" y="4287"/>
                    </a:lnTo>
                    <a:cubicBezTo>
                      <a:pt x="286" y="4204"/>
                      <a:pt x="120" y="4132"/>
                      <a:pt x="60" y="3954"/>
                    </a:cubicBezTo>
                    <a:cubicBezTo>
                      <a:pt x="1" y="3787"/>
                      <a:pt x="60" y="3597"/>
                      <a:pt x="215" y="3430"/>
                    </a:cubicBezTo>
                    <a:cubicBezTo>
                      <a:pt x="298" y="3347"/>
                      <a:pt x="406" y="3275"/>
                      <a:pt x="513" y="3192"/>
                    </a:cubicBezTo>
                    <a:cubicBezTo>
                      <a:pt x="548" y="3168"/>
                      <a:pt x="584" y="3132"/>
                      <a:pt x="632" y="3120"/>
                    </a:cubicBezTo>
                    <a:cubicBezTo>
                      <a:pt x="929" y="2918"/>
                      <a:pt x="1060" y="2573"/>
                      <a:pt x="1120" y="2323"/>
                    </a:cubicBezTo>
                    <a:cubicBezTo>
                      <a:pt x="1168" y="2120"/>
                      <a:pt x="1191" y="1918"/>
                      <a:pt x="1227" y="1727"/>
                    </a:cubicBezTo>
                    <a:cubicBezTo>
                      <a:pt x="1239" y="1584"/>
                      <a:pt x="1251" y="1453"/>
                      <a:pt x="1287" y="1323"/>
                    </a:cubicBezTo>
                    <a:cubicBezTo>
                      <a:pt x="1346" y="1025"/>
                      <a:pt x="1429" y="632"/>
                      <a:pt x="1715" y="382"/>
                    </a:cubicBezTo>
                    <a:cubicBezTo>
                      <a:pt x="1965" y="144"/>
                      <a:pt x="2370" y="1"/>
                      <a:pt x="2715" y="180"/>
                    </a:cubicBezTo>
                    <a:cubicBezTo>
                      <a:pt x="2739" y="191"/>
                      <a:pt x="2763" y="239"/>
                      <a:pt x="2739" y="263"/>
                    </a:cubicBezTo>
                    <a:cubicBezTo>
                      <a:pt x="2727" y="299"/>
                      <a:pt x="2680" y="310"/>
                      <a:pt x="2656" y="299"/>
                    </a:cubicBezTo>
                    <a:cubicBezTo>
                      <a:pt x="2358" y="144"/>
                      <a:pt x="2013" y="287"/>
                      <a:pt x="1787" y="489"/>
                    </a:cubicBezTo>
                    <a:cubicBezTo>
                      <a:pt x="1537" y="727"/>
                      <a:pt x="1453" y="1084"/>
                      <a:pt x="1394" y="1370"/>
                    </a:cubicBezTo>
                    <a:cubicBezTo>
                      <a:pt x="1358" y="1501"/>
                      <a:pt x="1346" y="1632"/>
                      <a:pt x="1334" y="1751"/>
                    </a:cubicBezTo>
                    <a:cubicBezTo>
                      <a:pt x="1299" y="1965"/>
                      <a:pt x="1275" y="2168"/>
                      <a:pt x="1227" y="2370"/>
                    </a:cubicBezTo>
                    <a:cubicBezTo>
                      <a:pt x="1156" y="2644"/>
                      <a:pt x="1001" y="3013"/>
                      <a:pt x="679" y="3239"/>
                    </a:cubicBezTo>
                    <a:cubicBezTo>
                      <a:pt x="632" y="3275"/>
                      <a:pt x="596" y="3299"/>
                      <a:pt x="560" y="3335"/>
                    </a:cubicBezTo>
                    <a:cubicBezTo>
                      <a:pt x="453" y="3406"/>
                      <a:pt x="358" y="3466"/>
                      <a:pt x="286" y="3561"/>
                    </a:cubicBezTo>
                    <a:cubicBezTo>
                      <a:pt x="239" y="3597"/>
                      <a:pt x="108" y="3775"/>
                      <a:pt x="167" y="3954"/>
                    </a:cubicBezTo>
                    <a:cubicBezTo>
                      <a:pt x="215" y="4073"/>
                      <a:pt x="334" y="4156"/>
                      <a:pt x="465" y="4216"/>
                    </a:cubicBezTo>
                    <a:lnTo>
                      <a:pt x="525" y="4240"/>
                    </a:lnTo>
                    <a:cubicBezTo>
                      <a:pt x="644" y="4299"/>
                      <a:pt x="858" y="4430"/>
                      <a:pt x="870" y="4656"/>
                    </a:cubicBezTo>
                    <a:cubicBezTo>
                      <a:pt x="918" y="4966"/>
                      <a:pt x="715" y="5228"/>
                      <a:pt x="560" y="5442"/>
                    </a:cubicBezTo>
                    <a:cubicBezTo>
                      <a:pt x="525" y="5490"/>
                      <a:pt x="477" y="5549"/>
                      <a:pt x="453" y="5597"/>
                    </a:cubicBezTo>
                    <a:cubicBezTo>
                      <a:pt x="382" y="5704"/>
                      <a:pt x="298" y="5859"/>
                      <a:pt x="322" y="6025"/>
                    </a:cubicBezTo>
                    <a:cubicBezTo>
                      <a:pt x="334" y="6156"/>
                      <a:pt x="417" y="6323"/>
                      <a:pt x="560" y="6359"/>
                    </a:cubicBezTo>
                    <a:cubicBezTo>
                      <a:pt x="584" y="6359"/>
                      <a:pt x="620" y="6395"/>
                      <a:pt x="596" y="6430"/>
                    </a:cubicBezTo>
                    <a:cubicBezTo>
                      <a:pt x="632" y="6442"/>
                      <a:pt x="620" y="6454"/>
                      <a:pt x="584" y="645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37" name="Google Shape;1637;p50"/>
              <p:cNvSpPr/>
              <p:nvPr/>
            </p:nvSpPr>
            <p:spPr>
              <a:xfrm>
                <a:off x="5498000" y="3897925"/>
                <a:ext cx="166400" cy="123550"/>
              </a:xfrm>
              <a:custGeom>
                <a:avLst/>
                <a:gdLst/>
                <a:ahLst/>
                <a:cxnLst/>
                <a:rect l="l" t="t" r="r" b="b"/>
                <a:pathLst>
                  <a:path w="6656" h="4942" extrusionOk="0">
                    <a:moveTo>
                      <a:pt x="5084" y="4942"/>
                    </a:moveTo>
                    <a:cubicBezTo>
                      <a:pt x="4870" y="4942"/>
                      <a:pt x="4668" y="4918"/>
                      <a:pt x="4453" y="4870"/>
                    </a:cubicBezTo>
                    <a:cubicBezTo>
                      <a:pt x="3727" y="4692"/>
                      <a:pt x="3072" y="4192"/>
                      <a:pt x="2715" y="3513"/>
                    </a:cubicBezTo>
                    <a:cubicBezTo>
                      <a:pt x="2679" y="3454"/>
                      <a:pt x="2644" y="3394"/>
                      <a:pt x="2608" y="3334"/>
                    </a:cubicBezTo>
                    <a:cubicBezTo>
                      <a:pt x="2453" y="3084"/>
                      <a:pt x="2322" y="2811"/>
                      <a:pt x="2096" y="2608"/>
                    </a:cubicBezTo>
                    <a:cubicBezTo>
                      <a:pt x="1917" y="2430"/>
                      <a:pt x="1715" y="2299"/>
                      <a:pt x="1524" y="2156"/>
                    </a:cubicBezTo>
                    <a:cubicBezTo>
                      <a:pt x="1417" y="2084"/>
                      <a:pt x="1310" y="2025"/>
                      <a:pt x="1227" y="1953"/>
                    </a:cubicBezTo>
                    <a:cubicBezTo>
                      <a:pt x="608" y="1513"/>
                      <a:pt x="179" y="834"/>
                      <a:pt x="12" y="96"/>
                    </a:cubicBezTo>
                    <a:cubicBezTo>
                      <a:pt x="0" y="60"/>
                      <a:pt x="36" y="25"/>
                      <a:pt x="60" y="25"/>
                    </a:cubicBezTo>
                    <a:cubicBezTo>
                      <a:pt x="96" y="1"/>
                      <a:pt x="131" y="36"/>
                      <a:pt x="131" y="60"/>
                    </a:cubicBezTo>
                    <a:cubicBezTo>
                      <a:pt x="298" y="775"/>
                      <a:pt x="715" y="1418"/>
                      <a:pt x="1298" y="1846"/>
                    </a:cubicBezTo>
                    <a:cubicBezTo>
                      <a:pt x="1405" y="1918"/>
                      <a:pt x="1489" y="1977"/>
                      <a:pt x="1596" y="2060"/>
                    </a:cubicBezTo>
                    <a:cubicBezTo>
                      <a:pt x="1798" y="2191"/>
                      <a:pt x="2013" y="2334"/>
                      <a:pt x="2191" y="2513"/>
                    </a:cubicBezTo>
                    <a:cubicBezTo>
                      <a:pt x="2417" y="2739"/>
                      <a:pt x="2560" y="3013"/>
                      <a:pt x="2715" y="3275"/>
                    </a:cubicBezTo>
                    <a:cubicBezTo>
                      <a:pt x="2739" y="3334"/>
                      <a:pt x="2786" y="3394"/>
                      <a:pt x="2810" y="3454"/>
                    </a:cubicBezTo>
                    <a:cubicBezTo>
                      <a:pt x="3156" y="4096"/>
                      <a:pt x="3787" y="4573"/>
                      <a:pt x="4477" y="4751"/>
                    </a:cubicBezTo>
                    <a:cubicBezTo>
                      <a:pt x="5180" y="4930"/>
                      <a:pt x="5953" y="4787"/>
                      <a:pt x="6549" y="4370"/>
                    </a:cubicBezTo>
                    <a:cubicBezTo>
                      <a:pt x="6585" y="4346"/>
                      <a:pt x="6620" y="4346"/>
                      <a:pt x="6644" y="4382"/>
                    </a:cubicBezTo>
                    <a:cubicBezTo>
                      <a:pt x="6656" y="4406"/>
                      <a:pt x="6656" y="4454"/>
                      <a:pt x="6620" y="4466"/>
                    </a:cubicBezTo>
                    <a:cubicBezTo>
                      <a:pt x="6180" y="4787"/>
                      <a:pt x="5632" y="4942"/>
                      <a:pt x="5084" y="494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grpSp>
        <p:nvGrpSpPr>
          <p:cNvPr id="1638" name="Google Shape;1638;p50"/>
          <p:cNvGrpSpPr/>
          <p:nvPr/>
        </p:nvGrpSpPr>
        <p:grpSpPr>
          <a:xfrm rot="-1147561">
            <a:off x="1018512" y="8438987"/>
            <a:ext cx="3807028" cy="5399023"/>
            <a:chOff x="-19135" y="2367410"/>
            <a:chExt cx="1398857" cy="1984255"/>
          </a:xfrm>
        </p:grpSpPr>
        <p:grpSp>
          <p:nvGrpSpPr>
            <p:cNvPr id="1639" name="Google Shape;1639;p50"/>
            <p:cNvGrpSpPr/>
            <p:nvPr/>
          </p:nvGrpSpPr>
          <p:grpSpPr>
            <a:xfrm rot="-9214861" flipH="1">
              <a:off x="410586" y="3651794"/>
              <a:ext cx="605281" cy="596357"/>
              <a:chOff x="6072475" y="1994700"/>
              <a:chExt cx="605325" cy="596400"/>
            </a:xfrm>
          </p:grpSpPr>
          <p:sp>
            <p:nvSpPr>
              <p:cNvPr id="1640" name="Google Shape;1640;p50"/>
              <p:cNvSpPr/>
              <p:nvPr/>
            </p:nvSpPr>
            <p:spPr>
              <a:xfrm>
                <a:off x="6121100" y="2459475"/>
                <a:ext cx="120675" cy="111100"/>
              </a:xfrm>
              <a:custGeom>
                <a:avLst/>
                <a:gdLst/>
                <a:ahLst/>
                <a:cxnLst/>
                <a:rect l="l" t="t" r="r" b="b"/>
                <a:pathLst>
                  <a:path w="4827" h="4444" extrusionOk="0">
                    <a:moveTo>
                      <a:pt x="4505" y="1"/>
                    </a:moveTo>
                    <a:cubicBezTo>
                      <a:pt x="2694" y="1259"/>
                      <a:pt x="1044" y="2258"/>
                      <a:pt x="0" y="4221"/>
                    </a:cubicBezTo>
                    <a:cubicBezTo>
                      <a:pt x="90" y="4301"/>
                      <a:pt x="170" y="4372"/>
                      <a:pt x="250" y="4444"/>
                    </a:cubicBezTo>
                    <a:cubicBezTo>
                      <a:pt x="1142" y="2383"/>
                      <a:pt x="2721" y="1500"/>
                      <a:pt x="4827" y="215"/>
                    </a:cubicBezTo>
                    <a:cubicBezTo>
                      <a:pt x="4728" y="144"/>
                      <a:pt x="4621" y="81"/>
                      <a:pt x="450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41" name="Google Shape;1641;p50"/>
              <p:cNvSpPr/>
              <p:nvPr/>
            </p:nvSpPr>
            <p:spPr>
              <a:xfrm>
                <a:off x="6233725" y="2439650"/>
                <a:ext cx="34825" cy="25225"/>
              </a:xfrm>
              <a:custGeom>
                <a:avLst/>
                <a:gdLst/>
                <a:ahLst/>
                <a:cxnLst/>
                <a:rect l="l" t="t" r="r" b="b"/>
                <a:pathLst>
                  <a:path w="1393" h="1009" extrusionOk="0">
                    <a:moveTo>
                      <a:pt x="1116" y="0"/>
                    </a:moveTo>
                    <a:cubicBezTo>
                      <a:pt x="741" y="285"/>
                      <a:pt x="366" y="544"/>
                      <a:pt x="0" y="794"/>
                    </a:cubicBezTo>
                    <a:cubicBezTo>
                      <a:pt x="116" y="874"/>
                      <a:pt x="223" y="937"/>
                      <a:pt x="322" y="1008"/>
                    </a:cubicBezTo>
                    <a:cubicBezTo>
                      <a:pt x="670" y="794"/>
                      <a:pt x="1035" y="535"/>
                      <a:pt x="1392" y="259"/>
                    </a:cubicBezTo>
                    <a:cubicBezTo>
                      <a:pt x="1312" y="178"/>
                      <a:pt x="1223" y="89"/>
                      <a:pt x="111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42" name="Google Shape;1642;p50"/>
              <p:cNvSpPr/>
              <p:nvPr/>
            </p:nvSpPr>
            <p:spPr>
              <a:xfrm>
                <a:off x="6261600" y="2412425"/>
                <a:ext cx="41275" cy="33700"/>
              </a:xfrm>
              <a:custGeom>
                <a:avLst/>
                <a:gdLst/>
                <a:ahLst/>
                <a:cxnLst/>
                <a:rect l="l" t="t" r="r" b="b"/>
                <a:pathLst>
                  <a:path w="1651" h="1348" extrusionOk="0">
                    <a:moveTo>
                      <a:pt x="1303" y="1"/>
                    </a:moveTo>
                    <a:cubicBezTo>
                      <a:pt x="884" y="384"/>
                      <a:pt x="447" y="750"/>
                      <a:pt x="1" y="1089"/>
                    </a:cubicBezTo>
                    <a:cubicBezTo>
                      <a:pt x="108" y="1178"/>
                      <a:pt x="197" y="1267"/>
                      <a:pt x="277" y="1348"/>
                    </a:cubicBezTo>
                    <a:cubicBezTo>
                      <a:pt x="741" y="991"/>
                      <a:pt x="1205" y="589"/>
                      <a:pt x="1651" y="161"/>
                    </a:cubicBezTo>
                    <a:cubicBezTo>
                      <a:pt x="1562" y="81"/>
                      <a:pt x="1419" y="90"/>
                      <a:pt x="1303"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43" name="Google Shape;1643;p50"/>
              <p:cNvSpPr/>
              <p:nvPr/>
            </p:nvSpPr>
            <p:spPr>
              <a:xfrm>
                <a:off x="6294175" y="2381875"/>
                <a:ext cx="40600" cy="34600"/>
              </a:xfrm>
              <a:custGeom>
                <a:avLst/>
                <a:gdLst/>
                <a:ahLst/>
                <a:cxnLst/>
                <a:rect l="l" t="t" r="r" b="b"/>
                <a:pathLst>
                  <a:path w="1624" h="1384" extrusionOk="0">
                    <a:moveTo>
                      <a:pt x="1187" y="0"/>
                    </a:moveTo>
                    <a:cubicBezTo>
                      <a:pt x="812" y="429"/>
                      <a:pt x="419" y="839"/>
                      <a:pt x="0" y="1223"/>
                    </a:cubicBezTo>
                    <a:cubicBezTo>
                      <a:pt x="116" y="1312"/>
                      <a:pt x="259" y="1303"/>
                      <a:pt x="348" y="1383"/>
                    </a:cubicBezTo>
                    <a:cubicBezTo>
                      <a:pt x="794" y="964"/>
                      <a:pt x="1231" y="509"/>
                      <a:pt x="1624" y="54"/>
                    </a:cubicBezTo>
                    <a:cubicBezTo>
                      <a:pt x="1593" y="31"/>
                      <a:pt x="1553" y="24"/>
                      <a:pt x="1510" y="24"/>
                    </a:cubicBezTo>
                    <a:cubicBezTo>
                      <a:pt x="1451" y="24"/>
                      <a:pt x="1385" y="36"/>
                      <a:pt x="1322" y="36"/>
                    </a:cubicBezTo>
                    <a:cubicBezTo>
                      <a:pt x="1273" y="36"/>
                      <a:pt x="1226" y="28"/>
                      <a:pt x="118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44" name="Google Shape;1644;p50"/>
              <p:cNvSpPr/>
              <p:nvPr/>
            </p:nvSpPr>
            <p:spPr>
              <a:xfrm>
                <a:off x="6323825" y="2347975"/>
                <a:ext cx="37275" cy="35250"/>
              </a:xfrm>
              <a:custGeom>
                <a:avLst/>
                <a:gdLst/>
                <a:ahLst/>
                <a:cxnLst/>
                <a:rect l="l" t="t" r="r" b="b"/>
                <a:pathLst>
                  <a:path w="1491" h="1410" extrusionOk="0">
                    <a:moveTo>
                      <a:pt x="1009" y="0"/>
                    </a:moveTo>
                    <a:cubicBezTo>
                      <a:pt x="705" y="473"/>
                      <a:pt x="366" y="928"/>
                      <a:pt x="1" y="1356"/>
                    </a:cubicBezTo>
                    <a:cubicBezTo>
                      <a:pt x="40" y="1384"/>
                      <a:pt x="87" y="1392"/>
                      <a:pt x="136" y="1392"/>
                    </a:cubicBezTo>
                    <a:cubicBezTo>
                      <a:pt x="199" y="1392"/>
                      <a:pt x="265" y="1380"/>
                      <a:pt x="324" y="1380"/>
                    </a:cubicBezTo>
                    <a:cubicBezTo>
                      <a:pt x="367" y="1380"/>
                      <a:pt x="407" y="1387"/>
                      <a:pt x="438" y="1410"/>
                    </a:cubicBezTo>
                    <a:cubicBezTo>
                      <a:pt x="830" y="946"/>
                      <a:pt x="1187" y="491"/>
                      <a:pt x="1490" y="36"/>
                    </a:cubicBezTo>
                    <a:cubicBezTo>
                      <a:pt x="1461" y="16"/>
                      <a:pt x="1425" y="9"/>
                      <a:pt x="1385" y="9"/>
                    </a:cubicBezTo>
                    <a:cubicBezTo>
                      <a:pt x="1310" y="9"/>
                      <a:pt x="1222" y="33"/>
                      <a:pt x="1140" y="33"/>
                    </a:cubicBezTo>
                    <a:cubicBezTo>
                      <a:pt x="1093" y="33"/>
                      <a:pt x="1048" y="25"/>
                      <a:pt x="100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45" name="Google Shape;1645;p50"/>
              <p:cNvSpPr/>
              <p:nvPr/>
            </p:nvSpPr>
            <p:spPr>
              <a:xfrm>
                <a:off x="6349025" y="2310725"/>
                <a:ext cx="29925" cy="38175"/>
              </a:xfrm>
              <a:custGeom>
                <a:avLst/>
                <a:gdLst/>
                <a:ahLst/>
                <a:cxnLst/>
                <a:rect l="l" t="t" r="r" b="b"/>
                <a:pathLst>
                  <a:path w="1197" h="1527" extrusionOk="0">
                    <a:moveTo>
                      <a:pt x="795" y="1"/>
                    </a:moveTo>
                    <a:cubicBezTo>
                      <a:pt x="572" y="518"/>
                      <a:pt x="304" y="1018"/>
                      <a:pt x="1" y="1490"/>
                    </a:cubicBezTo>
                    <a:cubicBezTo>
                      <a:pt x="40" y="1515"/>
                      <a:pt x="85" y="1523"/>
                      <a:pt x="132" y="1523"/>
                    </a:cubicBezTo>
                    <a:cubicBezTo>
                      <a:pt x="214" y="1523"/>
                      <a:pt x="302" y="1499"/>
                      <a:pt x="377" y="1499"/>
                    </a:cubicBezTo>
                    <a:cubicBezTo>
                      <a:pt x="417" y="1499"/>
                      <a:pt x="453" y="1506"/>
                      <a:pt x="482" y="1526"/>
                    </a:cubicBezTo>
                    <a:cubicBezTo>
                      <a:pt x="786" y="1080"/>
                      <a:pt x="1027" y="652"/>
                      <a:pt x="1196" y="250"/>
                    </a:cubicBezTo>
                    <a:cubicBezTo>
                      <a:pt x="1071" y="170"/>
                      <a:pt x="937" y="90"/>
                      <a:pt x="79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46" name="Google Shape;1646;p50"/>
              <p:cNvSpPr/>
              <p:nvPr/>
            </p:nvSpPr>
            <p:spPr>
              <a:xfrm>
                <a:off x="6368875" y="2309625"/>
                <a:ext cx="10500" cy="7375"/>
              </a:xfrm>
              <a:custGeom>
                <a:avLst/>
                <a:gdLst/>
                <a:ahLst/>
                <a:cxnLst/>
                <a:rect l="l" t="t" r="r" b="b"/>
                <a:pathLst>
                  <a:path w="420" h="295" extrusionOk="0">
                    <a:moveTo>
                      <a:pt x="27" y="0"/>
                    </a:moveTo>
                    <a:cubicBezTo>
                      <a:pt x="18" y="9"/>
                      <a:pt x="10" y="27"/>
                      <a:pt x="1" y="45"/>
                    </a:cubicBezTo>
                    <a:cubicBezTo>
                      <a:pt x="143" y="134"/>
                      <a:pt x="277" y="214"/>
                      <a:pt x="402" y="294"/>
                    </a:cubicBezTo>
                    <a:cubicBezTo>
                      <a:pt x="411" y="277"/>
                      <a:pt x="411" y="259"/>
                      <a:pt x="420" y="250"/>
                    </a:cubicBezTo>
                    <a:cubicBezTo>
                      <a:pt x="304" y="161"/>
                      <a:pt x="170" y="80"/>
                      <a:pt x="2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47" name="Google Shape;1647;p50"/>
              <p:cNvSpPr/>
              <p:nvPr/>
            </p:nvSpPr>
            <p:spPr>
              <a:xfrm>
                <a:off x="6369550" y="2175125"/>
                <a:ext cx="88575" cy="140750"/>
              </a:xfrm>
              <a:custGeom>
                <a:avLst/>
                <a:gdLst/>
                <a:ahLst/>
                <a:cxnLst/>
                <a:rect l="l" t="t" r="r" b="b"/>
                <a:pathLst>
                  <a:path w="3543" h="5630" extrusionOk="0">
                    <a:moveTo>
                      <a:pt x="3301" y="1"/>
                    </a:moveTo>
                    <a:cubicBezTo>
                      <a:pt x="1829" y="1482"/>
                      <a:pt x="866" y="3328"/>
                      <a:pt x="0" y="5380"/>
                    </a:cubicBezTo>
                    <a:cubicBezTo>
                      <a:pt x="143" y="5460"/>
                      <a:pt x="277" y="5541"/>
                      <a:pt x="393" y="5630"/>
                    </a:cubicBezTo>
                    <a:cubicBezTo>
                      <a:pt x="1178" y="3748"/>
                      <a:pt x="1642" y="2160"/>
                      <a:pt x="3542" y="215"/>
                    </a:cubicBezTo>
                    <a:cubicBezTo>
                      <a:pt x="3471" y="143"/>
                      <a:pt x="3390" y="72"/>
                      <a:pt x="3301"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48" name="Google Shape;1648;p50"/>
              <p:cNvSpPr/>
              <p:nvPr/>
            </p:nvSpPr>
            <p:spPr>
              <a:xfrm>
                <a:off x="6452075" y="2130075"/>
                <a:ext cx="65575" cy="50425"/>
              </a:xfrm>
              <a:custGeom>
                <a:avLst/>
                <a:gdLst/>
                <a:ahLst/>
                <a:cxnLst/>
                <a:rect l="l" t="t" r="r" b="b"/>
                <a:pathLst>
                  <a:path w="2623" h="2017" extrusionOk="0">
                    <a:moveTo>
                      <a:pt x="2418" y="1"/>
                    </a:moveTo>
                    <a:cubicBezTo>
                      <a:pt x="1472" y="518"/>
                      <a:pt x="678" y="1125"/>
                      <a:pt x="0" y="1803"/>
                    </a:cubicBezTo>
                    <a:cubicBezTo>
                      <a:pt x="89" y="1874"/>
                      <a:pt x="170" y="1945"/>
                      <a:pt x="241" y="2017"/>
                    </a:cubicBezTo>
                    <a:cubicBezTo>
                      <a:pt x="928" y="1312"/>
                      <a:pt x="1749" y="768"/>
                      <a:pt x="2623" y="277"/>
                    </a:cubicBezTo>
                    <a:cubicBezTo>
                      <a:pt x="2552" y="188"/>
                      <a:pt x="2489" y="90"/>
                      <a:pt x="241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49" name="Google Shape;1649;p50"/>
              <p:cNvSpPr/>
              <p:nvPr/>
            </p:nvSpPr>
            <p:spPr>
              <a:xfrm>
                <a:off x="6512500" y="2081450"/>
                <a:ext cx="98825" cy="55575"/>
              </a:xfrm>
              <a:custGeom>
                <a:avLst/>
                <a:gdLst/>
                <a:ahLst/>
                <a:cxnLst/>
                <a:rect l="l" t="t" r="r" b="b"/>
                <a:pathLst>
                  <a:path w="3953" h="2223" extrusionOk="0">
                    <a:moveTo>
                      <a:pt x="3828" y="1"/>
                    </a:moveTo>
                    <a:cubicBezTo>
                      <a:pt x="2606" y="759"/>
                      <a:pt x="1268" y="1268"/>
                      <a:pt x="1" y="1946"/>
                    </a:cubicBezTo>
                    <a:cubicBezTo>
                      <a:pt x="72" y="2035"/>
                      <a:pt x="135" y="2133"/>
                      <a:pt x="206" y="2222"/>
                    </a:cubicBezTo>
                    <a:cubicBezTo>
                      <a:pt x="1437" y="1526"/>
                      <a:pt x="2775" y="955"/>
                      <a:pt x="3953" y="224"/>
                    </a:cubicBezTo>
                    <a:cubicBezTo>
                      <a:pt x="3917" y="153"/>
                      <a:pt x="3873" y="81"/>
                      <a:pt x="382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50" name="Google Shape;1650;p50"/>
              <p:cNvSpPr/>
              <p:nvPr/>
            </p:nvSpPr>
            <p:spPr>
              <a:xfrm>
                <a:off x="6608175" y="2041975"/>
                <a:ext cx="54900" cy="45075"/>
              </a:xfrm>
              <a:custGeom>
                <a:avLst/>
                <a:gdLst/>
                <a:ahLst/>
                <a:cxnLst/>
                <a:rect l="l" t="t" r="r" b="b"/>
                <a:pathLst>
                  <a:path w="2196" h="1803" extrusionOk="0">
                    <a:moveTo>
                      <a:pt x="2195" y="1"/>
                    </a:moveTo>
                    <a:cubicBezTo>
                      <a:pt x="2193" y="4"/>
                      <a:pt x="2191" y="8"/>
                      <a:pt x="2188" y="11"/>
                    </a:cubicBezTo>
                    <a:lnTo>
                      <a:pt x="2188" y="11"/>
                    </a:lnTo>
                    <a:cubicBezTo>
                      <a:pt x="2191" y="8"/>
                      <a:pt x="2193" y="4"/>
                      <a:pt x="2195" y="1"/>
                    </a:cubicBezTo>
                    <a:close/>
                    <a:moveTo>
                      <a:pt x="2188" y="11"/>
                    </a:moveTo>
                    <a:cubicBezTo>
                      <a:pt x="1866" y="466"/>
                      <a:pt x="745" y="1137"/>
                      <a:pt x="1" y="1580"/>
                    </a:cubicBezTo>
                    <a:cubicBezTo>
                      <a:pt x="46" y="1660"/>
                      <a:pt x="90" y="1732"/>
                      <a:pt x="126" y="1803"/>
                    </a:cubicBezTo>
                    <a:cubicBezTo>
                      <a:pt x="367" y="1660"/>
                      <a:pt x="599" y="1509"/>
                      <a:pt x="822" y="1348"/>
                    </a:cubicBezTo>
                    <a:cubicBezTo>
                      <a:pt x="1336" y="967"/>
                      <a:pt x="1823" y="533"/>
                      <a:pt x="2188" y="1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51" name="Google Shape;1651;p50"/>
              <p:cNvSpPr/>
              <p:nvPr/>
            </p:nvSpPr>
            <p:spPr>
              <a:xfrm>
                <a:off x="6106600" y="2515700"/>
                <a:ext cx="50650" cy="75400"/>
              </a:xfrm>
              <a:custGeom>
                <a:avLst/>
                <a:gdLst/>
                <a:ahLst/>
                <a:cxnLst/>
                <a:rect l="l" t="t" r="r" b="b"/>
                <a:pathLst>
                  <a:path w="2026" h="3016" extrusionOk="0">
                    <a:moveTo>
                      <a:pt x="1892" y="0"/>
                    </a:moveTo>
                    <a:cubicBezTo>
                      <a:pt x="1107" y="767"/>
                      <a:pt x="455" y="1713"/>
                      <a:pt x="0" y="2962"/>
                    </a:cubicBezTo>
                    <a:cubicBezTo>
                      <a:pt x="36" y="2980"/>
                      <a:pt x="72" y="2998"/>
                      <a:pt x="108" y="3015"/>
                    </a:cubicBezTo>
                    <a:cubicBezTo>
                      <a:pt x="571" y="1758"/>
                      <a:pt x="1232" y="839"/>
                      <a:pt x="2026" y="71"/>
                    </a:cubicBezTo>
                    <a:cubicBezTo>
                      <a:pt x="1981" y="45"/>
                      <a:pt x="1936" y="18"/>
                      <a:pt x="189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52" name="Google Shape;1652;p50"/>
              <p:cNvSpPr/>
              <p:nvPr/>
            </p:nvSpPr>
            <p:spPr>
              <a:xfrm>
                <a:off x="6103700" y="2513675"/>
                <a:ext cx="50200" cy="76075"/>
              </a:xfrm>
              <a:custGeom>
                <a:avLst/>
                <a:gdLst/>
                <a:ahLst/>
                <a:cxnLst/>
                <a:rect l="l" t="t" r="r" b="b"/>
                <a:pathLst>
                  <a:path w="2008" h="3043" extrusionOk="0">
                    <a:moveTo>
                      <a:pt x="1865" y="1"/>
                    </a:moveTo>
                    <a:cubicBezTo>
                      <a:pt x="1089" y="786"/>
                      <a:pt x="447" y="1776"/>
                      <a:pt x="0" y="2980"/>
                    </a:cubicBezTo>
                    <a:cubicBezTo>
                      <a:pt x="36" y="2998"/>
                      <a:pt x="81" y="3025"/>
                      <a:pt x="116" y="3043"/>
                    </a:cubicBezTo>
                    <a:cubicBezTo>
                      <a:pt x="571" y="1794"/>
                      <a:pt x="1223" y="848"/>
                      <a:pt x="2008" y="81"/>
                    </a:cubicBezTo>
                    <a:cubicBezTo>
                      <a:pt x="1963" y="54"/>
                      <a:pt x="1919" y="28"/>
                      <a:pt x="186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53" name="Google Shape;1653;p50"/>
              <p:cNvSpPr/>
              <p:nvPr/>
            </p:nvSpPr>
            <p:spPr>
              <a:xfrm>
                <a:off x="6100800" y="2511675"/>
                <a:ext cx="49525" cy="76525"/>
              </a:xfrm>
              <a:custGeom>
                <a:avLst/>
                <a:gdLst/>
                <a:ahLst/>
                <a:cxnLst/>
                <a:rect l="l" t="t" r="r" b="b"/>
                <a:pathLst>
                  <a:path w="1981" h="3061" extrusionOk="0">
                    <a:moveTo>
                      <a:pt x="1838" y="1"/>
                    </a:moveTo>
                    <a:cubicBezTo>
                      <a:pt x="1071" y="803"/>
                      <a:pt x="438" y="1838"/>
                      <a:pt x="1" y="2998"/>
                    </a:cubicBezTo>
                    <a:cubicBezTo>
                      <a:pt x="36" y="3025"/>
                      <a:pt x="81" y="3043"/>
                      <a:pt x="116" y="3060"/>
                    </a:cubicBezTo>
                    <a:cubicBezTo>
                      <a:pt x="563" y="1856"/>
                      <a:pt x="1205" y="866"/>
                      <a:pt x="1981" y="81"/>
                    </a:cubicBezTo>
                    <a:cubicBezTo>
                      <a:pt x="1936" y="54"/>
                      <a:pt x="1892" y="27"/>
                      <a:pt x="183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54" name="Google Shape;1654;p50"/>
              <p:cNvSpPr/>
              <p:nvPr/>
            </p:nvSpPr>
            <p:spPr>
              <a:xfrm>
                <a:off x="6097675" y="2509675"/>
                <a:ext cx="49100" cy="76950"/>
              </a:xfrm>
              <a:custGeom>
                <a:avLst/>
                <a:gdLst/>
                <a:ahLst/>
                <a:cxnLst/>
                <a:rect l="l" t="t" r="r" b="b"/>
                <a:pathLst>
                  <a:path w="1964" h="3078" extrusionOk="0">
                    <a:moveTo>
                      <a:pt x="1821" y="0"/>
                    </a:moveTo>
                    <a:cubicBezTo>
                      <a:pt x="1053" y="803"/>
                      <a:pt x="438" y="1874"/>
                      <a:pt x="1" y="3016"/>
                    </a:cubicBezTo>
                    <a:cubicBezTo>
                      <a:pt x="45" y="3042"/>
                      <a:pt x="81" y="3060"/>
                      <a:pt x="126" y="3078"/>
                    </a:cubicBezTo>
                    <a:cubicBezTo>
                      <a:pt x="563" y="1918"/>
                      <a:pt x="1196" y="883"/>
                      <a:pt x="1963" y="81"/>
                    </a:cubicBezTo>
                    <a:cubicBezTo>
                      <a:pt x="1919" y="54"/>
                      <a:pt x="1865" y="27"/>
                      <a:pt x="182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55" name="Google Shape;1655;p50"/>
              <p:cNvSpPr/>
              <p:nvPr/>
            </p:nvSpPr>
            <p:spPr>
              <a:xfrm>
                <a:off x="6153875" y="2437625"/>
                <a:ext cx="107750" cy="79875"/>
              </a:xfrm>
              <a:custGeom>
                <a:avLst/>
                <a:gdLst/>
                <a:ahLst/>
                <a:cxnLst/>
                <a:rect l="l" t="t" r="r" b="b"/>
                <a:pathLst>
                  <a:path w="4310" h="3195" extrusionOk="0">
                    <a:moveTo>
                      <a:pt x="4203" y="1"/>
                    </a:moveTo>
                    <a:cubicBezTo>
                      <a:pt x="2668" y="1152"/>
                      <a:pt x="1143" y="1999"/>
                      <a:pt x="1" y="3123"/>
                    </a:cubicBezTo>
                    <a:cubicBezTo>
                      <a:pt x="45" y="3141"/>
                      <a:pt x="90" y="3168"/>
                      <a:pt x="135" y="3194"/>
                    </a:cubicBezTo>
                    <a:cubicBezTo>
                      <a:pt x="1312" y="2044"/>
                      <a:pt x="2784" y="1232"/>
                      <a:pt x="4310" y="81"/>
                    </a:cubicBezTo>
                    <a:cubicBezTo>
                      <a:pt x="4274" y="54"/>
                      <a:pt x="4238" y="27"/>
                      <a:pt x="4203"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56" name="Google Shape;1656;p50"/>
              <p:cNvSpPr/>
              <p:nvPr/>
            </p:nvSpPr>
            <p:spPr>
              <a:xfrm>
                <a:off x="6150300" y="2435400"/>
                <a:ext cx="108650" cy="80325"/>
              </a:xfrm>
              <a:custGeom>
                <a:avLst/>
                <a:gdLst/>
                <a:ahLst/>
                <a:cxnLst/>
                <a:rect l="l" t="t" r="r" b="b"/>
                <a:pathLst>
                  <a:path w="4346" h="3213" extrusionOk="0">
                    <a:moveTo>
                      <a:pt x="4230" y="1"/>
                    </a:moveTo>
                    <a:cubicBezTo>
                      <a:pt x="2668" y="1160"/>
                      <a:pt x="1063" y="2070"/>
                      <a:pt x="1" y="3132"/>
                    </a:cubicBezTo>
                    <a:cubicBezTo>
                      <a:pt x="55" y="3159"/>
                      <a:pt x="99" y="3185"/>
                      <a:pt x="144" y="3212"/>
                    </a:cubicBezTo>
                    <a:cubicBezTo>
                      <a:pt x="1286" y="2088"/>
                      <a:pt x="2811" y="1241"/>
                      <a:pt x="4346" y="90"/>
                    </a:cubicBezTo>
                    <a:cubicBezTo>
                      <a:pt x="4310" y="54"/>
                      <a:pt x="4274" y="27"/>
                      <a:pt x="423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57" name="Google Shape;1657;p50"/>
              <p:cNvSpPr/>
              <p:nvPr/>
            </p:nvSpPr>
            <p:spPr>
              <a:xfrm>
                <a:off x="6146750" y="2433175"/>
                <a:ext cx="109300" cy="80525"/>
              </a:xfrm>
              <a:custGeom>
                <a:avLst/>
                <a:gdLst/>
                <a:ahLst/>
                <a:cxnLst/>
                <a:rect l="l" t="t" r="r" b="b"/>
                <a:pathLst>
                  <a:path w="4372" h="3221" extrusionOk="0">
                    <a:moveTo>
                      <a:pt x="4256" y="0"/>
                    </a:moveTo>
                    <a:cubicBezTo>
                      <a:pt x="2659" y="1169"/>
                      <a:pt x="973" y="2141"/>
                      <a:pt x="0" y="3141"/>
                    </a:cubicBezTo>
                    <a:cubicBezTo>
                      <a:pt x="54" y="3167"/>
                      <a:pt x="98" y="3194"/>
                      <a:pt x="143" y="3221"/>
                    </a:cubicBezTo>
                    <a:cubicBezTo>
                      <a:pt x="1205" y="2159"/>
                      <a:pt x="2810" y="1249"/>
                      <a:pt x="4372" y="90"/>
                    </a:cubicBezTo>
                    <a:cubicBezTo>
                      <a:pt x="4336" y="63"/>
                      <a:pt x="4291" y="27"/>
                      <a:pt x="425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58" name="Google Shape;1658;p50"/>
              <p:cNvSpPr/>
              <p:nvPr/>
            </p:nvSpPr>
            <p:spPr>
              <a:xfrm>
                <a:off x="6143175" y="2430950"/>
                <a:ext cx="109975" cy="80750"/>
              </a:xfrm>
              <a:custGeom>
                <a:avLst/>
                <a:gdLst/>
                <a:ahLst/>
                <a:cxnLst/>
                <a:rect l="l" t="t" r="r" b="b"/>
                <a:pathLst>
                  <a:path w="4399" h="3230" extrusionOk="0">
                    <a:moveTo>
                      <a:pt x="4265" y="0"/>
                    </a:moveTo>
                    <a:cubicBezTo>
                      <a:pt x="2659" y="1169"/>
                      <a:pt x="928" y="2177"/>
                      <a:pt x="1" y="3149"/>
                    </a:cubicBezTo>
                    <a:cubicBezTo>
                      <a:pt x="45" y="3176"/>
                      <a:pt x="99" y="3203"/>
                      <a:pt x="143" y="3230"/>
                    </a:cubicBezTo>
                    <a:cubicBezTo>
                      <a:pt x="1116" y="2230"/>
                      <a:pt x="2802" y="1258"/>
                      <a:pt x="4399" y="89"/>
                    </a:cubicBezTo>
                    <a:cubicBezTo>
                      <a:pt x="4354" y="63"/>
                      <a:pt x="4309" y="27"/>
                      <a:pt x="4265"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59" name="Google Shape;1659;p50"/>
              <p:cNvSpPr/>
              <p:nvPr/>
            </p:nvSpPr>
            <p:spPr>
              <a:xfrm>
                <a:off x="6258925" y="2407075"/>
                <a:ext cx="38825" cy="32600"/>
              </a:xfrm>
              <a:custGeom>
                <a:avLst/>
                <a:gdLst/>
                <a:ahLst/>
                <a:cxnLst/>
                <a:rect l="l" t="t" r="r" b="b"/>
                <a:pathLst>
                  <a:path w="1553" h="1304" extrusionOk="0">
                    <a:moveTo>
                      <a:pt x="1455" y="1"/>
                    </a:moveTo>
                    <a:cubicBezTo>
                      <a:pt x="1000" y="438"/>
                      <a:pt x="509" y="839"/>
                      <a:pt x="1" y="1223"/>
                    </a:cubicBezTo>
                    <a:cubicBezTo>
                      <a:pt x="36" y="1249"/>
                      <a:pt x="72" y="1276"/>
                      <a:pt x="108" y="1303"/>
                    </a:cubicBezTo>
                    <a:cubicBezTo>
                      <a:pt x="607" y="928"/>
                      <a:pt x="1098" y="518"/>
                      <a:pt x="1553" y="81"/>
                    </a:cubicBezTo>
                    <a:cubicBezTo>
                      <a:pt x="1517" y="54"/>
                      <a:pt x="1490" y="27"/>
                      <a:pt x="145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60" name="Google Shape;1660;p50"/>
              <p:cNvSpPr/>
              <p:nvPr/>
            </p:nvSpPr>
            <p:spPr>
              <a:xfrm>
                <a:off x="6256025" y="2405075"/>
                <a:ext cx="39275" cy="32575"/>
              </a:xfrm>
              <a:custGeom>
                <a:avLst/>
                <a:gdLst/>
                <a:ahLst/>
                <a:cxnLst/>
                <a:rect l="l" t="t" r="r" b="b"/>
                <a:pathLst>
                  <a:path w="1571" h="1303" extrusionOk="0">
                    <a:moveTo>
                      <a:pt x="1481" y="0"/>
                    </a:moveTo>
                    <a:cubicBezTo>
                      <a:pt x="1018" y="428"/>
                      <a:pt x="518" y="830"/>
                      <a:pt x="1" y="1214"/>
                    </a:cubicBezTo>
                    <a:cubicBezTo>
                      <a:pt x="45" y="1240"/>
                      <a:pt x="81" y="1267"/>
                      <a:pt x="117" y="1303"/>
                    </a:cubicBezTo>
                    <a:cubicBezTo>
                      <a:pt x="625" y="919"/>
                      <a:pt x="1116" y="518"/>
                      <a:pt x="1571" y="81"/>
                    </a:cubicBezTo>
                    <a:cubicBezTo>
                      <a:pt x="1544" y="54"/>
                      <a:pt x="1508" y="27"/>
                      <a:pt x="148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61" name="Google Shape;1661;p50"/>
              <p:cNvSpPr/>
              <p:nvPr/>
            </p:nvSpPr>
            <p:spPr>
              <a:xfrm>
                <a:off x="6253125" y="2402850"/>
                <a:ext cx="39950" cy="32575"/>
              </a:xfrm>
              <a:custGeom>
                <a:avLst/>
                <a:gdLst/>
                <a:ahLst/>
                <a:cxnLst/>
                <a:rect l="l" t="t" r="r" b="b"/>
                <a:pathLst>
                  <a:path w="1598" h="1303" extrusionOk="0">
                    <a:moveTo>
                      <a:pt x="1490" y="0"/>
                    </a:moveTo>
                    <a:cubicBezTo>
                      <a:pt x="1027" y="428"/>
                      <a:pt x="518" y="830"/>
                      <a:pt x="1" y="1213"/>
                    </a:cubicBezTo>
                    <a:cubicBezTo>
                      <a:pt x="36" y="1240"/>
                      <a:pt x="81" y="1276"/>
                      <a:pt x="117" y="1303"/>
                    </a:cubicBezTo>
                    <a:cubicBezTo>
                      <a:pt x="634" y="919"/>
                      <a:pt x="1134" y="517"/>
                      <a:pt x="1597" y="89"/>
                    </a:cubicBezTo>
                    <a:cubicBezTo>
                      <a:pt x="1562" y="63"/>
                      <a:pt x="1526" y="27"/>
                      <a:pt x="1490"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62" name="Google Shape;1662;p50"/>
              <p:cNvSpPr/>
              <p:nvPr/>
            </p:nvSpPr>
            <p:spPr>
              <a:xfrm>
                <a:off x="6249775" y="2400825"/>
                <a:ext cx="40625" cy="32375"/>
              </a:xfrm>
              <a:custGeom>
                <a:avLst/>
                <a:gdLst/>
                <a:ahLst/>
                <a:cxnLst/>
                <a:rect l="l" t="t" r="r" b="b"/>
                <a:pathLst>
                  <a:path w="1625" h="1295" extrusionOk="0">
                    <a:moveTo>
                      <a:pt x="1500" y="1"/>
                    </a:moveTo>
                    <a:cubicBezTo>
                      <a:pt x="1036" y="420"/>
                      <a:pt x="527" y="821"/>
                      <a:pt x="1" y="1205"/>
                    </a:cubicBezTo>
                    <a:cubicBezTo>
                      <a:pt x="45" y="1232"/>
                      <a:pt x="90" y="1268"/>
                      <a:pt x="135" y="1294"/>
                    </a:cubicBezTo>
                    <a:cubicBezTo>
                      <a:pt x="652" y="911"/>
                      <a:pt x="1161" y="509"/>
                      <a:pt x="1624" y="81"/>
                    </a:cubicBezTo>
                    <a:cubicBezTo>
                      <a:pt x="1589" y="54"/>
                      <a:pt x="1544" y="28"/>
                      <a:pt x="150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63" name="Google Shape;1663;p50"/>
              <p:cNvSpPr/>
              <p:nvPr/>
            </p:nvSpPr>
            <p:spPr>
              <a:xfrm>
                <a:off x="6295275" y="2372500"/>
                <a:ext cx="34825" cy="36600"/>
              </a:xfrm>
              <a:custGeom>
                <a:avLst/>
                <a:gdLst/>
                <a:ahLst/>
                <a:cxnLst/>
                <a:rect l="l" t="t" r="r" b="b"/>
                <a:pathLst>
                  <a:path w="1393" h="1464" extrusionOk="0">
                    <a:moveTo>
                      <a:pt x="1285" y="1"/>
                    </a:moveTo>
                    <a:cubicBezTo>
                      <a:pt x="893" y="491"/>
                      <a:pt x="465" y="955"/>
                      <a:pt x="1" y="1384"/>
                    </a:cubicBezTo>
                    <a:cubicBezTo>
                      <a:pt x="36" y="1410"/>
                      <a:pt x="63" y="1437"/>
                      <a:pt x="99" y="1464"/>
                    </a:cubicBezTo>
                    <a:cubicBezTo>
                      <a:pt x="563" y="1027"/>
                      <a:pt x="1000" y="563"/>
                      <a:pt x="1392" y="72"/>
                    </a:cubicBezTo>
                    <a:cubicBezTo>
                      <a:pt x="1357" y="54"/>
                      <a:pt x="1321" y="28"/>
                      <a:pt x="128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64" name="Google Shape;1664;p50"/>
              <p:cNvSpPr/>
              <p:nvPr/>
            </p:nvSpPr>
            <p:spPr>
              <a:xfrm>
                <a:off x="6293050" y="2370950"/>
                <a:ext cx="34375" cy="36150"/>
              </a:xfrm>
              <a:custGeom>
                <a:avLst/>
                <a:gdLst/>
                <a:ahLst/>
                <a:cxnLst/>
                <a:rect l="l" t="t" r="r" b="b"/>
                <a:pathLst>
                  <a:path w="1375" h="1446" extrusionOk="0">
                    <a:moveTo>
                      <a:pt x="1258" y="0"/>
                    </a:moveTo>
                    <a:cubicBezTo>
                      <a:pt x="884" y="482"/>
                      <a:pt x="455" y="937"/>
                      <a:pt x="0" y="1365"/>
                    </a:cubicBezTo>
                    <a:cubicBezTo>
                      <a:pt x="27" y="1392"/>
                      <a:pt x="63" y="1419"/>
                      <a:pt x="90" y="1446"/>
                    </a:cubicBezTo>
                    <a:cubicBezTo>
                      <a:pt x="554" y="1017"/>
                      <a:pt x="982" y="553"/>
                      <a:pt x="1374" y="63"/>
                    </a:cubicBezTo>
                    <a:cubicBezTo>
                      <a:pt x="1339" y="45"/>
                      <a:pt x="1294" y="18"/>
                      <a:pt x="1258"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65" name="Google Shape;1665;p50"/>
              <p:cNvSpPr/>
              <p:nvPr/>
            </p:nvSpPr>
            <p:spPr>
              <a:xfrm>
                <a:off x="6290375" y="2369150"/>
                <a:ext cx="34150" cy="35950"/>
              </a:xfrm>
              <a:custGeom>
                <a:avLst/>
                <a:gdLst/>
                <a:ahLst/>
                <a:cxnLst/>
                <a:rect l="l" t="t" r="r" b="b"/>
                <a:pathLst>
                  <a:path w="1366" h="1438" extrusionOk="0">
                    <a:moveTo>
                      <a:pt x="1240" y="1"/>
                    </a:moveTo>
                    <a:cubicBezTo>
                      <a:pt x="893" y="474"/>
                      <a:pt x="464" y="929"/>
                      <a:pt x="0" y="1348"/>
                    </a:cubicBezTo>
                    <a:cubicBezTo>
                      <a:pt x="36" y="1375"/>
                      <a:pt x="72" y="1411"/>
                      <a:pt x="107" y="1437"/>
                    </a:cubicBezTo>
                    <a:cubicBezTo>
                      <a:pt x="562" y="1009"/>
                      <a:pt x="991" y="554"/>
                      <a:pt x="1365" y="72"/>
                    </a:cubicBezTo>
                    <a:cubicBezTo>
                      <a:pt x="1321" y="46"/>
                      <a:pt x="1285" y="19"/>
                      <a:pt x="124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66" name="Google Shape;1666;p50"/>
              <p:cNvSpPr/>
              <p:nvPr/>
            </p:nvSpPr>
            <p:spPr>
              <a:xfrm>
                <a:off x="6287250" y="2367375"/>
                <a:ext cx="34150" cy="35500"/>
              </a:xfrm>
              <a:custGeom>
                <a:avLst/>
                <a:gdLst/>
                <a:ahLst/>
                <a:cxnLst/>
                <a:rect l="l" t="t" r="r" b="b"/>
                <a:pathLst>
                  <a:path w="1366" h="1420" extrusionOk="0">
                    <a:moveTo>
                      <a:pt x="1232" y="1"/>
                    </a:moveTo>
                    <a:cubicBezTo>
                      <a:pt x="893" y="473"/>
                      <a:pt x="473" y="919"/>
                      <a:pt x="1" y="1339"/>
                    </a:cubicBezTo>
                    <a:cubicBezTo>
                      <a:pt x="45" y="1366"/>
                      <a:pt x="90" y="1392"/>
                      <a:pt x="125" y="1419"/>
                    </a:cubicBezTo>
                    <a:cubicBezTo>
                      <a:pt x="589" y="1000"/>
                      <a:pt x="1018" y="545"/>
                      <a:pt x="1365" y="72"/>
                    </a:cubicBezTo>
                    <a:cubicBezTo>
                      <a:pt x="1321" y="45"/>
                      <a:pt x="1276" y="27"/>
                      <a:pt x="1232"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67" name="Google Shape;1667;p50"/>
              <p:cNvSpPr/>
              <p:nvPr/>
            </p:nvSpPr>
            <p:spPr>
              <a:xfrm>
                <a:off x="6324500" y="2338150"/>
                <a:ext cx="27675" cy="36175"/>
              </a:xfrm>
              <a:custGeom>
                <a:avLst/>
                <a:gdLst/>
                <a:ahLst/>
                <a:cxnLst/>
                <a:rect l="l" t="t" r="r" b="b"/>
                <a:pathLst>
                  <a:path w="1107" h="1447" extrusionOk="0">
                    <a:moveTo>
                      <a:pt x="866" y="1"/>
                    </a:moveTo>
                    <a:cubicBezTo>
                      <a:pt x="616" y="429"/>
                      <a:pt x="339" y="866"/>
                      <a:pt x="0" y="1312"/>
                    </a:cubicBezTo>
                    <a:cubicBezTo>
                      <a:pt x="81" y="1357"/>
                      <a:pt x="152" y="1402"/>
                      <a:pt x="223" y="1446"/>
                    </a:cubicBezTo>
                    <a:cubicBezTo>
                      <a:pt x="545" y="1054"/>
                      <a:pt x="839" y="634"/>
                      <a:pt x="1107" y="206"/>
                    </a:cubicBezTo>
                    <a:cubicBezTo>
                      <a:pt x="1017" y="153"/>
                      <a:pt x="946" y="81"/>
                      <a:pt x="86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68" name="Google Shape;1668;p50"/>
              <p:cNvSpPr/>
              <p:nvPr/>
            </p:nvSpPr>
            <p:spPr>
              <a:xfrm>
                <a:off x="6318025" y="2333025"/>
                <a:ext cx="28125" cy="37950"/>
              </a:xfrm>
              <a:custGeom>
                <a:avLst/>
                <a:gdLst/>
                <a:ahLst/>
                <a:cxnLst/>
                <a:rect l="l" t="t" r="r" b="b"/>
                <a:pathLst>
                  <a:path w="1125" h="1518" extrusionOk="0">
                    <a:moveTo>
                      <a:pt x="866" y="1"/>
                    </a:moveTo>
                    <a:cubicBezTo>
                      <a:pt x="634" y="429"/>
                      <a:pt x="357" y="884"/>
                      <a:pt x="1" y="1375"/>
                    </a:cubicBezTo>
                    <a:cubicBezTo>
                      <a:pt x="90" y="1419"/>
                      <a:pt x="179" y="1464"/>
                      <a:pt x="259" y="1517"/>
                    </a:cubicBezTo>
                    <a:cubicBezTo>
                      <a:pt x="598" y="1071"/>
                      <a:pt x="875" y="634"/>
                      <a:pt x="1125" y="206"/>
                    </a:cubicBezTo>
                    <a:cubicBezTo>
                      <a:pt x="1044" y="126"/>
                      <a:pt x="964" y="45"/>
                      <a:pt x="86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69" name="Google Shape;1669;p50"/>
              <p:cNvSpPr/>
              <p:nvPr/>
            </p:nvSpPr>
            <p:spPr>
              <a:xfrm>
                <a:off x="6339650" y="2301375"/>
                <a:ext cx="29925" cy="41950"/>
              </a:xfrm>
              <a:custGeom>
                <a:avLst/>
                <a:gdLst/>
                <a:ahLst/>
                <a:cxnLst/>
                <a:rect l="l" t="t" r="r" b="b"/>
                <a:pathLst>
                  <a:path w="1197" h="1678" extrusionOk="0">
                    <a:moveTo>
                      <a:pt x="599" y="0"/>
                    </a:moveTo>
                    <a:cubicBezTo>
                      <a:pt x="420" y="419"/>
                      <a:pt x="233" y="830"/>
                      <a:pt x="1" y="1267"/>
                    </a:cubicBezTo>
                    <a:cubicBezTo>
                      <a:pt x="197" y="1365"/>
                      <a:pt x="331" y="1579"/>
                      <a:pt x="501" y="1677"/>
                    </a:cubicBezTo>
                    <a:cubicBezTo>
                      <a:pt x="759" y="1240"/>
                      <a:pt x="991" y="794"/>
                      <a:pt x="1196" y="330"/>
                    </a:cubicBezTo>
                    <a:cubicBezTo>
                      <a:pt x="1018" y="214"/>
                      <a:pt x="813" y="107"/>
                      <a:pt x="59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70" name="Google Shape;1670;p50"/>
              <p:cNvSpPr/>
              <p:nvPr/>
            </p:nvSpPr>
            <p:spPr>
              <a:xfrm>
                <a:off x="6354600" y="2196775"/>
                <a:ext cx="70500" cy="112875"/>
              </a:xfrm>
              <a:custGeom>
                <a:avLst/>
                <a:gdLst/>
                <a:ahLst/>
                <a:cxnLst/>
                <a:rect l="l" t="t" r="r" b="b"/>
                <a:pathLst>
                  <a:path w="2820" h="4515" extrusionOk="0">
                    <a:moveTo>
                      <a:pt x="2383" y="0"/>
                    </a:moveTo>
                    <a:cubicBezTo>
                      <a:pt x="1018" y="1757"/>
                      <a:pt x="527" y="2989"/>
                      <a:pt x="1" y="4184"/>
                    </a:cubicBezTo>
                    <a:cubicBezTo>
                      <a:pt x="215" y="4291"/>
                      <a:pt x="420" y="4398"/>
                      <a:pt x="598" y="4514"/>
                    </a:cubicBezTo>
                    <a:cubicBezTo>
                      <a:pt x="1232" y="3006"/>
                      <a:pt x="1919" y="1615"/>
                      <a:pt x="2820" y="393"/>
                    </a:cubicBezTo>
                    <a:cubicBezTo>
                      <a:pt x="2686" y="259"/>
                      <a:pt x="2534" y="125"/>
                      <a:pt x="2383"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71" name="Google Shape;1671;p50"/>
              <p:cNvSpPr/>
              <p:nvPr/>
            </p:nvSpPr>
            <p:spPr>
              <a:xfrm>
                <a:off x="6414150" y="2122275"/>
                <a:ext cx="98375" cy="84325"/>
              </a:xfrm>
              <a:custGeom>
                <a:avLst/>
                <a:gdLst/>
                <a:ahLst/>
                <a:cxnLst/>
                <a:rect l="l" t="t" r="r" b="b"/>
                <a:pathLst>
                  <a:path w="3935" h="3373" extrusionOk="0">
                    <a:moveTo>
                      <a:pt x="3676" y="0"/>
                    </a:moveTo>
                    <a:cubicBezTo>
                      <a:pt x="2418" y="643"/>
                      <a:pt x="1160" y="1481"/>
                      <a:pt x="1" y="2980"/>
                    </a:cubicBezTo>
                    <a:cubicBezTo>
                      <a:pt x="152" y="3105"/>
                      <a:pt x="304" y="3239"/>
                      <a:pt x="438" y="3373"/>
                    </a:cubicBezTo>
                    <a:cubicBezTo>
                      <a:pt x="1339" y="2159"/>
                      <a:pt x="2445" y="1124"/>
                      <a:pt x="3935" y="313"/>
                    </a:cubicBezTo>
                    <a:cubicBezTo>
                      <a:pt x="3854" y="206"/>
                      <a:pt x="3765" y="99"/>
                      <a:pt x="367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72" name="Google Shape;1672;p50"/>
              <p:cNvSpPr/>
              <p:nvPr/>
            </p:nvSpPr>
            <p:spPr>
              <a:xfrm>
                <a:off x="6506050" y="2077450"/>
                <a:ext cx="96800" cy="52650"/>
              </a:xfrm>
              <a:custGeom>
                <a:avLst/>
                <a:gdLst/>
                <a:ahLst/>
                <a:cxnLst/>
                <a:rect l="l" t="t" r="r" b="b"/>
                <a:pathLst>
                  <a:path w="3872" h="2106" extrusionOk="0">
                    <a:moveTo>
                      <a:pt x="3667" y="0"/>
                    </a:moveTo>
                    <a:cubicBezTo>
                      <a:pt x="2507" y="714"/>
                      <a:pt x="1258" y="1160"/>
                      <a:pt x="0" y="1793"/>
                    </a:cubicBezTo>
                    <a:cubicBezTo>
                      <a:pt x="89" y="1892"/>
                      <a:pt x="178" y="1999"/>
                      <a:pt x="259" y="2106"/>
                    </a:cubicBezTo>
                    <a:cubicBezTo>
                      <a:pt x="1445" y="1472"/>
                      <a:pt x="2703" y="982"/>
                      <a:pt x="3872" y="295"/>
                    </a:cubicBezTo>
                    <a:cubicBezTo>
                      <a:pt x="3809" y="206"/>
                      <a:pt x="3747" y="98"/>
                      <a:pt x="366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73" name="Google Shape;1673;p50"/>
              <p:cNvSpPr/>
              <p:nvPr/>
            </p:nvSpPr>
            <p:spPr>
              <a:xfrm>
                <a:off x="6597700" y="2074100"/>
                <a:ext cx="10500" cy="10725"/>
              </a:xfrm>
              <a:custGeom>
                <a:avLst/>
                <a:gdLst/>
                <a:ahLst/>
                <a:cxnLst/>
                <a:rect l="l" t="t" r="r" b="b"/>
                <a:pathLst>
                  <a:path w="420" h="429" extrusionOk="0">
                    <a:moveTo>
                      <a:pt x="224" y="1"/>
                    </a:moveTo>
                    <a:cubicBezTo>
                      <a:pt x="152" y="45"/>
                      <a:pt x="72" y="90"/>
                      <a:pt x="1" y="134"/>
                    </a:cubicBezTo>
                    <a:cubicBezTo>
                      <a:pt x="81" y="232"/>
                      <a:pt x="143" y="340"/>
                      <a:pt x="206" y="429"/>
                    </a:cubicBezTo>
                    <a:cubicBezTo>
                      <a:pt x="277" y="393"/>
                      <a:pt x="349" y="348"/>
                      <a:pt x="420" y="295"/>
                    </a:cubicBezTo>
                    <a:cubicBezTo>
                      <a:pt x="366" y="206"/>
                      <a:pt x="295" y="99"/>
                      <a:pt x="224"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74" name="Google Shape;1674;p50"/>
              <p:cNvSpPr/>
              <p:nvPr/>
            </p:nvSpPr>
            <p:spPr>
              <a:xfrm>
                <a:off x="6603275" y="2007425"/>
                <a:ext cx="73850" cy="74050"/>
              </a:xfrm>
              <a:custGeom>
                <a:avLst/>
                <a:gdLst/>
                <a:ahLst/>
                <a:cxnLst/>
                <a:rect l="l" t="t" r="r" b="b"/>
                <a:pathLst>
                  <a:path w="2954" h="2962" extrusionOk="0">
                    <a:moveTo>
                      <a:pt x="2954" y="0"/>
                    </a:moveTo>
                    <a:cubicBezTo>
                      <a:pt x="2525" y="919"/>
                      <a:pt x="1490" y="1731"/>
                      <a:pt x="1" y="2668"/>
                    </a:cubicBezTo>
                    <a:cubicBezTo>
                      <a:pt x="72" y="2766"/>
                      <a:pt x="143" y="2873"/>
                      <a:pt x="197" y="2962"/>
                    </a:cubicBezTo>
                    <a:cubicBezTo>
                      <a:pt x="946" y="2516"/>
                      <a:pt x="2079" y="1838"/>
                      <a:pt x="2391" y="1383"/>
                    </a:cubicBezTo>
                    <a:cubicBezTo>
                      <a:pt x="2784" y="821"/>
                      <a:pt x="2918" y="339"/>
                      <a:pt x="2954"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75" name="Google Shape;1675;p50"/>
              <p:cNvSpPr/>
              <p:nvPr/>
            </p:nvSpPr>
            <p:spPr>
              <a:xfrm>
                <a:off x="6085850" y="2505425"/>
                <a:ext cx="57350" cy="79650"/>
              </a:xfrm>
              <a:custGeom>
                <a:avLst/>
                <a:gdLst/>
                <a:ahLst/>
                <a:cxnLst/>
                <a:rect l="l" t="t" r="r" b="b"/>
                <a:pathLst>
                  <a:path w="2294" h="3186" extrusionOk="0">
                    <a:moveTo>
                      <a:pt x="1955" y="1"/>
                    </a:moveTo>
                    <a:cubicBezTo>
                      <a:pt x="1143" y="813"/>
                      <a:pt x="456" y="1758"/>
                      <a:pt x="1" y="2954"/>
                    </a:cubicBezTo>
                    <a:cubicBezTo>
                      <a:pt x="161" y="3034"/>
                      <a:pt x="322" y="3114"/>
                      <a:pt x="474" y="3186"/>
                    </a:cubicBezTo>
                    <a:cubicBezTo>
                      <a:pt x="911" y="2044"/>
                      <a:pt x="1526" y="973"/>
                      <a:pt x="2294" y="170"/>
                    </a:cubicBezTo>
                    <a:cubicBezTo>
                      <a:pt x="2186" y="117"/>
                      <a:pt x="2079" y="54"/>
                      <a:pt x="195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76" name="Google Shape;1676;p50"/>
              <p:cNvSpPr/>
              <p:nvPr/>
            </p:nvSpPr>
            <p:spPr>
              <a:xfrm>
                <a:off x="6134700" y="2424700"/>
                <a:ext cx="115100" cy="85000"/>
              </a:xfrm>
              <a:custGeom>
                <a:avLst/>
                <a:gdLst/>
                <a:ahLst/>
                <a:cxnLst/>
                <a:rect l="l" t="t" r="r" b="b"/>
                <a:pathLst>
                  <a:path w="4604" h="3400" extrusionOk="0">
                    <a:moveTo>
                      <a:pt x="4202" y="0"/>
                    </a:moveTo>
                    <a:cubicBezTo>
                      <a:pt x="2721" y="1062"/>
                      <a:pt x="1214" y="1999"/>
                      <a:pt x="1" y="3230"/>
                    </a:cubicBezTo>
                    <a:cubicBezTo>
                      <a:pt x="125" y="3283"/>
                      <a:pt x="232" y="3346"/>
                      <a:pt x="340" y="3399"/>
                    </a:cubicBezTo>
                    <a:cubicBezTo>
                      <a:pt x="1267" y="2427"/>
                      <a:pt x="2998" y="1419"/>
                      <a:pt x="4604" y="250"/>
                    </a:cubicBezTo>
                    <a:cubicBezTo>
                      <a:pt x="4479" y="170"/>
                      <a:pt x="4345" y="81"/>
                      <a:pt x="420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77" name="Google Shape;1677;p50"/>
              <p:cNvSpPr/>
              <p:nvPr/>
            </p:nvSpPr>
            <p:spPr>
              <a:xfrm>
                <a:off x="6239750" y="2362250"/>
                <a:ext cx="78300" cy="68725"/>
              </a:xfrm>
              <a:custGeom>
                <a:avLst/>
                <a:gdLst/>
                <a:ahLst/>
                <a:cxnLst/>
                <a:rect l="l" t="t" r="r" b="b"/>
                <a:pathLst>
                  <a:path w="3132" h="2749" extrusionOk="0">
                    <a:moveTo>
                      <a:pt x="2766" y="0"/>
                    </a:moveTo>
                    <a:cubicBezTo>
                      <a:pt x="1990" y="946"/>
                      <a:pt x="1044" y="1749"/>
                      <a:pt x="0" y="2498"/>
                    </a:cubicBezTo>
                    <a:cubicBezTo>
                      <a:pt x="143" y="2579"/>
                      <a:pt x="277" y="2668"/>
                      <a:pt x="402" y="2748"/>
                    </a:cubicBezTo>
                    <a:cubicBezTo>
                      <a:pt x="1454" y="1981"/>
                      <a:pt x="2445" y="1151"/>
                      <a:pt x="3132" y="206"/>
                    </a:cubicBezTo>
                    <a:cubicBezTo>
                      <a:pt x="3016" y="134"/>
                      <a:pt x="2900" y="72"/>
                      <a:pt x="276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78" name="Google Shape;1678;p50"/>
              <p:cNvSpPr/>
              <p:nvPr/>
            </p:nvSpPr>
            <p:spPr>
              <a:xfrm>
                <a:off x="6308875" y="2297575"/>
                <a:ext cx="45750" cy="69825"/>
              </a:xfrm>
              <a:custGeom>
                <a:avLst/>
                <a:gdLst/>
                <a:ahLst/>
                <a:cxnLst/>
                <a:rect l="l" t="t" r="r" b="b"/>
                <a:pathLst>
                  <a:path w="1830" h="2793" extrusionOk="0">
                    <a:moveTo>
                      <a:pt x="1500" y="0"/>
                    </a:moveTo>
                    <a:cubicBezTo>
                      <a:pt x="1143" y="982"/>
                      <a:pt x="625" y="1829"/>
                      <a:pt x="1" y="2587"/>
                    </a:cubicBezTo>
                    <a:cubicBezTo>
                      <a:pt x="135" y="2659"/>
                      <a:pt x="251" y="2721"/>
                      <a:pt x="367" y="2793"/>
                    </a:cubicBezTo>
                    <a:cubicBezTo>
                      <a:pt x="1080" y="1811"/>
                      <a:pt x="1464" y="991"/>
                      <a:pt x="1830" y="152"/>
                    </a:cubicBezTo>
                    <a:cubicBezTo>
                      <a:pt x="1723" y="98"/>
                      <a:pt x="1616" y="54"/>
                      <a:pt x="1500"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79" name="Google Shape;1679;p50"/>
              <p:cNvSpPr/>
              <p:nvPr/>
            </p:nvSpPr>
            <p:spPr>
              <a:xfrm>
                <a:off x="6346350" y="2190975"/>
                <a:ext cx="67825" cy="110400"/>
              </a:xfrm>
              <a:custGeom>
                <a:avLst/>
                <a:gdLst/>
                <a:ahLst/>
                <a:cxnLst/>
                <a:rect l="l" t="t" r="r" b="b"/>
                <a:pathLst>
                  <a:path w="2713" h="4416" extrusionOk="0">
                    <a:moveTo>
                      <a:pt x="2347" y="0"/>
                    </a:moveTo>
                    <a:cubicBezTo>
                      <a:pt x="1339" y="1204"/>
                      <a:pt x="589" y="2623"/>
                      <a:pt x="1" y="4264"/>
                    </a:cubicBezTo>
                    <a:cubicBezTo>
                      <a:pt x="117" y="4318"/>
                      <a:pt x="224" y="4362"/>
                      <a:pt x="331" y="4416"/>
                    </a:cubicBezTo>
                    <a:cubicBezTo>
                      <a:pt x="857" y="3221"/>
                      <a:pt x="1348" y="1989"/>
                      <a:pt x="2713" y="232"/>
                    </a:cubicBezTo>
                    <a:cubicBezTo>
                      <a:pt x="2588" y="152"/>
                      <a:pt x="2472" y="71"/>
                      <a:pt x="234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80" name="Google Shape;1680;p50"/>
              <p:cNvSpPr/>
              <p:nvPr/>
            </p:nvSpPr>
            <p:spPr>
              <a:xfrm>
                <a:off x="6405000" y="2115800"/>
                <a:ext cx="101075" cy="81000"/>
              </a:xfrm>
              <a:custGeom>
                <a:avLst/>
                <a:gdLst/>
                <a:ahLst/>
                <a:cxnLst/>
                <a:rect l="l" t="t" r="r" b="b"/>
                <a:pathLst>
                  <a:path w="4043" h="3240" extrusionOk="0">
                    <a:moveTo>
                      <a:pt x="3810" y="1"/>
                    </a:moveTo>
                    <a:cubicBezTo>
                      <a:pt x="2231" y="813"/>
                      <a:pt x="991" y="1812"/>
                      <a:pt x="1" y="3007"/>
                    </a:cubicBezTo>
                    <a:cubicBezTo>
                      <a:pt x="126" y="3078"/>
                      <a:pt x="242" y="3159"/>
                      <a:pt x="367" y="3239"/>
                    </a:cubicBezTo>
                    <a:cubicBezTo>
                      <a:pt x="1526" y="1740"/>
                      <a:pt x="2784" y="902"/>
                      <a:pt x="4042" y="259"/>
                    </a:cubicBezTo>
                    <a:cubicBezTo>
                      <a:pt x="3971" y="170"/>
                      <a:pt x="3890" y="81"/>
                      <a:pt x="381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81" name="Google Shape;1681;p50"/>
              <p:cNvSpPr/>
              <p:nvPr/>
            </p:nvSpPr>
            <p:spPr>
              <a:xfrm>
                <a:off x="6500250" y="2072325"/>
                <a:ext cx="97475" cy="49975"/>
              </a:xfrm>
              <a:custGeom>
                <a:avLst/>
                <a:gdLst/>
                <a:ahLst/>
                <a:cxnLst/>
                <a:rect l="l" t="t" r="r" b="b"/>
                <a:pathLst>
                  <a:path w="3899" h="1999" extrusionOk="0">
                    <a:moveTo>
                      <a:pt x="3729" y="0"/>
                    </a:moveTo>
                    <a:cubicBezTo>
                      <a:pt x="2552" y="696"/>
                      <a:pt x="1222" y="1115"/>
                      <a:pt x="0" y="1740"/>
                    </a:cubicBezTo>
                    <a:cubicBezTo>
                      <a:pt x="80" y="1820"/>
                      <a:pt x="161" y="1909"/>
                      <a:pt x="232" y="1998"/>
                    </a:cubicBezTo>
                    <a:cubicBezTo>
                      <a:pt x="1490" y="1365"/>
                      <a:pt x="2739" y="919"/>
                      <a:pt x="3899" y="205"/>
                    </a:cubicBezTo>
                    <a:cubicBezTo>
                      <a:pt x="3845" y="143"/>
                      <a:pt x="3792" y="72"/>
                      <a:pt x="372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82" name="Google Shape;1682;p50"/>
              <p:cNvSpPr/>
              <p:nvPr/>
            </p:nvSpPr>
            <p:spPr>
              <a:xfrm>
                <a:off x="6593475" y="2068975"/>
                <a:ext cx="9825" cy="8500"/>
              </a:xfrm>
              <a:custGeom>
                <a:avLst/>
                <a:gdLst/>
                <a:ahLst/>
                <a:cxnLst/>
                <a:rect l="l" t="t" r="r" b="b"/>
                <a:pathLst>
                  <a:path w="393" h="340" extrusionOk="0">
                    <a:moveTo>
                      <a:pt x="232" y="0"/>
                    </a:moveTo>
                    <a:cubicBezTo>
                      <a:pt x="152" y="45"/>
                      <a:pt x="80" y="90"/>
                      <a:pt x="0" y="134"/>
                    </a:cubicBezTo>
                    <a:cubicBezTo>
                      <a:pt x="63" y="206"/>
                      <a:pt x="116" y="277"/>
                      <a:pt x="170" y="339"/>
                    </a:cubicBezTo>
                    <a:cubicBezTo>
                      <a:pt x="241" y="295"/>
                      <a:pt x="321" y="250"/>
                      <a:pt x="393" y="206"/>
                    </a:cubicBezTo>
                    <a:cubicBezTo>
                      <a:pt x="339" y="134"/>
                      <a:pt x="286" y="72"/>
                      <a:pt x="23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83" name="Google Shape;1683;p50"/>
              <p:cNvSpPr/>
              <p:nvPr/>
            </p:nvSpPr>
            <p:spPr>
              <a:xfrm>
                <a:off x="6602175" y="1994700"/>
                <a:ext cx="75625" cy="79425"/>
              </a:xfrm>
              <a:custGeom>
                <a:avLst/>
                <a:gdLst/>
                <a:ahLst/>
                <a:cxnLst/>
                <a:rect l="l" t="t" r="r" b="b"/>
                <a:pathLst>
                  <a:path w="3025" h="3177" extrusionOk="0">
                    <a:moveTo>
                      <a:pt x="2980" y="1"/>
                    </a:moveTo>
                    <a:cubicBezTo>
                      <a:pt x="2516" y="1089"/>
                      <a:pt x="1427" y="2035"/>
                      <a:pt x="0" y="3123"/>
                    </a:cubicBezTo>
                    <a:cubicBezTo>
                      <a:pt x="18" y="3141"/>
                      <a:pt x="27" y="3159"/>
                      <a:pt x="45" y="3177"/>
                    </a:cubicBezTo>
                    <a:cubicBezTo>
                      <a:pt x="1534" y="2240"/>
                      <a:pt x="2569" y="1428"/>
                      <a:pt x="2998" y="509"/>
                    </a:cubicBezTo>
                    <a:cubicBezTo>
                      <a:pt x="3024" y="188"/>
                      <a:pt x="2980" y="1"/>
                      <a:pt x="298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84" name="Google Shape;1684;p50"/>
              <p:cNvSpPr/>
              <p:nvPr/>
            </p:nvSpPr>
            <p:spPr>
              <a:xfrm>
                <a:off x="6599275" y="1994700"/>
                <a:ext cx="77400" cy="78075"/>
              </a:xfrm>
              <a:custGeom>
                <a:avLst/>
                <a:gdLst/>
                <a:ahLst/>
                <a:cxnLst/>
                <a:rect l="l" t="t" r="r" b="b"/>
                <a:pathLst>
                  <a:path w="3096" h="3123" extrusionOk="0">
                    <a:moveTo>
                      <a:pt x="3096" y="1"/>
                    </a:moveTo>
                    <a:cubicBezTo>
                      <a:pt x="2764" y="779"/>
                      <a:pt x="2113" y="1484"/>
                      <a:pt x="1247" y="2220"/>
                    </a:cubicBezTo>
                    <a:lnTo>
                      <a:pt x="1247" y="2220"/>
                    </a:lnTo>
                    <a:cubicBezTo>
                      <a:pt x="1762" y="1902"/>
                      <a:pt x="2189" y="1586"/>
                      <a:pt x="2409" y="1187"/>
                    </a:cubicBezTo>
                    <a:cubicBezTo>
                      <a:pt x="2757" y="839"/>
                      <a:pt x="2998" y="447"/>
                      <a:pt x="3096" y="1"/>
                    </a:cubicBezTo>
                    <a:close/>
                    <a:moveTo>
                      <a:pt x="1247" y="2220"/>
                    </a:moveTo>
                    <a:cubicBezTo>
                      <a:pt x="863" y="2458"/>
                      <a:pt x="431" y="2697"/>
                      <a:pt x="0" y="2971"/>
                    </a:cubicBezTo>
                    <a:cubicBezTo>
                      <a:pt x="36" y="3025"/>
                      <a:pt x="80" y="3069"/>
                      <a:pt x="116" y="3123"/>
                    </a:cubicBezTo>
                    <a:cubicBezTo>
                      <a:pt x="523" y="2813"/>
                      <a:pt x="902" y="2514"/>
                      <a:pt x="1247" y="222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85" name="Google Shape;1685;p50"/>
              <p:cNvSpPr/>
              <p:nvPr/>
            </p:nvSpPr>
            <p:spPr>
              <a:xfrm>
                <a:off x="6072475" y="2449675"/>
                <a:ext cx="120900" cy="129600"/>
              </a:xfrm>
              <a:custGeom>
                <a:avLst/>
                <a:gdLst/>
                <a:ahLst/>
                <a:cxnLst/>
                <a:rect l="l" t="t" r="r" b="b"/>
                <a:pathLst>
                  <a:path w="4836" h="5184" extrusionOk="0">
                    <a:moveTo>
                      <a:pt x="4318" y="0"/>
                    </a:moveTo>
                    <a:cubicBezTo>
                      <a:pt x="2043" y="1517"/>
                      <a:pt x="643" y="3292"/>
                      <a:pt x="1" y="4925"/>
                    </a:cubicBezTo>
                    <a:cubicBezTo>
                      <a:pt x="188" y="5014"/>
                      <a:pt x="366" y="5094"/>
                      <a:pt x="536" y="5184"/>
                    </a:cubicBezTo>
                    <a:cubicBezTo>
                      <a:pt x="1392" y="2953"/>
                      <a:pt x="3034" y="1588"/>
                      <a:pt x="4836" y="304"/>
                    </a:cubicBezTo>
                    <a:cubicBezTo>
                      <a:pt x="4675" y="197"/>
                      <a:pt x="4506" y="99"/>
                      <a:pt x="4318"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86" name="Google Shape;1686;p50"/>
              <p:cNvSpPr/>
              <p:nvPr/>
            </p:nvSpPr>
            <p:spPr>
              <a:xfrm>
                <a:off x="6180425" y="2418000"/>
                <a:ext cx="59350" cy="39275"/>
              </a:xfrm>
              <a:custGeom>
                <a:avLst/>
                <a:gdLst/>
                <a:ahLst/>
                <a:cxnLst/>
                <a:rect l="l" t="t" r="r" b="b"/>
                <a:pathLst>
                  <a:path w="2374" h="1571" extrusionOk="0">
                    <a:moveTo>
                      <a:pt x="1865" y="1"/>
                    </a:moveTo>
                    <a:cubicBezTo>
                      <a:pt x="1303" y="393"/>
                      <a:pt x="687" y="812"/>
                      <a:pt x="0" y="1267"/>
                    </a:cubicBezTo>
                    <a:cubicBezTo>
                      <a:pt x="188" y="1366"/>
                      <a:pt x="357" y="1464"/>
                      <a:pt x="518" y="1571"/>
                    </a:cubicBezTo>
                    <a:cubicBezTo>
                      <a:pt x="1124" y="1134"/>
                      <a:pt x="1749" y="705"/>
                      <a:pt x="2373" y="268"/>
                    </a:cubicBezTo>
                    <a:cubicBezTo>
                      <a:pt x="2213" y="179"/>
                      <a:pt x="2052" y="90"/>
                      <a:pt x="1865"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87" name="Google Shape;1687;p50"/>
              <p:cNvSpPr/>
              <p:nvPr/>
            </p:nvSpPr>
            <p:spPr>
              <a:xfrm>
                <a:off x="6227025" y="2293775"/>
                <a:ext cx="119350" cy="130950"/>
              </a:xfrm>
              <a:custGeom>
                <a:avLst/>
                <a:gdLst/>
                <a:ahLst/>
                <a:cxnLst/>
                <a:rect l="l" t="t" r="r" b="b"/>
                <a:pathLst>
                  <a:path w="4774" h="5238" extrusionOk="0">
                    <a:moveTo>
                      <a:pt x="4408" y="1"/>
                    </a:moveTo>
                    <a:cubicBezTo>
                      <a:pt x="3828" y="1945"/>
                      <a:pt x="2490" y="3221"/>
                      <a:pt x="1" y="4970"/>
                    </a:cubicBezTo>
                    <a:cubicBezTo>
                      <a:pt x="188" y="5059"/>
                      <a:pt x="349" y="5148"/>
                      <a:pt x="509" y="5237"/>
                    </a:cubicBezTo>
                    <a:cubicBezTo>
                      <a:pt x="2392" y="3890"/>
                      <a:pt x="3962" y="2356"/>
                      <a:pt x="4774" y="152"/>
                    </a:cubicBezTo>
                    <a:cubicBezTo>
                      <a:pt x="4658" y="99"/>
                      <a:pt x="4533" y="45"/>
                      <a:pt x="440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88" name="Google Shape;1688;p50"/>
              <p:cNvSpPr/>
              <p:nvPr/>
            </p:nvSpPr>
            <p:spPr>
              <a:xfrm>
                <a:off x="6337200" y="2288200"/>
                <a:ext cx="11175" cy="9400"/>
              </a:xfrm>
              <a:custGeom>
                <a:avLst/>
                <a:gdLst/>
                <a:ahLst/>
                <a:cxnLst/>
                <a:rect l="l" t="t" r="r" b="b"/>
                <a:pathLst>
                  <a:path w="447" h="376" extrusionOk="0">
                    <a:moveTo>
                      <a:pt x="63" y="1"/>
                    </a:moveTo>
                    <a:cubicBezTo>
                      <a:pt x="45" y="72"/>
                      <a:pt x="19" y="143"/>
                      <a:pt x="1" y="224"/>
                    </a:cubicBezTo>
                    <a:cubicBezTo>
                      <a:pt x="126" y="268"/>
                      <a:pt x="251" y="322"/>
                      <a:pt x="367" y="375"/>
                    </a:cubicBezTo>
                    <a:cubicBezTo>
                      <a:pt x="393" y="304"/>
                      <a:pt x="420" y="233"/>
                      <a:pt x="447" y="161"/>
                    </a:cubicBezTo>
                    <a:cubicBezTo>
                      <a:pt x="322" y="108"/>
                      <a:pt x="197" y="54"/>
                      <a:pt x="63"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89" name="Google Shape;1689;p50"/>
              <p:cNvSpPr/>
              <p:nvPr/>
            </p:nvSpPr>
            <p:spPr>
              <a:xfrm>
                <a:off x="6338775" y="2119825"/>
                <a:ext cx="142975" cy="172425"/>
              </a:xfrm>
              <a:custGeom>
                <a:avLst/>
                <a:gdLst/>
                <a:ahLst/>
                <a:cxnLst/>
                <a:rect l="l" t="t" r="r" b="b"/>
                <a:pathLst>
                  <a:path w="5719" h="6897" extrusionOk="0">
                    <a:moveTo>
                      <a:pt x="5478" y="0"/>
                    </a:moveTo>
                    <a:cubicBezTo>
                      <a:pt x="2106" y="1883"/>
                      <a:pt x="857" y="3444"/>
                      <a:pt x="0" y="6736"/>
                    </a:cubicBezTo>
                    <a:cubicBezTo>
                      <a:pt x="134" y="6789"/>
                      <a:pt x="259" y="6843"/>
                      <a:pt x="384" y="6896"/>
                    </a:cubicBezTo>
                    <a:cubicBezTo>
                      <a:pt x="1463" y="3997"/>
                      <a:pt x="3069" y="1820"/>
                      <a:pt x="5719" y="250"/>
                    </a:cubicBezTo>
                    <a:cubicBezTo>
                      <a:pt x="5638" y="161"/>
                      <a:pt x="5558" y="81"/>
                      <a:pt x="5478"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90" name="Google Shape;1690;p50"/>
              <p:cNvSpPr/>
              <p:nvPr/>
            </p:nvSpPr>
            <p:spPr>
              <a:xfrm>
                <a:off x="6475700" y="2110000"/>
                <a:ext cx="24575" cy="16100"/>
              </a:xfrm>
              <a:custGeom>
                <a:avLst/>
                <a:gdLst/>
                <a:ahLst/>
                <a:cxnLst/>
                <a:rect l="l" t="t" r="r" b="b"/>
                <a:pathLst>
                  <a:path w="983" h="644" extrusionOk="0">
                    <a:moveTo>
                      <a:pt x="732" y="1"/>
                    </a:moveTo>
                    <a:cubicBezTo>
                      <a:pt x="491" y="126"/>
                      <a:pt x="242" y="259"/>
                      <a:pt x="1" y="393"/>
                    </a:cubicBezTo>
                    <a:cubicBezTo>
                      <a:pt x="81" y="474"/>
                      <a:pt x="161" y="554"/>
                      <a:pt x="242" y="643"/>
                    </a:cubicBezTo>
                    <a:cubicBezTo>
                      <a:pt x="474" y="500"/>
                      <a:pt x="723" y="367"/>
                      <a:pt x="982" y="233"/>
                    </a:cubicBezTo>
                    <a:cubicBezTo>
                      <a:pt x="902" y="152"/>
                      <a:pt x="813" y="72"/>
                      <a:pt x="732"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91" name="Google Shape;1691;p50"/>
              <p:cNvSpPr/>
              <p:nvPr/>
            </p:nvSpPr>
            <p:spPr>
              <a:xfrm>
                <a:off x="6494000" y="2063625"/>
                <a:ext cx="105300" cy="52200"/>
              </a:xfrm>
              <a:custGeom>
                <a:avLst/>
                <a:gdLst/>
                <a:ahLst/>
                <a:cxnLst/>
                <a:rect l="l" t="t" r="r" b="b"/>
                <a:pathLst>
                  <a:path w="4212" h="2088" extrusionOk="0">
                    <a:moveTo>
                      <a:pt x="4006" y="0"/>
                    </a:moveTo>
                    <a:cubicBezTo>
                      <a:pt x="2837" y="535"/>
                      <a:pt x="1454" y="1106"/>
                      <a:pt x="0" y="1856"/>
                    </a:cubicBezTo>
                    <a:cubicBezTo>
                      <a:pt x="81" y="1927"/>
                      <a:pt x="170" y="2007"/>
                      <a:pt x="250" y="2088"/>
                    </a:cubicBezTo>
                    <a:cubicBezTo>
                      <a:pt x="1553" y="1419"/>
                      <a:pt x="2971" y="990"/>
                      <a:pt x="4211" y="214"/>
                    </a:cubicBezTo>
                    <a:cubicBezTo>
                      <a:pt x="4149" y="143"/>
                      <a:pt x="4077" y="72"/>
                      <a:pt x="400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92" name="Google Shape;1692;p50"/>
              <p:cNvSpPr/>
              <p:nvPr/>
            </p:nvSpPr>
            <p:spPr>
              <a:xfrm>
                <a:off x="6594125" y="2024375"/>
                <a:ext cx="65375" cy="44625"/>
              </a:xfrm>
              <a:custGeom>
                <a:avLst/>
                <a:gdLst/>
                <a:ahLst/>
                <a:cxnLst/>
                <a:rect l="l" t="t" r="r" b="b"/>
                <a:pathLst>
                  <a:path w="2615" h="1785" extrusionOk="0">
                    <a:moveTo>
                      <a:pt x="2615" y="0"/>
                    </a:moveTo>
                    <a:lnTo>
                      <a:pt x="2615" y="0"/>
                    </a:lnTo>
                    <a:cubicBezTo>
                      <a:pt x="2124" y="482"/>
                      <a:pt x="1419" y="892"/>
                      <a:pt x="572" y="1303"/>
                    </a:cubicBezTo>
                    <a:cubicBezTo>
                      <a:pt x="393" y="1392"/>
                      <a:pt x="197" y="1481"/>
                      <a:pt x="1" y="1570"/>
                    </a:cubicBezTo>
                    <a:cubicBezTo>
                      <a:pt x="72" y="1642"/>
                      <a:pt x="144" y="1713"/>
                      <a:pt x="206" y="1784"/>
                    </a:cubicBezTo>
                    <a:cubicBezTo>
                      <a:pt x="1214" y="1142"/>
                      <a:pt x="2231" y="696"/>
                      <a:pt x="2615"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693" name="Google Shape;1693;p50"/>
            <p:cNvGrpSpPr/>
            <p:nvPr/>
          </p:nvGrpSpPr>
          <p:grpSpPr>
            <a:xfrm rot="-9214861" flipH="1">
              <a:off x="226176" y="3485747"/>
              <a:ext cx="333426" cy="760495"/>
              <a:chOff x="6008250" y="1864450"/>
              <a:chExt cx="333450" cy="760550"/>
            </a:xfrm>
          </p:grpSpPr>
          <p:sp>
            <p:nvSpPr>
              <p:cNvPr id="1694" name="Google Shape;1694;p50"/>
              <p:cNvSpPr/>
              <p:nvPr/>
            </p:nvSpPr>
            <p:spPr>
              <a:xfrm>
                <a:off x="6265400" y="2052700"/>
                <a:ext cx="9825" cy="39925"/>
              </a:xfrm>
              <a:custGeom>
                <a:avLst/>
                <a:gdLst/>
                <a:ahLst/>
                <a:cxnLst/>
                <a:rect l="l" t="t" r="r" b="b"/>
                <a:pathLst>
                  <a:path w="393" h="1597" extrusionOk="0">
                    <a:moveTo>
                      <a:pt x="27" y="1267"/>
                    </a:moveTo>
                    <a:cubicBezTo>
                      <a:pt x="161" y="1374"/>
                      <a:pt x="286" y="1472"/>
                      <a:pt x="393" y="1597"/>
                    </a:cubicBezTo>
                    <a:cubicBezTo>
                      <a:pt x="393" y="1124"/>
                      <a:pt x="384" y="678"/>
                      <a:pt x="375" y="232"/>
                    </a:cubicBezTo>
                    <a:cubicBezTo>
                      <a:pt x="268" y="143"/>
                      <a:pt x="143" y="71"/>
                      <a:pt x="0" y="0"/>
                    </a:cubicBezTo>
                    <a:cubicBezTo>
                      <a:pt x="27" y="419"/>
                      <a:pt x="36" y="848"/>
                      <a:pt x="27" y="126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95" name="Google Shape;1695;p50"/>
              <p:cNvSpPr/>
              <p:nvPr/>
            </p:nvSpPr>
            <p:spPr>
              <a:xfrm>
                <a:off x="6014050" y="2536200"/>
                <a:ext cx="26325" cy="81425"/>
              </a:xfrm>
              <a:custGeom>
                <a:avLst/>
                <a:gdLst/>
                <a:ahLst/>
                <a:cxnLst/>
                <a:rect l="l" t="t" r="r" b="b"/>
                <a:pathLst>
                  <a:path w="1053" h="3257" extrusionOk="0">
                    <a:moveTo>
                      <a:pt x="803" y="2847"/>
                    </a:moveTo>
                    <a:cubicBezTo>
                      <a:pt x="866" y="3007"/>
                      <a:pt x="955" y="3150"/>
                      <a:pt x="1053" y="3257"/>
                    </a:cubicBezTo>
                    <a:cubicBezTo>
                      <a:pt x="705" y="2329"/>
                      <a:pt x="411" y="1366"/>
                      <a:pt x="223" y="375"/>
                    </a:cubicBezTo>
                    <a:cubicBezTo>
                      <a:pt x="125" y="268"/>
                      <a:pt x="54" y="144"/>
                      <a:pt x="0" y="1"/>
                    </a:cubicBezTo>
                    <a:cubicBezTo>
                      <a:pt x="179" y="973"/>
                      <a:pt x="455" y="1928"/>
                      <a:pt x="803" y="284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96" name="Google Shape;1696;p50"/>
              <p:cNvSpPr/>
              <p:nvPr/>
            </p:nvSpPr>
            <p:spPr>
              <a:xfrm>
                <a:off x="6008250" y="2462375"/>
                <a:ext cx="11400" cy="83225"/>
              </a:xfrm>
              <a:custGeom>
                <a:avLst/>
                <a:gdLst/>
                <a:ahLst/>
                <a:cxnLst/>
                <a:rect l="l" t="t" r="r" b="b"/>
                <a:pathLst>
                  <a:path w="456" h="3329" extrusionOk="0">
                    <a:moveTo>
                      <a:pt x="232" y="2954"/>
                    </a:moveTo>
                    <a:cubicBezTo>
                      <a:pt x="286" y="3097"/>
                      <a:pt x="357" y="3221"/>
                      <a:pt x="455" y="3328"/>
                    </a:cubicBezTo>
                    <a:cubicBezTo>
                      <a:pt x="259" y="2347"/>
                      <a:pt x="179" y="1348"/>
                      <a:pt x="241" y="340"/>
                    </a:cubicBezTo>
                    <a:cubicBezTo>
                      <a:pt x="179" y="242"/>
                      <a:pt x="125" y="126"/>
                      <a:pt x="90" y="1"/>
                    </a:cubicBezTo>
                    <a:cubicBezTo>
                      <a:pt x="0" y="991"/>
                      <a:pt x="63" y="1981"/>
                      <a:pt x="232" y="295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97" name="Google Shape;1697;p50"/>
              <p:cNvSpPr/>
              <p:nvPr/>
            </p:nvSpPr>
            <p:spPr>
              <a:xfrm>
                <a:off x="6019625" y="2545575"/>
                <a:ext cx="29225" cy="78525"/>
              </a:xfrm>
              <a:custGeom>
                <a:avLst/>
                <a:gdLst/>
                <a:ahLst/>
                <a:cxnLst/>
                <a:rect l="l" t="t" r="r" b="b"/>
                <a:pathLst>
                  <a:path w="1169" h="3141" extrusionOk="0">
                    <a:moveTo>
                      <a:pt x="830" y="2882"/>
                    </a:moveTo>
                    <a:cubicBezTo>
                      <a:pt x="937" y="2998"/>
                      <a:pt x="1053" y="3087"/>
                      <a:pt x="1169" y="3141"/>
                    </a:cubicBezTo>
                    <a:cubicBezTo>
                      <a:pt x="812" y="2195"/>
                      <a:pt x="500" y="1223"/>
                      <a:pt x="286" y="241"/>
                    </a:cubicBezTo>
                    <a:cubicBezTo>
                      <a:pt x="188" y="188"/>
                      <a:pt x="89" y="108"/>
                      <a:pt x="0" y="0"/>
                    </a:cubicBezTo>
                    <a:cubicBezTo>
                      <a:pt x="188" y="991"/>
                      <a:pt x="482" y="1954"/>
                      <a:pt x="830" y="288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98" name="Google Shape;1698;p50"/>
              <p:cNvSpPr/>
              <p:nvPr/>
            </p:nvSpPr>
            <p:spPr>
              <a:xfrm>
                <a:off x="6014500" y="2508325"/>
                <a:ext cx="8700" cy="40850"/>
              </a:xfrm>
              <a:custGeom>
                <a:avLst/>
                <a:gdLst/>
                <a:ahLst/>
                <a:cxnLst/>
                <a:rect l="l" t="t" r="r" b="b"/>
                <a:pathLst>
                  <a:path w="348" h="1634" extrusionOk="0">
                    <a:moveTo>
                      <a:pt x="205" y="1490"/>
                    </a:moveTo>
                    <a:cubicBezTo>
                      <a:pt x="250" y="1544"/>
                      <a:pt x="294" y="1589"/>
                      <a:pt x="348" y="1633"/>
                    </a:cubicBezTo>
                    <a:cubicBezTo>
                      <a:pt x="241" y="1143"/>
                      <a:pt x="170" y="643"/>
                      <a:pt x="125" y="143"/>
                    </a:cubicBezTo>
                    <a:cubicBezTo>
                      <a:pt x="80" y="108"/>
                      <a:pt x="45" y="54"/>
                      <a:pt x="0" y="1"/>
                    </a:cubicBezTo>
                    <a:cubicBezTo>
                      <a:pt x="36" y="500"/>
                      <a:pt x="107" y="1000"/>
                      <a:pt x="205" y="149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99" name="Google Shape;1699;p50"/>
              <p:cNvSpPr/>
              <p:nvPr/>
            </p:nvSpPr>
            <p:spPr>
              <a:xfrm>
                <a:off x="6013375" y="2470850"/>
                <a:ext cx="4250" cy="41075"/>
              </a:xfrm>
              <a:custGeom>
                <a:avLst/>
                <a:gdLst/>
                <a:ahLst/>
                <a:cxnLst/>
                <a:rect l="l" t="t" r="r" b="b"/>
                <a:pathLst>
                  <a:path w="170" h="1643" extrusionOk="0">
                    <a:moveTo>
                      <a:pt x="45" y="1500"/>
                    </a:moveTo>
                    <a:cubicBezTo>
                      <a:pt x="90" y="1553"/>
                      <a:pt x="125" y="1607"/>
                      <a:pt x="170" y="1642"/>
                    </a:cubicBezTo>
                    <a:cubicBezTo>
                      <a:pt x="125" y="1143"/>
                      <a:pt x="116" y="634"/>
                      <a:pt x="143" y="126"/>
                    </a:cubicBezTo>
                    <a:cubicBezTo>
                      <a:pt x="108" y="90"/>
                      <a:pt x="72" y="46"/>
                      <a:pt x="36" y="1"/>
                    </a:cubicBezTo>
                    <a:cubicBezTo>
                      <a:pt x="0" y="501"/>
                      <a:pt x="9" y="1000"/>
                      <a:pt x="45" y="150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00" name="Google Shape;1700;p50"/>
              <p:cNvSpPr/>
              <p:nvPr/>
            </p:nvSpPr>
            <p:spPr>
              <a:xfrm>
                <a:off x="6017600" y="2511900"/>
                <a:ext cx="9175" cy="39725"/>
              </a:xfrm>
              <a:custGeom>
                <a:avLst/>
                <a:gdLst/>
                <a:ahLst/>
                <a:cxnLst/>
                <a:rect l="l" t="t" r="r" b="b"/>
                <a:pathLst>
                  <a:path w="367" h="1589" extrusionOk="0">
                    <a:moveTo>
                      <a:pt x="224" y="1490"/>
                    </a:moveTo>
                    <a:cubicBezTo>
                      <a:pt x="269" y="1535"/>
                      <a:pt x="322" y="1562"/>
                      <a:pt x="367" y="1588"/>
                    </a:cubicBezTo>
                    <a:cubicBezTo>
                      <a:pt x="260" y="1098"/>
                      <a:pt x="179" y="598"/>
                      <a:pt x="135" y="99"/>
                    </a:cubicBezTo>
                    <a:cubicBezTo>
                      <a:pt x="90" y="72"/>
                      <a:pt x="46" y="36"/>
                      <a:pt x="1" y="0"/>
                    </a:cubicBezTo>
                    <a:cubicBezTo>
                      <a:pt x="46" y="500"/>
                      <a:pt x="117" y="1000"/>
                      <a:pt x="224" y="149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01" name="Google Shape;1701;p50"/>
              <p:cNvSpPr/>
              <p:nvPr/>
            </p:nvSpPr>
            <p:spPr>
              <a:xfrm>
                <a:off x="6016275" y="2473975"/>
                <a:ext cx="4700" cy="40400"/>
              </a:xfrm>
              <a:custGeom>
                <a:avLst/>
                <a:gdLst/>
                <a:ahLst/>
                <a:cxnLst/>
                <a:rect l="l" t="t" r="r" b="b"/>
                <a:pathLst>
                  <a:path w="188" h="1616" extrusionOk="0">
                    <a:moveTo>
                      <a:pt x="54" y="1517"/>
                    </a:moveTo>
                    <a:cubicBezTo>
                      <a:pt x="99" y="1553"/>
                      <a:pt x="143" y="1589"/>
                      <a:pt x="188" y="1616"/>
                    </a:cubicBezTo>
                    <a:cubicBezTo>
                      <a:pt x="134" y="1107"/>
                      <a:pt x="116" y="607"/>
                      <a:pt x="134" y="99"/>
                    </a:cubicBezTo>
                    <a:cubicBezTo>
                      <a:pt x="99" y="72"/>
                      <a:pt x="63" y="37"/>
                      <a:pt x="27" y="1"/>
                    </a:cubicBezTo>
                    <a:cubicBezTo>
                      <a:pt x="0" y="509"/>
                      <a:pt x="9" y="1018"/>
                      <a:pt x="54" y="151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02" name="Google Shape;1702;p50"/>
              <p:cNvSpPr/>
              <p:nvPr/>
            </p:nvSpPr>
            <p:spPr>
              <a:xfrm>
                <a:off x="6020950" y="2515475"/>
                <a:ext cx="14300" cy="55550"/>
              </a:xfrm>
              <a:custGeom>
                <a:avLst/>
                <a:gdLst/>
                <a:ahLst/>
                <a:cxnLst/>
                <a:rect l="l" t="t" r="r" b="b"/>
                <a:pathLst>
                  <a:path w="572" h="2222" extrusionOk="0">
                    <a:moveTo>
                      <a:pt x="420" y="2213"/>
                    </a:moveTo>
                    <a:cubicBezTo>
                      <a:pt x="224" y="1490"/>
                      <a:pt x="81" y="758"/>
                      <a:pt x="1" y="18"/>
                    </a:cubicBezTo>
                    <a:cubicBezTo>
                      <a:pt x="81" y="9"/>
                      <a:pt x="144" y="0"/>
                      <a:pt x="206" y="0"/>
                    </a:cubicBezTo>
                    <a:cubicBezTo>
                      <a:pt x="277" y="741"/>
                      <a:pt x="402" y="1481"/>
                      <a:pt x="572" y="2221"/>
                    </a:cubicBezTo>
                    <a:cubicBezTo>
                      <a:pt x="527" y="2221"/>
                      <a:pt x="474" y="2213"/>
                      <a:pt x="420" y="221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03" name="Google Shape;1703;p50"/>
              <p:cNvSpPr/>
              <p:nvPr/>
            </p:nvSpPr>
            <p:spPr>
              <a:xfrm>
                <a:off x="6026075" y="2515475"/>
                <a:ext cx="12525" cy="56000"/>
              </a:xfrm>
              <a:custGeom>
                <a:avLst/>
                <a:gdLst/>
                <a:ahLst/>
                <a:cxnLst/>
                <a:rect l="l" t="t" r="r" b="b"/>
                <a:pathLst>
                  <a:path w="501" h="2240" extrusionOk="0">
                    <a:moveTo>
                      <a:pt x="367" y="2221"/>
                    </a:moveTo>
                    <a:cubicBezTo>
                      <a:pt x="197" y="1481"/>
                      <a:pt x="72" y="741"/>
                      <a:pt x="1" y="0"/>
                    </a:cubicBezTo>
                    <a:cubicBezTo>
                      <a:pt x="55" y="0"/>
                      <a:pt x="108" y="0"/>
                      <a:pt x="144" y="9"/>
                    </a:cubicBezTo>
                    <a:cubicBezTo>
                      <a:pt x="224" y="750"/>
                      <a:pt x="340" y="1499"/>
                      <a:pt x="501" y="2239"/>
                    </a:cubicBezTo>
                    <a:cubicBezTo>
                      <a:pt x="465" y="2230"/>
                      <a:pt x="420" y="2221"/>
                      <a:pt x="367" y="222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04" name="Google Shape;1704;p50"/>
              <p:cNvSpPr/>
              <p:nvPr/>
            </p:nvSpPr>
            <p:spPr>
              <a:xfrm>
                <a:off x="6029650" y="2515700"/>
                <a:ext cx="11625" cy="56225"/>
              </a:xfrm>
              <a:custGeom>
                <a:avLst/>
                <a:gdLst/>
                <a:ahLst/>
                <a:cxnLst/>
                <a:rect l="l" t="t" r="r" b="b"/>
                <a:pathLst>
                  <a:path w="465" h="2249" extrusionOk="0">
                    <a:moveTo>
                      <a:pt x="358" y="2230"/>
                    </a:moveTo>
                    <a:cubicBezTo>
                      <a:pt x="197" y="1490"/>
                      <a:pt x="81" y="741"/>
                      <a:pt x="1" y="0"/>
                    </a:cubicBezTo>
                    <a:cubicBezTo>
                      <a:pt x="45" y="9"/>
                      <a:pt x="81" y="27"/>
                      <a:pt x="99" y="45"/>
                    </a:cubicBezTo>
                    <a:cubicBezTo>
                      <a:pt x="170" y="776"/>
                      <a:pt x="304" y="1517"/>
                      <a:pt x="465" y="2248"/>
                    </a:cubicBezTo>
                    <a:cubicBezTo>
                      <a:pt x="438" y="2239"/>
                      <a:pt x="402" y="2230"/>
                      <a:pt x="358" y="223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05" name="Google Shape;1705;p50"/>
              <p:cNvSpPr/>
              <p:nvPr/>
            </p:nvSpPr>
            <p:spPr>
              <a:xfrm>
                <a:off x="6032100" y="2516800"/>
                <a:ext cx="11175" cy="55775"/>
              </a:xfrm>
              <a:custGeom>
                <a:avLst/>
                <a:gdLst/>
                <a:ahLst/>
                <a:cxnLst/>
                <a:rect l="l" t="t" r="r" b="b"/>
                <a:pathLst>
                  <a:path w="447" h="2231" extrusionOk="0">
                    <a:moveTo>
                      <a:pt x="367" y="2204"/>
                    </a:moveTo>
                    <a:cubicBezTo>
                      <a:pt x="206" y="1473"/>
                      <a:pt x="72" y="732"/>
                      <a:pt x="1" y="1"/>
                    </a:cubicBezTo>
                    <a:cubicBezTo>
                      <a:pt x="28" y="19"/>
                      <a:pt x="45" y="45"/>
                      <a:pt x="54" y="72"/>
                    </a:cubicBezTo>
                    <a:cubicBezTo>
                      <a:pt x="126" y="804"/>
                      <a:pt x="268" y="1517"/>
                      <a:pt x="447" y="2231"/>
                    </a:cubicBezTo>
                    <a:cubicBezTo>
                      <a:pt x="429" y="2222"/>
                      <a:pt x="402" y="2213"/>
                      <a:pt x="367" y="220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06" name="Google Shape;1706;p50"/>
              <p:cNvSpPr/>
              <p:nvPr/>
            </p:nvSpPr>
            <p:spPr>
              <a:xfrm>
                <a:off x="6033450" y="2518600"/>
                <a:ext cx="25900" cy="106400"/>
              </a:xfrm>
              <a:custGeom>
                <a:avLst/>
                <a:gdLst/>
                <a:ahLst/>
                <a:cxnLst/>
                <a:rect l="l" t="t" r="r" b="b"/>
                <a:pathLst>
                  <a:path w="1036" h="4256" extrusionOk="0">
                    <a:moveTo>
                      <a:pt x="1035" y="4255"/>
                    </a:moveTo>
                    <a:lnTo>
                      <a:pt x="1035" y="4255"/>
                    </a:lnTo>
                    <a:cubicBezTo>
                      <a:pt x="562" y="2873"/>
                      <a:pt x="143" y="1463"/>
                      <a:pt x="0" y="0"/>
                    </a:cubicBezTo>
                    <a:lnTo>
                      <a:pt x="0" y="0"/>
                    </a:lnTo>
                    <a:cubicBezTo>
                      <a:pt x="143" y="1463"/>
                      <a:pt x="562" y="2873"/>
                      <a:pt x="1035" y="425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07" name="Google Shape;1707;p50"/>
              <p:cNvSpPr/>
              <p:nvPr/>
            </p:nvSpPr>
            <p:spPr>
              <a:xfrm>
                <a:off x="6019175" y="2475550"/>
                <a:ext cx="6925" cy="40375"/>
              </a:xfrm>
              <a:custGeom>
                <a:avLst/>
                <a:gdLst/>
                <a:ahLst/>
                <a:cxnLst/>
                <a:rect l="l" t="t" r="r" b="b"/>
                <a:pathLst>
                  <a:path w="277" h="1615" extrusionOk="0">
                    <a:moveTo>
                      <a:pt x="72" y="1615"/>
                    </a:moveTo>
                    <a:cubicBezTo>
                      <a:pt x="18" y="1089"/>
                      <a:pt x="0" y="562"/>
                      <a:pt x="18" y="36"/>
                    </a:cubicBezTo>
                    <a:cubicBezTo>
                      <a:pt x="107" y="9"/>
                      <a:pt x="179" y="0"/>
                      <a:pt x="241" y="0"/>
                    </a:cubicBezTo>
                    <a:cubicBezTo>
                      <a:pt x="223" y="527"/>
                      <a:pt x="223" y="1071"/>
                      <a:pt x="277" y="1597"/>
                    </a:cubicBezTo>
                    <a:cubicBezTo>
                      <a:pt x="215" y="1597"/>
                      <a:pt x="152" y="1606"/>
                      <a:pt x="72" y="161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08" name="Google Shape;1708;p50"/>
              <p:cNvSpPr/>
              <p:nvPr/>
            </p:nvSpPr>
            <p:spPr>
              <a:xfrm>
                <a:off x="6024750" y="2475325"/>
                <a:ext cx="4925" cy="40400"/>
              </a:xfrm>
              <a:custGeom>
                <a:avLst/>
                <a:gdLst/>
                <a:ahLst/>
                <a:cxnLst/>
                <a:rect l="l" t="t" r="r" b="b"/>
                <a:pathLst>
                  <a:path w="197" h="1616" extrusionOk="0">
                    <a:moveTo>
                      <a:pt x="54" y="1606"/>
                    </a:moveTo>
                    <a:cubicBezTo>
                      <a:pt x="0" y="1080"/>
                      <a:pt x="0" y="536"/>
                      <a:pt x="18" y="9"/>
                    </a:cubicBezTo>
                    <a:cubicBezTo>
                      <a:pt x="90" y="0"/>
                      <a:pt x="134" y="9"/>
                      <a:pt x="179" y="18"/>
                    </a:cubicBezTo>
                    <a:cubicBezTo>
                      <a:pt x="161" y="545"/>
                      <a:pt x="143" y="1098"/>
                      <a:pt x="197" y="1615"/>
                    </a:cubicBezTo>
                    <a:cubicBezTo>
                      <a:pt x="161" y="1606"/>
                      <a:pt x="108" y="1606"/>
                      <a:pt x="54" y="160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09" name="Google Shape;1709;p50"/>
              <p:cNvSpPr/>
              <p:nvPr/>
            </p:nvSpPr>
            <p:spPr>
              <a:xfrm>
                <a:off x="6028325" y="2475775"/>
                <a:ext cx="3800" cy="41050"/>
              </a:xfrm>
              <a:custGeom>
                <a:avLst/>
                <a:gdLst/>
                <a:ahLst/>
                <a:cxnLst/>
                <a:rect l="l" t="t" r="r" b="b"/>
                <a:pathLst>
                  <a:path w="152" h="1642" extrusionOk="0">
                    <a:moveTo>
                      <a:pt x="54" y="1597"/>
                    </a:moveTo>
                    <a:cubicBezTo>
                      <a:pt x="0" y="1080"/>
                      <a:pt x="18" y="527"/>
                      <a:pt x="36" y="0"/>
                    </a:cubicBezTo>
                    <a:cubicBezTo>
                      <a:pt x="80" y="9"/>
                      <a:pt x="107" y="36"/>
                      <a:pt x="125" y="63"/>
                    </a:cubicBezTo>
                    <a:cubicBezTo>
                      <a:pt x="107" y="580"/>
                      <a:pt x="107" y="1124"/>
                      <a:pt x="152" y="1642"/>
                    </a:cubicBezTo>
                    <a:cubicBezTo>
                      <a:pt x="134" y="1624"/>
                      <a:pt x="98" y="1606"/>
                      <a:pt x="54" y="159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10" name="Google Shape;1710;p50"/>
              <p:cNvSpPr/>
              <p:nvPr/>
            </p:nvSpPr>
            <p:spPr>
              <a:xfrm>
                <a:off x="6031000" y="2477325"/>
                <a:ext cx="2475" cy="41300"/>
              </a:xfrm>
              <a:custGeom>
                <a:avLst/>
                <a:gdLst/>
                <a:ahLst/>
                <a:cxnLst/>
                <a:rect l="l" t="t" r="r" b="b"/>
                <a:pathLst>
                  <a:path w="99" h="1652" extrusionOk="0">
                    <a:moveTo>
                      <a:pt x="45" y="1580"/>
                    </a:moveTo>
                    <a:cubicBezTo>
                      <a:pt x="0" y="1062"/>
                      <a:pt x="0" y="518"/>
                      <a:pt x="18" y="1"/>
                    </a:cubicBezTo>
                    <a:cubicBezTo>
                      <a:pt x="36" y="27"/>
                      <a:pt x="45" y="63"/>
                      <a:pt x="45" y="108"/>
                    </a:cubicBezTo>
                    <a:cubicBezTo>
                      <a:pt x="27" y="625"/>
                      <a:pt x="45" y="1143"/>
                      <a:pt x="98" y="1651"/>
                    </a:cubicBezTo>
                    <a:cubicBezTo>
                      <a:pt x="89" y="1624"/>
                      <a:pt x="72" y="1598"/>
                      <a:pt x="45" y="158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11" name="Google Shape;1711;p50"/>
              <p:cNvSpPr/>
              <p:nvPr/>
            </p:nvSpPr>
            <p:spPr>
              <a:xfrm>
                <a:off x="6031650" y="2480000"/>
                <a:ext cx="1825" cy="38625"/>
              </a:xfrm>
              <a:custGeom>
                <a:avLst/>
                <a:gdLst/>
                <a:ahLst/>
                <a:cxnLst/>
                <a:rect l="l" t="t" r="r" b="b"/>
                <a:pathLst>
                  <a:path w="73" h="1545" extrusionOk="0">
                    <a:moveTo>
                      <a:pt x="72" y="1544"/>
                    </a:moveTo>
                    <a:lnTo>
                      <a:pt x="72" y="1544"/>
                    </a:lnTo>
                    <a:cubicBezTo>
                      <a:pt x="19" y="1036"/>
                      <a:pt x="1" y="518"/>
                      <a:pt x="19" y="1"/>
                    </a:cubicBezTo>
                    <a:lnTo>
                      <a:pt x="19" y="1"/>
                    </a:lnTo>
                    <a:cubicBezTo>
                      <a:pt x="1" y="518"/>
                      <a:pt x="19" y="1036"/>
                      <a:pt x="72" y="154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12" name="Google Shape;1712;p50"/>
              <p:cNvSpPr/>
              <p:nvPr/>
            </p:nvSpPr>
            <p:spPr>
              <a:xfrm>
                <a:off x="6033450" y="2515475"/>
                <a:ext cx="33475" cy="109525"/>
              </a:xfrm>
              <a:custGeom>
                <a:avLst/>
                <a:gdLst/>
                <a:ahLst/>
                <a:cxnLst/>
                <a:rect l="l" t="t" r="r" b="b"/>
                <a:pathLst>
                  <a:path w="1339" h="4381" extrusionOk="0">
                    <a:moveTo>
                      <a:pt x="1035" y="4380"/>
                    </a:moveTo>
                    <a:cubicBezTo>
                      <a:pt x="1160" y="4336"/>
                      <a:pt x="1267" y="4238"/>
                      <a:pt x="1339" y="4104"/>
                    </a:cubicBezTo>
                    <a:cubicBezTo>
                      <a:pt x="946" y="2757"/>
                      <a:pt x="589" y="1392"/>
                      <a:pt x="482" y="0"/>
                    </a:cubicBezTo>
                    <a:cubicBezTo>
                      <a:pt x="348" y="80"/>
                      <a:pt x="179" y="116"/>
                      <a:pt x="0" y="125"/>
                    </a:cubicBezTo>
                    <a:cubicBezTo>
                      <a:pt x="143" y="1588"/>
                      <a:pt x="562" y="2998"/>
                      <a:pt x="1035" y="438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13" name="Google Shape;1713;p50"/>
              <p:cNvSpPr/>
              <p:nvPr/>
            </p:nvSpPr>
            <p:spPr>
              <a:xfrm>
                <a:off x="6031650" y="2478450"/>
                <a:ext cx="13875" cy="40175"/>
              </a:xfrm>
              <a:custGeom>
                <a:avLst/>
                <a:gdLst/>
                <a:ahLst/>
                <a:cxnLst/>
                <a:rect l="l" t="t" r="r" b="b"/>
                <a:pathLst>
                  <a:path w="555" h="1607" extrusionOk="0">
                    <a:moveTo>
                      <a:pt x="72" y="1606"/>
                    </a:moveTo>
                    <a:cubicBezTo>
                      <a:pt x="251" y="1597"/>
                      <a:pt x="420" y="1561"/>
                      <a:pt x="554" y="1481"/>
                    </a:cubicBezTo>
                    <a:cubicBezTo>
                      <a:pt x="509" y="991"/>
                      <a:pt x="501" y="491"/>
                      <a:pt x="527" y="0"/>
                    </a:cubicBezTo>
                    <a:cubicBezTo>
                      <a:pt x="385" y="45"/>
                      <a:pt x="206" y="72"/>
                      <a:pt x="19" y="63"/>
                    </a:cubicBezTo>
                    <a:cubicBezTo>
                      <a:pt x="1" y="580"/>
                      <a:pt x="19" y="1098"/>
                      <a:pt x="72" y="160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14" name="Google Shape;1714;p50"/>
              <p:cNvSpPr/>
              <p:nvPr/>
            </p:nvSpPr>
            <p:spPr>
              <a:xfrm>
                <a:off x="6042150" y="2465725"/>
                <a:ext cx="29025" cy="152350"/>
              </a:xfrm>
              <a:custGeom>
                <a:avLst/>
                <a:gdLst/>
                <a:ahLst/>
                <a:cxnLst/>
                <a:rect l="l" t="t" r="r" b="b"/>
                <a:pathLst>
                  <a:path w="1161" h="6094" extrusionOk="0">
                    <a:moveTo>
                      <a:pt x="991" y="6094"/>
                    </a:moveTo>
                    <a:cubicBezTo>
                      <a:pt x="1115" y="5871"/>
                      <a:pt x="1160" y="5541"/>
                      <a:pt x="1080" y="5228"/>
                    </a:cubicBezTo>
                    <a:cubicBezTo>
                      <a:pt x="652" y="3525"/>
                      <a:pt x="339" y="1758"/>
                      <a:pt x="562" y="1"/>
                    </a:cubicBezTo>
                    <a:cubicBezTo>
                      <a:pt x="482" y="179"/>
                      <a:pt x="339" y="420"/>
                      <a:pt x="107" y="509"/>
                    </a:cubicBezTo>
                    <a:cubicBezTo>
                      <a:pt x="0" y="2418"/>
                      <a:pt x="455" y="4274"/>
                      <a:pt x="991" y="609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15" name="Google Shape;1715;p50"/>
              <p:cNvSpPr/>
              <p:nvPr/>
            </p:nvSpPr>
            <p:spPr>
              <a:xfrm>
                <a:off x="6010475" y="2394575"/>
                <a:ext cx="21425" cy="76300"/>
              </a:xfrm>
              <a:custGeom>
                <a:avLst/>
                <a:gdLst/>
                <a:ahLst/>
                <a:cxnLst/>
                <a:rect l="l" t="t" r="r" b="b"/>
                <a:pathLst>
                  <a:path w="857" h="3052" extrusionOk="0">
                    <a:moveTo>
                      <a:pt x="1" y="2713"/>
                    </a:moveTo>
                    <a:cubicBezTo>
                      <a:pt x="36" y="2838"/>
                      <a:pt x="90" y="2954"/>
                      <a:pt x="152" y="3052"/>
                    </a:cubicBezTo>
                    <a:cubicBezTo>
                      <a:pt x="224" y="2017"/>
                      <a:pt x="473" y="1071"/>
                      <a:pt x="857" y="224"/>
                    </a:cubicBezTo>
                    <a:cubicBezTo>
                      <a:pt x="803" y="170"/>
                      <a:pt x="759" y="108"/>
                      <a:pt x="723" y="1"/>
                    </a:cubicBezTo>
                    <a:cubicBezTo>
                      <a:pt x="340" y="848"/>
                      <a:pt x="90" y="1758"/>
                      <a:pt x="1" y="271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16" name="Google Shape;1716;p50"/>
              <p:cNvSpPr/>
              <p:nvPr/>
            </p:nvSpPr>
            <p:spPr>
              <a:xfrm>
                <a:off x="6028550" y="2335050"/>
                <a:ext cx="42175" cy="65125"/>
              </a:xfrm>
              <a:custGeom>
                <a:avLst/>
                <a:gdLst/>
                <a:ahLst/>
                <a:cxnLst/>
                <a:rect l="l" t="t" r="r" b="b"/>
                <a:pathLst>
                  <a:path w="1687" h="2605" extrusionOk="0">
                    <a:moveTo>
                      <a:pt x="0" y="2382"/>
                    </a:moveTo>
                    <a:cubicBezTo>
                      <a:pt x="36" y="2489"/>
                      <a:pt x="80" y="2551"/>
                      <a:pt x="134" y="2605"/>
                    </a:cubicBezTo>
                    <a:cubicBezTo>
                      <a:pt x="526" y="1749"/>
                      <a:pt x="1053" y="981"/>
                      <a:pt x="1686" y="286"/>
                    </a:cubicBezTo>
                    <a:cubicBezTo>
                      <a:pt x="1633" y="196"/>
                      <a:pt x="1588" y="107"/>
                      <a:pt x="1543" y="0"/>
                    </a:cubicBezTo>
                    <a:cubicBezTo>
                      <a:pt x="910" y="732"/>
                      <a:pt x="384" y="1526"/>
                      <a:pt x="0" y="238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17" name="Google Shape;1717;p50"/>
              <p:cNvSpPr/>
              <p:nvPr/>
            </p:nvSpPr>
            <p:spPr>
              <a:xfrm>
                <a:off x="6014275" y="2400175"/>
                <a:ext cx="22325" cy="76275"/>
              </a:xfrm>
              <a:custGeom>
                <a:avLst/>
                <a:gdLst/>
                <a:ahLst/>
                <a:cxnLst/>
                <a:rect l="l" t="t" r="r" b="b"/>
                <a:pathLst>
                  <a:path w="893" h="3051" extrusionOk="0">
                    <a:moveTo>
                      <a:pt x="0" y="2828"/>
                    </a:moveTo>
                    <a:cubicBezTo>
                      <a:pt x="63" y="2926"/>
                      <a:pt x="143" y="2997"/>
                      <a:pt x="214" y="3051"/>
                    </a:cubicBezTo>
                    <a:cubicBezTo>
                      <a:pt x="268" y="1927"/>
                      <a:pt x="509" y="972"/>
                      <a:pt x="892" y="134"/>
                    </a:cubicBezTo>
                    <a:cubicBezTo>
                      <a:pt x="821" y="80"/>
                      <a:pt x="758" y="45"/>
                      <a:pt x="705" y="0"/>
                    </a:cubicBezTo>
                    <a:cubicBezTo>
                      <a:pt x="321" y="847"/>
                      <a:pt x="72" y="1793"/>
                      <a:pt x="0" y="282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18" name="Google Shape;1718;p50"/>
              <p:cNvSpPr/>
              <p:nvPr/>
            </p:nvSpPr>
            <p:spPr>
              <a:xfrm>
                <a:off x="6031875" y="2342175"/>
                <a:ext cx="43075" cy="61350"/>
              </a:xfrm>
              <a:custGeom>
                <a:avLst/>
                <a:gdLst/>
                <a:ahLst/>
                <a:cxnLst/>
                <a:rect l="l" t="t" r="r" b="b"/>
                <a:pathLst>
                  <a:path w="1723" h="2454" extrusionOk="0">
                    <a:moveTo>
                      <a:pt x="1" y="2320"/>
                    </a:moveTo>
                    <a:cubicBezTo>
                      <a:pt x="54" y="2365"/>
                      <a:pt x="117" y="2400"/>
                      <a:pt x="188" y="2454"/>
                    </a:cubicBezTo>
                    <a:cubicBezTo>
                      <a:pt x="572" y="1615"/>
                      <a:pt x="1098" y="884"/>
                      <a:pt x="1723" y="215"/>
                    </a:cubicBezTo>
                    <a:cubicBezTo>
                      <a:pt x="1660" y="161"/>
                      <a:pt x="1607" y="81"/>
                      <a:pt x="1553" y="1"/>
                    </a:cubicBezTo>
                    <a:cubicBezTo>
                      <a:pt x="920" y="696"/>
                      <a:pt x="393" y="1464"/>
                      <a:pt x="1" y="232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19" name="Google Shape;1719;p50"/>
              <p:cNvSpPr/>
              <p:nvPr/>
            </p:nvSpPr>
            <p:spPr>
              <a:xfrm>
                <a:off x="6067125" y="2285525"/>
                <a:ext cx="61350" cy="56675"/>
              </a:xfrm>
              <a:custGeom>
                <a:avLst/>
                <a:gdLst/>
                <a:ahLst/>
                <a:cxnLst/>
                <a:rect l="l" t="t" r="r" b="b"/>
                <a:pathLst>
                  <a:path w="2454" h="2267" extrusionOk="0">
                    <a:moveTo>
                      <a:pt x="0" y="1981"/>
                    </a:moveTo>
                    <a:cubicBezTo>
                      <a:pt x="45" y="2088"/>
                      <a:pt x="90" y="2177"/>
                      <a:pt x="143" y="2267"/>
                    </a:cubicBezTo>
                    <a:cubicBezTo>
                      <a:pt x="821" y="1517"/>
                      <a:pt x="1624" y="875"/>
                      <a:pt x="2454" y="250"/>
                    </a:cubicBezTo>
                    <a:cubicBezTo>
                      <a:pt x="2418" y="170"/>
                      <a:pt x="2382" y="81"/>
                      <a:pt x="2347" y="1"/>
                    </a:cubicBezTo>
                    <a:cubicBezTo>
                      <a:pt x="1508" y="589"/>
                      <a:pt x="696" y="1205"/>
                      <a:pt x="0" y="198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20" name="Google Shape;1720;p50"/>
              <p:cNvSpPr/>
              <p:nvPr/>
            </p:nvSpPr>
            <p:spPr>
              <a:xfrm>
                <a:off x="6125775" y="2240475"/>
                <a:ext cx="65375" cy="51325"/>
              </a:xfrm>
              <a:custGeom>
                <a:avLst/>
                <a:gdLst/>
                <a:ahLst/>
                <a:cxnLst/>
                <a:rect l="l" t="t" r="r" b="b"/>
                <a:pathLst>
                  <a:path w="2615" h="2053" extrusionOk="0">
                    <a:moveTo>
                      <a:pt x="1" y="1803"/>
                    </a:moveTo>
                    <a:cubicBezTo>
                      <a:pt x="36" y="1883"/>
                      <a:pt x="72" y="1972"/>
                      <a:pt x="108" y="2052"/>
                    </a:cubicBezTo>
                    <a:cubicBezTo>
                      <a:pt x="937" y="1428"/>
                      <a:pt x="1803" y="821"/>
                      <a:pt x="2615" y="143"/>
                    </a:cubicBezTo>
                    <a:cubicBezTo>
                      <a:pt x="2570" y="99"/>
                      <a:pt x="2534" y="45"/>
                      <a:pt x="2490" y="1"/>
                    </a:cubicBezTo>
                    <a:cubicBezTo>
                      <a:pt x="1705" y="661"/>
                      <a:pt x="839" y="1223"/>
                      <a:pt x="1" y="180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21" name="Google Shape;1721;p50"/>
              <p:cNvSpPr/>
              <p:nvPr/>
            </p:nvSpPr>
            <p:spPr>
              <a:xfrm>
                <a:off x="6070700" y="2291775"/>
                <a:ext cx="60900" cy="55775"/>
              </a:xfrm>
              <a:custGeom>
                <a:avLst/>
                <a:gdLst/>
                <a:ahLst/>
                <a:cxnLst/>
                <a:rect l="l" t="t" r="r" b="b"/>
                <a:pathLst>
                  <a:path w="2436" h="2231" extrusionOk="0">
                    <a:moveTo>
                      <a:pt x="0" y="2017"/>
                    </a:moveTo>
                    <a:cubicBezTo>
                      <a:pt x="54" y="2097"/>
                      <a:pt x="107" y="2177"/>
                      <a:pt x="170" y="2231"/>
                    </a:cubicBezTo>
                    <a:cubicBezTo>
                      <a:pt x="839" y="1517"/>
                      <a:pt x="1615" y="866"/>
                      <a:pt x="2436" y="223"/>
                    </a:cubicBezTo>
                    <a:cubicBezTo>
                      <a:pt x="2382" y="170"/>
                      <a:pt x="2346" y="90"/>
                      <a:pt x="2311" y="0"/>
                    </a:cubicBezTo>
                    <a:cubicBezTo>
                      <a:pt x="1481" y="625"/>
                      <a:pt x="678" y="1267"/>
                      <a:pt x="0" y="201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22" name="Google Shape;1722;p50"/>
              <p:cNvSpPr/>
              <p:nvPr/>
            </p:nvSpPr>
            <p:spPr>
              <a:xfrm>
                <a:off x="6128450" y="2244050"/>
                <a:ext cx="65825" cy="53325"/>
              </a:xfrm>
              <a:custGeom>
                <a:avLst/>
                <a:gdLst/>
                <a:ahLst/>
                <a:cxnLst/>
                <a:rect l="l" t="t" r="r" b="b"/>
                <a:pathLst>
                  <a:path w="2633" h="2133" extrusionOk="0">
                    <a:moveTo>
                      <a:pt x="1" y="1909"/>
                    </a:moveTo>
                    <a:cubicBezTo>
                      <a:pt x="36" y="1999"/>
                      <a:pt x="72" y="2079"/>
                      <a:pt x="126" y="2132"/>
                    </a:cubicBezTo>
                    <a:cubicBezTo>
                      <a:pt x="937" y="1481"/>
                      <a:pt x="1803" y="839"/>
                      <a:pt x="2632" y="134"/>
                    </a:cubicBezTo>
                    <a:cubicBezTo>
                      <a:pt x="2597" y="90"/>
                      <a:pt x="2552" y="45"/>
                      <a:pt x="2508" y="0"/>
                    </a:cubicBezTo>
                    <a:cubicBezTo>
                      <a:pt x="1696" y="678"/>
                      <a:pt x="830" y="1285"/>
                      <a:pt x="1" y="190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23" name="Google Shape;1723;p50"/>
              <p:cNvSpPr/>
              <p:nvPr/>
            </p:nvSpPr>
            <p:spPr>
              <a:xfrm>
                <a:off x="6019625" y="2457475"/>
                <a:ext cx="6925" cy="18975"/>
              </a:xfrm>
              <a:custGeom>
                <a:avLst/>
                <a:gdLst/>
                <a:ahLst/>
                <a:cxnLst/>
                <a:rect l="l" t="t" r="r" b="b"/>
                <a:pathLst>
                  <a:path w="277" h="759" extrusionOk="0">
                    <a:moveTo>
                      <a:pt x="0" y="759"/>
                    </a:moveTo>
                    <a:cubicBezTo>
                      <a:pt x="18" y="500"/>
                      <a:pt x="36" y="250"/>
                      <a:pt x="63" y="19"/>
                    </a:cubicBezTo>
                    <a:cubicBezTo>
                      <a:pt x="143" y="1"/>
                      <a:pt x="214" y="1"/>
                      <a:pt x="277" y="10"/>
                    </a:cubicBezTo>
                    <a:cubicBezTo>
                      <a:pt x="250" y="242"/>
                      <a:pt x="241" y="474"/>
                      <a:pt x="223" y="723"/>
                    </a:cubicBezTo>
                    <a:cubicBezTo>
                      <a:pt x="161" y="723"/>
                      <a:pt x="89" y="732"/>
                      <a:pt x="0" y="75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24" name="Google Shape;1724;p50"/>
              <p:cNvSpPr/>
              <p:nvPr/>
            </p:nvSpPr>
            <p:spPr>
              <a:xfrm>
                <a:off x="6025200" y="2457700"/>
                <a:ext cx="5150" cy="18100"/>
              </a:xfrm>
              <a:custGeom>
                <a:avLst/>
                <a:gdLst/>
                <a:ahLst/>
                <a:cxnLst/>
                <a:rect l="l" t="t" r="r" b="b"/>
                <a:pathLst>
                  <a:path w="206" h="724" extrusionOk="0">
                    <a:moveTo>
                      <a:pt x="0" y="714"/>
                    </a:moveTo>
                    <a:cubicBezTo>
                      <a:pt x="18" y="465"/>
                      <a:pt x="27" y="233"/>
                      <a:pt x="54" y="1"/>
                    </a:cubicBezTo>
                    <a:cubicBezTo>
                      <a:pt x="116" y="1"/>
                      <a:pt x="170" y="18"/>
                      <a:pt x="205" y="36"/>
                    </a:cubicBezTo>
                    <a:cubicBezTo>
                      <a:pt x="179" y="259"/>
                      <a:pt x="170" y="491"/>
                      <a:pt x="161" y="723"/>
                    </a:cubicBezTo>
                    <a:cubicBezTo>
                      <a:pt x="116" y="714"/>
                      <a:pt x="72" y="705"/>
                      <a:pt x="0" y="71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25" name="Google Shape;1725;p50"/>
              <p:cNvSpPr/>
              <p:nvPr/>
            </p:nvSpPr>
            <p:spPr>
              <a:xfrm>
                <a:off x="6029200" y="2458600"/>
                <a:ext cx="3375" cy="18750"/>
              </a:xfrm>
              <a:custGeom>
                <a:avLst/>
                <a:gdLst/>
                <a:ahLst/>
                <a:cxnLst/>
                <a:rect l="l" t="t" r="r" b="b"/>
                <a:pathLst>
                  <a:path w="135" h="750" extrusionOk="0">
                    <a:moveTo>
                      <a:pt x="1" y="687"/>
                    </a:moveTo>
                    <a:cubicBezTo>
                      <a:pt x="10" y="455"/>
                      <a:pt x="19" y="223"/>
                      <a:pt x="45" y="0"/>
                    </a:cubicBezTo>
                    <a:cubicBezTo>
                      <a:pt x="90" y="18"/>
                      <a:pt x="117" y="45"/>
                      <a:pt x="135" y="81"/>
                    </a:cubicBezTo>
                    <a:cubicBezTo>
                      <a:pt x="117" y="304"/>
                      <a:pt x="99" y="527"/>
                      <a:pt x="90" y="750"/>
                    </a:cubicBezTo>
                    <a:cubicBezTo>
                      <a:pt x="72" y="723"/>
                      <a:pt x="45" y="696"/>
                      <a:pt x="1" y="68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26" name="Google Shape;1726;p50"/>
              <p:cNvSpPr/>
              <p:nvPr/>
            </p:nvSpPr>
            <p:spPr>
              <a:xfrm>
                <a:off x="6031450" y="2460600"/>
                <a:ext cx="1800" cy="19425"/>
              </a:xfrm>
              <a:custGeom>
                <a:avLst/>
                <a:gdLst/>
                <a:ahLst/>
                <a:cxnLst/>
                <a:rect l="l" t="t" r="r" b="b"/>
                <a:pathLst>
                  <a:path w="72" h="777" extrusionOk="0">
                    <a:moveTo>
                      <a:pt x="0" y="670"/>
                    </a:moveTo>
                    <a:cubicBezTo>
                      <a:pt x="9" y="447"/>
                      <a:pt x="27" y="224"/>
                      <a:pt x="45" y="1"/>
                    </a:cubicBezTo>
                    <a:cubicBezTo>
                      <a:pt x="71" y="36"/>
                      <a:pt x="71" y="81"/>
                      <a:pt x="71" y="134"/>
                    </a:cubicBezTo>
                    <a:cubicBezTo>
                      <a:pt x="54" y="349"/>
                      <a:pt x="36" y="563"/>
                      <a:pt x="27" y="777"/>
                    </a:cubicBezTo>
                    <a:cubicBezTo>
                      <a:pt x="27" y="732"/>
                      <a:pt x="18" y="696"/>
                      <a:pt x="0" y="67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27" name="Google Shape;1727;p50"/>
              <p:cNvSpPr/>
              <p:nvPr/>
            </p:nvSpPr>
            <p:spPr>
              <a:xfrm>
                <a:off x="6021175" y="2403050"/>
                <a:ext cx="19875" cy="54900"/>
              </a:xfrm>
              <a:custGeom>
                <a:avLst/>
                <a:gdLst/>
                <a:ahLst/>
                <a:cxnLst/>
                <a:rect l="l" t="t" r="r" b="b"/>
                <a:pathLst>
                  <a:path w="795" h="2196" extrusionOk="0">
                    <a:moveTo>
                      <a:pt x="1" y="2196"/>
                    </a:moveTo>
                    <a:cubicBezTo>
                      <a:pt x="108" y="1375"/>
                      <a:pt x="322" y="652"/>
                      <a:pt x="625" y="1"/>
                    </a:cubicBezTo>
                    <a:cubicBezTo>
                      <a:pt x="688" y="1"/>
                      <a:pt x="741" y="10"/>
                      <a:pt x="795" y="19"/>
                    </a:cubicBezTo>
                    <a:cubicBezTo>
                      <a:pt x="500" y="679"/>
                      <a:pt x="322" y="1384"/>
                      <a:pt x="215" y="2187"/>
                    </a:cubicBezTo>
                    <a:cubicBezTo>
                      <a:pt x="152" y="2178"/>
                      <a:pt x="81" y="2178"/>
                      <a:pt x="1" y="219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28" name="Google Shape;1728;p50"/>
              <p:cNvSpPr/>
              <p:nvPr/>
            </p:nvSpPr>
            <p:spPr>
              <a:xfrm>
                <a:off x="6026525" y="2403500"/>
                <a:ext cx="17650" cy="55125"/>
              </a:xfrm>
              <a:custGeom>
                <a:avLst/>
                <a:gdLst/>
                <a:ahLst/>
                <a:cxnLst/>
                <a:rect l="l" t="t" r="r" b="b"/>
                <a:pathLst>
                  <a:path w="706" h="2205" extrusionOk="0">
                    <a:moveTo>
                      <a:pt x="1" y="2169"/>
                    </a:moveTo>
                    <a:cubicBezTo>
                      <a:pt x="108" y="1366"/>
                      <a:pt x="286" y="661"/>
                      <a:pt x="581" y="1"/>
                    </a:cubicBezTo>
                    <a:cubicBezTo>
                      <a:pt x="625" y="19"/>
                      <a:pt x="670" y="37"/>
                      <a:pt x="706" y="63"/>
                    </a:cubicBezTo>
                    <a:cubicBezTo>
                      <a:pt x="420" y="732"/>
                      <a:pt x="251" y="1437"/>
                      <a:pt x="152" y="2204"/>
                    </a:cubicBezTo>
                    <a:cubicBezTo>
                      <a:pt x="117" y="2186"/>
                      <a:pt x="63" y="2169"/>
                      <a:pt x="1" y="216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29" name="Google Shape;1729;p50"/>
              <p:cNvSpPr/>
              <p:nvPr/>
            </p:nvSpPr>
            <p:spPr>
              <a:xfrm>
                <a:off x="6030325" y="2405075"/>
                <a:ext cx="15425" cy="55550"/>
              </a:xfrm>
              <a:custGeom>
                <a:avLst/>
                <a:gdLst/>
                <a:ahLst/>
                <a:cxnLst/>
                <a:rect l="l" t="t" r="r" b="b"/>
                <a:pathLst>
                  <a:path w="617" h="2222" extrusionOk="0">
                    <a:moveTo>
                      <a:pt x="0" y="2141"/>
                    </a:moveTo>
                    <a:cubicBezTo>
                      <a:pt x="99" y="1374"/>
                      <a:pt x="268" y="669"/>
                      <a:pt x="554" y="0"/>
                    </a:cubicBezTo>
                    <a:cubicBezTo>
                      <a:pt x="580" y="27"/>
                      <a:pt x="607" y="54"/>
                      <a:pt x="616" y="89"/>
                    </a:cubicBezTo>
                    <a:cubicBezTo>
                      <a:pt x="348" y="776"/>
                      <a:pt x="179" y="1481"/>
                      <a:pt x="90" y="2222"/>
                    </a:cubicBezTo>
                    <a:cubicBezTo>
                      <a:pt x="72" y="2186"/>
                      <a:pt x="45" y="2159"/>
                      <a:pt x="0" y="214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30" name="Google Shape;1730;p50"/>
              <p:cNvSpPr/>
              <p:nvPr/>
            </p:nvSpPr>
            <p:spPr>
              <a:xfrm>
                <a:off x="6032550" y="2407300"/>
                <a:ext cx="13850" cy="56675"/>
              </a:xfrm>
              <a:custGeom>
                <a:avLst/>
                <a:gdLst/>
                <a:ahLst/>
                <a:cxnLst/>
                <a:rect l="l" t="t" r="r" b="b"/>
                <a:pathLst>
                  <a:path w="554" h="2267" extrusionOk="0">
                    <a:moveTo>
                      <a:pt x="1" y="2133"/>
                    </a:moveTo>
                    <a:cubicBezTo>
                      <a:pt x="90" y="1392"/>
                      <a:pt x="259" y="687"/>
                      <a:pt x="527" y="0"/>
                    </a:cubicBezTo>
                    <a:cubicBezTo>
                      <a:pt x="545" y="36"/>
                      <a:pt x="554" y="81"/>
                      <a:pt x="554" y="134"/>
                    </a:cubicBezTo>
                    <a:cubicBezTo>
                      <a:pt x="286" y="821"/>
                      <a:pt x="117" y="1535"/>
                      <a:pt x="27" y="2266"/>
                    </a:cubicBezTo>
                    <a:cubicBezTo>
                      <a:pt x="27" y="2213"/>
                      <a:pt x="27" y="2168"/>
                      <a:pt x="1" y="213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31" name="Google Shape;1731;p50"/>
              <p:cNvSpPr/>
              <p:nvPr/>
            </p:nvSpPr>
            <p:spPr>
              <a:xfrm>
                <a:off x="6036800" y="2358225"/>
                <a:ext cx="32125" cy="45300"/>
              </a:xfrm>
              <a:custGeom>
                <a:avLst/>
                <a:gdLst/>
                <a:ahLst/>
                <a:cxnLst/>
                <a:rect l="l" t="t" r="r" b="b"/>
                <a:pathLst>
                  <a:path w="1285" h="1812" extrusionOk="0">
                    <a:moveTo>
                      <a:pt x="0" y="1794"/>
                    </a:moveTo>
                    <a:cubicBezTo>
                      <a:pt x="303" y="1143"/>
                      <a:pt x="687" y="554"/>
                      <a:pt x="1142" y="10"/>
                    </a:cubicBezTo>
                    <a:cubicBezTo>
                      <a:pt x="1196" y="1"/>
                      <a:pt x="1249" y="1"/>
                      <a:pt x="1285" y="10"/>
                    </a:cubicBezTo>
                    <a:cubicBezTo>
                      <a:pt x="830" y="563"/>
                      <a:pt x="473" y="1152"/>
                      <a:pt x="170" y="1812"/>
                    </a:cubicBezTo>
                    <a:cubicBezTo>
                      <a:pt x="116" y="1803"/>
                      <a:pt x="63" y="1794"/>
                      <a:pt x="0" y="179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32" name="Google Shape;1732;p50"/>
              <p:cNvSpPr/>
              <p:nvPr/>
            </p:nvSpPr>
            <p:spPr>
              <a:xfrm>
                <a:off x="6041025" y="2358450"/>
                <a:ext cx="30575" cy="46650"/>
              </a:xfrm>
              <a:custGeom>
                <a:avLst/>
                <a:gdLst/>
                <a:ahLst/>
                <a:cxnLst/>
                <a:rect l="l" t="t" r="r" b="b"/>
                <a:pathLst>
                  <a:path w="1223" h="1866" extrusionOk="0">
                    <a:moveTo>
                      <a:pt x="1" y="1803"/>
                    </a:moveTo>
                    <a:cubicBezTo>
                      <a:pt x="304" y="1143"/>
                      <a:pt x="661" y="554"/>
                      <a:pt x="1116" y="1"/>
                    </a:cubicBezTo>
                    <a:cubicBezTo>
                      <a:pt x="1160" y="10"/>
                      <a:pt x="1196" y="19"/>
                      <a:pt x="1223" y="28"/>
                    </a:cubicBezTo>
                    <a:cubicBezTo>
                      <a:pt x="768" y="598"/>
                      <a:pt x="420" y="1196"/>
                      <a:pt x="126" y="1865"/>
                    </a:cubicBezTo>
                    <a:cubicBezTo>
                      <a:pt x="90" y="1839"/>
                      <a:pt x="45" y="1821"/>
                      <a:pt x="1" y="180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33" name="Google Shape;1733;p50"/>
              <p:cNvSpPr/>
              <p:nvPr/>
            </p:nvSpPr>
            <p:spPr>
              <a:xfrm>
                <a:off x="6044150" y="2359125"/>
                <a:ext cx="29025" cy="48200"/>
              </a:xfrm>
              <a:custGeom>
                <a:avLst/>
                <a:gdLst/>
                <a:ahLst/>
                <a:cxnLst/>
                <a:rect l="l" t="t" r="r" b="b"/>
                <a:pathLst>
                  <a:path w="1161" h="1928" extrusionOk="0">
                    <a:moveTo>
                      <a:pt x="1" y="1838"/>
                    </a:moveTo>
                    <a:cubicBezTo>
                      <a:pt x="295" y="1169"/>
                      <a:pt x="643" y="571"/>
                      <a:pt x="1098" y="1"/>
                    </a:cubicBezTo>
                    <a:cubicBezTo>
                      <a:pt x="1125" y="18"/>
                      <a:pt x="1151" y="36"/>
                      <a:pt x="1160" y="63"/>
                    </a:cubicBezTo>
                    <a:cubicBezTo>
                      <a:pt x="705" y="643"/>
                      <a:pt x="357" y="1258"/>
                      <a:pt x="63" y="1927"/>
                    </a:cubicBezTo>
                    <a:cubicBezTo>
                      <a:pt x="54" y="1892"/>
                      <a:pt x="27" y="1865"/>
                      <a:pt x="1" y="183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34" name="Google Shape;1734;p50"/>
              <p:cNvSpPr/>
              <p:nvPr/>
            </p:nvSpPr>
            <p:spPr>
              <a:xfrm>
                <a:off x="6045725" y="2360675"/>
                <a:ext cx="28325" cy="50000"/>
              </a:xfrm>
              <a:custGeom>
                <a:avLst/>
                <a:gdLst/>
                <a:ahLst/>
                <a:cxnLst/>
                <a:rect l="l" t="t" r="r" b="b"/>
                <a:pathLst>
                  <a:path w="1133" h="2000" extrusionOk="0">
                    <a:moveTo>
                      <a:pt x="0" y="1865"/>
                    </a:moveTo>
                    <a:cubicBezTo>
                      <a:pt x="294" y="1196"/>
                      <a:pt x="642" y="581"/>
                      <a:pt x="1097" y="1"/>
                    </a:cubicBezTo>
                    <a:cubicBezTo>
                      <a:pt x="1115" y="28"/>
                      <a:pt x="1124" y="55"/>
                      <a:pt x="1133" y="90"/>
                    </a:cubicBezTo>
                    <a:cubicBezTo>
                      <a:pt x="669" y="670"/>
                      <a:pt x="312" y="1321"/>
                      <a:pt x="27" y="1999"/>
                    </a:cubicBezTo>
                    <a:cubicBezTo>
                      <a:pt x="27" y="1946"/>
                      <a:pt x="18" y="1901"/>
                      <a:pt x="0" y="186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35" name="Google Shape;1735;p50"/>
              <p:cNvSpPr/>
              <p:nvPr/>
            </p:nvSpPr>
            <p:spPr>
              <a:xfrm>
                <a:off x="6065350" y="2320100"/>
                <a:ext cx="41500" cy="38375"/>
              </a:xfrm>
              <a:custGeom>
                <a:avLst/>
                <a:gdLst/>
                <a:ahLst/>
                <a:cxnLst/>
                <a:rect l="l" t="t" r="r" b="b"/>
                <a:pathLst>
                  <a:path w="1660" h="1535" extrusionOk="0">
                    <a:moveTo>
                      <a:pt x="0" y="1535"/>
                    </a:moveTo>
                    <a:cubicBezTo>
                      <a:pt x="455" y="991"/>
                      <a:pt x="981" y="482"/>
                      <a:pt x="1534" y="0"/>
                    </a:cubicBezTo>
                    <a:cubicBezTo>
                      <a:pt x="1579" y="0"/>
                      <a:pt x="1624" y="0"/>
                      <a:pt x="1659" y="0"/>
                    </a:cubicBezTo>
                    <a:cubicBezTo>
                      <a:pt x="1106" y="482"/>
                      <a:pt x="598" y="982"/>
                      <a:pt x="143" y="1535"/>
                    </a:cubicBezTo>
                    <a:cubicBezTo>
                      <a:pt x="107" y="1526"/>
                      <a:pt x="54" y="1526"/>
                      <a:pt x="0" y="153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36" name="Google Shape;1736;p50"/>
              <p:cNvSpPr/>
              <p:nvPr/>
            </p:nvSpPr>
            <p:spPr>
              <a:xfrm>
                <a:off x="6068900" y="2320100"/>
                <a:ext cx="40625" cy="39050"/>
              </a:xfrm>
              <a:custGeom>
                <a:avLst/>
                <a:gdLst/>
                <a:ahLst/>
                <a:cxnLst/>
                <a:rect l="l" t="t" r="r" b="b"/>
                <a:pathLst>
                  <a:path w="1625" h="1562" extrusionOk="0">
                    <a:moveTo>
                      <a:pt x="1" y="1535"/>
                    </a:moveTo>
                    <a:cubicBezTo>
                      <a:pt x="456" y="982"/>
                      <a:pt x="964" y="482"/>
                      <a:pt x="1517" y="0"/>
                    </a:cubicBezTo>
                    <a:cubicBezTo>
                      <a:pt x="1562" y="0"/>
                      <a:pt x="1589" y="9"/>
                      <a:pt x="1624" y="18"/>
                    </a:cubicBezTo>
                    <a:cubicBezTo>
                      <a:pt x="1053" y="500"/>
                      <a:pt x="563" y="1000"/>
                      <a:pt x="108" y="1562"/>
                    </a:cubicBezTo>
                    <a:cubicBezTo>
                      <a:pt x="81" y="1553"/>
                      <a:pt x="45" y="1544"/>
                      <a:pt x="1" y="153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37" name="Google Shape;1737;p50"/>
              <p:cNvSpPr/>
              <p:nvPr/>
            </p:nvSpPr>
            <p:spPr>
              <a:xfrm>
                <a:off x="6071575" y="2320550"/>
                <a:ext cx="39725" cy="40150"/>
              </a:xfrm>
              <a:custGeom>
                <a:avLst/>
                <a:gdLst/>
                <a:ahLst/>
                <a:cxnLst/>
                <a:rect l="l" t="t" r="r" b="b"/>
                <a:pathLst>
                  <a:path w="1589" h="1606" extrusionOk="0">
                    <a:moveTo>
                      <a:pt x="1" y="1544"/>
                    </a:moveTo>
                    <a:cubicBezTo>
                      <a:pt x="456" y="982"/>
                      <a:pt x="946" y="482"/>
                      <a:pt x="1517" y="0"/>
                    </a:cubicBezTo>
                    <a:cubicBezTo>
                      <a:pt x="1544" y="9"/>
                      <a:pt x="1571" y="18"/>
                      <a:pt x="1589" y="36"/>
                    </a:cubicBezTo>
                    <a:cubicBezTo>
                      <a:pt x="1018" y="518"/>
                      <a:pt x="527" y="1026"/>
                      <a:pt x="63" y="1606"/>
                    </a:cubicBezTo>
                    <a:cubicBezTo>
                      <a:pt x="54" y="1579"/>
                      <a:pt x="28" y="1561"/>
                      <a:pt x="1" y="154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38" name="Google Shape;1738;p50"/>
              <p:cNvSpPr/>
              <p:nvPr/>
            </p:nvSpPr>
            <p:spPr>
              <a:xfrm>
                <a:off x="6073150" y="2321425"/>
                <a:ext cx="39500" cy="41525"/>
              </a:xfrm>
              <a:custGeom>
                <a:avLst/>
                <a:gdLst/>
                <a:ahLst/>
                <a:cxnLst/>
                <a:rect l="l" t="t" r="r" b="b"/>
                <a:pathLst>
                  <a:path w="1580" h="1661" extrusionOk="0">
                    <a:moveTo>
                      <a:pt x="0" y="1571"/>
                    </a:moveTo>
                    <a:cubicBezTo>
                      <a:pt x="464" y="991"/>
                      <a:pt x="955" y="483"/>
                      <a:pt x="1526" y="1"/>
                    </a:cubicBezTo>
                    <a:cubicBezTo>
                      <a:pt x="1544" y="19"/>
                      <a:pt x="1561" y="37"/>
                      <a:pt x="1579" y="54"/>
                    </a:cubicBezTo>
                    <a:cubicBezTo>
                      <a:pt x="1008" y="536"/>
                      <a:pt x="491" y="1071"/>
                      <a:pt x="36" y="1660"/>
                    </a:cubicBezTo>
                    <a:cubicBezTo>
                      <a:pt x="27" y="1625"/>
                      <a:pt x="18" y="1598"/>
                      <a:pt x="0" y="157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39" name="Google Shape;1739;p50"/>
              <p:cNvSpPr/>
              <p:nvPr/>
            </p:nvSpPr>
            <p:spPr>
              <a:xfrm>
                <a:off x="6103700" y="2284425"/>
                <a:ext cx="49750" cy="36150"/>
              </a:xfrm>
              <a:custGeom>
                <a:avLst/>
                <a:gdLst/>
                <a:ahLst/>
                <a:cxnLst/>
                <a:rect l="l" t="t" r="r" b="b"/>
                <a:pathLst>
                  <a:path w="1990" h="1446" extrusionOk="0">
                    <a:moveTo>
                      <a:pt x="0" y="1427"/>
                    </a:moveTo>
                    <a:cubicBezTo>
                      <a:pt x="90" y="1418"/>
                      <a:pt x="170" y="1427"/>
                      <a:pt x="232" y="1445"/>
                    </a:cubicBezTo>
                    <a:cubicBezTo>
                      <a:pt x="794" y="963"/>
                      <a:pt x="1383" y="526"/>
                      <a:pt x="1990" y="80"/>
                    </a:cubicBezTo>
                    <a:cubicBezTo>
                      <a:pt x="1919" y="54"/>
                      <a:pt x="1847" y="27"/>
                      <a:pt x="1776" y="0"/>
                    </a:cubicBezTo>
                    <a:cubicBezTo>
                      <a:pt x="1160" y="473"/>
                      <a:pt x="563" y="946"/>
                      <a:pt x="0" y="142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40" name="Google Shape;1740;p50"/>
              <p:cNvSpPr/>
              <p:nvPr/>
            </p:nvSpPr>
            <p:spPr>
              <a:xfrm>
                <a:off x="6148075" y="2247400"/>
                <a:ext cx="50225" cy="39050"/>
              </a:xfrm>
              <a:custGeom>
                <a:avLst/>
                <a:gdLst/>
                <a:ahLst/>
                <a:cxnLst/>
                <a:rect l="l" t="t" r="r" b="b"/>
                <a:pathLst>
                  <a:path w="2009" h="1562" extrusionOk="0">
                    <a:moveTo>
                      <a:pt x="1" y="1481"/>
                    </a:moveTo>
                    <a:cubicBezTo>
                      <a:pt x="72" y="1508"/>
                      <a:pt x="144" y="1535"/>
                      <a:pt x="215" y="1561"/>
                    </a:cubicBezTo>
                    <a:cubicBezTo>
                      <a:pt x="813" y="1124"/>
                      <a:pt x="1419" y="678"/>
                      <a:pt x="2008" y="179"/>
                    </a:cubicBezTo>
                    <a:cubicBezTo>
                      <a:pt x="1954" y="116"/>
                      <a:pt x="1901" y="63"/>
                      <a:pt x="1847" y="0"/>
                    </a:cubicBezTo>
                    <a:cubicBezTo>
                      <a:pt x="1241" y="518"/>
                      <a:pt x="616" y="1008"/>
                      <a:pt x="1" y="148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41" name="Google Shape;1741;p50"/>
              <p:cNvSpPr/>
              <p:nvPr/>
            </p:nvSpPr>
            <p:spPr>
              <a:xfrm>
                <a:off x="6109500" y="2251850"/>
                <a:ext cx="92800" cy="70950"/>
              </a:xfrm>
              <a:custGeom>
                <a:avLst/>
                <a:gdLst/>
                <a:ahLst/>
                <a:cxnLst/>
                <a:rect l="l" t="t" r="r" b="b"/>
                <a:pathLst>
                  <a:path w="3712" h="2838" extrusionOk="0">
                    <a:moveTo>
                      <a:pt x="0" y="2748"/>
                    </a:moveTo>
                    <a:cubicBezTo>
                      <a:pt x="1124" y="1776"/>
                      <a:pt x="2373" y="1000"/>
                      <a:pt x="3551" y="1"/>
                    </a:cubicBezTo>
                    <a:cubicBezTo>
                      <a:pt x="3605" y="54"/>
                      <a:pt x="3658" y="117"/>
                      <a:pt x="3712" y="170"/>
                    </a:cubicBezTo>
                    <a:cubicBezTo>
                      <a:pt x="2579" y="1142"/>
                      <a:pt x="1258" y="1874"/>
                      <a:pt x="125" y="2837"/>
                    </a:cubicBezTo>
                    <a:cubicBezTo>
                      <a:pt x="99" y="2793"/>
                      <a:pt x="54" y="2766"/>
                      <a:pt x="0" y="274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42" name="Google Shape;1742;p50"/>
              <p:cNvSpPr/>
              <p:nvPr/>
            </p:nvSpPr>
            <p:spPr>
              <a:xfrm>
                <a:off x="6032100" y="2461275"/>
                <a:ext cx="14525" cy="18975"/>
              </a:xfrm>
              <a:custGeom>
                <a:avLst/>
                <a:gdLst/>
                <a:ahLst/>
                <a:cxnLst/>
                <a:rect l="l" t="t" r="r" b="b"/>
                <a:pathLst>
                  <a:path w="581" h="759" extrusionOk="0">
                    <a:moveTo>
                      <a:pt x="1" y="750"/>
                    </a:moveTo>
                    <a:cubicBezTo>
                      <a:pt x="188" y="759"/>
                      <a:pt x="367" y="732"/>
                      <a:pt x="509" y="687"/>
                    </a:cubicBezTo>
                    <a:cubicBezTo>
                      <a:pt x="527" y="446"/>
                      <a:pt x="545" y="214"/>
                      <a:pt x="581" y="0"/>
                    </a:cubicBezTo>
                    <a:cubicBezTo>
                      <a:pt x="429" y="63"/>
                      <a:pt x="242" y="98"/>
                      <a:pt x="45" y="107"/>
                    </a:cubicBezTo>
                    <a:cubicBezTo>
                      <a:pt x="28" y="322"/>
                      <a:pt x="10" y="536"/>
                      <a:pt x="1" y="75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43" name="Google Shape;1743;p50"/>
              <p:cNvSpPr/>
              <p:nvPr/>
            </p:nvSpPr>
            <p:spPr>
              <a:xfrm>
                <a:off x="6033225" y="2410425"/>
                <a:ext cx="28575" cy="53550"/>
              </a:xfrm>
              <a:custGeom>
                <a:avLst/>
                <a:gdLst/>
                <a:ahLst/>
                <a:cxnLst/>
                <a:rect l="l" t="t" r="r" b="b"/>
                <a:pathLst>
                  <a:path w="1143" h="2142" extrusionOk="0">
                    <a:moveTo>
                      <a:pt x="0" y="2141"/>
                    </a:moveTo>
                    <a:cubicBezTo>
                      <a:pt x="197" y="2132"/>
                      <a:pt x="384" y="2097"/>
                      <a:pt x="536" y="2034"/>
                    </a:cubicBezTo>
                    <a:cubicBezTo>
                      <a:pt x="643" y="1276"/>
                      <a:pt x="848" y="607"/>
                      <a:pt x="1142" y="0"/>
                    </a:cubicBezTo>
                    <a:cubicBezTo>
                      <a:pt x="955" y="27"/>
                      <a:pt x="741" y="27"/>
                      <a:pt x="527" y="9"/>
                    </a:cubicBezTo>
                    <a:cubicBezTo>
                      <a:pt x="259" y="696"/>
                      <a:pt x="90" y="1410"/>
                      <a:pt x="0" y="214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44" name="Google Shape;1744;p50"/>
              <p:cNvSpPr/>
              <p:nvPr/>
            </p:nvSpPr>
            <p:spPr>
              <a:xfrm>
                <a:off x="6046375" y="2362925"/>
                <a:ext cx="42850" cy="48200"/>
              </a:xfrm>
              <a:custGeom>
                <a:avLst/>
                <a:gdLst/>
                <a:ahLst/>
                <a:cxnLst/>
                <a:rect l="l" t="t" r="r" b="b"/>
                <a:pathLst>
                  <a:path w="1714" h="1928" extrusionOk="0">
                    <a:moveTo>
                      <a:pt x="1" y="1909"/>
                    </a:moveTo>
                    <a:cubicBezTo>
                      <a:pt x="215" y="1927"/>
                      <a:pt x="429" y="1927"/>
                      <a:pt x="616" y="1900"/>
                    </a:cubicBezTo>
                    <a:cubicBezTo>
                      <a:pt x="911" y="1285"/>
                      <a:pt x="1285" y="741"/>
                      <a:pt x="1714" y="241"/>
                    </a:cubicBezTo>
                    <a:cubicBezTo>
                      <a:pt x="1526" y="179"/>
                      <a:pt x="1321" y="89"/>
                      <a:pt x="1107" y="0"/>
                    </a:cubicBezTo>
                    <a:cubicBezTo>
                      <a:pt x="643" y="580"/>
                      <a:pt x="286" y="1231"/>
                      <a:pt x="1" y="190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45" name="Google Shape;1745;p50"/>
              <p:cNvSpPr/>
              <p:nvPr/>
            </p:nvSpPr>
            <p:spPr>
              <a:xfrm>
                <a:off x="6074025" y="2322775"/>
                <a:ext cx="51550" cy="46200"/>
              </a:xfrm>
              <a:custGeom>
                <a:avLst/>
                <a:gdLst/>
                <a:ahLst/>
                <a:cxnLst/>
                <a:rect l="l" t="t" r="r" b="b"/>
                <a:pathLst>
                  <a:path w="2062" h="1848" extrusionOk="0">
                    <a:moveTo>
                      <a:pt x="1" y="1606"/>
                    </a:moveTo>
                    <a:cubicBezTo>
                      <a:pt x="215" y="1695"/>
                      <a:pt x="420" y="1785"/>
                      <a:pt x="608" y="1847"/>
                    </a:cubicBezTo>
                    <a:cubicBezTo>
                      <a:pt x="1045" y="1339"/>
                      <a:pt x="1535" y="866"/>
                      <a:pt x="2062" y="420"/>
                    </a:cubicBezTo>
                    <a:cubicBezTo>
                      <a:pt x="1901" y="295"/>
                      <a:pt x="1723" y="152"/>
                      <a:pt x="1544" y="0"/>
                    </a:cubicBezTo>
                    <a:cubicBezTo>
                      <a:pt x="973" y="482"/>
                      <a:pt x="456" y="1017"/>
                      <a:pt x="1" y="160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46" name="Google Shape;1746;p50"/>
              <p:cNvSpPr/>
              <p:nvPr/>
            </p:nvSpPr>
            <p:spPr>
              <a:xfrm>
                <a:off x="6112625" y="2256100"/>
                <a:ext cx="97475" cy="77175"/>
              </a:xfrm>
              <a:custGeom>
                <a:avLst/>
                <a:gdLst/>
                <a:ahLst/>
                <a:cxnLst/>
                <a:rect l="l" t="t" r="r" b="b"/>
                <a:pathLst>
                  <a:path w="3899" h="3087" extrusionOk="0">
                    <a:moveTo>
                      <a:pt x="0" y="2667"/>
                    </a:moveTo>
                    <a:cubicBezTo>
                      <a:pt x="179" y="2819"/>
                      <a:pt x="357" y="2962"/>
                      <a:pt x="518" y="3087"/>
                    </a:cubicBezTo>
                    <a:cubicBezTo>
                      <a:pt x="1579" y="2177"/>
                      <a:pt x="2766" y="1329"/>
                      <a:pt x="3899" y="348"/>
                    </a:cubicBezTo>
                    <a:cubicBezTo>
                      <a:pt x="3792" y="232"/>
                      <a:pt x="3685" y="116"/>
                      <a:pt x="3587" y="0"/>
                    </a:cubicBezTo>
                    <a:cubicBezTo>
                      <a:pt x="2454" y="972"/>
                      <a:pt x="1133" y="1704"/>
                      <a:pt x="0" y="266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47" name="Google Shape;1747;p50"/>
              <p:cNvSpPr/>
              <p:nvPr/>
            </p:nvSpPr>
            <p:spPr>
              <a:xfrm>
                <a:off x="6044825" y="2355100"/>
                <a:ext cx="66025" cy="123375"/>
              </a:xfrm>
              <a:custGeom>
                <a:avLst/>
                <a:gdLst/>
                <a:ahLst/>
                <a:cxnLst/>
                <a:rect l="l" t="t" r="r" b="b"/>
                <a:pathLst>
                  <a:path w="2641" h="4935" extrusionOk="0">
                    <a:moveTo>
                      <a:pt x="0" y="4934"/>
                    </a:moveTo>
                    <a:cubicBezTo>
                      <a:pt x="232" y="4845"/>
                      <a:pt x="375" y="4604"/>
                      <a:pt x="455" y="4426"/>
                    </a:cubicBezTo>
                    <a:cubicBezTo>
                      <a:pt x="669" y="2749"/>
                      <a:pt x="1437" y="1214"/>
                      <a:pt x="2641" y="1"/>
                    </a:cubicBezTo>
                    <a:cubicBezTo>
                      <a:pt x="2525" y="46"/>
                      <a:pt x="2373" y="117"/>
                      <a:pt x="2177" y="117"/>
                    </a:cubicBezTo>
                    <a:cubicBezTo>
                      <a:pt x="982" y="1366"/>
                      <a:pt x="116" y="2829"/>
                      <a:pt x="0" y="493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48" name="Google Shape;1748;p50"/>
              <p:cNvSpPr/>
              <p:nvPr/>
            </p:nvSpPr>
            <p:spPr>
              <a:xfrm>
                <a:off x="6099250" y="2264775"/>
                <a:ext cx="117100" cy="93250"/>
              </a:xfrm>
              <a:custGeom>
                <a:avLst/>
                <a:gdLst/>
                <a:ahLst/>
                <a:cxnLst/>
                <a:rect l="l" t="t" r="r" b="b"/>
                <a:pathLst>
                  <a:path w="4684" h="3730" extrusionOk="0">
                    <a:moveTo>
                      <a:pt x="0" y="3730"/>
                    </a:moveTo>
                    <a:cubicBezTo>
                      <a:pt x="196" y="3730"/>
                      <a:pt x="348" y="3659"/>
                      <a:pt x="464" y="3614"/>
                    </a:cubicBezTo>
                    <a:cubicBezTo>
                      <a:pt x="1731" y="2329"/>
                      <a:pt x="3337" y="1464"/>
                      <a:pt x="4684" y="278"/>
                    </a:cubicBezTo>
                    <a:cubicBezTo>
                      <a:pt x="4603" y="188"/>
                      <a:pt x="4514" y="90"/>
                      <a:pt x="4434" y="1"/>
                    </a:cubicBezTo>
                    <a:cubicBezTo>
                      <a:pt x="2908" y="1330"/>
                      <a:pt x="1267" y="2410"/>
                      <a:pt x="0" y="373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49" name="Google Shape;1749;p50"/>
              <p:cNvSpPr/>
              <p:nvPr/>
            </p:nvSpPr>
            <p:spPr>
              <a:xfrm>
                <a:off x="6188000" y="2078550"/>
                <a:ext cx="69175" cy="168875"/>
              </a:xfrm>
              <a:custGeom>
                <a:avLst/>
                <a:gdLst/>
                <a:ahLst/>
                <a:cxnLst/>
                <a:rect l="l" t="t" r="r" b="b"/>
                <a:pathLst>
                  <a:path w="2767" h="6755" extrusionOk="0">
                    <a:moveTo>
                      <a:pt x="1" y="6478"/>
                    </a:moveTo>
                    <a:cubicBezTo>
                      <a:pt x="81" y="6576"/>
                      <a:pt x="170" y="6665"/>
                      <a:pt x="250" y="6754"/>
                    </a:cubicBezTo>
                    <a:cubicBezTo>
                      <a:pt x="2195" y="5095"/>
                      <a:pt x="2722" y="2410"/>
                      <a:pt x="2766" y="1"/>
                    </a:cubicBezTo>
                    <a:cubicBezTo>
                      <a:pt x="2713" y="28"/>
                      <a:pt x="2597" y="63"/>
                      <a:pt x="2472" y="135"/>
                    </a:cubicBezTo>
                    <a:cubicBezTo>
                      <a:pt x="2383" y="2392"/>
                      <a:pt x="1829" y="4934"/>
                      <a:pt x="1" y="647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50" name="Google Shape;1750;p50"/>
              <p:cNvSpPr/>
              <p:nvPr/>
            </p:nvSpPr>
            <p:spPr>
              <a:xfrm>
                <a:off x="6194250" y="2204800"/>
                <a:ext cx="43075" cy="51325"/>
              </a:xfrm>
              <a:custGeom>
                <a:avLst/>
                <a:gdLst/>
                <a:ahLst/>
                <a:cxnLst/>
                <a:rect l="l" t="t" r="r" b="b"/>
                <a:pathLst>
                  <a:path w="1723" h="2053" extrusionOk="0">
                    <a:moveTo>
                      <a:pt x="0" y="1704"/>
                    </a:moveTo>
                    <a:cubicBezTo>
                      <a:pt x="107" y="1820"/>
                      <a:pt x="215" y="1936"/>
                      <a:pt x="322" y="2052"/>
                    </a:cubicBezTo>
                    <a:cubicBezTo>
                      <a:pt x="875" y="1561"/>
                      <a:pt x="1374" y="999"/>
                      <a:pt x="1722" y="348"/>
                    </a:cubicBezTo>
                    <a:cubicBezTo>
                      <a:pt x="1615" y="232"/>
                      <a:pt x="1499" y="116"/>
                      <a:pt x="1374" y="0"/>
                    </a:cubicBezTo>
                    <a:cubicBezTo>
                      <a:pt x="1026" y="634"/>
                      <a:pt x="580" y="1213"/>
                      <a:pt x="0" y="170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51" name="Google Shape;1751;p50"/>
              <p:cNvSpPr/>
              <p:nvPr/>
            </p:nvSpPr>
            <p:spPr>
              <a:xfrm>
                <a:off x="6228600" y="2154400"/>
                <a:ext cx="27450" cy="59125"/>
              </a:xfrm>
              <a:custGeom>
                <a:avLst/>
                <a:gdLst/>
                <a:ahLst/>
                <a:cxnLst/>
                <a:rect l="l" t="t" r="r" b="b"/>
                <a:pathLst>
                  <a:path w="1098" h="2365" extrusionOk="0">
                    <a:moveTo>
                      <a:pt x="0" y="2016"/>
                    </a:moveTo>
                    <a:cubicBezTo>
                      <a:pt x="125" y="2132"/>
                      <a:pt x="241" y="2248"/>
                      <a:pt x="348" y="2364"/>
                    </a:cubicBezTo>
                    <a:cubicBezTo>
                      <a:pt x="696" y="1713"/>
                      <a:pt x="910" y="999"/>
                      <a:pt x="1098" y="294"/>
                    </a:cubicBezTo>
                    <a:cubicBezTo>
                      <a:pt x="999" y="196"/>
                      <a:pt x="892" y="98"/>
                      <a:pt x="776" y="0"/>
                    </a:cubicBezTo>
                    <a:cubicBezTo>
                      <a:pt x="598" y="705"/>
                      <a:pt x="348" y="1392"/>
                      <a:pt x="0" y="201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52" name="Google Shape;1752;p50"/>
              <p:cNvSpPr/>
              <p:nvPr/>
            </p:nvSpPr>
            <p:spPr>
              <a:xfrm>
                <a:off x="6248000" y="2078550"/>
                <a:ext cx="18100" cy="83225"/>
              </a:xfrm>
              <a:custGeom>
                <a:avLst/>
                <a:gdLst/>
                <a:ahLst/>
                <a:cxnLst/>
                <a:rect l="l" t="t" r="r" b="b"/>
                <a:pathLst>
                  <a:path w="724" h="3329" extrusionOk="0">
                    <a:moveTo>
                      <a:pt x="0" y="3034"/>
                    </a:moveTo>
                    <a:cubicBezTo>
                      <a:pt x="116" y="3132"/>
                      <a:pt x="223" y="3230"/>
                      <a:pt x="322" y="3328"/>
                    </a:cubicBezTo>
                    <a:cubicBezTo>
                      <a:pt x="598" y="2311"/>
                      <a:pt x="705" y="1277"/>
                      <a:pt x="723" y="233"/>
                    </a:cubicBezTo>
                    <a:cubicBezTo>
                      <a:pt x="625" y="153"/>
                      <a:pt x="500" y="72"/>
                      <a:pt x="366" y="1"/>
                    </a:cubicBezTo>
                    <a:cubicBezTo>
                      <a:pt x="348" y="1000"/>
                      <a:pt x="250" y="2044"/>
                      <a:pt x="0" y="303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53" name="Google Shape;1753;p50"/>
              <p:cNvSpPr/>
              <p:nvPr/>
            </p:nvSpPr>
            <p:spPr>
              <a:xfrm>
                <a:off x="6202275" y="2213500"/>
                <a:ext cx="42850" cy="51300"/>
              </a:xfrm>
              <a:custGeom>
                <a:avLst/>
                <a:gdLst/>
                <a:ahLst/>
                <a:cxnLst/>
                <a:rect l="l" t="t" r="r" b="b"/>
                <a:pathLst>
                  <a:path w="1714" h="2052" extrusionOk="0">
                    <a:moveTo>
                      <a:pt x="1" y="1704"/>
                    </a:moveTo>
                    <a:cubicBezTo>
                      <a:pt x="99" y="1820"/>
                      <a:pt x="206" y="1936"/>
                      <a:pt x="313" y="2052"/>
                    </a:cubicBezTo>
                    <a:cubicBezTo>
                      <a:pt x="893" y="1535"/>
                      <a:pt x="1348" y="946"/>
                      <a:pt x="1713" y="303"/>
                    </a:cubicBezTo>
                    <a:cubicBezTo>
                      <a:pt x="1615" y="196"/>
                      <a:pt x="1508" y="98"/>
                      <a:pt x="1401" y="0"/>
                    </a:cubicBezTo>
                    <a:cubicBezTo>
                      <a:pt x="1053" y="651"/>
                      <a:pt x="554" y="1213"/>
                      <a:pt x="1" y="170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54" name="Google Shape;1754;p50"/>
              <p:cNvSpPr/>
              <p:nvPr/>
            </p:nvSpPr>
            <p:spPr>
              <a:xfrm>
                <a:off x="6237300" y="2161750"/>
                <a:ext cx="28125" cy="59350"/>
              </a:xfrm>
              <a:custGeom>
                <a:avLst/>
                <a:gdLst/>
                <a:ahLst/>
                <a:cxnLst/>
                <a:rect l="l" t="t" r="r" b="b"/>
                <a:pathLst>
                  <a:path w="1125" h="2374" extrusionOk="0">
                    <a:moveTo>
                      <a:pt x="0" y="2070"/>
                    </a:moveTo>
                    <a:cubicBezTo>
                      <a:pt x="107" y="2168"/>
                      <a:pt x="214" y="2266"/>
                      <a:pt x="312" y="2373"/>
                    </a:cubicBezTo>
                    <a:cubicBezTo>
                      <a:pt x="678" y="1731"/>
                      <a:pt x="937" y="1044"/>
                      <a:pt x="1124" y="331"/>
                    </a:cubicBezTo>
                    <a:cubicBezTo>
                      <a:pt x="1008" y="215"/>
                      <a:pt x="883" y="108"/>
                      <a:pt x="750" y="0"/>
                    </a:cubicBezTo>
                    <a:cubicBezTo>
                      <a:pt x="562" y="705"/>
                      <a:pt x="348" y="1419"/>
                      <a:pt x="0" y="207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55" name="Google Shape;1755;p50"/>
              <p:cNvSpPr/>
              <p:nvPr/>
            </p:nvSpPr>
            <p:spPr>
              <a:xfrm>
                <a:off x="6256025" y="2084350"/>
                <a:ext cx="19200" cy="85675"/>
              </a:xfrm>
              <a:custGeom>
                <a:avLst/>
                <a:gdLst/>
                <a:ahLst/>
                <a:cxnLst/>
                <a:rect l="l" t="t" r="r" b="b"/>
                <a:pathLst>
                  <a:path w="768" h="3427" extrusionOk="0">
                    <a:moveTo>
                      <a:pt x="1" y="3096"/>
                    </a:moveTo>
                    <a:cubicBezTo>
                      <a:pt x="134" y="3204"/>
                      <a:pt x="259" y="3311"/>
                      <a:pt x="375" y="3427"/>
                    </a:cubicBezTo>
                    <a:cubicBezTo>
                      <a:pt x="643" y="2418"/>
                      <a:pt x="750" y="1357"/>
                      <a:pt x="768" y="331"/>
                    </a:cubicBezTo>
                    <a:cubicBezTo>
                      <a:pt x="661" y="206"/>
                      <a:pt x="536" y="108"/>
                      <a:pt x="402" y="1"/>
                    </a:cubicBezTo>
                    <a:cubicBezTo>
                      <a:pt x="384" y="1045"/>
                      <a:pt x="277" y="2079"/>
                      <a:pt x="1" y="309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56" name="Google Shape;1756;p50"/>
              <p:cNvSpPr/>
              <p:nvPr/>
            </p:nvSpPr>
            <p:spPr>
              <a:xfrm>
                <a:off x="6210075" y="2092600"/>
                <a:ext cx="72300" cy="179125"/>
              </a:xfrm>
              <a:custGeom>
                <a:avLst/>
                <a:gdLst/>
                <a:ahLst/>
                <a:cxnLst/>
                <a:rect l="l" t="t" r="r" b="b"/>
                <a:pathLst>
                  <a:path w="2892" h="7165" extrusionOk="0">
                    <a:moveTo>
                      <a:pt x="1" y="6888"/>
                    </a:moveTo>
                    <a:cubicBezTo>
                      <a:pt x="81" y="6977"/>
                      <a:pt x="170" y="7075"/>
                      <a:pt x="251" y="7165"/>
                    </a:cubicBezTo>
                    <a:cubicBezTo>
                      <a:pt x="2133" y="5461"/>
                      <a:pt x="2784" y="2981"/>
                      <a:pt x="2891" y="563"/>
                    </a:cubicBezTo>
                    <a:cubicBezTo>
                      <a:pt x="2820" y="358"/>
                      <a:pt x="2722" y="153"/>
                      <a:pt x="2606" y="1"/>
                    </a:cubicBezTo>
                    <a:cubicBezTo>
                      <a:pt x="2579" y="2490"/>
                      <a:pt x="1963" y="5148"/>
                      <a:pt x="1" y="688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57" name="Google Shape;1757;p50"/>
              <p:cNvSpPr/>
              <p:nvPr/>
            </p:nvSpPr>
            <p:spPr>
              <a:xfrm>
                <a:off x="6248900" y="1950550"/>
                <a:ext cx="16300" cy="131375"/>
              </a:xfrm>
              <a:custGeom>
                <a:avLst/>
                <a:gdLst/>
                <a:ahLst/>
                <a:cxnLst/>
                <a:rect l="l" t="t" r="r" b="b"/>
                <a:pathLst>
                  <a:path w="652" h="5255" extrusionOk="0">
                    <a:moveTo>
                      <a:pt x="36" y="5255"/>
                    </a:moveTo>
                    <a:cubicBezTo>
                      <a:pt x="161" y="5183"/>
                      <a:pt x="277" y="5148"/>
                      <a:pt x="330" y="5121"/>
                    </a:cubicBezTo>
                    <a:cubicBezTo>
                      <a:pt x="357" y="3203"/>
                      <a:pt x="232" y="1490"/>
                      <a:pt x="651" y="0"/>
                    </a:cubicBezTo>
                    <a:cubicBezTo>
                      <a:pt x="571" y="63"/>
                      <a:pt x="402" y="152"/>
                      <a:pt x="214" y="277"/>
                    </a:cubicBezTo>
                    <a:cubicBezTo>
                      <a:pt x="0" y="1936"/>
                      <a:pt x="107" y="3595"/>
                      <a:pt x="36" y="525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58" name="Google Shape;1758;p50"/>
              <p:cNvSpPr/>
              <p:nvPr/>
            </p:nvSpPr>
            <p:spPr>
              <a:xfrm>
                <a:off x="6254250" y="1907725"/>
                <a:ext cx="32350" cy="49750"/>
              </a:xfrm>
              <a:custGeom>
                <a:avLst/>
                <a:gdLst/>
                <a:ahLst/>
                <a:cxnLst/>
                <a:rect l="l" t="t" r="r" b="b"/>
                <a:pathLst>
                  <a:path w="1294" h="1990" extrusionOk="0">
                    <a:moveTo>
                      <a:pt x="0" y="1990"/>
                    </a:moveTo>
                    <a:cubicBezTo>
                      <a:pt x="188" y="1865"/>
                      <a:pt x="357" y="1776"/>
                      <a:pt x="437" y="1713"/>
                    </a:cubicBezTo>
                    <a:cubicBezTo>
                      <a:pt x="607" y="1098"/>
                      <a:pt x="874" y="527"/>
                      <a:pt x="1294" y="0"/>
                    </a:cubicBezTo>
                    <a:cubicBezTo>
                      <a:pt x="1187" y="0"/>
                      <a:pt x="973" y="36"/>
                      <a:pt x="741" y="116"/>
                    </a:cubicBezTo>
                    <a:cubicBezTo>
                      <a:pt x="304" y="652"/>
                      <a:pt x="89" y="1321"/>
                      <a:pt x="0" y="199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59" name="Google Shape;1759;p50"/>
              <p:cNvSpPr/>
              <p:nvPr/>
            </p:nvSpPr>
            <p:spPr>
              <a:xfrm>
                <a:off x="6272750" y="1866475"/>
                <a:ext cx="65375" cy="44175"/>
              </a:xfrm>
              <a:custGeom>
                <a:avLst/>
                <a:gdLst/>
                <a:ahLst/>
                <a:cxnLst/>
                <a:rect l="l" t="t" r="r" b="b"/>
                <a:pathLst>
                  <a:path w="2615" h="1767" extrusionOk="0">
                    <a:moveTo>
                      <a:pt x="1" y="1766"/>
                    </a:moveTo>
                    <a:cubicBezTo>
                      <a:pt x="233" y="1686"/>
                      <a:pt x="447" y="1650"/>
                      <a:pt x="554" y="1650"/>
                    </a:cubicBezTo>
                    <a:cubicBezTo>
                      <a:pt x="1027" y="1044"/>
                      <a:pt x="1687" y="491"/>
                      <a:pt x="2615" y="0"/>
                    </a:cubicBezTo>
                    <a:cubicBezTo>
                      <a:pt x="2454" y="80"/>
                      <a:pt x="2160" y="196"/>
                      <a:pt x="1856" y="357"/>
                    </a:cubicBezTo>
                    <a:cubicBezTo>
                      <a:pt x="1169" y="732"/>
                      <a:pt x="491" y="1151"/>
                      <a:pt x="1" y="176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60" name="Google Shape;1760;p50"/>
              <p:cNvSpPr/>
              <p:nvPr/>
            </p:nvSpPr>
            <p:spPr>
              <a:xfrm>
                <a:off x="6257150" y="2045550"/>
                <a:ext cx="9150" cy="38825"/>
              </a:xfrm>
              <a:custGeom>
                <a:avLst/>
                <a:gdLst/>
                <a:ahLst/>
                <a:cxnLst/>
                <a:rect l="l" t="t" r="r" b="b"/>
                <a:pathLst>
                  <a:path w="366" h="1553" extrusionOk="0">
                    <a:moveTo>
                      <a:pt x="0" y="1321"/>
                    </a:moveTo>
                    <a:cubicBezTo>
                      <a:pt x="134" y="1392"/>
                      <a:pt x="259" y="1473"/>
                      <a:pt x="357" y="1553"/>
                    </a:cubicBezTo>
                    <a:cubicBezTo>
                      <a:pt x="366" y="1134"/>
                      <a:pt x="357" y="705"/>
                      <a:pt x="330" y="286"/>
                    </a:cubicBezTo>
                    <a:cubicBezTo>
                      <a:pt x="241" y="179"/>
                      <a:pt x="134" y="90"/>
                      <a:pt x="0" y="1"/>
                    </a:cubicBezTo>
                    <a:cubicBezTo>
                      <a:pt x="9" y="429"/>
                      <a:pt x="9" y="866"/>
                      <a:pt x="0" y="132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61" name="Google Shape;1761;p50"/>
              <p:cNvSpPr/>
              <p:nvPr/>
            </p:nvSpPr>
            <p:spPr>
              <a:xfrm>
                <a:off x="6257150" y="1992250"/>
                <a:ext cx="8275" cy="60475"/>
              </a:xfrm>
              <a:custGeom>
                <a:avLst/>
                <a:gdLst/>
                <a:ahLst/>
                <a:cxnLst/>
                <a:rect l="l" t="t" r="r" b="b"/>
                <a:pathLst>
                  <a:path w="331" h="2419" extrusionOk="0">
                    <a:moveTo>
                      <a:pt x="0" y="2133"/>
                    </a:moveTo>
                    <a:cubicBezTo>
                      <a:pt x="134" y="2222"/>
                      <a:pt x="241" y="2311"/>
                      <a:pt x="330" y="2418"/>
                    </a:cubicBezTo>
                    <a:cubicBezTo>
                      <a:pt x="303" y="1687"/>
                      <a:pt x="268" y="955"/>
                      <a:pt x="286" y="224"/>
                    </a:cubicBezTo>
                    <a:cubicBezTo>
                      <a:pt x="232" y="143"/>
                      <a:pt x="152" y="63"/>
                      <a:pt x="54" y="1"/>
                    </a:cubicBezTo>
                    <a:cubicBezTo>
                      <a:pt x="0" y="678"/>
                      <a:pt x="0" y="1383"/>
                      <a:pt x="0" y="213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62" name="Google Shape;1762;p50"/>
              <p:cNvSpPr/>
              <p:nvPr/>
            </p:nvSpPr>
            <p:spPr>
              <a:xfrm>
                <a:off x="6258475" y="1943175"/>
                <a:ext cx="10075" cy="54675"/>
              </a:xfrm>
              <a:custGeom>
                <a:avLst/>
                <a:gdLst/>
                <a:ahLst/>
                <a:cxnLst/>
                <a:rect l="l" t="t" r="r" b="b"/>
                <a:pathLst>
                  <a:path w="403" h="2187" extrusionOk="0">
                    <a:moveTo>
                      <a:pt x="1" y="1964"/>
                    </a:moveTo>
                    <a:cubicBezTo>
                      <a:pt x="99" y="2026"/>
                      <a:pt x="179" y="2106"/>
                      <a:pt x="233" y="2187"/>
                    </a:cubicBezTo>
                    <a:cubicBezTo>
                      <a:pt x="259" y="1464"/>
                      <a:pt x="233" y="723"/>
                      <a:pt x="375" y="1"/>
                    </a:cubicBezTo>
                    <a:cubicBezTo>
                      <a:pt x="402" y="1"/>
                      <a:pt x="384" y="19"/>
                      <a:pt x="340" y="54"/>
                    </a:cubicBezTo>
                    <a:cubicBezTo>
                      <a:pt x="143" y="652"/>
                      <a:pt x="45" y="1286"/>
                      <a:pt x="1" y="196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63" name="Google Shape;1763;p50"/>
              <p:cNvSpPr/>
              <p:nvPr/>
            </p:nvSpPr>
            <p:spPr>
              <a:xfrm>
                <a:off x="6266950" y="1917750"/>
                <a:ext cx="11400" cy="26800"/>
              </a:xfrm>
              <a:custGeom>
                <a:avLst/>
                <a:gdLst/>
                <a:ahLst/>
                <a:cxnLst/>
                <a:rect l="l" t="t" r="r" b="b"/>
                <a:pathLst>
                  <a:path w="456" h="1072" extrusionOk="0">
                    <a:moveTo>
                      <a:pt x="1" y="1071"/>
                    </a:moveTo>
                    <a:cubicBezTo>
                      <a:pt x="45" y="1036"/>
                      <a:pt x="63" y="1018"/>
                      <a:pt x="36" y="1018"/>
                    </a:cubicBezTo>
                    <a:cubicBezTo>
                      <a:pt x="108" y="661"/>
                      <a:pt x="242" y="313"/>
                      <a:pt x="438" y="1"/>
                    </a:cubicBezTo>
                    <a:cubicBezTo>
                      <a:pt x="456" y="45"/>
                      <a:pt x="438" y="117"/>
                      <a:pt x="384" y="197"/>
                    </a:cubicBezTo>
                    <a:cubicBezTo>
                      <a:pt x="224" y="474"/>
                      <a:pt x="99" y="768"/>
                      <a:pt x="1" y="107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64" name="Google Shape;1764;p50"/>
              <p:cNvSpPr/>
              <p:nvPr/>
            </p:nvSpPr>
            <p:spPr>
              <a:xfrm>
                <a:off x="6276550" y="1896800"/>
                <a:ext cx="19650" cy="25900"/>
              </a:xfrm>
              <a:custGeom>
                <a:avLst/>
                <a:gdLst/>
                <a:ahLst/>
                <a:cxnLst/>
                <a:rect l="l" t="t" r="r" b="b"/>
                <a:pathLst>
                  <a:path w="786" h="1036" extrusionOk="0">
                    <a:moveTo>
                      <a:pt x="0" y="1035"/>
                    </a:moveTo>
                    <a:cubicBezTo>
                      <a:pt x="54" y="955"/>
                      <a:pt x="72" y="883"/>
                      <a:pt x="54" y="839"/>
                    </a:cubicBezTo>
                    <a:cubicBezTo>
                      <a:pt x="259" y="527"/>
                      <a:pt x="518" y="259"/>
                      <a:pt x="785" y="0"/>
                    </a:cubicBezTo>
                    <a:cubicBezTo>
                      <a:pt x="759" y="54"/>
                      <a:pt x="687" y="134"/>
                      <a:pt x="571" y="223"/>
                    </a:cubicBezTo>
                    <a:cubicBezTo>
                      <a:pt x="348" y="482"/>
                      <a:pt x="161" y="750"/>
                      <a:pt x="0" y="103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65" name="Google Shape;1765;p50"/>
              <p:cNvSpPr/>
              <p:nvPr/>
            </p:nvSpPr>
            <p:spPr>
              <a:xfrm>
                <a:off x="6290825" y="1864450"/>
                <a:ext cx="50875" cy="37950"/>
              </a:xfrm>
              <a:custGeom>
                <a:avLst/>
                <a:gdLst/>
                <a:ahLst/>
                <a:cxnLst/>
                <a:rect l="l" t="t" r="r" b="b"/>
                <a:pathLst>
                  <a:path w="2035" h="1518" extrusionOk="0">
                    <a:moveTo>
                      <a:pt x="0" y="1517"/>
                    </a:moveTo>
                    <a:cubicBezTo>
                      <a:pt x="116" y="1428"/>
                      <a:pt x="188" y="1348"/>
                      <a:pt x="214" y="1294"/>
                    </a:cubicBezTo>
                    <a:cubicBezTo>
                      <a:pt x="776" y="804"/>
                      <a:pt x="1401" y="393"/>
                      <a:pt x="2034" y="1"/>
                    </a:cubicBezTo>
                    <a:cubicBezTo>
                      <a:pt x="2034" y="1"/>
                      <a:pt x="1981" y="36"/>
                      <a:pt x="1892" y="81"/>
                    </a:cubicBezTo>
                    <a:cubicBezTo>
                      <a:pt x="1071" y="509"/>
                      <a:pt x="464" y="991"/>
                      <a:pt x="0" y="151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66" name="Google Shape;1766;p50"/>
              <p:cNvSpPr/>
              <p:nvPr/>
            </p:nvSpPr>
            <p:spPr>
              <a:xfrm>
                <a:off x="6263825" y="1997825"/>
                <a:ext cx="10950" cy="60700"/>
              </a:xfrm>
              <a:custGeom>
                <a:avLst/>
                <a:gdLst/>
                <a:ahLst/>
                <a:cxnLst/>
                <a:rect l="l" t="t" r="r" b="b"/>
                <a:pathLst>
                  <a:path w="438" h="2428" extrusionOk="0">
                    <a:moveTo>
                      <a:pt x="63" y="2195"/>
                    </a:moveTo>
                    <a:cubicBezTo>
                      <a:pt x="206" y="2266"/>
                      <a:pt x="331" y="2338"/>
                      <a:pt x="438" y="2427"/>
                    </a:cubicBezTo>
                    <a:cubicBezTo>
                      <a:pt x="411" y="1669"/>
                      <a:pt x="367" y="946"/>
                      <a:pt x="367" y="268"/>
                    </a:cubicBezTo>
                    <a:cubicBezTo>
                      <a:pt x="277" y="161"/>
                      <a:pt x="161" y="81"/>
                      <a:pt x="19" y="1"/>
                    </a:cubicBezTo>
                    <a:cubicBezTo>
                      <a:pt x="1" y="732"/>
                      <a:pt x="36" y="1464"/>
                      <a:pt x="63" y="219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67" name="Google Shape;1767;p50"/>
              <p:cNvSpPr/>
              <p:nvPr/>
            </p:nvSpPr>
            <p:spPr>
              <a:xfrm>
                <a:off x="6264275" y="1943175"/>
                <a:ext cx="13175" cy="61375"/>
              </a:xfrm>
              <a:custGeom>
                <a:avLst/>
                <a:gdLst/>
                <a:ahLst/>
                <a:cxnLst/>
                <a:rect l="l" t="t" r="r" b="b"/>
                <a:pathLst>
                  <a:path w="527" h="2455" extrusionOk="0">
                    <a:moveTo>
                      <a:pt x="1" y="2187"/>
                    </a:moveTo>
                    <a:cubicBezTo>
                      <a:pt x="143" y="2267"/>
                      <a:pt x="259" y="2347"/>
                      <a:pt x="349" y="2454"/>
                    </a:cubicBezTo>
                    <a:cubicBezTo>
                      <a:pt x="349" y="1767"/>
                      <a:pt x="393" y="1116"/>
                      <a:pt x="527" y="483"/>
                    </a:cubicBezTo>
                    <a:cubicBezTo>
                      <a:pt x="429" y="304"/>
                      <a:pt x="304" y="144"/>
                      <a:pt x="143" y="1"/>
                    </a:cubicBezTo>
                    <a:cubicBezTo>
                      <a:pt x="1" y="723"/>
                      <a:pt x="27" y="1464"/>
                      <a:pt x="1" y="218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68" name="Google Shape;1768;p50"/>
              <p:cNvSpPr/>
              <p:nvPr/>
            </p:nvSpPr>
            <p:spPr>
              <a:xfrm>
                <a:off x="6267850" y="1917750"/>
                <a:ext cx="16525" cy="37500"/>
              </a:xfrm>
              <a:custGeom>
                <a:avLst/>
                <a:gdLst/>
                <a:ahLst/>
                <a:cxnLst/>
                <a:rect l="l" t="t" r="r" b="b"/>
                <a:pathLst>
                  <a:path w="661" h="1500" extrusionOk="0">
                    <a:moveTo>
                      <a:pt x="0" y="1018"/>
                    </a:moveTo>
                    <a:cubicBezTo>
                      <a:pt x="161" y="1161"/>
                      <a:pt x="286" y="1321"/>
                      <a:pt x="384" y="1500"/>
                    </a:cubicBezTo>
                    <a:cubicBezTo>
                      <a:pt x="446" y="1187"/>
                      <a:pt x="536" y="884"/>
                      <a:pt x="661" y="581"/>
                    </a:cubicBezTo>
                    <a:cubicBezTo>
                      <a:pt x="607" y="358"/>
                      <a:pt x="527" y="170"/>
                      <a:pt x="402" y="1"/>
                    </a:cubicBezTo>
                    <a:cubicBezTo>
                      <a:pt x="206" y="313"/>
                      <a:pt x="72" y="661"/>
                      <a:pt x="0" y="101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69" name="Google Shape;1769;p50"/>
              <p:cNvSpPr/>
              <p:nvPr/>
            </p:nvSpPr>
            <p:spPr>
              <a:xfrm>
                <a:off x="6277875" y="1896800"/>
                <a:ext cx="19225" cy="35475"/>
              </a:xfrm>
              <a:custGeom>
                <a:avLst/>
                <a:gdLst/>
                <a:ahLst/>
                <a:cxnLst/>
                <a:rect l="l" t="t" r="r" b="b"/>
                <a:pathLst>
                  <a:path w="769" h="1419" extrusionOk="0">
                    <a:moveTo>
                      <a:pt x="1" y="839"/>
                    </a:moveTo>
                    <a:cubicBezTo>
                      <a:pt x="126" y="1008"/>
                      <a:pt x="206" y="1196"/>
                      <a:pt x="260" y="1419"/>
                    </a:cubicBezTo>
                    <a:cubicBezTo>
                      <a:pt x="384" y="1115"/>
                      <a:pt x="536" y="812"/>
                      <a:pt x="732" y="518"/>
                    </a:cubicBezTo>
                    <a:cubicBezTo>
                      <a:pt x="768" y="321"/>
                      <a:pt x="768" y="152"/>
                      <a:pt x="732" y="0"/>
                    </a:cubicBezTo>
                    <a:cubicBezTo>
                      <a:pt x="465" y="259"/>
                      <a:pt x="206" y="527"/>
                      <a:pt x="1" y="83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70" name="Google Shape;1770;p50"/>
              <p:cNvSpPr/>
              <p:nvPr/>
            </p:nvSpPr>
            <p:spPr>
              <a:xfrm>
                <a:off x="6296175" y="1864450"/>
                <a:ext cx="45525" cy="45300"/>
              </a:xfrm>
              <a:custGeom>
                <a:avLst/>
                <a:gdLst/>
                <a:ahLst/>
                <a:cxnLst/>
                <a:rect l="l" t="t" r="r" b="b"/>
                <a:pathLst>
                  <a:path w="1821" h="1812" extrusionOk="0">
                    <a:moveTo>
                      <a:pt x="0" y="1294"/>
                    </a:moveTo>
                    <a:cubicBezTo>
                      <a:pt x="36" y="1446"/>
                      <a:pt x="36" y="1615"/>
                      <a:pt x="0" y="1812"/>
                    </a:cubicBezTo>
                    <a:cubicBezTo>
                      <a:pt x="393" y="1223"/>
                      <a:pt x="928" y="661"/>
                      <a:pt x="1686" y="99"/>
                    </a:cubicBezTo>
                    <a:cubicBezTo>
                      <a:pt x="1767" y="36"/>
                      <a:pt x="1820" y="1"/>
                      <a:pt x="1820" y="1"/>
                    </a:cubicBezTo>
                    <a:cubicBezTo>
                      <a:pt x="1187" y="393"/>
                      <a:pt x="562" y="804"/>
                      <a:pt x="0" y="129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71" name="Google Shape;1771;p50"/>
              <p:cNvSpPr/>
              <p:nvPr/>
            </p:nvSpPr>
            <p:spPr>
              <a:xfrm>
                <a:off x="6269625" y="1963250"/>
                <a:ext cx="14525" cy="143425"/>
              </a:xfrm>
              <a:custGeom>
                <a:avLst/>
                <a:gdLst/>
                <a:ahLst/>
                <a:cxnLst/>
                <a:rect l="l" t="t" r="r" b="b"/>
                <a:pathLst>
                  <a:path w="581" h="5737" extrusionOk="0">
                    <a:moveTo>
                      <a:pt x="224" y="5175"/>
                    </a:moveTo>
                    <a:cubicBezTo>
                      <a:pt x="340" y="5327"/>
                      <a:pt x="438" y="5532"/>
                      <a:pt x="509" y="5737"/>
                    </a:cubicBezTo>
                    <a:cubicBezTo>
                      <a:pt x="581" y="4042"/>
                      <a:pt x="322" y="2347"/>
                      <a:pt x="304" y="652"/>
                    </a:cubicBezTo>
                    <a:cubicBezTo>
                      <a:pt x="322" y="402"/>
                      <a:pt x="313" y="161"/>
                      <a:pt x="251" y="1"/>
                    </a:cubicBezTo>
                    <a:cubicBezTo>
                      <a:pt x="1" y="1526"/>
                      <a:pt x="242" y="3212"/>
                      <a:pt x="224" y="517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72" name="Google Shape;1772;p50"/>
              <p:cNvSpPr/>
              <p:nvPr/>
            </p:nvSpPr>
            <p:spPr>
              <a:xfrm>
                <a:off x="6275875" y="1915975"/>
                <a:ext cx="16525" cy="63575"/>
              </a:xfrm>
              <a:custGeom>
                <a:avLst/>
                <a:gdLst/>
                <a:ahLst/>
                <a:cxnLst/>
                <a:rect l="l" t="t" r="r" b="b"/>
                <a:pathLst>
                  <a:path w="661" h="2543" extrusionOk="0">
                    <a:moveTo>
                      <a:pt x="1" y="1892"/>
                    </a:moveTo>
                    <a:cubicBezTo>
                      <a:pt x="63" y="2052"/>
                      <a:pt x="72" y="2293"/>
                      <a:pt x="54" y="2543"/>
                    </a:cubicBezTo>
                    <a:cubicBezTo>
                      <a:pt x="45" y="1829"/>
                      <a:pt x="1" y="1080"/>
                      <a:pt x="295" y="402"/>
                    </a:cubicBezTo>
                    <a:cubicBezTo>
                      <a:pt x="456" y="232"/>
                      <a:pt x="598" y="81"/>
                      <a:pt x="661" y="1"/>
                    </a:cubicBezTo>
                    <a:cubicBezTo>
                      <a:pt x="304" y="607"/>
                      <a:pt x="108" y="1232"/>
                      <a:pt x="1" y="189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73" name="Google Shape;1773;p50"/>
              <p:cNvSpPr/>
              <p:nvPr/>
            </p:nvSpPr>
            <p:spPr>
              <a:xfrm>
                <a:off x="6283225" y="1866900"/>
                <a:ext cx="55125" cy="59125"/>
              </a:xfrm>
              <a:custGeom>
                <a:avLst/>
                <a:gdLst/>
                <a:ahLst/>
                <a:cxnLst/>
                <a:rect l="l" t="t" r="r" b="b"/>
                <a:pathLst>
                  <a:path w="2205" h="2365" extrusionOk="0">
                    <a:moveTo>
                      <a:pt x="367" y="1964"/>
                    </a:moveTo>
                    <a:cubicBezTo>
                      <a:pt x="304" y="2044"/>
                      <a:pt x="162" y="2195"/>
                      <a:pt x="1" y="2365"/>
                    </a:cubicBezTo>
                    <a:cubicBezTo>
                      <a:pt x="331" y="1633"/>
                      <a:pt x="982" y="1071"/>
                      <a:pt x="1580" y="545"/>
                    </a:cubicBezTo>
                    <a:cubicBezTo>
                      <a:pt x="1839" y="313"/>
                      <a:pt x="2062" y="117"/>
                      <a:pt x="2204" y="1"/>
                    </a:cubicBezTo>
                    <a:cubicBezTo>
                      <a:pt x="1339" y="634"/>
                      <a:pt x="759" y="1286"/>
                      <a:pt x="367" y="196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774" name="Google Shape;1774;p50"/>
            <p:cNvGrpSpPr/>
            <p:nvPr/>
          </p:nvGrpSpPr>
          <p:grpSpPr>
            <a:xfrm rot="-9214861" flipH="1">
              <a:off x="634826" y="3465202"/>
              <a:ext cx="713224" cy="309778"/>
              <a:chOff x="6122650" y="2504100"/>
              <a:chExt cx="713275" cy="309800"/>
            </a:xfrm>
          </p:grpSpPr>
          <p:sp>
            <p:nvSpPr>
              <p:cNvPr id="1775" name="Google Shape;1775;p50"/>
              <p:cNvSpPr/>
              <p:nvPr/>
            </p:nvSpPr>
            <p:spPr>
              <a:xfrm>
                <a:off x="6736650" y="2785100"/>
                <a:ext cx="95250" cy="16975"/>
              </a:xfrm>
              <a:custGeom>
                <a:avLst/>
                <a:gdLst/>
                <a:ahLst/>
                <a:cxnLst/>
                <a:rect l="l" t="t" r="r" b="b"/>
                <a:pathLst>
                  <a:path w="3810" h="679" extrusionOk="0">
                    <a:moveTo>
                      <a:pt x="2989" y="536"/>
                    </a:moveTo>
                    <a:cubicBezTo>
                      <a:pt x="3328" y="581"/>
                      <a:pt x="3631" y="643"/>
                      <a:pt x="3810" y="679"/>
                    </a:cubicBezTo>
                    <a:cubicBezTo>
                      <a:pt x="2632" y="536"/>
                      <a:pt x="1615" y="482"/>
                      <a:pt x="634" y="268"/>
                    </a:cubicBezTo>
                    <a:cubicBezTo>
                      <a:pt x="518" y="197"/>
                      <a:pt x="268" y="90"/>
                      <a:pt x="0" y="1"/>
                    </a:cubicBezTo>
                    <a:cubicBezTo>
                      <a:pt x="973" y="366"/>
                      <a:pt x="1981" y="411"/>
                      <a:pt x="2989" y="53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76" name="Google Shape;1776;p50"/>
              <p:cNvSpPr/>
              <p:nvPr/>
            </p:nvSpPr>
            <p:spPr>
              <a:xfrm>
                <a:off x="6671750" y="2744525"/>
                <a:ext cx="80750" cy="47300"/>
              </a:xfrm>
              <a:custGeom>
                <a:avLst/>
                <a:gdLst/>
                <a:ahLst/>
                <a:cxnLst/>
                <a:rect l="l" t="t" r="r" b="b"/>
                <a:pathLst>
                  <a:path w="3230" h="1892" extrusionOk="0">
                    <a:moveTo>
                      <a:pt x="2596" y="1624"/>
                    </a:moveTo>
                    <a:cubicBezTo>
                      <a:pt x="2864" y="1713"/>
                      <a:pt x="3114" y="1820"/>
                      <a:pt x="3230" y="1891"/>
                    </a:cubicBezTo>
                    <a:cubicBezTo>
                      <a:pt x="2240" y="1686"/>
                      <a:pt x="1303" y="1320"/>
                      <a:pt x="286" y="571"/>
                    </a:cubicBezTo>
                    <a:cubicBezTo>
                      <a:pt x="277" y="384"/>
                      <a:pt x="143" y="187"/>
                      <a:pt x="0" y="0"/>
                    </a:cubicBezTo>
                    <a:cubicBezTo>
                      <a:pt x="785" y="651"/>
                      <a:pt x="1642" y="1267"/>
                      <a:pt x="2596" y="162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77" name="Google Shape;1777;p50"/>
              <p:cNvSpPr/>
              <p:nvPr/>
            </p:nvSpPr>
            <p:spPr>
              <a:xfrm>
                <a:off x="6777025" y="2796025"/>
                <a:ext cx="58900" cy="7175"/>
              </a:xfrm>
              <a:custGeom>
                <a:avLst/>
                <a:gdLst/>
                <a:ahLst/>
                <a:cxnLst/>
                <a:rect l="l" t="t" r="r" b="b"/>
                <a:pathLst>
                  <a:path w="2356" h="287" extrusionOk="0">
                    <a:moveTo>
                      <a:pt x="2195" y="242"/>
                    </a:moveTo>
                    <a:cubicBezTo>
                      <a:pt x="2239" y="251"/>
                      <a:pt x="2302" y="259"/>
                      <a:pt x="2355" y="268"/>
                    </a:cubicBezTo>
                    <a:cubicBezTo>
                      <a:pt x="1624" y="242"/>
                      <a:pt x="883" y="286"/>
                      <a:pt x="152" y="277"/>
                    </a:cubicBezTo>
                    <a:cubicBezTo>
                      <a:pt x="98" y="179"/>
                      <a:pt x="54" y="90"/>
                      <a:pt x="0" y="1"/>
                    </a:cubicBezTo>
                    <a:cubicBezTo>
                      <a:pt x="687" y="90"/>
                      <a:pt x="1401" y="144"/>
                      <a:pt x="2195" y="24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78" name="Google Shape;1778;p50"/>
              <p:cNvSpPr/>
              <p:nvPr/>
            </p:nvSpPr>
            <p:spPr>
              <a:xfrm>
                <a:off x="6726400" y="2784875"/>
                <a:ext cx="54425" cy="18100"/>
              </a:xfrm>
              <a:custGeom>
                <a:avLst/>
                <a:gdLst/>
                <a:ahLst/>
                <a:cxnLst/>
                <a:rect l="l" t="t" r="r" b="b"/>
                <a:pathLst>
                  <a:path w="2177" h="724" extrusionOk="0">
                    <a:moveTo>
                      <a:pt x="2025" y="447"/>
                    </a:moveTo>
                    <a:cubicBezTo>
                      <a:pt x="2079" y="536"/>
                      <a:pt x="2123" y="625"/>
                      <a:pt x="2177" y="723"/>
                    </a:cubicBezTo>
                    <a:cubicBezTo>
                      <a:pt x="1445" y="714"/>
                      <a:pt x="696" y="625"/>
                      <a:pt x="0" y="366"/>
                    </a:cubicBezTo>
                    <a:cubicBezTo>
                      <a:pt x="0" y="242"/>
                      <a:pt x="27" y="126"/>
                      <a:pt x="36" y="1"/>
                    </a:cubicBezTo>
                    <a:cubicBezTo>
                      <a:pt x="687" y="233"/>
                      <a:pt x="1338" y="358"/>
                      <a:pt x="2025" y="44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79" name="Google Shape;1779;p50"/>
              <p:cNvSpPr/>
              <p:nvPr/>
            </p:nvSpPr>
            <p:spPr>
              <a:xfrm>
                <a:off x="6678450" y="2758775"/>
                <a:ext cx="48850" cy="35275"/>
              </a:xfrm>
              <a:custGeom>
                <a:avLst/>
                <a:gdLst/>
                <a:ahLst/>
                <a:cxnLst/>
                <a:rect l="l" t="t" r="r" b="b"/>
                <a:pathLst>
                  <a:path w="1954" h="1411" extrusionOk="0">
                    <a:moveTo>
                      <a:pt x="1954" y="1045"/>
                    </a:moveTo>
                    <a:cubicBezTo>
                      <a:pt x="1945" y="1170"/>
                      <a:pt x="1918" y="1286"/>
                      <a:pt x="1918" y="1410"/>
                    </a:cubicBezTo>
                    <a:cubicBezTo>
                      <a:pt x="1231" y="1161"/>
                      <a:pt x="598" y="804"/>
                      <a:pt x="0" y="385"/>
                    </a:cubicBezTo>
                    <a:cubicBezTo>
                      <a:pt x="0" y="260"/>
                      <a:pt x="27" y="126"/>
                      <a:pt x="18" y="1"/>
                    </a:cubicBezTo>
                    <a:cubicBezTo>
                      <a:pt x="687" y="492"/>
                      <a:pt x="1320" y="822"/>
                      <a:pt x="1954" y="104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80" name="Google Shape;1780;p50"/>
              <p:cNvSpPr/>
              <p:nvPr/>
            </p:nvSpPr>
            <p:spPr>
              <a:xfrm>
                <a:off x="6776125" y="2802050"/>
                <a:ext cx="59800" cy="3600"/>
              </a:xfrm>
              <a:custGeom>
                <a:avLst/>
                <a:gdLst/>
                <a:ahLst/>
                <a:cxnLst/>
                <a:rect l="l" t="t" r="r" b="b"/>
                <a:pathLst>
                  <a:path w="2392" h="144" extrusionOk="0">
                    <a:moveTo>
                      <a:pt x="2391" y="27"/>
                    </a:moveTo>
                    <a:cubicBezTo>
                      <a:pt x="2338" y="36"/>
                      <a:pt x="2284" y="36"/>
                      <a:pt x="2231" y="45"/>
                    </a:cubicBezTo>
                    <a:cubicBezTo>
                      <a:pt x="1446" y="90"/>
                      <a:pt x="714" y="143"/>
                      <a:pt x="0" y="126"/>
                    </a:cubicBezTo>
                    <a:cubicBezTo>
                      <a:pt x="45" y="90"/>
                      <a:pt x="116" y="63"/>
                      <a:pt x="188" y="36"/>
                    </a:cubicBezTo>
                    <a:cubicBezTo>
                      <a:pt x="919" y="45"/>
                      <a:pt x="1660" y="1"/>
                      <a:pt x="2391" y="2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81" name="Google Shape;1781;p50"/>
              <p:cNvSpPr/>
              <p:nvPr/>
            </p:nvSpPr>
            <p:spPr>
              <a:xfrm>
                <a:off x="6723725" y="2794025"/>
                <a:ext cx="57100" cy="11175"/>
              </a:xfrm>
              <a:custGeom>
                <a:avLst/>
                <a:gdLst/>
                <a:ahLst/>
                <a:cxnLst/>
                <a:rect l="l" t="t" r="r" b="b"/>
                <a:pathLst>
                  <a:path w="2284" h="447" extrusionOk="0">
                    <a:moveTo>
                      <a:pt x="2284" y="357"/>
                    </a:moveTo>
                    <a:cubicBezTo>
                      <a:pt x="2212" y="384"/>
                      <a:pt x="2141" y="411"/>
                      <a:pt x="2096" y="447"/>
                    </a:cubicBezTo>
                    <a:cubicBezTo>
                      <a:pt x="1383" y="438"/>
                      <a:pt x="696" y="366"/>
                      <a:pt x="9" y="179"/>
                    </a:cubicBezTo>
                    <a:cubicBezTo>
                      <a:pt x="0" y="99"/>
                      <a:pt x="54" y="45"/>
                      <a:pt x="107" y="0"/>
                    </a:cubicBezTo>
                    <a:cubicBezTo>
                      <a:pt x="803" y="259"/>
                      <a:pt x="1552" y="348"/>
                      <a:pt x="2284" y="35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82" name="Google Shape;1782;p50"/>
              <p:cNvSpPr/>
              <p:nvPr/>
            </p:nvSpPr>
            <p:spPr>
              <a:xfrm>
                <a:off x="6673525" y="2768375"/>
                <a:ext cx="52900" cy="30125"/>
              </a:xfrm>
              <a:custGeom>
                <a:avLst/>
                <a:gdLst/>
                <a:ahLst/>
                <a:cxnLst/>
                <a:rect l="l" t="t" r="r" b="b"/>
                <a:pathLst>
                  <a:path w="2116" h="1205" extrusionOk="0">
                    <a:moveTo>
                      <a:pt x="2115" y="1026"/>
                    </a:moveTo>
                    <a:cubicBezTo>
                      <a:pt x="2062" y="1071"/>
                      <a:pt x="2008" y="1125"/>
                      <a:pt x="2017" y="1205"/>
                    </a:cubicBezTo>
                    <a:cubicBezTo>
                      <a:pt x="1348" y="1018"/>
                      <a:pt x="679" y="723"/>
                      <a:pt x="1" y="259"/>
                    </a:cubicBezTo>
                    <a:cubicBezTo>
                      <a:pt x="1" y="143"/>
                      <a:pt x="108" y="72"/>
                      <a:pt x="197" y="1"/>
                    </a:cubicBezTo>
                    <a:cubicBezTo>
                      <a:pt x="795" y="420"/>
                      <a:pt x="1428" y="777"/>
                      <a:pt x="2115" y="102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83" name="Google Shape;1783;p50"/>
              <p:cNvSpPr/>
              <p:nvPr/>
            </p:nvSpPr>
            <p:spPr>
              <a:xfrm>
                <a:off x="6732625" y="2803175"/>
                <a:ext cx="99275" cy="10725"/>
              </a:xfrm>
              <a:custGeom>
                <a:avLst/>
                <a:gdLst/>
                <a:ahLst/>
                <a:cxnLst/>
                <a:rect l="l" t="t" r="r" b="b"/>
                <a:pathLst>
                  <a:path w="3971" h="429" extrusionOk="0">
                    <a:moveTo>
                      <a:pt x="3971" y="0"/>
                    </a:moveTo>
                    <a:cubicBezTo>
                      <a:pt x="3792" y="18"/>
                      <a:pt x="3498" y="81"/>
                      <a:pt x="3168" y="134"/>
                    </a:cubicBezTo>
                    <a:cubicBezTo>
                      <a:pt x="2115" y="295"/>
                      <a:pt x="1062" y="428"/>
                      <a:pt x="1" y="197"/>
                    </a:cubicBezTo>
                    <a:cubicBezTo>
                      <a:pt x="260" y="98"/>
                      <a:pt x="527" y="54"/>
                      <a:pt x="706" y="18"/>
                    </a:cubicBezTo>
                    <a:cubicBezTo>
                      <a:pt x="1740" y="143"/>
                      <a:pt x="2802" y="72"/>
                      <a:pt x="397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84" name="Google Shape;1784;p50"/>
              <p:cNvSpPr/>
              <p:nvPr/>
            </p:nvSpPr>
            <p:spPr>
              <a:xfrm>
                <a:off x="6660600" y="2772625"/>
                <a:ext cx="89675" cy="35475"/>
              </a:xfrm>
              <a:custGeom>
                <a:avLst/>
                <a:gdLst/>
                <a:ahLst/>
                <a:cxnLst/>
                <a:rect l="l" t="t" r="r" b="b"/>
                <a:pathLst>
                  <a:path w="3587" h="1419" extrusionOk="0">
                    <a:moveTo>
                      <a:pt x="3587" y="1240"/>
                    </a:moveTo>
                    <a:cubicBezTo>
                      <a:pt x="3408" y="1276"/>
                      <a:pt x="3141" y="1320"/>
                      <a:pt x="2882" y="1419"/>
                    </a:cubicBezTo>
                    <a:cubicBezTo>
                      <a:pt x="1838" y="1195"/>
                      <a:pt x="875" y="678"/>
                      <a:pt x="0" y="54"/>
                    </a:cubicBezTo>
                    <a:cubicBezTo>
                      <a:pt x="161" y="0"/>
                      <a:pt x="366" y="63"/>
                      <a:pt x="518" y="89"/>
                    </a:cubicBezTo>
                    <a:cubicBezTo>
                      <a:pt x="1553" y="794"/>
                      <a:pt x="2552" y="1115"/>
                      <a:pt x="3587" y="124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85" name="Google Shape;1785;p50"/>
              <p:cNvSpPr/>
              <p:nvPr/>
            </p:nvSpPr>
            <p:spPr>
              <a:xfrm>
                <a:off x="6476600" y="2563875"/>
                <a:ext cx="202300" cy="194925"/>
              </a:xfrm>
              <a:custGeom>
                <a:avLst/>
                <a:gdLst/>
                <a:ahLst/>
                <a:cxnLst/>
                <a:rect l="l" t="t" r="r" b="b"/>
                <a:pathLst>
                  <a:path w="8092" h="7797" extrusionOk="0">
                    <a:moveTo>
                      <a:pt x="7806" y="7226"/>
                    </a:moveTo>
                    <a:cubicBezTo>
                      <a:pt x="7949" y="7413"/>
                      <a:pt x="8083" y="7610"/>
                      <a:pt x="8092" y="7797"/>
                    </a:cubicBezTo>
                    <a:cubicBezTo>
                      <a:pt x="5130" y="5585"/>
                      <a:pt x="2918" y="2534"/>
                      <a:pt x="0" y="268"/>
                    </a:cubicBezTo>
                    <a:cubicBezTo>
                      <a:pt x="72" y="178"/>
                      <a:pt x="134" y="89"/>
                      <a:pt x="206" y="0"/>
                    </a:cubicBezTo>
                    <a:cubicBezTo>
                      <a:pt x="2962" y="2168"/>
                      <a:pt x="5112" y="4987"/>
                      <a:pt x="7806" y="722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86" name="Google Shape;1786;p50"/>
              <p:cNvSpPr/>
              <p:nvPr/>
            </p:nvSpPr>
            <p:spPr>
              <a:xfrm>
                <a:off x="6633825" y="2722650"/>
                <a:ext cx="45300" cy="45750"/>
              </a:xfrm>
              <a:custGeom>
                <a:avLst/>
                <a:gdLst/>
                <a:ahLst/>
                <a:cxnLst/>
                <a:rect l="l" t="t" r="r" b="b"/>
                <a:pathLst>
                  <a:path w="1812" h="1830" extrusionOk="0">
                    <a:moveTo>
                      <a:pt x="1803" y="1446"/>
                    </a:moveTo>
                    <a:cubicBezTo>
                      <a:pt x="1812" y="1571"/>
                      <a:pt x="1785" y="1705"/>
                      <a:pt x="1785" y="1830"/>
                    </a:cubicBezTo>
                    <a:cubicBezTo>
                      <a:pt x="1161" y="1392"/>
                      <a:pt x="572" y="893"/>
                      <a:pt x="1" y="384"/>
                    </a:cubicBezTo>
                    <a:cubicBezTo>
                      <a:pt x="19" y="251"/>
                      <a:pt x="63" y="126"/>
                      <a:pt x="72" y="1"/>
                    </a:cubicBezTo>
                    <a:cubicBezTo>
                      <a:pt x="625" y="509"/>
                      <a:pt x="1205" y="991"/>
                      <a:pt x="1803" y="144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87" name="Google Shape;1787;p50"/>
              <p:cNvSpPr/>
              <p:nvPr/>
            </p:nvSpPr>
            <p:spPr>
              <a:xfrm>
                <a:off x="6470350" y="2570550"/>
                <a:ext cx="165300" cy="161725"/>
              </a:xfrm>
              <a:custGeom>
                <a:avLst/>
                <a:gdLst/>
                <a:ahLst/>
                <a:cxnLst/>
                <a:rect l="l" t="t" r="r" b="b"/>
                <a:pathLst>
                  <a:path w="6612" h="6469" extrusionOk="0">
                    <a:moveTo>
                      <a:pt x="6611" y="6085"/>
                    </a:moveTo>
                    <a:cubicBezTo>
                      <a:pt x="6602" y="6210"/>
                      <a:pt x="6558" y="6335"/>
                      <a:pt x="6540" y="6468"/>
                    </a:cubicBezTo>
                    <a:cubicBezTo>
                      <a:pt x="4310" y="4470"/>
                      <a:pt x="2374" y="2160"/>
                      <a:pt x="1" y="331"/>
                    </a:cubicBezTo>
                    <a:cubicBezTo>
                      <a:pt x="81" y="215"/>
                      <a:pt x="170" y="108"/>
                      <a:pt x="250" y="1"/>
                    </a:cubicBezTo>
                    <a:cubicBezTo>
                      <a:pt x="2570" y="1803"/>
                      <a:pt x="4452" y="4104"/>
                      <a:pt x="6611" y="608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88" name="Google Shape;1788;p50"/>
              <p:cNvSpPr/>
              <p:nvPr/>
            </p:nvSpPr>
            <p:spPr>
              <a:xfrm>
                <a:off x="6628025" y="2732250"/>
                <a:ext cx="50450" cy="42625"/>
              </a:xfrm>
              <a:custGeom>
                <a:avLst/>
                <a:gdLst/>
                <a:ahLst/>
                <a:cxnLst/>
                <a:rect l="l" t="t" r="r" b="b"/>
                <a:pathLst>
                  <a:path w="2018" h="1705" extrusionOk="0">
                    <a:moveTo>
                      <a:pt x="2017" y="1446"/>
                    </a:moveTo>
                    <a:cubicBezTo>
                      <a:pt x="1928" y="1517"/>
                      <a:pt x="1821" y="1588"/>
                      <a:pt x="1821" y="1704"/>
                    </a:cubicBezTo>
                    <a:cubicBezTo>
                      <a:pt x="1178" y="1276"/>
                      <a:pt x="581" y="803"/>
                      <a:pt x="1" y="304"/>
                    </a:cubicBezTo>
                    <a:cubicBezTo>
                      <a:pt x="28" y="179"/>
                      <a:pt x="144" y="90"/>
                      <a:pt x="233" y="0"/>
                    </a:cubicBezTo>
                    <a:cubicBezTo>
                      <a:pt x="804" y="509"/>
                      <a:pt x="1393" y="1008"/>
                      <a:pt x="2017" y="144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89" name="Google Shape;1789;p50"/>
              <p:cNvSpPr/>
              <p:nvPr/>
            </p:nvSpPr>
            <p:spPr>
              <a:xfrm>
                <a:off x="6551750" y="2653975"/>
                <a:ext cx="82100" cy="79850"/>
              </a:xfrm>
              <a:custGeom>
                <a:avLst/>
                <a:gdLst/>
                <a:ahLst/>
                <a:cxnLst/>
                <a:rect l="l" t="t" r="r" b="b"/>
                <a:pathLst>
                  <a:path w="3284" h="3194" extrusionOk="0">
                    <a:moveTo>
                      <a:pt x="3284" y="3131"/>
                    </a:moveTo>
                    <a:cubicBezTo>
                      <a:pt x="2169" y="2132"/>
                      <a:pt x="1125" y="1053"/>
                      <a:pt x="63" y="0"/>
                    </a:cubicBezTo>
                    <a:cubicBezTo>
                      <a:pt x="45" y="27"/>
                      <a:pt x="19" y="54"/>
                      <a:pt x="1" y="80"/>
                    </a:cubicBezTo>
                    <a:cubicBezTo>
                      <a:pt x="1054" y="1133"/>
                      <a:pt x="2097" y="2204"/>
                      <a:pt x="3212" y="3194"/>
                    </a:cubicBezTo>
                    <a:cubicBezTo>
                      <a:pt x="3239" y="3176"/>
                      <a:pt x="3257" y="3149"/>
                      <a:pt x="3284" y="313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90" name="Google Shape;1790;p50"/>
              <p:cNvSpPr/>
              <p:nvPr/>
            </p:nvSpPr>
            <p:spPr>
              <a:xfrm>
                <a:off x="6549975" y="2655975"/>
                <a:ext cx="82100" cy="79650"/>
              </a:xfrm>
              <a:custGeom>
                <a:avLst/>
                <a:gdLst/>
                <a:ahLst/>
                <a:cxnLst/>
                <a:rect l="l" t="t" r="r" b="b"/>
                <a:pathLst>
                  <a:path w="3284" h="3186" extrusionOk="0">
                    <a:moveTo>
                      <a:pt x="3283" y="3114"/>
                    </a:moveTo>
                    <a:cubicBezTo>
                      <a:pt x="2168" y="2124"/>
                      <a:pt x="1125" y="1053"/>
                      <a:pt x="72" y="0"/>
                    </a:cubicBezTo>
                    <a:cubicBezTo>
                      <a:pt x="45" y="27"/>
                      <a:pt x="18" y="54"/>
                      <a:pt x="1" y="81"/>
                    </a:cubicBezTo>
                    <a:cubicBezTo>
                      <a:pt x="1053" y="1133"/>
                      <a:pt x="2088" y="2204"/>
                      <a:pt x="3212" y="3185"/>
                    </a:cubicBezTo>
                    <a:cubicBezTo>
                      <a:pt x="3239" y="3167"/>
                      <a:pt x="3257" y="3141"/>
                      <a:pt x="3283" y="311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91" name="Google Shape;1791;p50"/>
              <p:cNvSpPr/>
              <p:nvPr/>
            </p:nvSpPr>
            <p:spPr>
              <a:xfrm>
                <a:off x="6468800" y="2578800"/>
                <a:ext cx="84550" cy="77200"/>
              </a:xfrm>
              <a:custGeom>
                <a:avLst/>
                <a:gdLst/>
                <a:ahLst/>
                <a:cxnLst/>
                <a:rect l="l" t="t" r="r" b="b"/>
                <a:pathLst>
                  <a:path w="3382" h="3088" extrusionOk="0">
                    <a:moveTo>
                      <a:pt x="3381" y="3007"/>
                    </a:moveTo>
                    <a:cubicBezTo>
                      <a:pt x="2329" y="1954"/>
                      <a:pt x="1249" y="920"/>
                      <a:pt x="63" y="1"/>
                    </a:cubicBezTo>
                    <a:cubicBezTo>
                      <a:pt x="36" y="27"/>
                      <a:pt x="18" y="54"/>
                      <a:pt x="0" y="81"/>
                    </a:cubicBezTo>
                    <a:cubicBezTo>
                      <a:pt x="1187" y="1000"/>
                      <a:pt x="2257" y="2035"/>
                      <a:pt x="3319" y="3087"/>
                    </a:cubicBezTo>
                    <a:cubicBezTo>
                      <a:pt x="3337" y="3061"/>
                      <a:pt x="3363" y="3034"/>
                      <a:pt x="3381" y="300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92" name="Google Shape;1792;p50"/>
              <p:cNvSpPr/>
              <p:nvPr/>
            </p:nvSpPr>
            <p:spPr>
              <a:xfrm>
                <a:off x="6467225" y="2580825"/>
                <a:ext cx="84550" cy="77175"/>
              </a:xfrm>
              <a:custGeom>
                <a:avLst/>
                <a:gdLst/>
                <a:ahLst/>
                <a:cxnLst/>
                <a:rect l="l" t="t" r="r" b="b"/>
                <a:pathLst>
                  <a:path w="3382" h="3087" extrusionOk="0">
                    <a:moveTo>
                      <a:pt x="3382" y="3006"/>
                    </a:moveTo>
                    <a:cubicBezTo>
                      <a:pt x="2320" y="1954"/>
                      <a:pt x="1250" y="919"/>
                      <a:pt x="63" y="0"/>
                    </a:cubicBezTo>
                    <a:cubicBezTo>
                      <a:pt x="36" y="27"/>
                      <a:pt x="19" y="54"/>
                      <a:pt x="1" y="80"/>
                    </a:cubicBezTo>
                    <a:cubicBezTo>
                      <a:pt x="1187" y="999"/>
                      <a:pt x="2258" y="2034"/>
                      <a:pt x="3311" y="3087"/>
                    </a:cubicBezTo>
                    <a:cubicBezTo>
                      <a:pt x="3328" y="3060"/>
                      <a:pt x="3355" y="3033"/>
                      <a:pt x="3382" y="300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93" name="Google Shape;1793;p50"/>
              <p:cNvSpPr/>
              <p:nvPr/>
            </p:nvSpPr>
            <p:spPr>
              <a:xfrm>
                <a:off x="6548425" y="2657975"/>
                <a:ext cx="81875" cy="79650"/>
              </a:xfrm>
              <a:custGeom>
                <a:avLst/>
                <a:gdLst/>
                <a:ahLst/>
                <a:cxnLst/>
                <a:rect l="l" t="t" r="r" b="b"/>
                <a:pathLst>
                  <a:path w="3275" h="3186" extrusionOk="0">
                    <a:moveTo>
                      <a:pt x="3274" y="3105"/>
                    </a:moveTo>
                    <a:cubicBezTo>
                      <a:pt x="2150" y="2124"/>
                      <a:pt x="1115" y="1053"/>
                      <a:pt x="63" y="1"/>
                    </a:cubicBezTo>
                    <a:cubicBezTo>
                      <a:pt x="36" y="27"/>
                      <a:pt x="18" y="54"/>
                      <a:pt x="0" y="81"/>
                    </a:cubicBezTo>
                    <a:cubicBezTo>
                      <a:pt x="1053" y="1134"/>
                      <a:pt x="2097" y="2213"/>
                      <a:pt x="3221" y="3185"/>
                    </a:cubicBezTo>
                    <a:cubicBezTo>
                      <a:pt x="3238" y="3159"/>
                      <a:pt x="3256" y="3132"/>
                      <a:pt x="3274" y="310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94" name="Google Shape;1794;p50"/>
              <p:cNvSpPr/>
              <p:nvPr/>
            </p:nvSpPr>
            <p:spPr>
              <a:xfrm>
                <a:off x="6547075" y="2659975"/>
                <a:ext cx="81875" cy="79875"/>
              </a:xfrm>
              <a:custGeom>
                <a:avLst/>
                <a:gdLst/>
                <a:ahLst/>
                <a:cxnLst/>
                <a:rect l="l" t="t" r="r" b="b"/>
                <a:pathLst>
                  <a:path w="3275" h="3195" extrusionOk="0">
                    <a:moveTo>
                      <a:pt x="3275" y="3105"/>
                    </a:moveTo>
                    <a:cubicBezTo>
                      <a:pt x="2151" y="2133"/>
                      <a:pt x="1107" y="1054"/>
                      <a:pt x="54" y="1"/>
                    </a:cubicBezTo>
                    <a:cubicBezTo>
                      <a:pt x="36" y="28"/>
                      <a:pt x="18" y="63"/>
                      <a:pt x="1" y="90"/>
                    </a:cubicBezTo>
                    <a:cubicBezTo>
                      <a:pt x="1062" y="1152"/>
                      <a:pt x="2106" y="2222"/>
                      <a:pt x="3239" y="3195"/>
                    </a:cubicBezTo>
                    <a:cubicBezTo>
                      <a:pt x="3248" y="3168"/>
                      <a:pt x="3257" y="3132"/>
                      <a:pt x="3275" y="310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95" name="Google Shape;1795;p50"/>
              <p:cNvSpPr/>
              <p:nvPr/>
            </p:nvSpPr>
            <p:spPr>
              <a:xfrm>
                <a:off x="6508275" y="2619175"/>
                <a:ext cx="41725" cy="40825"/>
              </a:xfrm>
              <a:custGeom>
                <a:avLst/>
                <a:gdLst/>
                <a:ahLst/>
                <a:cxnLst/>
                <a:rect l="l" t="t" r="r" b="b"/>
                <a:pathLst>
                  <a:path w="1669" h="1633" extrusionOk="0">
                    <a:moveTo>
                      <a:pt x="1669" y="1553"/>
                    </a:moveTo>
                    <a:cubicBezTo>
                      <a:pt x="1642" y="1579"/>
                      <a:pt x="1624" y="1606"/>
                      <a:pt x="1606" y="1633"/>
                    </a:cubicBezTo>
                    <a:cubicBezTo>
                      <a:pt x="1080" y="1107"/>
                      <a:pt x="544" y="580"/>
                      <a:pt x="0" y="81"/>
                    </a:cubicBezTo>
                    <a:cubicBezTo>
                      <a:pt x="18" y="54"/>
                      <a:pt x="36" y="27"/>
                      <a:pt x="63" y="0"/>
                    </a:cubicBezTo>
                    <a:cubicBezTo>
                      <a:pt x="607" y="500"/>
                      <a:pt x="1142" y="1026"/>
                      <a:pt x="1669" y="155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96" name="Google Shape;1796;p50"/>
              <p:cNvSpPr/>
              <p:nvPr/>
            </p:nvSpPr>
            <p:spPr>
              <a:xfrm>
                <a:off x="6465675" y="2582825"/>
                <a:ext cx="44175" cy="38375"/>
              </a:xfrm>
              <a:custGeom>
                <a:avLst/>
                <a:gdLst/>
                <a:ahLst/>
                <a:cxnLst/>
                <a:rect l="l" t="t" r="r" b="b"/>
                <a:pathLst>
                  <a:path w="1767" h="1535" extrusionOk="0">
                    <a:moveTo>
                      <a:pt x="1767" y="1454"/>
                    </a:moveTo>
                    <a:cubicBezTo>
                      <a:pt x="1740" y="1481"/>
                      <a:pt x="1722" y="1508"/>
                      <a:pt x="1704" y="1535"/>
                    </a:cubicBezTo>
                    <a:cubicBezTo>
                      <a:pt x="1151" y="1026"/>
                      <a:pt x="589" y="544"/>
                      <a:pt x="0" y="90"/>
                    </a:cubicBezTo>
                    <a:cubicBezTo>
                      <a:pt x="18" y="63"/>
                      <a:pt x="36" y="36"/>
                      <a:pt x="63" y="0"/>
                    </a:cubicBezTo>
                    <a:cubicBezTo>
                      <a:pt x="652" y="455"/>
                      <a:pt x="1214" y="946"/>
                      <a:pt x="1767" y="145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97" name="Google Shape;1797;p50"/>
              <p:cNvSpPr/>
              <p:nvPr/>
            </p:nvSpPr>
            <p:spPr>
              <a:xfrm>
                <a:off x="6506700" y="2621175"/>
                <a:ext cx="41750" cy="41075"/>
              </a:xfrm>
              <a:custGeom>
                <a:avLst/>
                <a:gdLst/>
                <a:ahLst/>
                <a:cxnLst/>
                <a:rect l="l" t="t" r="r" b="b"/>
                <a:pathLst>
                  <a:path w="1670" h="1643" extrusionOk="0">
                    <a:moveTo>
                      <a:pt x="1669" y="1553"/>
                    </a:moveTo>
                    <a:cubicBezTo>
                      <a:pt x="1651" y="1580"/>
                      <a:pt x="1633" y="1615"/>
                      <a:pt x="1616" y="1642"/>
                    </a:cubicBezTo>
                    <a:cubicBezTo>
                      <a:pt x="1089" y="1116"/>
                      <a:pt x="554" y="589"/>
                      <a:pt x="1" y="81"/>
                    </a:cubicBezTo>
                    <a:cubicBezTo>
                      <a:pt x="19" y="54"/>
                      <a:pt x="37" y="27"/>
                      <a:pt x="63" y="1"/>
                    </a:cubicBezTo>
                    <a:cubicBezTo>
                      <a:pt x="607" y="500"/>
                      <a:pt x="1143" y="1027"/>
                      <a:pt x="1669" y="155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98" name="Google Shape;1798;p50"/>
              <p:cNvSpPr/>
              <p:nvPr/>
            </p:nvSpPr>
            <p:spPr>
              <a:xfrm>
                <a:off x="6463875" y="2585050"/>
                <a:ext cx="44425" cy="38150"/>
              </a:xfrm>
              <a:custGeom>
                <a:avLst/>
                <a:gdLst/>
                <a:ahLst/>
                <a:cxnLst/>
                <a:rect l="l" t="t" r="r" b="b"/>
                <a:pathLst>
                  <a:path w="1777" h="1526" extrusionOk="0">
                    <a:moveTo>
                      <a:pt x="1776" y="1446"/>
                    </a:moveTo>
                    <a:cubicBezTo>
                      <a:pt x="1750" y="1472"/>
                      <a:pt x="1732" y="1499"/>
                      <a:pt x="1714" y="1526"/>
                    </a:cubicBezTo>
                    <a:cubicBezTo>
                      <a:pt x="1161" y="1018"/>
                      <a:pt x="599" y="536"/>
                      <a:pt x="1" y="81"/>
                    </a:cubicBezTo>
                    <a:cubicBezTo>
                      <a:pt x="28" y="54"/>
                      <a:pt x="46" y="27"/>
                      <a:pt x="72" y="1"/>
                    </a:cubicBezTo>
                    <a:cubicBezTo>
                      <a:pt x="661" y="455"/>
                      <a:pt x="1223" y="937"/>
                      <a:pt x="1776" y="144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99" name="Google Shape;1799;p50"/>
              <p:cNvSpPr/>
              <p:nvPr/>
            </p:nvSpPr>
            <p:spPr>
              <a:xfrm>
                <a:off x="6613325" y="2730675"/>
                <a:ext cx="60225" cy="44200"/>
              </a:xfrm>
              <a:custGeom>
                <a:avLst/>
                <a:gdLst/>
                <a:ahLst/>
                <a:cxnLst/>
                <a:rect l="l" t="t" r="r" b="b"/>
                <a:pathLst>
                  <a:path w="2409" h="1768" extrusionOk="0">
                    <a:moveTo>
                      <a:pt x="2409" y="1767"/>
                    </a:moveTo>
                    <a:cubicBezTo>
                      <a:pt x="2328" y="1758"/>
                      <a:pt x="2248" y="1732"/>
                      <a:pt x="2150" y="1723"/>
                    </a:cubicBezTo>
                    <a:cubicBezTo>
                      <a:pt x="1401" y="1196"/>
                      <a:pt x="687" y="616"/>
                      <a:pt x="0" y="1"/>
                    </a:cubicBezTo>
                    <a:cubicBezTo>
                      <a:pt x="71" y="10"/>
                      <a:pt x="134" y="19"/>
                      <a:pt x="196" y="28"/>
                    </a:cubicBezTo>
                    <a:cubicBezTo>
                      <a:pt x="901" y="652"/>
                      <a:pt x="1624" y="1241"/>
                      <a:pt x="2409" y="176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00" name="Google Shape;1800;p50"/>
              <p:cNvSpPr/>
              <p:nvPr/>
            </p:nvSpPr>
            <p:spPr>
              <a:xfrm>
                <a:off x="6563350" y="2682500"/>
                <a:ext cx="54900" cy="48875"/>
              </a:xfrm>
              <a:custGeom>
                <a:avLst/>
                <a:gdLst/>
                <a:ahLst/>
                <a:cxnLst/>
                <a:rect l="l" t="t" r="r" b="b"/>
                <a:pathLst>
                  <a:path w="2196" h="1955" extrusionOk="0">
                    <a:moveTo>
                      <a:pt x="2195" y="1955"/>
                    </a:moveTo>
                    <a:cubicBezTo>
                      <a:pt x="2133" y="1946"/>
                      <a:pt x="2070" y="1937"/>
                      <a:pt x="1999" y="1928"/>
                    </a:cubicBezTo>
                    <a:cubicBezTo>
                      <a:pt x="1321" y="1321"/>
                      <a:pt x="661" y="679"/>
                      <a:pt x="1" y="28"/>
                    </a:cubicBezTo>
                    <a:cubicBezTo>
                      <a:pt x="54" y="19"/>
                      <a:pt x="108" y="19"/>
                      <a:pt x="161" y="1"/>
                    </a:cubicBezTo>
                    <a:cubicBezTo>
                      <a:pt x="830" y="670"/>
                      <a:pt x="1500" y="1330"/>
                      <a:pt x="2195" y="195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01" name="Google Shape;1801;p50"/>
              <p:cNvSpPr/>
              <p:nvPr/>
            </p:nvSpPr>
            <p:spPr>
              <a:xfrm>
                <a:off x="6513850" y="2633000"/>
                <a:ext cx="53550" cy="50200"/>
              </a:xfrm>
              <a:custGeom>
                <a:avLst/>
                <a:gdLst/>
                <a:ahLst/>
                <a:cxnLst/>
                <a:rect l="l" t="t" r="r" b="b"/>
                <a:pathLst>
                  <a:path w="2142" h="2008" extrusionOk="0">
                    <a:moveTo>
                      <a:pt x="2141" y="1981"/>
                    </a:moveTo>
                    <a:cubicBezTo>
                      <a:pt x="2088" y="1999"/>
                      <a:pt x="2034" y="1999"/>
                      <a:pt x="1981" y="2008"/>
                    </a:cubicBezTo>
                    <a:cubicBezTo>
                      <a:pt x="1330" y="1365"/>
                      <a:pt x="669" y="714"/>
                      <a:pt x="0" y="90"/>
                    </a:cubicBezTo>
                    <a:cubicBezTo>
                      <a:pt x="45" y="63"/>
                      <a:pt x="98" y="36"/>
                      <a:pt x="134" y="1"/>
                    </a:cubicBezTo>
                    <a:cubicBezTo>
                      <a:pt x="812" y="652"/>
                      <a:pt x="1481" y="1321"/>
                      <a:pt x="2141" y="198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02" name="Google Shape;1802;p50"/>
              <p:cNvSpPr/>
              <p:nvPr/>
            </p:nvSpPr>
            <p:spPr>
              <a:xfrm>
                <a:off x="6461425" y="2587050"/>
                <a:ext cx="55800" cy="48200"/>
              </a:xfrm>
              <a:custGeom>
                <a:avLst/>
                <a:gdLst/>
                <a:ahLst/>
                <a:cxnLst/>
                <a:rect l="l" t="t" r="r" b="b"/>
                <a:pathLst>
                  <a:path w="2232" h="1928" extrusionOk="0">
                    <a:moveTo>
                      <a:pt x="2231" y="1839"/>
                    </a:moveTo>
                    <a:cubicBezTo>
                      <a:pt x="2195" y="1874"/>
                      <a:pt x="2142" y="1901"/>
                      <a:pt x="2097" y="1928"/>
                    </a:cubicBezTo>
                    <a:cubicBezTo>
                      <a:pt x="1428" y="1294"/>
                      <a:pt x="732" y="688"/>
                      <a:pt x="1" y="135"/>
                    </a:cubicBezTo>
                    <a:cubicBezTo>
                      <a:pt x="37" y="90"/>
                      <a:pt x="72" y="45"/>
                      <a:pt x="99" y="1"/>
                    </a:cubicBezTo>
                    <a:cubicBezTo>
                      <a:pt x="848" y="572"/>
                      <a:pt x="1553" y="1196"/>
                      <a:pt x="2231" y="183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03" name="Google Shape;1803;p50"/>
              <p:cNvSpPr/>
              <p:nvPr/>
            </p:nvSpPr>
            <p:spPr>
              <a:xfrm>
                <a:off x="6608175" y="2730450"/>
                <a:ext cx="58925" cy="43750"/>
              </a:xfrm>
              <a:custGeom>
                <a:avLst/>
                <a:gdLst/>
                <a:ahLst/>
                <a:cxnLst/>
                <a:rect l="l" t="t" r="r" b="b"/>
                <a:pathLst>
                  <a:path w="2357" h="1750" extrusionOk="0">
                    <a:moveTo>
                      <a:pt x="2356" y="1732"/>
                    </a:moveTo>
                    <a:cubicBezTo>
                      <a:pt x="2267" y="1723"/>
                      <a:pt x="2178" y="1714"/>
                      <a:pt x="2097" y="1750"/>
                    </a:cubicBezTo>
                    <a:cubicBezTo>
                      <a:pt x="1366" y="1223"/>
                      <a:pt x="670" y="643"/>
                      <a:pt x="1" y="37"/>
                    </a:cubicBezTo>
                    <a:cubicBezTo>
                      <a:pt x="72" y="10"/>
                      <a:pt x="144" y="1"/>
                      <a:pt x="206" y="10"/>
                    </a:cubicBezTo>
                    <a:cubicBezTo>
                      <a:pt x="893" y="625"/>
                      <a:pt x="1607" y="1205"/>
                      <a:pt x="2356" y="173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04" name="Google Shape;1804;p50"/>
              <p:cNvSpPr/>
              <p:nvPr/>
            </p:nvSpPr>
            <p:spPr>
              <a:xfrm>
                <a:off x="6559125" y="2683175"/>
                <a:ext cx="54225" cy="48200"/>
              </a:xfrm>
              <a:custGeom>
                <a:avLst/>
                <a:gdLst/>
                <a:ahLst/>
                <a:cxnLst/>
                <a:rect l="l" t="t" r="r" b="b"/>
                <a:pathLst>
                  <a:path w="2169" h="1928" extrusionOk="0">
                    <a:moveTo>
                      <a:pt x="2168" y="1901"/>
                    </a:moveTo>
                    <a:cubicBezTo>
                      <a:pt x="2106" y="1892"/>
                      <a:pt x="2034" y="1901"/>
                      <a:pt x="1963" y="1928"/>
                    </a:cubicBezTo>
                    <a:cubicBezTo>
                      <a:pt x="1294" y="1321"/>
                      <a:pt x="652" y="697"/>
                      <a:pt x="0" y="54"/>
                    </a:cubicBezTo>
                    <a:cubicBezTo>
                      <a:pt x="63" y="19"/>
                      <a:pt x="116" y="10"/>
                      <a:pt x="170" y="1"/>
                    </a:cubicBezTo>
                    <a:cubicBezTo>
                      <a:pt x="830" y="652"/>
                      <a:pt x="1490" y="1294"/>
                      <a:pt x="2168" y="190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05" name="Google Shape;1805;p50"/>
              <p:cNvSpPr/>
              <p:nvPr/>
            </p:nvSpPr>
            <p:spPr>
              <a:xfrm>
                <a:off x="6510500" y="2635225"/>
                <a:ext cx="52875" cy="49325"/>
              </a:xfrm>
              <a:custGeom>
                <a:avLst/>
                <a:gdLst/>
                <a:ahLst/>
                <a:cxnLst/>
                <a:rect l="l" t="t" r="r" b="b"/>
                <a:pathLst>
                  <a:path w="2115" h="1973" extrusionOk="0">
                    <a:moveTo>
                      <a:pt x="2115" y="1919"/>
                    </a:moveTo>
                    <a:cubicBezTo>
                      <a:pt x="2061" y="1928"/>
                      <a:pt x="2008" y="1937"/>
                      <a:pt x="1945" y="1972"/>
                    </a:cubicBezTo>
                    <a:cubicBezTo>
                      <a:pt x="1303" y="1339"/>
                      <a:pt x="661" y="705"/>
                      <a:pt x="0" y="90"/>
                    </a:cubicBezTo>
                    <a:cubicBezTo>
                      <a:pt x="45" y="54"/>
                      <a:pt x="90" y="19"/>
                      <a:pt x="134" y="1"/>
                    </a:cubicBezTo>
                    <a:cubicBezTo>
                      <a:pt x="803" y="625"/>
                      <a:pt x="1464" y="1276"/>
                      <a:pt x="2115" y="191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06" name="Google Shape;1806;p50"/>
              <p:cNvSpPr/>
              <p:nvPr/>
            </p:nvSpPr>
            <p:spPr>
              <a:xfrm>
                <a:off x="6458975" y="2590400"/>
                <a:ext cx="54900" cy="47075"/>
              </a:xfrm>
              <a:custGeom>
                <a:avLst/>
                <a:gdLst/>
                <a:ahLst/>
                <a:cxnLst/>
                <a:rect l="l" t="t" r="r" b="b"/>
                <a:pathLst>
                  <a:path w="2196" h="1883" extrusionOk="0">
                    <a:moveTo>
                      <a:pt x="2195" y="1794"/>
                    </a:moveTo>
                    <a:cubicBezTo>
                      <a:pt x="2151" y="1812"/>
                      <a:pt x="2106" y="1847"/>
                      <a:pt x="2061" y="1883"/>
                    </a:cubicBezTo>
                    <a:cubicBezTo>
                      <a:pt x="1401" y="1267"/>
                      <a:pt x="723" y="679"/>
                      <a:pt x="1" y="134"/>
                    </a:cubicBezTo>
                    <a:cubicBezTo>
                      <a:pt x="36" y="90"/>
                      <a:pt x="63" y="45"/>
                      <a:pt x="99" y="1"/>
                    </a:cubicBezTo>
                    <a:cubicBezTo>
                      <a:pt x="830" y="554"/>
                      <a:pt x="1526" y="1160"/>
                      <a:pt x="2195" y="179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07" name="Google Shape;1807;p50"/>
              <p:cNvSpPr/>
              <p:nvPr/>
            </p:nvSpPr>
            <p:spPr>
              <a:xfrm>
                <a:off x="6346350" y="2506775"/>
                <a:ext cx="135400" cy="63800"/>
              </a:xfrm>
              <a:custGeom>
                <a:avLst/>
                <a:gdLst/>
                <a:ahLst/>
                <a:cxnLst/>
                <a:rect l="l" t="t" r="r" b="b"/>
                <a:pathLst>
                  <a:path w="5416" h="2552" extrusionOk="0">
                    <a:moveTo>
                      <a:pt x="5416" y="2284"/>
                    </a:moveTo>
                    <a:cubicBezTo>
                      <a:pt x="5344" y="2373"/>
                      <a:pt x="5282" y="2462"/>
                      <a:pt x="5210" y="2552"/>
                    </a:cubicBezTo>
                    <a:cubicBezTo>
                      <a:pt x="3685" y="1347"/>
                      <a:pt x="1812" y="500"/>
                      <a:pt x="1" y="411"/>
                    </a:cubicBezTo>
                    <a:cubicBezTo>
                      <a:pt x="125" y="250"/>
                      <a:pt x="304" y="125"/>
                      <a:pt x="429" y="0"/>
                    </a:cubicBezTo>
                    <a:cubicBezTo>
                      <a:pt x="2302" y="107"/>
                      <a:pt x="3970" y="1124"/>
                      <a:pt x="5416" y="2284"/>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08" name="Google Shape;1808;p50"/>
              <p:cNvSpPr/>
              <p:nvPr/>
            </p:nvSpPr>
            <p:spPr>
              <a:xfrm>
                <a:off x="6233950" y="2504100"/>
                <a:ext cx="123125" cy="62900"/>
              </a:xfrm>
              <a:custGeom>
                <a:avLst/>
                <a:gdLst/>
                <a:ahLst/>
                <a:cxnLst/>
                <a:rect l="l" t="t" r="r" b="b"/>
                <a:pathLst>
                  <a:path w="4925" h="2516" extrusionOk="0">
                    <a:moveTo>
                      <a:pt x="4925" y="107"/>
                    </a:moveTo>
                    <a:cubicBezTo>
                      <a:pt x="4800" y="232"/>
                      <a:pt x="4621" y="357"/>
                      <a:pt x="4497" y="518"/>
                    </a:cubicBezTo>
                    <a:cubicBezTo>
                      <a:pt x="2846" y="446"/>
                      <a:pt x="1240" y="1008"/>
                      <a:pt x="0" y="2516"/>
                    </a:cubicBezTo>
                    <a:cubicBezTo>
                      <a:pt x="54" y="2204"/>
                      <a:pt x="214" y="1963"/>
                      <a:pt x="286" y="1713"/>
                    </a:cubicBezTo>
                    <a:cubicBezTo>
                      <a:pt x="1517" y="589"/>
                      <a:pt x="3221" y="0"/>
                      <a:pt x="4925" y="107"/>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09" name="Google Shape;1809;p50"/>
              <p:cNvSpPr/>
              <p:nvPr/>
            </p:nvSpPr>
            <p:spPr>
              <a:xfrm>
                <a:off x="6372000" y="2521050"/>
                <a:ext cx="104625" cy="57775"/>
              </a:xfrm>
              <a:custGeom>
                <a:avLst/>
                <a:gdLst/>
                <a:ahLst/>
                <a:cxnLst/>
                <a:rect l="l" t="t" r="r" b="b"/>
                <a:pathLst>
                  <a:path w="4185" h="2311" extrusionOk="0">
                    <a:moveTo>
                      <a:pt x="4184" y="1981"/>
                    </a:moveTo>
                    <a:cubicBezTo>
                      <a:pt x="4104" y="2088"/>
                      <a:pt x="4015" y="2195"/>
                      <a:pt x="3935" y="2311"/>
                    </a:cubicBezTo>
                    <a:cubicBezTo>
                      <a:pt x="2748" y="1419"/>
                      <a:pt x="1481" y="518"/>
                      <a:pt x="1" y="286"/>
                    </a:cubicBezTo>
                    <a:cubicBezTo>
                      <a:pt x="36" y="188"/>
                      <a:pt x="81" y="98"/>
                      <a:pt x="143" y="0"/>
                    </a:cubicBezTo>
                    <a:cubicBezTo>
                      <a:pt x="1571" y="303"/>
                      <a:pt x="2989" y="1035"/>
                      <a:pt x="4184" y="198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10" name="Google Shape;1810;p50"/>
              <p:cNvSpPr/>
              <p:nvPr/>
            </p:nvSpPr>
            <p:spPr>
              <a:xfrm>
                <a:off x="6267625" y="2513225"/>
                <a:ext cx="107975" cy="38175"/>
              </a:xfrm>
              <a:custGeom>
                <a:avLst/>
                <a:gdLst/>
                <a:ahLst/>
                <a:cxnLst/>
                <a:rect l="l" t="t" r="r" b="b"/>
                <a:pathLst>
                  <a:path w="4319" h="1527" extrusionOk="0">
                    <a:moveTo>
                      <a:pt x="4318" y="313"/>
                    </a:moveTo>
                    <a:cubicBezTo>
                      <a:pt x="4256" y="411"/>
                      <a:pt x="4211" y="501"/>
                      <a:pt x="4176" y="599"/>
                    </a:cubicBezTo>
                    <a:cubicBezTo>
                      <a:pt x="2712" y="340"/>
                      <a:pt x="1187" y="697"/>
                      <a:pt x="0" y="1526"/>
                    </a:cubicBezTo>
                    <a:cubicBezTo>
                      <a:pt x="54" y="1286"/>
                      <a:pt x="125" y="1054"/>
                      <a:pt x="215" y="822"/>
                    </a:cubicBezTo>
                    <a:cubicBezTo>
                      <a:pt x="1464" y="108"/>
                      <a:pt x="2900" y="1"/>
                      <a:pt x="4318" y="313"/>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11" name="Google Shape;1811;p50"/>
              <p:cNvSpPr/>
              <p:nvPr/>
            </p:nvSpPr>
            <p:spPr>
              <a:xfrm>
                <a:off x="6233050" y="2533750"/>
                <a:ext cx="39950" cy="53100"/>
              </a:xfrm>
              <a:custGeom>
                <a:avLst/>
                <a:gdLst/>
                <a:ahLst/>
                <a:cxnLst/>
                <a:rect l="l" t="t" r="r" b="b"/>
                <a:pathLst>
                  <a:path w="1598" h="2124" extrusionOk="0">
                    <a:moveTo>
                      <a:pt x="1598" y="1"/>
                    </a:moveTo>
                    <a:cubicBezTo>
                      <a:pt x="1508" y="233"/>
                      <a:pt x="1437" y="465"/>
                      <a:pt x="1383" y="705"/>
                    </a:cubicBezTo>
                    <a:cubicBezTo>
                      <a:pt x="839" y="1080"/>
                      <a:pt x="358" y="1562"/>
                      <a:pt x="10" y="2124"/>
                    </a:cubicBezTo>
                    <a:cubicBezTo>
                      <a:pt x="1" y="1865"/>
                      <a:pt x="10" y="1598"/>
                      <a:pt x="36" y="1330"/>
                    </a:cubicBezTo>
                    <a:cubicBezTo>
                      <a:pt x="509" y="759"/>
                      <a:pt x="1036" y="322"/>
                      <a:pt x="159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12" name="Google Shape;1812;p50"/>
              <p:cNvSpPr/>
              <p:nvPr/>
            </p:nvSpPr>
            <p:spPr>
              <a:xfrm>
                <a:off x="6369550" y="2528175"/>
                <a:ext cx="100825" cy="52675"/>
              </a:xfrm>
              <a:custGeom>
                <a:avLst/>
                <a:gdLst/>
                <a:ahLst/>
                <a:cxnLst/>
                <a:rect l="l" t="t" r="r" b="b"/>
                <a:pathLst>
                  <a:path w="4033" h="2107" extrusionOk="0">
                    <a:moveTo>
                      <a:pt x="4033" y="2026"/>
                    </a:moveTo>
                    <a:cubicBezTo>
                      <a:pt x="2846" y="1134"/>
                      <a:pt x="1579" y="233"/>
                      <a:pt x="99" y="1"/>
                    </a:cubicBezTo>
                    <a:cubicBezTo>
                      <a:pt x="63" y="45"/>
                      <a:pt x="36" y="90"/>
                      <a:pt x="0" y="134"/>
                    </a:cubicBezTo>
                    <a:cubicBezTo>
                      <a:pt x="1472" y="366"/>
                      <a:pt x="2784" y="1205"/>
                      <a:pt x="3970" y="2106"/>
                    </a:cubicBezTo>
                    <a:cubicBezTo>
                      <a:pt x="3988" y="2079"/>
                      <a:pt x="4006" y="2052"/>
                      <a:pt x="4033" y="202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13" name="Google Shape;1813;p50"/>
              <p:cNvSpPr/>
              <p:nvPr/>
            </p:nvSpPr>
            <p:spPr>
              <a:xfrm>
                <a:off x="6367325" y="2531525"/>
                <a:ext cx="101500" cy="51325"/>
              </a:xfrm>
              <a:custGeom>
                <a:avLst/>
                <a:gdLst/>
                <a:ahLst/>
                <a:cxnLst/>
                <a:rect l="l" t="t" r="r" b="b"/>
                <a:pathLst>
                  <a:path w="4060" h="2053" extrusionOk="0">
                    <a:moveTo>
                      <a:pt x="4059" y="1972"/>
                    </a:moveTo>
                    <a:cubicBezTo>
                      <a:pt x="2873" y="1071"/>
                      <a:pt x="1561" y="232"/>
                      <a:pt x="89" y="0"/>
                    </a:cubicBezTo>
                    <a:cubicBezTo>
                      <a:pt x="63" y="45"/>
                      <a:pt x="36" y="90"/>
                      <a:pt x="0" y="143"/>
                    </a:cubicBezTo>
                    <a:cubicBezTo>
                      <a:pt x="1436" y="357"/>
                      <a:pt x="2801" y="1142"/>
                      <a:pt x="3997" y="2052"/>
                    </a:cubicBezTo>
                    <a:cubicBezTo>
                      <a:pt x="4015" y="2026"/>
                      <a:pt x="4032" y="1999"/>
                      <a:pt x="4059" y="197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14" name="Google Shape;1814;p50"/>
              <p:cNvSpPr/>
              <p:nvPr/>
            </p:nvSpPr>
            <p:spPr>
              <a:xfrm>
                <a:off x="6365300" y="2535100"/>
                <a:ext cx="101950" cy="49975"/>
              </a:xfrm>
              <a:custGeom>
                <a:avLst/>
                <a:gdLst/>
                <a:ahLst/>
                <a:cxnLst/>
                <a:rect l="l" t="t" r="r" b="b"/>
                <a:pathLst>
                  <a:path w="4078" h="1999" extrusionOk="0">
                    <a:moveTo>
                      <a:pt x="4078" y="1909"/>
                    </a:moveTo>
                    <a:cubicBezTo>
                      <a:pt x="2882" y="999"/>
                      <a:pt x="1517" y="214"/>
                      <a:pt x="81" y="0"/>
                    </a:cubicBezTo>
                    <a:cubicBezTo>
                      <a:pt x="54" y="45"/>
                      <a:pt x="28" y="89"/>
                      <a:pt x="1" y="134"/>
                    </a:cubicBezTo>
                    <a:cubicBezTo>
                      <a:pt x="1410" y="339"/>
                      <a:pt x="2802" y="1062"/>
                      <a:pt x="4015" y="1999"/>
                    </a:cubicBezTo>
                    <a:cubicBezTo>
                      <a:pt x="4033" y="1972"/>
                      <a:pt x="4051" y="1945"/>
                      <a:pt x="4078" y="190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15" name="Google Shape;1815;p50"/>
              <p:cNvSpPr/>
              <p:nvPr/>
            </p:nvSpPr>
            <p:spPr>
              <a:xfrm>
                <a:off x="6363525" y="2538450"/>
                <a:ext cx="102175" cy="48625"/>
              </a:xfrm>
              <a:custGeom>
                <a:avLst/>
                <a:gdLst/>
                <a:ahLst/>
                <a:cxnLst/>
                <a:rect l="l" t="t" r="r" b="b"/>
                <a:pathLst>
                  <a:path w="4087" h="1945" extrusionOk="0">
                    <a:moveTo>
                      <a:pt x="4086" y="1865"/>
                    </a:moveTo>
                    <a:cubicBezTo>
                      <a:pt x="2873" y="928"/>
                      <a:pt x="1481" y="205"/>
                      <a:pt x="72" y="0"/>
                    </a:cubicBezTo>
                    <a:cubicBezTo>
                      <a:pt x="45" y="45"/>
                      <a:pt x="18" y="89"/>
                      <a:pt x="1" y="134"/>
                    </a:cubicBezTo>
                    <a:cubicBezTo>
                      <a:pt x="1392" y="339"/>
                      <a:pt x="2811" y="1008"/>
                      <a:pt x="4015" y="1945"/>
                    </a:cubicBezTo>
                    <a:cubicBezTo>
                      <a:pt x="4042" y="1918"/>
                      <a:pt x="4060" y="1891"/>
                      <a:pt x="4086" y="186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16" name="Google Shape;1816;p50"/>
              <p:cNvSpPr/>
              <p:nvPr/>
            </p:nvSpPr>
            <p:spPr>
              <a:xfrm>
                <a:off x="6267400" y="2521700"/>
                <a:ext cx="104625" cy="33050"/>
              </a:xfrm>
              <a:custGeom>
                <a:avLst/>
                <a:gdLst/>
                <a:ahLst/>
                <a:cxnLst/>
                <a:rect l="l" t="t" r="r" b="b"/>
                <a:pathLst>
                  <a:path w="4185" h="1322" extrusionOk="0">
                    <a:moveTo>
                      <a:pt x="4185" y="260"/>
                    </a:moveTo>
                    <a:cubicBezTo>
                      <a:pt x="2721" y="1"/>
                      <a:pt x="1196" y="358"/>
                      <a:pt x="9" y="1187"/>
                    </a:cubicBezTo>
                    <a:cubicBezTo>
                      <a:pt x="1" y="1232"/>
                      <a:pt x="1" y="1277"/>
                      <a:pt x="1" y="1321"/>
                    </a:cubicBezTo>
                    <a:cubicBezTo>
                      <a:pt x="1169" y="483"/>
                      <a:pt x="2641" y="144"/>
                      <a:pt x="4086" y="393"/>
                    </a:cubicBezTo>
                    <a:cubicBezTo>
                      <a:pt x="4122" y="349"/>
                      <a:pt x="4149" y="304"/>
                      <a:pt x="4185" y="26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17" name="Google Shape;1817;p50"/>
              <p:cNvSpPr/>
              <p:nvPr/>
            </p:nvSpPr>
            <p:spPr>
              <a:xfrm>
                <a:off x="6267175" y="2525275"/>
                <a:ext cx="102400" cy="32825"/>
              </a:xfrm>
              <a:custGeom>
                <a:avLst/>
                <a:gdLst/>
                <a:ahLst/>
                <a:cxnLst/>
                <a:rect l="l" t="t" r="r" b="b"/>
                <a:pathLst>
                  <a:path w="4096" h="1313" extrusionOk="0">
                    <a:moveTo>
                      <a:pt x="4095" y="250"/>
                    </a:moveTo>
                    <a:cubicBezTo>
                      <a:pt x="2650" y="1"/>
                      <a:pt x="1178" y="340"/>
                      <a:pt x="10" y="1178"/>
                    </a:cubicBezTo>
                    <a:cubicBezTo>
                      <a:pt x="10" y="1223"/>
                      <a:pt x="1" y="1267"/>
                      <a:pt x="10" y="1312"/>
                    </a:cubicBezTo>
                    <a:cubicBezTo>
                      <a:pt x="1143" y="456"/>
                      <a:pt x="2588" y="161"/>
                      <a:pt x="4006" y="393"/>
                    </a:cubicBezTo>
                    <a:cubicBezTo>
                      <a:pt x="4042" y="340"/>
                      <a:pt x="4069" y="295"/>
                      <a:pt x="4095" y="25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18" name="Google Shape;1818;p50"/>
              <p:cNvSpPr/>
              <p:nvPr/>
            </p:nvSpPr>
            <p:spPr>
              <a:xfrm>
                <a:off x="6267400" y="2529300"/>
                <a:ext cx="99950" cy="32350"/>
              </a:xfrm>
              <a:custGeom>
                <a:avLst/>
                <a:gdLst/>
                <a:ahLst/>
                <a:cxnLst/>
                <a:rect l="l" t="t" r="r" b="b"/>
                <a:pathLst>
                  <a:path w="3998" h="1294" extrusionOk="0">
                    <a:moveTo>
                      <a:pt x="3997" y="232"/>
                    </a:moveTo>
                    <a:cubicBezTo>
                      <a:pt x="2579" y="0"/>
                      <a:pt x="1134" y="295"/>
                      <a:pt x="1" y="1151"/>
                    </a:cubicBezTo>
                    <a:cubicBezTo>
                      <a:pt x="1" y="1196"/>
                      <a:pt x="1" y="1249"/>
                      <a:pt x="9" y="1294"/>
                    </a:cubicBezTo>
                    <a:cubicBezTo>
                      <a:pt x="1107" y="420"/>
                      <a:pt x="2525" y="152"/>
                      <a:pt x="3917" y="366"/>
                    </a:cubicBezTo>
                    <a:cubicBezTo>
                      <a:pt x="3944" y="321"/>
                      <a:pt x="3970" y="277"/>
                      <a:pt x="3997" y="232"/>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19" name="Google Shape;1819;p50"/>
              <p:cNvSpPr/>
              <p:nvPr/>
            </p:nvSpPr>
            <p:spPr>
              <a:xfrm>
                <a:off x="6267625" y="2533075"/>
                <a:ext cx="97700" cy="32150"/>
              </a:xfrm>
              <a:custGeom>
                <a:avLst/>
                <a:gdLst/>
                <a:ahLst/>
                <a:cxnLst/>
                <a:rect l="l" t="t" r="r" b="b"/>
                <a:pathLst>
                  <a:path w="3908" h="1286" extrusionOk="0">
                    <a:moveTo>
                      <a:pt x="3908" y="215"/>
                    </a:moveTo>
                    <a:cubicBezTo>
                      <a:pt x="2516" y="1"/>
                      <a:pt x="1098" y="269"/>
                      <a:pt x="0" y="1143"/>
                    </a:cubicBezTo>
                    <a:cubicBezTo>
                      <a:pt x="0" y="1187"/>
                      <a:pt x="9" y="1241"/>
                      <a:pt x="18" y="1286"/>
                    </a:cubicBezTo>
                    <a:cubicBezTo>
                      <a:pt x="1107" y="402"/>
                      <a:pt x="2454" y="153"/>
                      <a:pt x="3837" y="349"/>
                    </a:cubicBezTo>
                    <a:cubicBezTo>
                      <a:pt x="3854" y="304"/>
                      <a:pt x="3881" y="260"/>
                      <a:pt x="3908" y="215"/>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20" name="Google Shape;1820;p50"/>
              <p:cNvSpPr/>
              <p:nvPr/>
            </p:nvSpPr>
            <p:spPr>
              <a:xfrm>
                <a:off x="6233275" y="2551375"/>
                <a:ext cx="34375" cy="39950"/>
              </a:xfrm>
              <a:custGeom>
                <a:avLst/>
                <a:gdLst/>
                <a:ahLst/>
                <a:cxnLst/>
                <a:rect l="l" t="t" r="r" b="b"/>
                <a:pathLst>
                  <a:path w="1375" h="1598" extrusionOk="0">
                    <a:moveTo>
                      <a:pt x="1374" y="0"/>
                    </a:moveTo>
                    <a:cubicBezTo>
                      <a:pt x="830" y="375"/>
                      <a:pt x="349" y="857"/>
                      <a:pt x="1" y="1419"/>
                    </a:cubicBezTo>
                    <a:cubicBezTo>
                      <a:pt x="1" y="1481"/>
                      <a:pt x="10" y="1535"/>
                      <a:pt x="10" y="1597"/>
                    </a:cubicBezTo>
                    <a:cubicBezTo>
                      <a:pt x="357" y="1009"/>
                      <a:pt x="830" y="518"/>
                      <a:pt x="1366" y="134"/>
                    </a:cubicBezTo>
                    <a:cubicBezTo>
                      <a:pt x="1366" y="90"/>
                      <a:pt x="1366" y="45"/>
                      <a:pt x="1374"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21" name="Google Shape;1821;p50"/>
              <p:cNvSpPr/>
              <p:nvPr/>
            </p:nvSpPr>
            <p:spPr>
              <a:xfrm>
                <a:off x="6233500" y="2554725"/>
                <a:ext cx="33925" cy="41050"/>
              </a:xfrm>
              <a:custGeom>
                <a:avLst/>
                <a:gdLst/>
                <a:ahLst/>
                <a:cxnLst/>
                <a:rect l="l" t="t" r="r" b="b"/>
                <a:pathLst>
                  <a:path w="1357" h="1642" extrusionOk="0">
                    <a:moveTo>
                      <a:pt x="1357" y="0"/>
                    </a:moveTo>
                    <a:cubicBezTo>
                      <a:pt x="821" y="384"/>
                      <a:pt x="348" y="875"/>
                      <a:pt x="1" y="1463"/>
                    </a:cubicBezTo>
                    <a:cubicBezTo>
                      <a:pt x="9" y="1517"/>
                      <a:pt x="18" y="1579"/>
                      <a:pt x="27" y="1642"/>
                    </a:cubicBezTo>
                    <a:cubicBezTo>
                      <a:pt x="375" y="1017"/>
                      <a:pt x="839" y="527"/>
                      <a:pt x="1357" y="134"/>
                    </a:cubicBezTo>
                    <a:cubicBezTo>
                      <a:pt x="1348" y="89"/>
                      <a:pt x="1348" y="45"/>
                      <a:pt x="135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22" name="Google Shape;1822;p50"/>
              <p:cNvSpPr/>
              <p:nvPr/>
            </p:nvSpPr>
            <p:spPr>
              <a:xfrm>
                <a:off x="6234175" y="2558075"/>
                <a:ext cx="33475" cy="42175"/>
              </a:xfrm>
              <a:custGeom>
                <a:avLst/>
                <a:gdLst/>
                <a:ahLst/>
                <a:cxnLst/>
                <a:rect l="l" t="t" r="r" b="b"/>
                <a:pathLst>
                  <a:path w="1339" h="1687" extrusionOk="0">
                    <a:moveTo>
                      <a:pt x="1330" y="0"/>
                    </a:moveTo>
                    <a:cubicBezTo>
                      <a:pt x="812" y="393"/>
                      <a:pt x="348" y="883"/>
                      <a:pt x="0" y="1508"/>
                    </a:cubicBezTo>
                    <a:cubicBezTo>
                      <a:pt x="9" y="1561"/>
                      <a:pt x="18" y="1624"/>
                      <a:pt x="27" y="1686"/>
                    </a:cubicBezTo>
                    <a:cubicBezTo>
                      <a:pt x="384" y="1035"/>
                      <a:pt x="839" y="535"/>
                      <a:pt x="1338" y="143"/>
                    </a:cubicBezTo>
                    <a:cubicBezTo>
                      <a:pt x="1330" y="98"/>
                      <a:pt x="1330" y="45"/>
                      <a:pt x="1330"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23" name="Google Shape;1823;p50"/>
              <p:cNvSpPr/>
              <p:nvPr/>
            </p:nvSpPr>
            <p:spPr>
              <a:xfrm>
                <a:off x="6234850" y="2561625"/>
                <a:ext cx="33250" cy="43075"/>
              </a:xfrm>
              <a:custGeom>
                <a:avLst/>
                <a:gdLst/>
                <a:ahLst/>
                <a:cxnLst/>
                <a:rect l="l" t="t" r="r" b="b"/>
                <a:pathLst>
                  <a:path w="1330" h="1723" extrusionOk="0">
                    <a:moveTo>
                      <a:pt x="1311" y="1"/>
                    </a:moveTo>
                    <a:cubicBezTo>
                      <a:pt x="812" y="393"/>
                      <a:pt x="357" y="893"/>
                      <a:pt x="0" y="1544"/>
                    </a:cubicBezTo>
                    <a:cubicBezTo>
                      <a:pt x="18" y="1607"/>
                      <a:pt x="36" y="1660"/>
                      <a:pt x="54" y="1723"/>
                    </a:cubicBezTo>
                    <a:cubicBezTo>
                      <a:pt x="410" y="1062"/>
                      <a:pt x="848" y="536"/>
                      <a:pt x="1329" y="144"/>
                    </a:cubicBezTo>
                    <a:cubicBezTo>
                      <a:pt x="1320" y="99"/>
                      <a:pt x="1311" y="45"/>
                      <a:pt x="1311"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24" name="Google Shape;1824;p50"/>
              <p:cNvSpPr/>
              <p:nvPr/>
            </p:nvSpPr>
            <p:spPr>
              <a:xfrm>
                <a:off x="6336750" y="2538875"/>
                <a:ext cx="127150" cy="51550"/>
              </a:xfrm>
              <a:custGeom>
                <a:avLst/>
                <a:gdLst/>
                <a:ahLst/>
                <a:cxnLst/>
                <a:rect l="l" t="t" r="r" b="b"/>
                <a:pathLst>
                  <a:path w="5086" h="2062" extrusionOk="0">
                    <a:moveTo>
                      <a:pt x="5086" y="1928"/>
                    </a:moveTo>
                    <a:cubicBezTo>
                      <a:pt x="3569" y="750"/>
                      <a:pt x="1714" y="1"/>
                      <a:pt x="1" y="54"/>
                    </a:cubicBezTo>
                    <a:cubicBezTo>
                      <a:pt x="1" y="108"/>
                      <a:pt x="28" y="161"/>
                      <a:pt x="55" y="197"/>
                    </a:cubicBezTo>
                    <a:cubicBezTo>
                      <a:pt x="1794" y="117"/>
                      <a:pt x="3543" y="946"/>
                      <a:pt x="4988" y="2062"/>
                    </a:cubicBezTo>
                    <a:cubicBezTo>
                      <a:pt x="5024" y="2017"/>
                      <a:pt x="5059" y="1972"/>
                      <a:pt x="5086" y="1928"/>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25" name="Google Shape;1825;p50"/>
              <p:cNvSpPr/>
              <p:nvPr/>
            </p:nvSpPr>
            <p:spPr>
              <a:xfrm>
                <a:off x="6338100" y="2541775"/>
                <a:ext cx="123350" cy="52000"/>
              </a:xfrm>
              <a:custGeom>
                <a:avLst/>
                <a:gdLst/>
                <a:ahLst/>
                <a:cxnLst/>
                <a:rect l="l" t="t" r="r" b="b"/>
                <a:pathLst>
                  <a:path w="4934" h="2080" extrusionOk="0">
                    <a:moveTo>
                      <a:pt x="4934" y="1946"/>
                    </a:moveTo>
                    <a:cubicBezTo>
                      <a:pt x="3489" y="830"/>
                      <a:pt x="1740" y="1"/>
                      <a:pt x="1" y="81"/>
                    </a:cubicBezTo>
                    <a:cubicBezTo>
                      <a:pt x="36" y="126"/>
                      <a:pt x="90" y="161"/>
                      <a:pt x="152" y="179"/>
                    </a:cubicBezTo>
                    <a:cubicBezTo>
                      <a:pt x="1910" y="72"/>
                      <a:pt x="3471" y="1018"/>
                      <a:pt x="4836" y="2079"/>
                    </a:cubicBezTo>
                    <a:cubicBezTo>
                      <a:pt x="4871" y="2035"/>
                      <a:pt x="4898" y="1990"/>
                      <a:pt x="4934" y="1946"/>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26" name="Google Shape;1826;p50"/>
              <p:cNvSpPr/>
              <p:nvPr/>
            </p:nvSpPr>
            <p:spPr>
              <a:xfrm>
                <a:off x="6235950" y="2540225"/>
                <a:ext cx="102175" cy="66700"/>
              </a:xfrm>
              <a:custGeom>
                <a:avLst/>
                <a:gdLst/>
                <a:ahLst/>
                <a:cxnLst/>
                <a:rect l="l" t="t" r="r" b="b"/>
                <a:pathLst>
                  <a:path w="4087" h="2668" extrusionOk="0">
                    <a:moveTo>
                      <a:pt x="4033" y="0"/>
                    </a:moveTo>
                    <a:cubicBezTo>
                      <a:pt x="2436" y="54"/>
                      <a:pt x="964" y="812"/>
                      <a:pt x="10" y="2579"/>
                    </a:cubicBezTo>
                    <a:cubicBezTo>
                      <a:pt x="1" y="2614"/>
                      <a:pt x="36" y="2641"/>
                      <a:pt x="99" y="2668"/>
                    </a:cubicBezTo>
                    <a:cubicBezTo>
                      <a:pt x="955" y="1071"/>
                      <a:pt x="2481" y="223"/>
                      <a:pt x="4087" y="143"/>
                    </a:cubicBezTo>
                    <a:cubicBezTo>
                      <a:pt x="4060" y="107"/>
                      <a:pt x="4033" y="54"/>
                      <a:pt x="4033"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27" name="Google Shape;1827;p50"/>
              <p:cNvSpPr/>
              <p:nvPr/>
            </p:nvSpPr>
            <p:spPr>
              <a:xfrm>
                <a:off x="6238400" y="2543800"/>
                <a:ext cx="103525" cy="63575"/>
              </a:xfrm>
              <a:custGeom>
                <a:avLst/>
                <a:gdLst/>
                <a:ahLst/>
                <a:cxnLst/>
                <a:rect l="l" t="t" r="r" b="b"/>
                <a:pathLst>
                  <a:path w="4141" h="2543" extrusionOk="0">
                    <a:moveTo>
                      <a:pt x="3989" y="0"/>
                    </a:moveTo>
                    <a:cubicBezTo>
                      <a:pt x="2383" y="80"/>
                      <a:pt x="857" y="928"/>
                      <a:pt x="1" y="2525"/>
                    </a:cubicBezTo>
                    <a:cubicBezTo>
                      <a:pt x="63" y="2543"/>
                      <a:pt x="152" y="2543"/>
                      <a:pt x="268" y="2507"/>
                    </a:cubicBezTo>
                    <a:cubicBezTo>
                      <a:pt x="1027" y="1080"/>
                      <a:pt x="2517" y="196"/>
                      <a:pt x="4140" y="98"/>
                    </a:cubicBezTo>
                    <a:cubicBezTo>
                      <a:pt x="4078" y="80"/>
                      <a:pt x="4024" y="45"/>
                      <a:pt x="398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28" name="Google Shape;1828;p50"/>
              <p:cNvSpPr/>
              <p:nvPr/>
            </p:nvSpPr>
            <p:spPr>
              <a:xfrm>
                <a:off x="6189800" y="2546925"/>
                <a:ext cx="51300" cy="93900"/>
              </a:xfrm>
              <a:custGeom>
                <a:avLst/>
                <a:gdLst/>
                <a:ahLst/>
                <a:cxnLst/>
                <a:rect l="l" t="t" r="r" b="b"/>
                <a:pathLst>
                  <a:path w="2052" h="3756" extrusionOk="0">
                    <a:moveTo>
                      <a:pt x="2052" y="0"/>
                    </a:moveTo>
                    <a:cubicBezTo>
                      <a:pt x="1980" y="250"/>
                      <a:pt x="1820" y="491"/>
                      <a:pt x="1766" y="803"/>
                    </a:cubicBezTo>
                    <a:cubicBezTo>
                      <a:pt x="1302" y="1365"/>
                      <a:pt x="740" y="2721"/>
                      <a:pt x="0" y="3756"/>
                    </a:cubicBezTo>
                    <a:cubicBezTo>
                      <a:pt x="36" y="3408"/>
                      <a:pt x="125" y="3113"/>
                      <a:pt x="161" y="2846"/>
                    </a:cubicBezTo>
                    <a:cubicBezTo>
                      <a:pt x="758" y="1847"/>
                      <a:pt x="1169" y="794"/>
                      <a:pt x="205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29" name="Google Shape;1829;p50"/>
              <p:cNvSpPr/>
              <p:nvPr/>
            </p:nvSpPr>
            <p:spPr>
              <a:xfrm>
                <a:off x="6122650" y="2618050"/>
                <a:ext cx="71175" cy="65825"/>
              </a:xfrm>
              <a:custGeom>
                <a:avLst/>
                <a:gdLst/>
                <a:ahLst/>
                <a:cxnLst/>
                <a:rect l="l" t="t" r="r" b="b"/>
                <a:pathLst>
                  <a:path w="2847" h="2633" extrusionOk="0">
                    <a:moveTo>
                      <a:pt x="2847" y="1"/>
                    </a:moveTo>
                    <a:cubicBezTo>
                      <a:pt x="2811" y="268"/>
                      <a:pt x="2722" y="563"/>
                      <a:pt x="2686" y="911"/>
                    </a:cubicBezTo>
                    <a:cubicBezTo>
                      <a:pt x="1972" y="1919"/>
                      <a:pt x="1098" y="2633"/>
                      <a:pt x="1" y="2062"/>
                    </a:cubicBezTo>
                    <a:cubicBezTo>
                      <a:pt x="215" y="1972"/>
                      <a:pt x="447" y="1928"/>
                      <a:pt x="643" y="1928"/>
                    </a:cubicBezTo>
                    <a:cubicBezTo>
                      <a:pt x="1642" y="2026"/>
                      <a:pt x="2418" y="697"/>
                      <a:pt x="2847"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30" name="Google Shape;1830;p50"/>
              <p:cNvSpPr/>
              <p:nvPr/>
            </p:nvSpPr>
            <p:spPr>
              <a:xfrm>
                <a:off x="6231050" y="2566975"/>
                <a:ext cx="2925" cy="23675"/>
              </a:xfrm>
              <a:custGeom>
                <a:avLst/>
                <a:gdLst/>
                <a:ahLst/>
                <a:cxnLst/>
                <a:rect l="l" t="t" r="r" b="b"/>
                <a:pathLst>
                  <a:path w="117" h="947" extrusionOk="0">
                    <a:moveTo>
                      <a:pt x="116" y="1"/>
                    </a:moveTo>
                    <a:cubicBezTo>
                      <a:pt x="90" y="269"/>
                      <a:pt x="81" y="536"/>
                      <a:pt x="90" y="795"/>
                    </a:cubicBezTo>
                    <a:cubicBezTo>
                      <a:pt x="63" y="848"/>
                      <a:pt x="36" y="902"/>
                      <a:pt x="0" y="947"/>
                    </a:cubicBezTo>
                    <a:cubicBezTo>
                      <a:pt x="0" y="661"/>
                      <a:pt x="9" y="376"/>
                      <a:pt x="45" y="99"/>
                    </a:cubicBezTo>
                    <a:cubicBezTo>
                      <a:pt x="72" y="63"/>
                      <a:pt x="90" y="37"/>
                      <a:pt x="11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31" name="Google Shape;1831;p50"/>
              <p:cNvSpPr/>
              <p:nvPr/>
            </p:nvSpPr>
            <p:spPr>
              <a:xfrm>
                <a:off x="6231050" y="2586825"/>
                <a:ext cx="2250" cy="3825"/>
              </a:xfrm>
              <a:custGeom>
                <a:avLst/>
                <a:gdLst/>
                <a:ahLst/>
                <a:cxnLst/>
                <a:rect l="l" t="t" r="r" b="b"/>
                <a:pathLst>
                  <a:path w="90" h="153" extrusionOk="0">
                    <a:moveTo>
                      <a:pt x="90" y="1"/>
                    </a:moveTo>
                    <a:lnTo>
                      <a:pt x="90" y="1"/>
                    </a:lnTo>
                    <a:cubicBezTo>
                      <a:pt x="63" y="54"/>
                      <a:pt x="36" y="108"/>
                      <a:pt x="0" y="153"/>
                    </a:cubicBezTo>
                    <a:cubicBezTo>
                      <a:pt x="0" y="153"/>
                      <a:pt x="0" y="153"/>
                      <a:pt x="0" y="153"/>
                    </a:cubicBezTo>
                    <a:cubicBezTo>
                      <a:pt x="36" y="108"/>
                      <a:pt x="63" y="54"/>
                      <a:pt x="9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32" name="Google Shape;1832;p50"/>
              <p:cNvSpPr/>
              <p:nvPr/>
            </p:nvSpPr>
            <p:spPr>
              <a:xfrm>
                <a:off x="6204275" y="2569450"/>
                <a:ext cx="27925" cy="68250"/>
              </a:xfrm>
              <a:custGeom>
                <a:avLst/>
                <a:gdLst/>
                <a:ahLst/>
                <a:cxnLst/>
                <a:rect l="l" t="t" r="r" b="b"/>
                <a:pathLst>
                  <a:path w="1117" h="2730" extrusionOk="0">
                    <a:moveTo>
                      <a:pt x="1116" y="0"/>
                    </a:moveTo>
                    <a:cubicBezTo>
                      <a:pt x="1080" y="277"/>
                      <a:pt x="1071" y="562"/>
                      <a:pt x="1071" y="848"/>
                    </a:cubicBezTo>
                    <a:cubicBezTo>
                      <a:pt x="741" y="1490"/>
                      <a:pt x="402" y="2132"/>
                      <a:pt x="1" y="2730"/>
                    </a:cubicBezTo>
                    <a:cubicBezTo>
                      <a:pt x="1" y="2409"/>
                      <a:pt x="28" y="2105"/>
                      <a:pt x="72" y="1802"/>
                    </a:cubicBezTo>
                    <a:cubicBezTo>
                      <a:pt x="474" y="1097"/>
                      <a:pt x="822" y="401"/>
                      <a:pt x="1116"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33" name="Google Shape;1833;p50"/>
              <p:cNvSpPr/>
              <p:nvPr/>
            </p:nvSpPr>
            <p:spPr>
              <a:xfrm>
                <a:off x="6204275" y="2590625"/>
                <a:ext cx="26800" cy="47075"/>
              </a:xfrm>
              <a:custGeom>
                <a:avLst/>
                <a:gdLst/>
                <a:ahLst/>
                <a:cxnLst/>
                <a:rect l="l" t="t" r="r" b="b"/>
                <a:pathLst>
                  <a:path w="1072" h="1883" extrusionOk="0">
                    <a:moveTo>
                      <a:pt x="1071" y="1"/>
                    </a:moveTo>
                    <a:cubicBezTo>
                      <a:pt x="1071" y="1"/>
                      <a:pt x="1071" y="1"/>
                      <a:pt x="1071" y="1"/>
                    </a:cubicBezTo>
                    <a:cubicBezTo>
                      <a:pt x="741" y="643"/>
                      <a:pt x="402" y="1285"/>
                      <a:pt x="1" y="1883"/>
                    </a:cubicBezTo>
                    <a:lnTo>
                      <a:pt x="1" y="1883"/>
                    </a:lnTo>
                    <a:cubicBezTo>
                      <a:pt x="402" y="1285"/>
                      <a:pt x="741" y="643"/>
                      <a:pt x="1071"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34" name="Google Shape;1834;p50"/>
              <p:cNvSpPr/>
              <p:nvPr/>
            </p:nvSpPr>
            <p:spPr>
              <a:xfrm>
                <a:off x="6167050" y="2614500"/>
                <a:ext cx="39050" cy="62025"/>
              </a:xfrm>
              <a:custGeom>
                <a:avLst/>
                <a:gdLst/>
                <a:ahLst/>
                <a:cxnLst/>
                <a:rect l="l" t="t" r="r" b="b"/>
                <a:pathLst>
                  <a:path w="1562" h="2481" extrusionOk="0">
                    <a:moveTo>
                      <a:pt x="1561" y="0"/>
                    </a:moveTo>
                    <a:cubicBezTo>
                      <a:pt x="1517" y="303"/>
                      <a:pt x="1490" y="607"/>
                      <a:pt x="1490" y="928"/>
                    </a:cubicBezTo>
                    <a:cubicBezTo>
                      <a:pt x="1080" y="1526"/>
                      <a:pt x="616" y="2097"/>
                      <a:pt x="0" y="2480"/>
                    </a:cubicBezTo>
                    <a:cubicBezTo>
                      <a:pt x="18" y="2275"/>
                      <a:pt x="80" y="2088"/>
                      <a:pt x="152" y="1918"/>
                    </a:cubicBezTo>
                    <a:cubicBezTo>
                      <a:pt x="696" y="1454"/>
                      <a:pt x="1160" y="723"/>
                      <a:pt x="156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35" name="Google Shape;1835;p50"/>
              <p:cNvSpPr/>
              <p:nvPr/>
            </p:nvSpPr>
            <p:spPr>
              <a:xfrm>
                <a:off x="6167050" y="2637675"/>
                <a:ext cx="37250" cy="38850"/>
              </a:xfrm>
              <a:custGeom>
                <a:avLst/>
                <a:gdLst/>
                <a:ahLst/>
                <a:cxnLst/>
                <a:rect l="l" t="t" r="r" b="b"/>
                <a:pathLst>
                  <a:path w="1490" h="1554" extrusionOk="0">
                    <a:moveTo>
                      <a:pt x="1490" y="1"/>
                    </a:moveTo>
                    <a:lnTo>
                      <a:pt x="1490" y="1"/>
                    </a:lnTo>
                    <a:cubicBezTo>
                      <a:pt x="1080" y="599"/>
                      <a:pt x="616" y="1170"/>
                      <a:pt x="0" y="1553"/>
                    </a:cubicBezTo>
                    <a:cubicBezTo>
                      <a:pt x="0" y="1553"/>
                      <a:pt x="0" y="1553"/>
                      <a:pt x="0" y="1553"/>
                    </a:cubicBezTo>
                    <a:cubicBezTo>
                      <a:pt x="616" y="1170"/>
                      <a:pt x="1080" y="599"/>
                      <a:pt x="149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36" name="Google Shape;1836;p50"/>
              <p:cNvSpPr/>
              <p:nvPr/>
            </p:nvSpPr>
            <p:spPr>
              <a:xfrm>
                <a:off x="6231050" y="2586825"/>
                <a:ext cx="2475" cy="8075"/>
              </a:xfrm>
              <a:custGeom>
                <a:avLst/>
                <a:gdLst/>
                <a:ahLst/>
                <a:cxnLst/>
                <a:rect l="l" t="t" r="r" b="b"/>
                <a:pathLst>
                  <a:path w="99" h="323" extrusionOk="0">
                    <a:moveTo>
                      <a:pt x="90" y="1"/>
                    </a:moveTo>
                    <a:cubicBezTo>
                      <a:pt x="63" y="54"/>
                      <a:pt x="36" y="108"/>
                      <a:pt x="0" y="153"/>
                    </a:cubicBezTo>
                    <a:cubicBezTo>
                      <a:pt x="9" y="206"/>
                      <a:pt x="9" y="269"/>
                      <a:pt x="18" y="322"/>
                    </a:cubicBezTo>
                    <a:cubicBezTo>
                      <a:pt x="45" y="269"/>
                      <a:pt x="72" y="224"/>
                      <a:pt x="99" y="179"/>
                    </a:cubicBezTo>
                    <a:cubicBezTo>
                      <a:pt x="99" y="117"/>
                      <a:pt x="90" y="63"/>
                      <a:pt x="9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37" name="Google Shape;1837;p50"/>
              <p:cNvSpPr/>
              <p:nvPr/>
            </p:nvSpPr>
            <p:spPr>
              <a:xfrm>
                <a:off x="6231500" y="2591300"/>
                <a:ext cx="2700" cy="7825"/>
              </a:xfrm>
              <a:custGeom>
                <a:avLst/>
                <a:gdLst/>
                <a:ahLst/>
                <a:cxnLst/>
                <a:rect l="l" t="t" r="r" b="b"/>
                <a:pathLst>
                  <a:path w="108" h="313" extrusionOk="0">
                    <a:moveTo>
                      <a:pt x="81" y="0"/>
                    </a:moveTo>
                    <a:cubicBezTo>
                      <a:pt x="54" y="45"/>
                      <a:pt x="27" y="90"/>
                      <a:pt x="0" y="143"/>
                    </a:cubicBezTo>
                    <a:cubicBezTo>
                      <a:pt x="9" y="197"/>
                      <a:pt x="18" y="250"/>
                      <a:pt x="27" y="313"/>
                    </a:cubicBezTo>
                    <a:cubicBezTo>
                      <a:pt x="54" y="259"/>
                      <a:pt x="81" y="214"/>
                      <a:pt x="107" y="179"/>
                    </a:cubicBezTo>
                    <a:cubicBezTo>
                      <a:pt x="98" y="116"/>
                      <a:pt x="89" y="54"/>
                      <a:pt x="8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38" name="Google Shape;1838;p50"/>
              <p:cNvSpPr/>
              <p:nvPr/>
            </p:nvSpPr>
            <p:spPr>
              <a:xfrm>
                <a:off x="6232175" y="2595750"/>
                <a:ext cx="2700" cy="7625"/>
              </a:xfrm>
              <a:custGeom>
                <a:avLst/>
                <a:gdLst/>
                <a:ahLst/>
                <a:cxnLst/>
                <a:rect l="l" t="t" r="r" b="b"/>
                <a:pathLst>
                  <a:path w="108" h="305" extrusionOk="0">
                    <a:moveTo>
                      <a:pt x="80" y="1"/>
                    </a:moveTo>
                    <a:cubicBezTo>
                      <a:pt x="54" y="36"/>
                      <a:pt x="27" y="81"/>
                      <a:pt x="0" y="135"/>
                    </a:cubicBezTo>
                    <a:cubicBezTo>
                      <a:pt x="9" y="188"/>
                      <a:pt x="27" y="242"/>
                      <a:pt x="36" y="304"/>
                    </a:cubicBezTo>
                    <a:cubicBezTo>
                      <a:pt x="62" y="259"/>
                      <a:pt x="89" y="215"/>
                      <a:pt x="107" y="179"/>
                    </a:cubicBezTo>
                    <a:cubicBezTo>
                      <a:pt x="98" y="117"/>
                      <a:pt x="89" y="54"/>
                      <a:pt x="8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39" name="Google Shape;1839;p50"/>
              <p:cNvSpPr/>
              <p:nvPr/>
            </p:nvSpPr>
            <p:spPr>
              <a:xfrm>
                <a:off x="6233050" y="2600225"/>
                <a:ext cx="3150" cy="7375"/>
              </a:xfrm>
              <a:custGeom>
                <a:avLst/>
                <a:gdLst/>
                <a:ahLst/>
                <a:cxnLst/>
                <a:rect l="l" t="t" r="r" b="b"/>
                <a:pathLst>
                  <a:path w="126" h="295" extrusionOk="0">
                    <a:moveTo>
                      <a:pt x="72" y="0"/>
                    </a:moveTo>
                    <a:cubicBezTo>
                      <a:pt x="54" y="36"/>
                      <a:pt x="27" y="80"/>
                      <a:pt x="1" y="125"/>
                    </a:cubicBezTo>
                    <a:cubicBezTo>
                      <a:pt x="19" y="179"/>
                      <a:pt x="36" y="241"/>
                      <a:pt x="63" y="295"/>
                    </a:cubicBezTo>
                    <a:cubicBezTo>
                      <a:pt x="81" y="259"/>
                      <a:pt x="108" y="223"/>
                      <a:pt x="126" y="179"/>
                    </a:cubicBezTo>
                    <a:cubicBezTo>
                      <a:pt x="108" y="116"/>
                      <a:pt x="90" y="63"/>
                      <a:pt x="72"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40" name="Google Shape;1840;p50"/>
              <p:cNvSpPr/>
              <p:nvPr/>
            </p:nvSpPr>
            <p:spPr>
              <a:xfrm>
                <a:off x="6204050" y="2590625"/>
                <a:ext cx="27475" cy="50425"/>
              </a:xfrm>
              <a:custGeom>
                <a:avLst/>
                <a:gdLst/>
                <a:ahLst/>
                <a:cxnLst/>
                <a:rect l="l" t="t" r="r" b="b"/>
                <a:pathLst>
                  <a:path w="1099" h="2017" extrusionOk="0">
                    <a:moveTo>
                      <a:pt x="1080" y="1"/>
                    </a:moveTo>
                    <a:cubicBezTo>
                      <a:pt x="750" y="643"/>
                      <a:pt x="411" y="1285"/>
                      <a:pt x="10" y="1883"/>
                    </a:cubicBezTo>
                    <a:cubicBezTo>
                      <a:pt x="1" y="1927"/>
                      <a:pt x="1" y="1972"/>
                      <a:pt x="10" y="2017"/>
                    </a:cubicBezTo>
                    <a:cubicBezTo>
                      <a:pt x="420" y="1419"/>
                      <a:pt x="777" y="786"/>
                      <a:pt x="1098" y="170"/>
                    </a:cubicBezTo>
                    <a:cubicBezTo>
                      <a:pt x="1089" y="117"/>
                      <a:pt x="1089" y="54"/>
                      <a:pt x="1080"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41" name="Google Shape;1841;p50"/>
              <p:cNvSpPr/>
              <p:nvPr/>
            </p:nvSpPr>
            <p:spPr>
              <a:xfrm>
                <a:off x="6204275" y="2594875"/>
                <a:ext cx="27925" cy="49750"/>
              </a:xfrm>
              <a:custGeom>
                <a:avLst/>
                <a:gdLst/>
                <a:ahLst/>
                <a:cxnLst/>
                <a:rect l="l" t="t" r="r" b="b"/>
                <a:pathLst>
                  <a:path w="1117" h="1990" extrusionOk="0">
                    <a:moveTo>
                      <a:pt x="1089" y="0"/>
                    </a:moveTo>
                    <a:cubicBezTo>
                      <a:pt x="768" y="616"/>
                      <a:pt x="411" y="1249"/>
                      <a:pt x="1" y="1847"/>
                    </a:cubicBezTo>
                    <a:cubicBezTo>
                      <a:pt x="1" y="1891"/>
                      <a:pt x="10" y="1936"/>
                      <a:pt x="19" y="1989"/>
                    </a:cubicBezTo>
                    <a:cubicBezTo>
                      <a:pt x="447" y="1383"/>
                      <a:pt x="813" y="740"/>
                      <a:pt x="1116" y="170"/>
                    </a:cubicBezTo>
                    <a:cubicBezTo>
                      <a:pt x="1107" y="107"/>
                      <a:pt x="1098" y="54"/>
                      <a:pt x="1089"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42" name="Google Shape;1842;p50"/>
              <p:cNvSpPr/>
              <p:nvPr/>
            </p:nvSpPr>
            <p:spPr>
              <a:xfrm>
                <a:off x="6204725" y="2599100"/>
                <a:ext cx="28350" cy="49100"/>
              </a:xfrm>
              <a:custGeom>
                <a:avLst/>
                <a:gdLst/>
                <a:ahLst/>
                <a:cxnLst/>
                <a:rect l="l" t="t" r="r" b="b"/>
                <a:pathLst>
                  <a:path w="1134" h="1964" extrusionOk="0">
                    <a:moveTo>
                      <a:pt x="1098" y="1"/>
                    </a:moveTo>
                    <a:cubicBezTo>
                      <a:pt x="795" y="571"/>
                      <a:pt x="429" y="1214"/>
                      <a:pt x="1" y="1820"/>
                    </a:cubicBezTo>
                    <a:cubicBezTo>
                      <a:pt x="10" y="1865"/>
                      <a:pt x="19" y="1910"/>
                      <a:pt x="27" y="1963"/>
                    </a:cubicBezTo>
                    <a:cubicBezTo>
                      <a:pt x="482" y="1357"/>
                      <a:pt x="857" y="687"/>
                      <a:pt x="1134" y="170"/>
                    </a:cubicBezTo>
                    <a:cubicBezTo>
                      <a:pt x="1125" y="108"/>
                      <a:pt x="1107" y="54"/>
                      <a:pt x="1098"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43" name="Google Shape;1843;p50"/>
              <p:cNvSpPr/>
              <p:nvPr/>
            </p:nvSpPr>
            <p:spPr>
              <a:xfrm>
                <a:off x="6205400" y="2603350"/>
                <a:ext cx="29250" cy="48400"/>
              </a:xfrm>
              <a:custGeom>
                <a:avLst/>
                <a:gdLst/>
                <a:ahLst/>
                <a:cxnLst/>
                <a:rect l="l" t="t" r="r" b="b"/>
                <a:pathLst>
                  <a:path w="1170" h="1936" extrusionOk="0">
                    <a:moveTo>
                      <a:pt x="1107" y="0"/>
                    </a:moveTo>
                    <a:cubicBezTo>
                      <a:pt x="830" y="517"/>
                      <a:pt x="455" y="1187"/>
                      <a:pt x="0" y="1793"/>
                    </a:cubicBezTo>
                    <a:cubicBezTo>
                      <a:pt x="18" y="1838"/>
                      <a:pt x="36" y="1882"/>
                      <a:pt x="54" y="1936"/>
                    </a:cubicBezTo>
                    <a:cubicBezTo>
                      <a:pt x="518" y="1329"/>
                      <a:pt x="893" y="678"/>
                      <a:pt x="1169" y="170"/>
                    </a:cubicBezTo>
                    <a:cubicBezTo>
                      <a:pt x="1142" y="116"/>
                      <a:pt x="1125" y="54"/>
                      <a:pt x="110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44" name="Google Shape;1844;p50"/>
              <p:cNvSpPr/>
              <p:nvPr/>
            </p:nvSpPr>
            <p:spPr>
              <a:xfrm>
                <a:off x="6166150" y="2637675"/>
                <a:ext cx="38150" cy="41750"/>
              </a:xfrm>
              <a:custGeom>
                <a:avLst/>
                <a:gdLst/>
                <a:ahLst/>
                <a:cxnLst/>
                <a:rect l="l" t="t" r="r" b="b"/>
                <a:pathLst>
                  <a:path w="1526" h="1670" extrusionOk="0">
                    <a:moveTo>
                      <a:pt x="1526" y="1"/>
                    </a:moveTo>
                    <a:cubicBezTo>
                      <a:pt x="1116" y="599"/>
                      <a:pt x="652" y="1170"/>
                      <a:pt x="36" y="1553"/>
                    </a:cubicBezTo>
                    <a:cubicBezTo>
                      <a:pt x="18" y="1589"/>
                      <a:pt x="9" y="1624"/>
                      <a:pt x="0" y="1669"/>
                    </a:cubicBezTo>
                    <a:cubicBezTo>
                      <a:pt x="616" y="1294"/>
                      <a:pt x="1107" y="732"/>
                      <a:pt x="1526" y="135"/>
                    </a:cubicBezTo>
                    <a:cubicBezTo>
                      <a:pt x="1517" y="90"/>
                      <a:pt x="1517" y="45"/>
                      <a:pt x="152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45" name="Google Shape;1845;p50"/>
              <p:cNvSpPr/>
              <p:nvPr/>
            </p:nvSpPr>
            <p:spPr>
              <a:xfrm>
                <a:off x="6165475" y="2641025"/>
                <a:ext cx="39275" cy="41300"/>
              </a:xfrm>
              <a:custGeom>
                <a:avLst/>
                <a:gdLst/>
                <a:ahLst/>
                <a:cxnLst/>
                <a:rect l="l" t="t" r="r" b="b"/>
                <a:pathLst>
                  <a:path w="1571" h="1652" extrusionOk="0">
                    <a:moveTo>
                      <a:pt x="1553" y="1"/>
                    </a:moveTo>
                    <a:cubicBezTo>
                      <a:pt x="1134" y="598"/>
                      <a:pt x="643" y="1160"/>
                      <a:pt x="27" y="1535"/>
                    </a:cubicBezTo>
                    <a:cubicBezTo>
                      <a:pt x="10" y="1571"/>
                      <a:pt x="10" y="1615"/>
                      <a:pt x="1" y="1651"/>
                    </a:cubicBezTo>
                    <a:cubicBezTo>
                      <a:pt x="616" y="1312"/>
                      <a:pt x="1134" y="741"/>
                      <a:pt x="1571" y="143"/>
                    </a:cubicBezTo>
                    <a:cubicBezTo>
                      <a:pt x="1562" y="90"/>
                      <a:pt x="1553" y="45"/>
                      <a:pt x="1553"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46" name="Google Shape;1846;p50"/>
              <p:cNvSpPr/>
              <p:nvPr/>
            </p:nvSpPr>
            <p:spPr>
              <a:xfrm>
                <a:off x="6165475" y="2644600"/>
                <a:ext cx="39950" cy="40825"/>
              </a:xfrm>
              <a:custGeom>
                <a:avLst/>
                <a:gdLst/>
                <a:ahLst/>
                <a:cxnLst/>
                <a:rect l="l" t="t" r="r" b="b"/>
                <a:pathLst>
                  <a:path w="1598" h="1633" extrusionOk="0">
                    <a:moveTo>
                      <a:pt x="1571" y="0"/>
                    </a:moveTo>
                    <a:cubicBezTo>
                      <a:pt x="1134" y="598"/>
                      <a:pt x="616" y="1169"/>
                      <a:pt x="1" y="1508"/>
                    </a:cubicBezTo>
                    <a:cubicBezTo>
                      <a:pt x="1" y="1553"/>
                      <a:pt x="1" y="1588"/>
                      <a:pt x="10" y="1633"/>
                    </a:cubicBezTo>
                    <a:cubicBezTo>
                      <a:pt x="625" y="1321"/>
                      <a:pt x="1151" y="750"/>
                      <a:pt x="1597" y="143"/>
                    </a:cubicBezTo>
                    <a:cubicBezTo>
                      <a:pt x="1589" y="90"/>
                      <a:pt x="1580" y="45"/>
                      <a:pt x="1571"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47" name="Google Shape;1847;p50"/>
              <p:cNvSpPr/>
              <p:nvPr/>
            </p:nvSpPr>
            <p:spPr>
              <a:xfrm>
                <a:off x="6165700" y="2648175"/>
                <a:ext cx="41075" cy="40600"/>
              </a:xfrm>
              <a:custGeom>
                <a:avLst/>
                <a:gdLst/>
                <a:ahLst/>
                <a:cxnLst/>
                <a:rect l="l" t="t" r="r" b="b"/>
                <a:pathLst>
                  <a:path w="1643" h="1624" extrusionOk="0">
                    <a:moveTo>
                      <a:pt x="1588" y="0"/>
                    </a:moveTo>
                    <a:cubicBezTo>
                      <a:pt x="1142" y="607"/>
                      <a:pt x="616" y="1178"/>
                      <a:pt x="1" y="1490"/>
                    </a:cubicBezTo>
                    <a:cubicBezTo>
                      <a:pt x="1" y="1535"/>
                      <a:pt x="9" y="1579"/>
                      <a:pt x="18" y="1624"/>
                    </a:cubicBezTo>
                    <a:cubicBezTo>
                      <a:pt x="634" y="1312"/>
                      <a:pt x="1187" y="750"/>
                      <a:pt x="1642" y="143"/>
                    </a:cubicBezTo>
                    <a:cubicBezTo>
                      <a:pt x="1624" y="89"/>
                      <a:pt x="1606" y="45"/>
                      <a:pt x="1588"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48" name="Google Shape;1848;p50"/>
              <p:cNvSpPr/>
              <p:nvPr/>
            </p:nvSpPr>
            <p:spPr>
              <a:xfrm>
                <a:off x="6216550" y="2604675"/>
                <a:ext cx="20100" cy="34375"/>
              </a:xfrm>
              <a:custGeom>
                <a:avLst/>
                <a:gdLst/>
                <a:ahLst/>
                <a:cxnLst/>
                <a:rect l="l" t="t" r="r" b="b"/>
                <a:pathLst>
                  <a:path w="804" h="1375" extrusionOk="0">
                    <a:moveTo>
                      <a:pt x="786" y="1"/>
                    </a:moveTo>
                    <a:cubicBezTo>
                      <a:pt x="786" y="18"/>
                      <a:pt x="786" y="36"/>
                      <a:pt x="803" y="45"/>
                    </a:cubicBezTo>
                    <a:cubicBezTo>
                      <a:pt x="607" y="420"/>
                      <a:pt x="340" y="893"/>
                      <a:pt x="36" y="1374"/>
                    </a:cubicBezTo>
                    <a:cubicBezTo>
                      <a:pt x="18" y="1365"/>
                      <a:pt x="1" y="1348"/>
                      <a:pt x="1" y="1330"/>
                    </a:cubicBezTo>
                    <a:cubicBezTo>
                      <a:pt x="322" y="848"/>
                      <a:pt x="580" y="375"/>
                      <a:pt x="786"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49" name="Google Shape;1849;p50"/>
              <p:cNvSpPr/>
              <p:nvPr/>
            </p:nvSpPr>
            <p:spPr>
              <a:xfrm>
                <a:off x="6188900" y="2637900"/>
                <a:ext cx="28575" cy="35725"/>
              </a:xfrm>
              <a:custGeom>
                <a:avLst/>
                <a:gdLst/>
                <a:ahLst/>
                <a:cxnLst/>
                <a:rect l="l" t="t" r="r" b="b"/>
                <a:pathLst>
                  <a:path w="1143" h="1429" extrusionOk="0">
                    <a:moveTo>
                      <a:pt x="1107" y="1"/>
                    </a:moveTo>
                    <a:cubicBezTo>
                      <a:pt x="1107" y="19"/>
                      <a:pt x="1124" y="36"/>
                      <a:pt x="1142" y="45"/>
                    </a:cubicBezTo>
                    <a:cubicBezTo>
                      <a:pt x="830" y="527"/>
                      <a:pt x="464" y="1018"/>
                      <a:pt x="63" y="1428"/>
                    </a:cubicBezTo>
                    <a:cubicBezTo>
                      <a:pt x="36" y="1428"/>
                      <a:pt x="9" y="1410"/>
                      <a:pt x="0" y="1366"/>
                    </a:cubicBezTo>
                    <a:cubicBezTo>
                      <a:pt x="420" y="964"/>
                      <a:pt x="794" y="483"/>
                      <a:pt x="1107" y="1"/>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50" name="Google Shape;1850;p50"/>
              <p:cNvSpPr/>
              <p:nvPr/>
            </p:nvSpPr>
            <p:spPr>
              <a:xfrm>
                <a:off x="6217450" y="2605800"/>
                <a:ext cx="20975" cy="33700"/>
              </a:xfrm>
              <a:custGeom>
                <a:avLst/>
                <a:gdLst/>
                <a:ahLst/>
                <a:cxnLst/>
                <a:rect l="l" t="t" r="r" b="b"/>
                <a:pathLst>
                  <a:path w="839" h="1348" extrusionOk="0">
                    <a:moveTo>
                      <a:pt x="767" y="0"/>
                    </a:moveTo>
                    <a:cubicBezTo>
                      <a:pt x="785" y="18"/>
                      <a:pt x="803" y="36"/>
                      <a:pt x="839" y="45"/>
                    </a:cubicBezTo>
                    <a:cubicBezTo>
                      <a:pt x="634" y="419"/>
                      <a:pt x="384" y="883"/>
                      <a:pt x="81" y="1347"/>
                    </a:cubicBezTo>
                    <a:cubicBezTo>
                      <a:pt x="45" y="1347"/>
                      <a:pt x="18" y="1347"/>
                      <a:pt x="0" y="1329"/>
                    </a:cubicBezTo>
                    <a:cubicBezTo>
                      <a:pt x="304" y="848"/>
                      <a:pt x="571" y="375"/>
                      <a:pt x="767"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51" name="Google Shape;1851;p50"/>
              <p:cNvSpPr/>
              <p:nvPr/>
            </p:nvSpPr>
            <p:spPr>
              <a:xfrm>
                <a:off x="6190450" y="2639025"/>
                <a:ext cx="29025" cy="34825"/>
              </a:xfrm>
              <a:custGeom>
                <a:avLst/>
                <a:gdLst/>
                <a:ahLst/>
                <a:cxnLst/>
                <a:rect l="l" t="t" r="r" b="b"/>
                <a:pathLst>
                  <a:path w="1161" h="1393" extrusionOk="0">
                    <a:moveTo>
                      <a:pt x="1080" y="0"/>
                    </a:moveTo>
                    <a:cubicBezTo>
                      <a:pt x="1098" y="18"/>
                      <a:pt x="1125" y="18"/>
                      <a:pt x="1161" y="18"/>
                    </a:cubicBezTo>
                    <a:cubicBezTo>
                      <a:pt x="857" y="491"/>
                      <a:pt x="509" y="964"/>
                      <a:pt x="117" y="1365"/>
                    </a:cubicBezTo>
                    <a:cubicBezTo>
                      <a:pt x="63" y="1383"/>
                      <a:pt x="28" y="1392"/>
                      <a:pt x="1" y="1383"/>
                    </a:cubicBezTo>
                    <a:cubicBezTo>
                      <a:pt x="402" y="973"/>
                      <a:pt x="768" y="482"/>
                      <a:pt x="1080" y="0"/>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52" name="Google Shape;1852;p50"/>
              <p:cNvSpPr/>
              <p:nvPr/>
            </p:nvSpPr>
            <p:spPr>
              <a:xfrm>
                <a:off x="6193350" y="2606450"/>
                <a:ext cx="51775" cy="66725"/>
              </a:xfrm>
              <a:custGeom>
                <a:avLst/>
                <a:gdLst/>
                <a:ahLst/>
                <a:cxnLst/>
                <a:rect l="l" t="t" r="r" b="b"/>
                <a:pathLst>
                  <a:path w="2071" h="2669" extrusionOk="0">
                    <a:moveTo>
                      <a:pt x="1803" y="19"/>
                    </a:moveTo>
                    <a:cubicBezTo>
                      <a:pt x="1865" y="37"/>
                      <a:pt x="1954" y="37"/>
                      <a:pt x="2070" y="1"/>
                    </a:cubicBezTo>
                    <a:cubicBezTo>
                      <a:pt x="1660" y="768"/>
                      <a:pt x="1116" y="1785"/>
                      <a:pt x="411" y="2579"/>
                    </a:cubicBezTo>
                    <a:cubicBezTo>
                      <a:pt x="233" y="2588"/>
                      <a:pt x="90" y="2642"/>
                      <a:pt x="1" y="2668"/>
                    </a:cubicBezTo>
                    <a:cubicBezTo>
                      <a:pt x="786" y="1865"/>
                      <a:pt x="1392" y="768"/>
                      <a:pt x="1803" y="19"/>
                    </a:cubicBezTo>
                    <a:close/>
                  </a:path>
                </a:pathLst>
              </a:custGeom>
              <a:solidFill>
                <a:schemeClr val="lt2"/>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sp>
          <p:nvSpPr>
            <p:cNvPr id="1853" name="Google Shape;1853;p50"/>
            <p:cNvSpPr/>
            <p:nvPr/>
          </p:nvSpPr>
          <p:spPr>
            <a:xfrm>
              <a:off x="283275" y="2562100"/>
              <a:ext cx="540900" cy="1068600"/>
            </a:xfrm>
            <a:prstGeom prst="ellipse">
              <a:avLst/>
            </a:prstGeom>
            <a:gradFill>
              <a:gsLst>
                <a:gs pos="0">
                  <a:schemeClr val="accent1"/>
                </a:gs>
                <a:gs pos="100000">
                  <a:schemeClr val="lt2"/>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nvGrpSpPr>
            <p:cNvPr id="1854" name="Google Shape;1854;p50"/>
            <p:cNvGrpSpPr/>
            <p:nvPr/>
          </p:nvGrpSpPr>
          <p:grpSpPr>
            <a:xfrm rot="-4462922">
              <a:off x="-56755" y="2663791"/>
              <a:ext cx="1311094" cy="916726"/>
              <a:chOff x="4948525" y="3594025"/>
              <a:chExt cx="1311200" cy="916800"/>
            </a:xfrm>
          </p:grpSpPr>
          <p:sp>
            <p:nvSpPr>
              <p:cNvPr id="1855" name="Google Shape;1855;p50"/>
              <p:cNvSpPr/>
              <p:nvPr/>
            </p:nvSpPr>
            <p:spPr>
              <a:xfrm>
                <a:off x="5635525" y="3631825"/>
                <a:ext cx="42275" cy="224450"/>
              </a:xfrm>
              <a:custGeom>
                <a:avLst/>
                <a:gdLst/>
                <a:ahLst/>
                <a:cxnLst/>
                <a:rect l="l" t="t" r="r" b="b"/>
                <a:pathLst>
                  <a:path w="1691" h="8978" extrusionOk="0">
                    <a:moveTo>
                      <a:pt x="1607" y="8978"/>
                    </a:moveTo>
                    <a:cubicBezTo>
                      <a:pt x="1584" y="8978"/>
                      <a:pt x="1572" y="8978"/>
                      <a:pt x="1572" y="8966"/>
                    </a:cubicBezTo>
                    <a:cubicBezTo>
                      <a:pt x="869" y="8537"/>
                      <a:pt x="357" y="7811"/>
                      <a:pt x="179" y="7013"/>
                    </a:cubicBezTo>
                    <a:cubicBezTo>
                      <a:pt x="0" y="6216"/>
                      <a:pt x="179" y="5335"/>
                      <a:pt x="619" y="4656"/>
                    </a:cubicBezTo>
                    <a:cubicBezTo>
                      <a:pt x="679" y="4573"/>
                      <a:pt x="738" y="4489"/>
                      <a:pt x="798" y="4418"/>
                    </a:cubicBezTo>
                    <a:cubicBezTo>
                      <a:pt x="976" y="4168"/>
                      <a:pt x="1155" y="3918"/>
                      <a:pt x="1226" y="3632"/>
                    </a:cubicBezTo>
                    <a:cubicBezTo>
                      <a:pt x="1345" y="3251"/>
                      <a:pt x="1310" y="2846"/>
                      <a:pt x="1250" y="2465"/>
                    </a:cubicBezTo>
                    <a:lnTo>
                      <a:pt x="1155" y="1977"/>
                    </a:lnTo>
                    <a:cubicBezTo>
                      <a:pt x="1107" y="1751"/>
                      <a:pt x="1072" y="1513"/>
                      <a:pt x="1036" y="1275"/>
                    </a:cubicBezTo>
                    <a:cubicBezTo>
                      <a:pt x="964" y="786"/>
                      <a:pt x="1012" y="382"/>
                      <a:pt x="1155" y="48"/>
                    </a:cubicBezTo>
                    <a:cubicBezTo>
                      <a:pt x="1167" y="24"/>
                      <a:pt x="1203" y="1"/>
                      <a:pt x="1250" y="24"/>
                    </a:cubicBezTo>
                    <a:cubicBezTo>
                      <a:pt x="1274" y="36"/>
                      <a:pt x="1286" y="60"/>
                      <a:pt x="1274" y="108"/>
                    </a:cubicBezTo>
                    <a:cubicBezTo>
                      <a:pt x="1131" y="417"/>
                      <a:pt x="1095" y="798"/>
                      <a:pt x="1155" y="1251"/>
                    </a:cubicBezTo>
                    <a:cubicBezTo>
                      <a:pt x="1191" y="1489"/>
                      <a:pt x="1226" y="1715"/>
                      <a:pt x="1274" y="1941"/>
                    </a:cubicBezTo>
                    <a:cubicBezTo>
                      <a:pt x="1310" y="2108"/>
                      <a:pt x="1345" y="2275"/>
                      <a:pt x="1369" y="2441"/>
                    </a:cubicBezTo>
                    <a:cubicBezTo>
                      <a:pt x="1429" y="2846"/>
                      <a:pt x="1465" y="3263"/>
                      <a:pt x="1345" y="3680"/>
                    </a:cubicBezTo>
                    <a:cubicBezTo>
                      <a:pt x="1274" y="3989"/>
                      <a:pt x="1084" y="4251"/>
                      <a:pt x="905" y="4501"/>
                    </a:cubicBezTo>
                    <a:cubicBezTo>
                      <a:pt x="845" y="4573"/>
                      <a:pt x="786" y="4668"/>
                      <a:pt x="738" y="4739"/>
                    </a:cubicBezTo>
                    <a:cubicBezTo>
                      <a:pt x="298" y="5394"/>
                      <a:pt x="143" y="6239"/>
                      <a:pt x="310" y="7001"/>
                    </a:cubicBezTo>
                    <a:cubicBezTo>
                      <a:pt x="476" y="7763"/>
                      <a:pt x="976" y="8478"/>
                      <a:pt x="1643" y="8883"/>
                    </a:cubicBezTo>
                    <a:cubicBezTo>
                      <a:pt x="1679" y="8895"/>
                      <a:pt x="1691" y="8930"/>
                      <a:pt x="1667" y="8966"/>
                    </a:cubicBezTo>
                    <a:cubicBezTo>
                      <a:pt x="1643" y="8978"/>
                      <a:pt x="1619" y="8978"/>
                      <a:pt x="1607" y="897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56" name="Google Shape;1856;p50"/>
              <p:cNvSpPr/>
              <p:nvPr/>
            </p:nvSpPr>
            <p:spPr>
              <a:xfrm>
                <a:off x="5245575" y="3743150"/>
                <a:ext cx="153025" cy="185175"/>
              </a:xfrm>
              <a:custGeom>
                <a:avLst/>
                <a:gdLst/>
                <a:ahLst/>
                <a:cxnLst/>
                <a:rect l="l" t="t" r="r" b="b"/>
                <a:pathLst>
                  <a:path w="6121" h="7407" extrusionOk="0">
                    <a:moveTo>
                      <a:pt x="6025" y="7406"/>
                    </a:moveTo>
                    <a:cubicBezTo>
                      <a:pt x="6014" y="7406"/>
                      <a:pt x="5978" y="7382"/>
                      <a:pt x="5978" y="7370"/>
                    </a:cubicBezTo>
                    <a:lnTo>
                      <a:pt x="4466" y="5227"/>
                    </a:lnTo>
                    <a:cubicBezTo>
                      <a:pt x="4239" y="4906"/>
                      <a:pt x="4001" y="4572"/>
                      <a:pt x="3716" y="4287"/>
                    </a:cubicBezTo>
                    <a:cubicBezTo>
                      <a:pt x="3370" y="3953"/>
                      <a:pt x="3037" y="3739"/>
                      <a:pt x="2680" y="3668"/>
                    </a:cubicBezTo>
                    <a:cubicBezTo>
                      <a:pt x="2525" y="3632"/>
                      <a:pt x="2382" y="3620"/>
                      <a:pt x="2227" y="3608"/>
                    </a:cubicBezTo>
                    <a:cubicBezTo>
                      <a:pt x="1942" y="3596"/>
                      <a:pt x="1668" y="3560"/>
                      <a:pt x="1406" y="3418"/>
                    </a:cubicBezTo>
                    <a:cubicBezTo>
                      <a:pt x="1215" y="3299"/>
                      <a:pt x="1096" y="3060"/>
                      <a:pt x="1108" y="2798"/>
                    </a:cubicBezTo>
                    <a:cubicBezTo>
                      <a:pt x="1108" y="2679"/>
                      <a:pt x="1144" y="2560"/>
                      <a:pt x="1156" y="2441"/>
                    </a:cubicBezTo>
                    <a:cubicBezTo>
                      <a:pt x="1168" y="2346"/>
                      <a:pt x="1191" y="2251"/>
                      <a:pt x="1203" y="2167"/>
                    </a:cubicBezTo>
                    <a:cubicBezTo>
                      <a:pt x="1275" y="1334"/>
                      <a:pt x="787" y="477"/>
                      <a:pt x="37" y="143"/>
                    </a:cubicBezTo>
                    <a:cubicBezTo>
                      <a:pt x="13" y="120"/>
                      <a:pt x="1" y="96"/>
                      <a:pt x="13" y="48"/>
                    </a:cubicBezTo>
                    <a:cubicBezTo>
                      <a:pt x="25" y="24"/>
                      <a:pt x="72" y="0"/>
                      <a:pt x="96" y="24"/>
                    </a:cubicBezTo>
                    <a:cubicBezTo>
                      <a:pt x="906" y="393"/>
                      <a:pt x="1430" y="1286"/>
                      <a:pt x="1334" y="2167"/>
                    </a:cubicBezTo>
                    <a:cubicBezTo>
                      <a:pt x="1334" y="2263"/>
                      <a:pt x="1299" y="2358"/>
                      <a:pt x="1287" y="2465"/>
                    </a:cubicBezTo>
                    <a:cubicBezTo>
                      <a:pt x="1275" y="2584"/>
                      <a:pt x="1239" y="2679"/>
                      <a:pt x="1239" y="2787"/>
                    </a:cubicBezTo>
                    <a:cubicBezTo>
                      <a:pt x="1227" y="3001"/>
                      <a:pt x="1322" y="3191"/>
                      <a:pt x="1477" y="3275"/>
                    </a:cubicBezTo>
                    <a:cubicBezTo>
                      <a:pt x="1703" y="3418"/>
                      <a:pt x="1977" y="3441"/>
                      <a:pt x="2251" y="3453"/>
                    </a:cubicBezTo>
                    <a:cubicBezTo>
                      <a:pt x="2406" y="3477"/>
                      <a:pt x="2573" y="3489"/>
                      <a:pt x="2715" y="3513"/>
                    </a:cubicBezTo>
                    <a:cubicBezTo>
                      <a:pt x="3108" y="3596"/>
                      <a:pt x="3477" y="3810"/>
                      <a:pt x="3835" y="4191"/>
                    </a:cubicBezTo>
                    <a:cubicBezTo>
                      <a:pt x="4120" y="4489"/>
                      <a:pt x="4359" y="4811"/>
                      <a:pt x="4597" y="5144"/>
                    </a:cubicBezTo>
                    <a:lnTo>
                      <a:pt x="6109" y="7287"/>
                    </a:lnTo>
                    <a:cubicBezTo>
                      <a:pt x="6121" y="7311"/>
                      <a:pt x="6121" y="7359"/>
                      <a:pt x="6097" y="7370"/>
                    </a:cubicBezTo>
                    <a:cubicBezTo>
                      <a:pt x="6049" y="7406"/>
                      <a:pt x="6037" y="7406"/>
                      <a:pt x="6025" y="740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57" name="Google Shape;1857;p50"/>
              <p:cNvSpPr/>
              <p:nvPr/>
            </p:nvSpPr>
            <p:spPr>
              <a:xfrm>
                <a:off x="4948525" y="4039900"/>
                <a:ext cx="287550" cy="25325"/>
              </a:xfrm>
              <a:custGeom>
                <a:avLst/>
                <a:gdLst/>
                <a:ahLst/>
                <a:cxnLst/>
                <a:rect l="l" t="t" r="r" b="b"/>
                <a:pathLst>
                  <a:path w="11502" h="1013" extrusionOk="0">
                    <a:moveTo>
                      <a:pt x="5430" y="1013"/>
                    </a:moveTo>
                    <a:cubicBezTo>
                      <a:pt x="4870" y="1013"/>
                      <a:pt x="4334" y="858"/>
                      <a:pt x="3799" y="715"/>
                    </a:cubicBezTo>
                    <a:cubicBezTo>
                      <a:pt x="3501" y="620"/>
                      <a:pt x="3191" y="537"/>
                      <a:pt x="2894" y="489"/>
                    </a:cubicBezTo>
                    <a:cubicBezTo>
                      <a:pt x="2322" y="370"/>
                      <a:pt x="1858" y="334"/>
                      <a:pt x="1441" y="370"/>
                    </a:cubicBezTo>
                    <a:cubicBezTo>
                      <a:pt x="929" y="394"/>
                      <a:pt x="465" y="561"/>
                      <a:pt x="108" y="811"/>
                    </a:cubicBezTo>
                    <a:cubicBezTo>
                      <a:pt x="72" y="834"/>
                      <a:pt x="36" y="834"/>
                      <a:pt x="12" y="799"/>
                    </a:cubicBezTo>
                    <a:cubicBezTo>
                      <a:pt x="0" y="775"/>
                      <a:pt x="0" y="727"/>
                      <a:pt x="36" y="715"/>
                    </a:cubicBezTo>
                    <a:cubicBezTo>
                      <a:pt x="417" y="430"/>
                      <a:pt x="893" y="263"/>
                      <a:pt x="1429" y="239"/>
                    </a:cubicBezTo>
                    <a:cubicBezTo>
                      <a:pt x="1858" y="203"/>
                      <a:pt x="2322" y="239"/>
                      <a:pt x="2906" y="346"/>
                    </a:cubicBezTo>
                    <a:cubicBezTo>
                      <a:pt x="3215" y="406"/>
                      <a:pt x="3525" y="501"/>
                      <a:pt x="3822" y="572"/>
                    </a:cubicBezTo>
                    <a:cubicBezTo>
                      <a:pt x="4453" y="751"/>
                      <a:pt x="5096" y="930"/>
                      <a:pt x="5763" y="858"/>
                    </a:cubicBezTo>
                    <a:cubicBezTo>
                      <a:pt x="6406" y="799"/>
                      <a:pt x="7013" y="620"/>
                      <a:pt x="7609" y="442"/>
                    </a:cubicBezTo>
                    <a:cubicBezTo>
                      <a:pt x="7930" y="346"/>
                      <a:pt x="8263" y="251"/>
                      <a:pt x="8585" y="180"/>
                    </a:cubicBezTo>
                    <a:cubicBezTo>
                      <a:pt x="9121" y="37"/>
                      <a:pt x="9621" y="1"/>
                      <a:pt x="10061" y="13"/>
                    </a:cubicBezTo>
                    <a:cubicBezTo>
                      <a:pt x="10597" y="25"/>
                      <a:pt x="11085" y="180"/>
                      <a:pt x="11478" y="430"/>
                    </a:cubicBezTo>
                    <a:cubicBezTo>
                      <a:pt x="11502" y="442"/>
                      <a:pt x="11502" y="489"/>
                      <a:pt x="11490" y="513"/>
                    </a:cubicBezTo>
                    <a:cubicBezTo>
                      <a:pt x="11478" y="549"/>
                      <a:pt x="11430" y="549"/>
                      <a:pt x="11407" y="537"/>
                    </a:cubicBezTo>
                    <a:cubicBezTo>
                      <a:pt x="11026" y="299"/>
                      <a:pt x="10573" y="144"/>
                      <a:pt x="10049" y="132"/>
                    </a:cubicBezTo>
                    <a:cubicBezTo>
                      <a:pt x="9621" y="108"/>
                      <a:pt x="9144" y="156"/>
                      <a:pt x="8609" y="275"/>
                    </a:cubicBezTo>
                    <a:cubicBezTo>
                      <a:pt x="8275" y="346"/>
                      <a:pt x="7954" y="453"/>
                      <a:pt x="7620" y="549"/>
                    </a:cubicBezTo>
                    <a:cubicBezTo>
                      <a:pt x="7013" y="727"/>
                      <a:pt x="6382" y="918"/>
                      <a:pt x="5751" y="965"/>
                    </a:cubicBezTo>
                    <a:cubicBezTo>
                      <a:pt x="5656" y="989"/>
                      <a:pt x="5549" y="1013"/>
                      <a:pt x="5430" y="101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58" name="Google Shape;1858;p50"/>
              <p:cNvSpPr/>
              <p:nvPr/>
            </p:nvSpPr>
            <p:spPr>
              <a:xfrm>
                <a:off x="5690575" y="4176250"/>
                <a:ext cx="143800" cy="203025"/>
              </a:xfrm>
              <a:custGeom>
                <a:avLst/>
                <a:gdLst/>
                <a:ahLst/>
                <a:cxnLst/>
                <a:rect l="l" t="t" r="r" b="b"/>
                <a:pathLst>
                  <a:path w="5752" h="8121" extrusionOk="0">
                    <a:moveTo>
                      <a:pt x="5692" y="8120"/>
                    </a:moveTo>
                    <a:lnTo>
                      <a:pt x="5680" y="8120"/>
                    </a:lnTo>
                    <a:cubicBezTo>
                      <a:pt x="4716" y="7858"/>
                      <a:pt x="3882" y="7227"/>
                      <a:pt x="3465" y="6406"/>
                    </a:cubicBezTo>
                    <a:cubicBezTo>
                      <a:pt x="3251" y="6001"/>
                      <a:pt x="3168" y="5572"/>
                      <a:pt x="3192" y="5167"/>
                    </a:cubicBezTo>
                    <a:cubicBezTo>
                      <a:pt x="3192" y="5060"/>
                      <a:pt x="3215" y="4965"/>
                      <a:pt x="3227" y="4858"/>
                    </a:cubicBezTo>
                    <a:cubicBezTo>
                      <a:pt x="3275" y="4560"/>
                      <a:pt x="3299" y="4251"/>
                      <a:pt x="3192" y="3953"/>
                    </a:cubicBezTo>
                    <a:cubicBezTo>
                      <a:pt x="3120" y="3774"/>
                      <a:pt x="2953" y="3608"/>
                      <a:pt x="2751" y="3500"/>
                    </a:cubicBezTo>
                    <a:cubicBezTo>
                      <a:pt x="2584" y="3417"/>
                      <a:pt x="2394" y="3358"/>
                      <a:pt x="2215" y="3298"/>
                    </a:cubicBezTo>
                    <a:cubicBezTo>
                      <a:pt x="2156" y="3274"/>
                      <a:pt x="2108" y="3262"/>
                      <a:pt x="2049" y="3239"/>
                    </a:cubicBezTo>
                    <a:cubicBezTo>
                      <a:pt x="1572" y="3072"/>
                      <a:pt x="1144" y="2798"/>
                      <a:pt x="810" y="2465"/>
                    </a:cubicBezTo>
                    <a:cubicBezTo>
                      <a:pt x="155" y="1750"/>
                      <a:pt x="1" y="798"/>
                      <a:pt x="382" y="48"/>
                    </a:cubicBezTo>
                    <a:cubicBezTo>
                      <a:pt x="394" y="12"/>
                      <a:pt x="429" y="0"/>
                      <a:pt x="477" y="12"/>
                    </a:cubicBezTo>
                    <a:cubicBezTo>
                      <a:pt x="501" y="36"/>
                      <a:pt x="513" y="60"/>
                      <a:pt x="501" y="71"/>
                    </a:cubicBezTo>
                    <a:cubicBezTo>
                      <a:pt x="132" y="786"/>
                      <a:pt x="298" y="1703"/>
                      <a:pt x="917" y="2381"/>
                    </a:cubicBezTo>
                    <a:cubicBezTo>
                      <a:pt x="1227" y="2727"/>
                      <a:pt x="1644" y="2977"/>
                      <a:pt x="2096" y="3131"/>
                    </a:cubicBezTo>
                    <a:cubicBezTo>
                      <a:pt x="2156" y="3143"/>
                      <a:pt x="2203" y="3155"/>
                      <a:pt x="2263" y="3191"/>
                    </a:cubicBezTo>
                    <a:cubicBezTo>
                      <a:pt x="2453" y="3250"/>
                      <a:pt x="2632" y="3310"/>
                      <a:pt x="2811" y="3393"/>
                    </a:cubicBezTo>
                    <a:cubicBezTo>
                      <a:pt x="3049" y="3512"/>
                      <a:pt x="3227" y="3691"/>
                      <a:pt x="3299" y="3905"/>
                    </a:cubicBezTo>
                    <a:cubicBezTo>
                      <a:pt x="3418" y="4215"/>
                      <a:pt x="3370" y="4524"/>
                      <a:pt x="3346" y="4834"/>
                    </a:cubicBezTo>
                    <a:cubicBezTo>
                      <a:pt x="3334" y="4941"/>
                      <a:pt x="3311" y="5048"/>
                      <a:pt x="3311" y="5155"/>
                    </a:cubicBezTo>
                    <a:cubicBezTo>
                      <a:pt x="3287" y="5536"/>
                      <a:pt x="3370" y="5953"/>
                      <a:pt x="3573" y="6346"/>
                    </a:cubicBezTo>
                    <a:cubicBezTo>
                      <a:pt x="3965" y="7132"/>
                      <a:pt x="4775" y="7739"/>
                      <a:pt x="5716" y="7989"/>
                    </a:cubicBezTo>
                    <a:cubicBezTo>
                      <a:pt x="5740" y="8013"/>
                      <a:pt x="5751" y="8037"/>
                      <a:pt x="5751" y="8049"/>
                    </a:cubicBezTo>
                    <a:cubicBezTo>
                      <a:pt x="5740" y="8096"/>
                      <a:pt x="5716" y="8120"/>
                      <a:pt x="5692" y="812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59" name="Google Shape;1859;p50"/>
              <p:cNvSpPr/>
              <p:nvPr/>
            </p:nvSpPr>
            <p:spPr>
              <a:xfrm>
                <a:off x="5988825" y="3964900"/>
                <a:ext cx="270900" cy="41400"/>
              </a:xfrm>
              <a:custGeom>
                <a:avLst/>
                <a:gdLst/>
                <a:ahLst/>
                <a:cxnLst/>
                <a:rect l="l" t="t" r="r" b="b"/>
                <a:pathLst>
                  <a:path w="10836" h="1656" extrusionOk="0">
                    <a:moveTo>
                      <a:pt x="3013" y="1608"/>
                    </a:moveTo>
                    <a:cubicBezTo>
                      <a:pt x="2799" y="1608"/>
                      <a:pt x="2573" y="1548"/>
                      <a:pt x="2394" y="1429"/>
                    </a:cubicBezTo>
                    <a:cubicBezTo>
                      <a:pt x="2144" y="1286"/>
                      <a:pt x="1953" y="1060"/>
                      <a:pt x="1775" y="858"/>
                    </a:cubicBezTo>
                    <a:cubicBezTo>
                      <a:pt x="1644" y="703"/>
                      <a:pt x="1489" y="536"/>
                      <a:pt x="1346" y="405"/>
                    </a:cubicBezTo>
                    <a:cubicBezTo>
                      <a:pt x="1132" y="227"/>
                      <a:pt x="906" y="143"/>
                      <a:pt x="715" y="143"/>
                    </a:cubicBezTo>
                    <a:cubicBezTo>
                      <a:pt x="501" y="143"/>
                      <a:pt x="251" y="203"/>
                      <a:pt x="132" y="405"/>
                    </a:cubicBezTo>
                    <a:cubicBezTo>
                      <a:pt x="120" y="441"/>
                      <a:pt x="72" y="453"/>
                      <a:pt x="48" y="417"/>
                    </a:cubicBezTo>
                    <a:cubicBezTo>
                      <a:pt x="13" y="405"/>
                      <a:pt x="1" y="358"/>
                      <a:pt x="36" y="334"/>
                    </a:cubicBezTo>
                    <a:cubicBezTo>
                      <a:pt x="179" y="96"/>
                      <a:pt x="465" y="1"/>
                      <a:pt x="703" y="1"/>
                    </a:cubicBezTo>
                    <a:lnTo>
                      <a:pt x="727" y="1"/>
                    </a:lnTo>
                    <a:cubicBezTo>
                      <a:pt x="953" y="1"/>
                      <a:pt x="1191" y="108"/>
                      <a:pt x="1430" y="298"/>
                    </a:cubicBezTo>
                    <a:cubicBezTo>
                      <a:pt x="1596" y="429"/>
                      <a:pt x="1739" y="596"/>
                      <a:pt x="1882" y="763"/>
                    </a:cubicBezTo>
                    <a:cubicBezTo>
                      <a:pt x="2072" y="965"/>
                      <a:pt x="2251" y="1179"/>
                      <a:pt x="2477" y="1322"/>
                    </a:cubicBezTo>
                    <a:cubicBezTo>
                      <a:pt x="2668" y="1465"/>
                      <a:pt x="2906" y="1513"/>
                      <a:pt x="3144" y="1477"/>
                    </a:cubicBezTo>
                    <a:cubicBezTo>
                      <a:pt x="3394" y="1441"/>
                      <a:pt x="3620" y="1310"/>
                      <a:pt x="3799" y="1215"/>
                    </a:cubicBezTo>
                    <a:lnTo>
                      <a:pt x="4156" y="989"/>
                    </a:lnTo>
                    <a:cubicBezTo>
                      <a:pt x="4454" y="798"/>
                      <a:pt x="4751" y="584"/>
                      <a:pt x="5097" y="477"/>
                    </a:cubicBezTo>
                    <a:cubicBezTo>
                      <a:pt x="5585" y="346"/>
                      <a:pt x="6085" y="536"/>
                      <a:pt x="6549" y="775"/>
                    </a:cubicBezTo>
                    <a:cubicBezTo>
                      <a:pt x="7073" y="1048"/>
                      <a:pt x="7490" y="1227"/>
                      <a:pt x="7907" y="1310"/>
                    </a:cubicBezTo>
                    <a:cubicBezTo>
                      <a:pt x="8859" y="1537"/>
                      <a:pt x="9871" y="1477"/>
                      <a:pt x="10764" y="1132"/>
                    </a:cubicBezTo>
                    <a:cubicBezTo>
                      <a:pt x="10788" y="1120"/>
                      <a:pt x="10835" y="1132"/>
                      <a:pt x="10835" y="1167"/>
                    </a:cubicBezTo>
                    <a:cubicBezTo>
                      <a:pt x="10835" y="1191"/>
                      <a:pt x="10835" y="1239"/>
                      <a:pt x="10812" y="1239"/>
                    </a:cubicBezTo>
                    <a:cubicBezTo>
                      <a:pt x="9883" y="1584"/>
                      <a:pt x="8847" y="1656"/>
                      <a:pt x="7871" y="1417"/>
                    </a:cubicBezTo>
                    <a:cubicBezTo>
                      <a:pt x="7454" y="1334"/>
                      <a:pt x="7014" y="1156"/>
                      <a:pt x="6490" y="870"/>
                    </a:cubicBezTo>
                    <a:cubicBezTo>
                      <a:pt x="6061" y="644"/>
                      <a:pt x="5585" y="453"/>
                      <a:pt x="5120" y="584"/>
                    </a:cubicBezTo>
                    <a:cubicBezTo>
                      <a:pt x="4799" y="679"/>
                      <a:pt x="4501" y="870"/>
                      <a:pt x="4216" y="1060"/>
                    </a:cubicBezTo>
                    <a:cubicBezTo>
                      <a:pt x="4097" y="1132"/>
                      <a:pt x="3977" y="1227"/>
                      <a:pt x="3858" y="1298"/>
                    </a:cubicBezTo>
                    <a:cubicBezTo>
                      <a:pt x="3680" y="1406"/>
                      <a:pt x="3430" y="1537"/>
                      <a:pt x="3156" y="1584"/>
                    </a:cubicBezTo>
                    <a:cubicBezTo>
                      <a:pt x="3096" y="1608"/>
                      <a:pt x="3049" y="1608"/>
                      <a:pt x="3013" y="160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60" name="Google Shape;1860;p50"/>
              <p:cNvSpPr/>
              <p:nvPr/>
            </p:nvSpPr>
            <p:spPr>
              <a:xfrm>
                <a:off x="6006700" y="3722025"/>
                <a:ext cx="239625" cy="156575"/>
              </a:xfrm>
              <a:custGeom>
                <a:avLst/>
                <a:gdLst/>
                <a:ahLst/>
                <a:cxnLst/>
                <a:rect l="l" t="t" r="r" b="b"/>
                <a:pathLst>
                  <a:path w="9585" h="6263" extrusionOk="0">
                    <a:moveTo>
                      <a:pt x="72" y="6263"/>
                    </a:moveTo>
                    <a:lnTo>
                      <a:pt x="60" y="6263"/>
                    </a:lnTo>
                    <a:cubicBezTo>
                      <a:pt x="36" y="6251"/>
                      <a:pt x="0" y="6227"/>
                      <a:pt x="12" y="6191"/>
                    </a:cubicBezTo>
                    <a:cubicBezTo>
                      <a:pt x="286" y="5227"/>
                      <a:pt x="1012" y="4382"/>
                      <a:pt x="1965" y="3905"/>
                    </a:cubicBezTo>
                    <a:cubicBezTo>
                      <a:pt x="2441" y="3679"/>
                      <a:pt x="2965" y="3548"/>
                      <a:pt x="3465" y="3548"/>
                    </a:cubicBezTo>
                    <a:lnTo>
                      <a:pt x="3989" y="3548"/>
                    </a:lnTo>
                    <a:cubicBezTo>
                      <a:pt x="4322" y="3560"/>
                      <a:pt x="4655" y="3560"/>
                      <a:pt x="4989" y="3512"/>
                    </a:cubicBezTo>
                    <a:cubicBezTo>
                      <a:pt x="5239" y="3465"/>
                      <a:pt x="5477" y="3382"/>
                      <a:pt x="5656" y="3251"/>
                    </a:cubicBezTo>
                    <a:cubicBezTo>
                      <a:pt x="5834" y="3131"/>
                      <a:pt x="5989" y="2929"/>
                      <a:pt x="6120" y="2691"/>
                    </a:cubicBezTo>
                    <a:cubicBezTo>
                      <a:pt x="6227" y="2512"/>
                      <a:pt x="6299" y="2310"/>
                      <a:pt x="6382" y="2119"/>
                    </a:cubicBezTo>
                    <a:cubicBezTo>
                      <a:pt x="6501" y="1846"/>
                      <a:pt x="6608" y="1560"/>
                      <a:pt x="6787" y="1310"/>
                    </a:cubicBezTo>
                    <a:cubicBezTo>
                      <a:pt x="7382" y="453"/>
                      <a:pt x="8513" y="0"/>
                      <a:pt x="9525" y="238"/>
                    </a:cubicBezTo>
                    <a:cubicBezTo>
                      <a:pt x="9561" y="250"/>
                      <a:pt x="9585" y="286"/>
                      <a:pt x="9573" y="310"/>
                    </a:cubicBezTo>
                    <a:cubicBezTo>
                      <a:pt x="9561" y="345"/>
                      <a:pt x="9525" y="369"/>
                      <a:pt x="9501" y="357"/>
                    </a:cubicBezTo>
                    <a:cubicBezTo>
                      <a:pt x="8525" y="131"/>
                      <a:pt x="7453" y="548"/>
                      <a:pt x="6894" y="1369"/>
                    </a:cubicBezTo>
                    <a:cubicBezTo>
                      <a:pt x="6727" y="1607"/>
                      <a:pt x="6608" y="1869"/>
                      <a:pt x="6501" y="2143"/>
                    </a:cubicBezTo>
                    <a:cubicBezTo>
                      <a:pt x="6430" y="2334"/>
                      <a:pt x="6346" y="2548"/>
                      <a:pt x="6239" y="2727"/>
                    </a:cubicBezTo>
                    <a:cubicBezTo>
                      <a:pt x="6084" y="2989"/>
                      <a:pt x="5929" y="3191"/>
                      <a:pt x="5727" y="3322"/>
                    </a:cubicBezTo>
                    <a:cubicBezTo>
                      <a:pt x="5525" y="3465"/>
                      <a:pt x="5275" y="3572"/>
                      <a:pt x="5001" y="3596"/>
                    </a:cubicBezTo>
                    <a:cubicBezTo>
                      <a:pt x="4655" y="3655"/>
                      <a:pt x="4322" y="3643"/>
                      <a:pt x="3977" y="3632"/>
                    </a:cubicBezTo>
                    <a:cubicBezTo>
                      <a:pt x="3810" y="3632"/>
                      <a:pt x="3632" y="3620"/>
                      <a:pt x="3465" y="3632"/>
                    </a:cubicBezTo>
                    <a:cubicBezTo>
                      <a:pt x="2977" y="3632"/>
                      <a:pt x="2489" y="3751"/>
                      <a:pt x="2024" y="3977"/>
                    </a:cubicBezTo>
                    <a:cubicBezTo>
                      <a:pt x="1096" y="4429"/>
                      <a:pt x="381" y="5251"/>
                      <a:pt x="131" y="6179"/>
                    </a:cubicBezTo>
                    <a:cubicBezTo>
                      <a:pt x="131" y="6251"/>
                      <a:pt x="107" y="6263"/>
                      <a:pt x="72" y="626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61" name="Google Shape;1861;p50"/>
              <p:cNvSpPr/>
              <p:nvPr/>
            </p:nvSpPr>
            <p:spPr>
              <a:xfrm>
                <a:off x="5848350" y="3613375"/>
                <a:ext cx="52400" cy="191425"/>
              </a:xfrm>
              <a:custGeom>
                <a:avLst/>
                <a:gdLst/>
                <a:ahLst/>
                <a:cxnLst/>
                <a:rect l="l" t="t" r="r" b="b"/>
                <a:pathLst>
                  <a:path w="2096" h="7657" extrusionOk="0">
                    <a:moveTo>
                      <a:pt x="1322" y="7656"/>
                    </a:moveTo>
                    <a:lnTo>
                      <a:pt x="1310" y="7656"/>
                    </a:lnTo>
                    <a:cubicBezTo>
                      <a:pt x="548" y="7454"/>
                      <a:pt x="0" y="6680"/>
                      <a:pt x="83" y="5942"/>
                    </a:cubicBezTo>
                    <a:cubicBezTo>
                      <a:pt x="119" y="5549"/>
                      <a:pt x="274" y="5180"/>
                      <a:pt x="548" y="4918"/>
                    </a:cubicBezTo>
                    <a:cubicBezTo>
                      <a:pt x="691" y="4763"/>
                      <a:pt x="857" y="4632"/>
                      <a:pt x="1024" y="4513"/>
                    </a:cubicBezTo>
                    <a:cubicBezTo>
                      <a:pt x="1143" y="4406"/>
                      <a:pt x="1274" y="4322"/>
                      <a:pt x="1393" y="4203"/>
                    </a:cubicBezTo>
                    <a:cubicBezTo>
                      <a:pt x="1667" y="3965"/>
                      <a:pt x="1822" y="3620"/>
                      <a:pt x="1869" y="3275"/>
                    </a:cubicBezTo>
                    <a:cubicBezTo>
                      <a:pt x="1917" y="2905"/>
                      <a:pt x="1857" y="2524"/>
                      <a:pt x="1798" y="2203"/>
                    </a:cubicBezTo>
                    <a:lnTo>
                      <a:pt x="1786" y="2143"/>
                    </a:lnTo>
                    <a:cubicBezTo>
                      <a:pt x="1726" y="1798"/>
                      <a:pt x="1643" y="1453"/>
                      <a:pt x="1643" y="1096"/>
                    </a:cubicBezTo>
                    <a:cubicBezTo>
                      <a:pt x="1643" y="655"/>
                      <a:pt x="1750" y="286"/>
                      <a:pt x="1976" y="24"/>
                    </a:cubicBezTo>
                    <a:cubicBezTo>
                      <a:pt x="1988" y="0"/>
                      <a:pt x="2036" y="0"/>
                      <a:pt x="2060" y="12"/>
                    </a:cubicBezTo>
                    <a:cubicBezTo>
                      <a:pt x="2096" y="24"/>
                      <a:pt x="2096" y="72"/>
                      <a:pt x="2084" y="108"/>
                    </a:cubicBezTo>
                    <a:cubicBezTo>
                      <a:pt x="1881" y="346"/>
                      <a:pt x="1786" y="667"/>
                      <a:pt x="1786" y="1096"/>
                    </a:cubicBezTo>
                    <a:cubicBezTo>
                      <a:pt x="1786" y="1441"/>
                      <a:pt x="1845" y="1786"/>
                      <a:pt x="1917" y="2132"/>
                    </a:cubicBezTo>
                    <a:lnTo>
                      <a:pt x="1929" y="2191"/>
                    </a:lnTo>
                    <a:cubicBezTo>
                      <a:pt x="1988" y="2524"/>
                      <a:pt x="2048" y="2917"/>
                      <a:pt x="2000" y="3298"/>
                    </a:cubicBezTo>
                    <a:cubicBezTo>
                      <a:pt x="1976" y="3679"/>
                      <a:pt x="1786" y="4048"/>
                      <a:pt x="1500" y="4299"/>
                    </a:cubicBezTo>
                    <a:cubicBezTo>
                      <a:pt x="1381" y="4418"/>
                      <a:pt x="1238" y="4513"/>
                      <a:pt x="1131" y="4608"/>
                    </a:cubicBezTo>
                    <a:cubicBezTo>
                      <a:pt x="964" y="4727"/>
                      <a:pt x="810" y="4870"/>
                      <a:pt x="667" y="5013"/>
                    </a:cubicBezTo>
                    <a:cubicBezTo>
                      <a:pt x="429" y="5251"/>
                      <a:pt x="274" y="5608"/>
                      <a:pt x="250" y="5965"/>
                    </a:cubicBezTo>
                    <a:cubicBezTo>
                      <a:pt x="179" y="6668"/>
                      <a:pt x="679" y="7382"/>
                      <a:pt x="1381" y="7549"/>
                    </a:cubicBezTo>
                    <a:cubicBezTo>
                      <a:pt x="1405" y="7561"/>
                      <a:pt x="1441" y="7585"/>
                      <a:pt x="1429" y="7620"/>
                    </a:cubicBezTo>
                    <a:cubicBezTo>
                      <a:pt x="1381" y="7632"/>
                      <a:pt x="1345" y="7656"/>
                      <a:pt x="1322" y="765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62" name="Google Shape;1862;p50"/>
              <p:cNvSpPr/>
              <p:nvPr/>
            </p:nvSpPr>
            <p:spPr>
              <a:xfrm>
                <a:off x="5093775" y="3862200"/>
                <a:ext cx="188450" cy="139350"/>
              </a:xfrm>
              <a:custGeom>
                <a:avLst/>
                <a:gdLst/>
                <a:ahLst/>
                <a:cxnLst/>
                <a:rect l="l" t="t" r="r" b="b"/>
                <a:pathLst>
                  <a:path w="7538" h="5574" extrusionOk="0">
                    <a:moveTo>
                      <a:pt x="7466" y="5573"/>
                    </a:moveTo>
                    <a:cubicBezTo>
                      <a:pt x="7442" y="5573"/>
                      <a:pt x="7406" y="5561"/>
                      <a:pt x="7406" y="5514"/>
                    </a:cubicBezTo>
                    <a:cubicBezTo>
                      <a:pt x="7275" y="4692"/>
                      <a:pt x="6752" y="3918"/>
                      <a:pt x="5990" y="3454"/>
                    </a:cubicBezTo>
                    <a:cubicBezTo>
                      <a:pt x="5609" y="3216"/>
                      <a:pt x="5192" y="3073"/>
                      <a:pt x="4787" y="3025"/>
                    </a:cubicBezTo>
                    <a:cubicBezTo>
                      <a:pt x="4358" y="2966"/>
                      <a:pt x="3894" y="3061"/>
                      <a:pt x="3513" y="3132"/>
                    </a:cubicBezTo>
                    <a:lnTo>
                      <a:pt x="3465" y="3144"/>
                    </a:lnTo>
                    <a:cubicBezTo>
                      <a:pt x="3049" y="3216"/>
                      <a:pt x="2620" y="3299"/>
                      <a:pt x="2180" y="3192"/>
                    </a:cubicBezTo>
                    <a:cubicBezTo>
                      <a:pt x="1763" y="3097"/>
                      <a:pt x="1394" y="2763"/>
                      <a:pt x="1215" y="2299"/>
                    </a:cubicBezTo>
                    <a:cubicBezTo>
                      <a:pt x="1132" y="2073"/>
                      <a:pt x="1048" y="1835"/>
                      <a:pt x="989" y="1608"/>
                    </a:cubicBezTo>
                    <a:cubicBezTo>
                      <a:pt x="953" y="1418"/>
                      <a:pt x="894" y="1239"/>
                      <a:pt x="834" y="1049"/>
                    </a:cubicBezTo>
                    <a:cubicBezTo>
                      <a:pt x="632" y="537"/>
                      <a:pt x="370" y="227"/>
                      <a:pt x="36" y="120"/>
                    </a:cubicBezTo>
                    <a:cubicBezTo>
                      <a:pt x="13" y="108"/>
                      <a:pt x="1" y="84"/>
                      <a:pt x="1" y="49"/>
                    </a:cubicBezTo>
                    <a:cubicBezTo>
                      <a:pt x="13" y="25"/>
                      <a:pt x="36" y="1"/>
                      <a:pt x="72" y="1"/>
                    </a:cubicBezTo>
                    <a:cubicBezTo>
                      <a:pt x="441" y="120"/>
                      <a:pt x="739" y="465"/>
                      <a:pt x="929" y="1001"/>
                    </a:cubicBezTo>
                    <a:cubicBezTo>
                      <a:pt x="1013" y="1192"/>
                      <a:pt x="1048" y="1394"/>
                      <a:pt x="1108" y="1584"/>
                    </a:cubicBezTo>
                    <a:cubicBezTo>
                      <a:pt x="1167" y="1811"/>
                      <a:pt x="1227" y="2049"/>
                      <a:pt x="1322" y="2251"/>
                    </a:cubicBezTo>
                    <a:cubicBezTo>
                      <a:pt x="1489" y="2680"/>
                      <a:pt x="1810" y="3001"/>
                      <a:pt x="2203" y="3073"/>
                    </a:cubicBezTo>
                    <a:cubicBezTo>
                      <a:pt x="2596" y="3156"/>
                      <a:pt x="3013" y="3085"/>
                      <a:pt x="3430" y="3013"/>
                    </a:cubicBezTo>
                    <a:lnTo>
                      <a:pt x="3477" y="3001"/>
                    </a:lnTo>
                    <a:cubicBezTo>
                      <a:pt x="3882" y="2918"/>
                      <a:pt x="4346" y="2835"/>
                      <a:pt x="4799" y="2894"/>
                    </a:cubicBezTo>
                    <a:cubicBezTo>
                      <a:pt x="5216" y="2942"/>
                      <a:pt x="5656" y="3085"/>
                      <a:pt x="6049" y="3335"/>
                    </a:cubicBezTo>
                    <a:cubicBezTo>
                      <a:pt x="6847" y="3811"/>
                      <a:pt x="7394" y="4621"/>
                      <a:pt x="7525" y="5478"/>
                    </a:cubicBezTo>
                    <a:cubicBezTo>
                      <a:pt x="7537" y="5537"/>
                      <a:pt x="7514" y="5573"/>
                      <a:pt x="7466" y="5573"/>
                    </a:cubicBezTo>
                    <a:cubicBezTo>
                      <a:pt x="7478" y="5573"/>
                      <a:pt x="7466" y="5573"/>
                      <a:pt x="7466" y="557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63" name="Google Shape;1863;p50"/>
              <p:cNvSpPr/>
              <p:nvPr/>
            </p:nvSpPr>
            <p:spPr>
              <a:xfrm>
                <a:off x="5429525" y="3736600"/>
                <a:ext cx="83675" cy="171475"/>
              </a:xfrm>
              <a:custGeom>
                <a:avLst/>
                <a:gdLst/>
                <a:ahLst/>
                <a:cxnLst/>
                <a:rect l="l" t="t" r="r" b="b"/>
                <a:pathLst>
                  <a:path w="3347" h="6859" extrusionOk="0">
                    <a:moveTo>
                      <a:pt x="3144" y="6859"/>
                    </a:moveTo>
                    <a:cubicBezTo>
                      <a:pt x="3144" y="6859"/>
                      <a:pt x="3132" y="6859"/>
                      <a:pt x="3144" y="6859"/>
                    </a:cubicBezTo>
                    <a:cubicBezTo>
                      <a:pt x="3097" y="6859"/>
                      <a:pt x="3085" y="6823"/>
                      <a:pt x="3085" y="6787"/>
                    </a:cubicBezTo>
                    <a:cubicBezTo>
                      <a:pt x="3204" y="5501"/>
                      <a:pt x="2501" y="4180"/>
                      <a:pt x="1370" y="3572"/>
                    </a:cubicBezTo>
                    <a:cubicBezTo>
                      <a:pt x="1108" y="3394"/>
                      <a:pt x="811" y="3180"/>
                      <a:pt x="644" y="2870"/>
                    </a:cubicBezTo>
                    <a:cubicBezTo>
                      <a:pt x="477" y="2560"/>
                      <a:pt x="465" y="2203"/>
                      <a:pt x="465" y="1882"/>
                    </a:cubicBezTo>
                    <a:lnTo>
                      <a:pt x="465" y="1632"/>
                    </a:lnTo>
                    <a:cubicBezTo>
                      <a:pt x="477" y="1394"/>
                      <a:pt x="477" y="1155"/>
                      <a:pt x="453" y="917"/>
                    </a:cubicBezTo>
                    <a:cubicBezTo>
                      <a:pt x="406" y="667"/>
                      <a:pt x="299" y="310"/>
                      <a:pt x="37" y="120"/>
                    </a:cubicBezTo>
                    <a:cubicBezTo>
                      <a:pt x="1" y="96"/>
                      <a:pt x="1" y="60"/>
                      <a:pt x="25" y="24"/>
                    </a:cubicBezTo>
                    <a:cubicBezTo>
                      <a:pt x="37" y="1"/>
                      <a:pt x="84" y="1"/>
                      <a:pt x="108" y="12"/>
                    </a:cubicBezTo>
                    <a:cubicBezTo>
                      <a:pt x="346" y="191"/>
                      <a:pt x="513" y="489"/>
                      <a:pt x="572" y="905"/>
                    </a:cubicBezTo>
                    <a:cubicBezTo>
                      <a:pt x="620" y="1155"/>
                      <a:pt x="596" y="1405"/>
                      <a:pt x="596" y="1644"/>
                    </a:cubicBezTo>
                    <a:lnTo>
                      <a:pt x="596" y="1906"/>
                    </a:lnTo>
                    <a:cubicBezTo>
                      <a:pt x="596" y="2203"/>
                      <a:pt x="620" y="2537"/>
                      <a:pt x="763" y="2822"/>
                    </a:cubicBezTo>
                    <a:cubicBezTo>
                      <a:pt x="918" y="3108"/>
                      <a:pt x="1180" y="3299"/>
                      <a:pt x="1442" y="3465"/>
                    </a:cubicBezTo>
                    <a:cubicBezTo>
                      <a:pt x="2620" y="4108"/>
                      <a:pt x="3347" y="5477"/>
                      <a:pt x="3228" y="6799"/>
                    </a:cubicBezTo>
                    <a:cubicBezTo>
                      <a:pt x="3204" y="6835"/>
                      <a:pt x="3180" y="6859"/>
                      <a:pt x="3144" y="685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64" name="Google Shape;1864;p50"/>
              <p:cNvSpPr/>
              <p:nvPr/>
            </p:nvSpPr>
            <p:spPr>
              <a:xfrm>
                <a:off x="5007750" y="4128625"/>
                <a:ext cx="151825" cy="43775"/>
              </a:xfrm>
              <a:custGeom>
                <a:avLst/>
                <a:gdLst/>
                <a:ahLst/>
                <a:cxnLst/>
                <a:rect l="l" t="t" r="r" b="b"/>
                <a:pathLst>
                  <a:path w="6073" h="1751" extrusionOk="0">
                    <a:moveTo>
                      <a:pt x="2584" y="1750"/>
                    </a:moveTo>
                    <a:lnTo>
                      <a:pt x="2501" y="1750"/>
                    </a:lnTo>
                    <a:cubicBezTo>
                      <a:pt x="2263" y="1726"/>
                      <a:pt x="2037" y="1667"/>
                      <a:pt x="1834" y="1607"/>
                    </a:cubicBezTo>
                    <a:cubicBezTo>
                      <a:pt x="1787" y="1595"/>
                      <a:pt x="1727" y="1584"/>
                      <a:pt x="1680" y="1572"/>
                    </a:cubicBezTo>
                    <a:lnTo>
                      <a:pt x="60" y="1131"/>
                    </a:lnTo>
                    <a:cubicBezTo>
                      <a:pt x="25" y="1119"/>
                      <a:pt x="1" y="1095"/>
                      <a:pt x="13" y="1060"/>
                    </a:cubicBezTo>
                    <a:cubicBezTo>
                      <a:pt x="25" y="1036"/>
                      <a:pt x="60" y="1012"/>
                      <a:pt x="84" y="1012"/>
                    </a:cubicBezTo>
                    <a:lnTo>
                      <a:pt x="1715" y="1453"/>
                    </a:lnTo>
                    <a:cubicBezTo>
                      <a:pt x="1751" y="1465"/>
                      <a:pt x="1811" y="1476"/>
                      <a:pt x="1858" y="1488"/>
                    </a:cubicBezTo>
                    <a:cubicBezTo>
                      <a:pt x="2072" y="1548"/>
                      <a:pt x="2287" y="1607"/>
                      <a:pt x="2513" y="1631"/>
                    </a:cubicBezTo>
                    <a:cubicBezTo>
                      <a:pt x="2799" y="1655"/>
                      <a:pt x="3061" y="1536"/>
                      <a:pt x="3204" y="1345"/>
                    </a:cubicBezTo>
                    <a:cubicBezTo>
                      <a:pt x="3287" y="1226"/>
                      <a:pt x="3358" y="1095"/>
                      <a:pt x="3442" y="953"/>
                    </a:cubicBezTo>
                    <a:cubicBezTo>
                      <a:pt x="3501" y="833"/>
                      <a:pt x="3561" y="738"/>
                      <a:pt x="3632" y="619"/>
                    </a:cubicBezTo>
                    <a:cubicBezTo>
                      <a:pt x="3775" y="393"/>
                      <a:pt x="4049" y="214"/>
                      <a:pt x="4358" y="143"/>
                    </a:cubicBezTo>
                    <a:cubicBezTo>
                      <a:pt x="4930" y="0"/>
                      <a:pt x="5466" y="202"/>
                      <a:pt x="6025" y="417"/>
                    </a:cubicBezTo>
                    <a:cubicBezTo>
                      <a:pt x="6061" y="441"/>
                      <a:pt x="6073" y="464"/>
                      <a:pt x="6061" y="512"/>
                    </a:cubicBezTo>
                    <a:cubicBezTo>
                      <a:pt x="6037" y="536"/>
                      <a:pt x="6013" y="560"/>
                      <a:pt x="5966" y="536"/>
                    </a:cubicBezTo>
                    <a:cubicBezTo>
                      <a:pt x="5430" y="322"/>
                      <a:pt x="4906" y="143"/>
                      <a:pt x="4370" y="262"/>
                    </a:cubicBezTo>
                    <a:cubicBezTo>
                      <a:pt x="4108" y="322"/>
                      <a:pt x="3870" y="476"/>
                      <a:pt x="3716" y="679"/>
                    </a:cubicBezTo>
                    <a:cubicBezTo>
                      <a:pt x="3644" y="774"/>
                      <a:pt x="3585" y="881"/>
                      <a:pt x="3525" y="1000"/>
                    </a:cubicBezTo>
                    <a:cubicBezTo>
                      <a:pt x="3454" y="1131"/>
                      <a:pt x="3382" y="1286"/>
                      <a:pt x="3287" y="1405"/>
                    </a:cubicBezTo>
                    <a:cubicBezTo>
                      <a:pt x="3144" y="1607"/>
                      <a:pt x="2870" y="1750"/>
                      <a:pt x="2584" y="175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65" name="Google Shape;1865;p50"/>
              <p:cNvSpPr/>
              <p:nvPr/>
            </p:nvSpPr>
            <p:spPr>
              <a:xfrm>
                <a:off x="5206000" y="4243800"/>
                <a:ext cx="112825" cy="95575"/>
              </a:xfrm>
              <a:custGeom>
                <a:avLst/>
                <a:gdLst/>
                <a:ahLst/>
                <a:cxnLst/>
                <a:rect l="l" t="t" r="r" b="b"/>
                <a:pathLst>
                  <a:path w="4513" h="3823" extrusionOk="0">
                    <a:moveTo>
                      <a:pt x="60" y="3811"/>
                    </a:moveTo>
                    <a:cubicBezTo>
                      <a:pt x="48" y="3811"/>
                      <a:pt x="36" y="3811"/>
                      <a:pt x="36" y="3787"/>
                    </a:cubicBezTo>
                    <a:cubicBezTo>
                      <a:pt x="0" y="3775"/>
                      <a:pt x="0" y="3727"/>
                      <a:pt x="12" y="3704"/>
                    </a:cubicBezTo>
                    <a:cubicBezTo>
                      <a:pt x="369" y="3180"/>
                      <a:pt x="893" y="2811"/>
                      <a:pt x="1501" y="2632"/>
                    </a:cubicBezTo>
                    <a:cubicBezTo>
                      <a:pt x="1655" y="2584"/>
                      <a:pt x="1822" y="2561"/>
                      <a:pt x="1965" y="2537"/>
                    </a:cubicBezTo>
                    <a:cubicBezTo>
                      <a:pt x="2120" y="2525"/>
                      <a:pt x="2263" y="2501"/>
                      <a:pt x="2393" y="2453"/>
                    </a:cubicBezTo>
                    <a:cubicBezTo>
                      <a:pt x="2536" y="2406"/>
                      <a:pt x="2655" y="2311"/>
                      <a:pt x="2727" y="2215"/>
                    </a:cubicBezTo>
                    <a:cubicBezTo>
                      <a:pt x="2786" y="2108"/>
                      <a:pt x="2834" y="1953"/>
                      <a:pt x="2751" y="1858"/>
                    </a:cubicBezTo>
                    <a:cubicBezTo>
                      <a:pt x="2691" y="1763"/>
                      <a:pt x="2608" y="1703"/>
                      <a:pt x="2513" y="1644"/>
                    </a:cubicBezTo>
                    <a:cubicBezTo>
                      <a:pt x="2489" y="1632"/>
                      <a:pt x="2453" y="1608"/>
                      <a:pt x="2429" y="1584"/>
                    </a:cubicBezTo>
                    <a:cubicBezTo>
                      <a:pt x="2263" y="1477"/>
                      <a:pt x="2179" y="1334"/>
                      <a:pt x="2155" y="1168"/>
                    </a:cubicBezTo>
                    <a:cubicBezTo>
                      <a:pt x="2132" y="858"/>
                      <a:pt x="2322" y="513"/>
                      <a:pt x="2655" y="382"/>
                    </a:cubicBezTo>
                    <a:cubicBezTo>
                      <a:pt x="2917" y="263"/>
                      <a:pt x="3215" y="239"/>
                      <a:pt x="3501" y="215"/>
                    </a:cubicBezTo>
                    <a:cubicBezTo>
                      <a:pt x="3822" y="203"/>
                      <a:pt x="4144" y="179"/>
                      <a:pt x="4406" y="13"/>
                    </a:cubicBezTo>
                    <a:cubicBezTo>
                      <a:pt x="4441" y="1"/>
                      <a:pt x="4477" y="1"/>
                      <a:pt x="4501" y="25"/>
                    </a:cubicBezTo>
                    <a:cubicBezTo>
                      <a:pt x="4513" y="60"/>
                      <a:pt x="4513" y="96"/>
                      <a:pt x="4477" y="120"/>
                    </a:cubicBezTo>
                    <a:cubicBezTo>
                      <a:pt x="4179" y="310"/>
                      <a:pt x="3846" y="322"/>
                      <a:pt x="3513" y="358"/>
                    </a:cubicBezTo>
                    <a:cubicBezTo>
                      <a:pt x="3227" y="370"/>
                      <a:pt x="2965" y="382"/>
                      <a:pt x="2715" y="501"/>
                    </a:cubicBezTo>
                    <a:cubicBezTo>
                      <a:pt x="2441" y="620"/>
                      <a:pt x="2263" y="906"/>
                      <a:pt x="2298" y="1168"/>
                    </a:cubicBezTo>
                    <a:cubicBezTo>
                      <a:pt x="2310" y="1334"/>
                      <a:pt x="2441" y="1441"/>
                      <a:pt x="2513" y="1501"/>
                    </a:cubicBezTo>
                    <a:cubicBezTo>
                      <a:pt x="2548" y="1525"/>
                      <a:pt x="2572" y="1549"/>
                      <a:pt x="2608" y="1560"/>
                    </a:cubicBezTo>
                    <a:cubicBezTo>
                      <a:pt x="2715" y="1632"/>
                      <a:pt x="2810" y="1691"/>
                      <a:pt x="2870" y="1810"/>
                    </a:cubicBezTo>
                    <a:cubicBezTo>
                      <a:pt x="2977" y="1977"/>
                      <a:pt x="2929" y="2180"/>
                      <a:pt x="2846" y="2322"/>
                    </a:cubicBezTo>
                    <a:cubicBezTo>
                      <a:pt x="2751" y="2453"/>
                      <a:pt x="2620" y="2561"/>
                      <a:pt x="2453" y="2620"/>
                    </a:cubicBezTo>
                    <a:cubicBezTo>
                      <a:pt x="2310" y="2656"/>
                      <a:pt x="2143" y="2692"/>
                      <a:pt x="2001" y="2703"/>
                    </a:cubicBezTo>
                    <a:cubicBezTo>
                      <a:pt x="1846" y="2715"/>
                      <a:pt x="1703" y="2751"/>
                      <a:pt x="1560" y="2799"/>
                    </a:cubicBezTo>
                    <a:cubicBezTo>
                      <a:pt x="989" y="2953"/>
                      <a:pt x="477" y="3334"/>
                      <a:pt x="155" y="3823"/>
                    </a:cubicBezTo>
                    <a:cubicBezTo>
                      <a:pt x="107" y="3787"/>
                      <a:pt x="96" y="3811"/>
                      <a:pt x="60" y="381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66" name="Google Shape;1866;p50"/>
              <p:cNvSpPr/>
              <p:nvPr/>
            </p:nvSpPr>
            <p:spPr>
              <a:xfrm>
                <a:off x="5854875" y="4050325"/>
                <a:ext cx="210175" cy="193800"/>
              </a:xfrm>
              <a:custGeom>
                <a:avLst/>
                <a:gdLst/>
                <a:ahLst/>
                <a:cxnLst/>
                <a:rect l="l" t="t" r="r" b="b"/>
                <a:pathLst>
                  <a:path w="8407" h="7752" extrusionOk="0">
                    <a:moveTo>
                      <a:pt x="8347" y="7752"/>
                    </a:moveTo>
                    <a:cubicBezTo>
                      <a:pt x="8335" y="7752"/>
                      <a:pt x="8312" y="7740"/>
                      <a:pt x="8288" y="7716"/>
                    </a:cubicBezTo>
                    <a:cubicBezTo>
                      <a:pt x="7800" y="6990"/>
                      <a:pt x="7133" y="6323"/>
                      <a:pt x="6252" y="5680"/>
                    </a:cubicBezTo>
                    <a:cubicBezTo>
                      <a:pt x="5609" y="5204"/>
                      <a:pt x="4894" y="4799"/>
                      <a:pt x="4204" y="4430"/>
                    </a:cubicBezTo>
                    <a:cubicBezTo>
                      <a:pt x="4049" y="4358"/>
                      <a:pt x="3906" y="4263"/>
                      <a:pt x="3751" y="4192"/>
                    </a:cubicBezTo>
                    <a:cubicBezTo>
                      <a:pt x="3561" y="4085"/>
                      <a:pt x="3370" y="3989"/>
                      <a:pt x="3192" y="3882"/>
                    </a:cubicBezTo>
                    <a:cubicBezTo>
                      <a:pt x="2513" y="3537"/>
                      <a:pt x="1835" y="3168"/>
                      <a:pt x="1251" y="2668"/>
                    </a:cubicBezTo>
                    <a:cubicBezTo>
                      <a:pt x="834" y="2311"/>
                      <a:pt x="537" y="1930"/>
                      <a:pt x="346" y="1513"/>
                    </a:cubicBezTo>
                    <a:cubicBezTo>
                      <a:pt x="180" y="1168"/>
                      <a:pt x="1" y="632"/>
                      <a:pt x="108" y="60"/>
                    </a:cubicBezTo>
                    <a:cubicBezTo>
                      <a:pt x="108" y="25"/>
                      <a:pt x="156" y="1"/>
                      <a:pt x="180" y="13"/>
                    </a:cubicBezTo>
                    <a:cubicBezTo>
                      <a:pt x="215" y="13"/>
                      <a:pt x="239" y="60"/>
                      <a:pt x="227" y="84"/>
                    </a:cubicBezTo>
                    <a:cubicBezTo>
                      <a:pt x="120" y="632"/>
                      <a:pt x="299" y="1144"/>
                      <a:pt x="453" y="1465"/>
                    </a:cubicBezTo>
                    <a:cubicBezTo>
                      <a:pt x="644" y="1870"/>
                      <a:pt x="942" y="2239"/>
                      <a:pt x="1323" y="2584"/>
                    </a:cubicBezTo>
                    <a:cubicBezTo>
                      <a:pt x="1906" y="3073"/>
                      <a:pt x="2573" y="3430"/>
                      <a:pt x="3228" y="3775"/>
                    </a:cubicBezTo>
                    <a:lnTo>
                      <a:pt x="3811" y="4085"/>
                    </a:lnTo>
                    <a:cubicBezTo>
                      <a:pt x="3966" y="4168"/>
                      <a:pt x="4109" y="4251"/>
                      <a:pt x="4263" y="4323"/>
                    </a:cubicBezTo>
                    <a:cubicBezTo>
                      <a:pt x="4954" y="4716"/>
                      <a:pt x="5668" y="5097"/>
                      <a:pt x="6323" y="5597"/>
                    </a:cubicBezTo>
                    <a:cubicBezTo>
                      <a:pt x="7216" y="6251"/>
                      <a:pt x="7895" y="6918"/>
                      <a:pt x="8395" y="7656"/>
                    </a:cubicBezTo>
                    <a:cubicBezTo>
                      <a:pt x="8407" y="7692"/>
                      <a:pt x="8407" y="7740"/>
                      <a:pt x="8383" y="7752"/>
                    </a:cubicBezTo>
                    <a:cubicBezTo>
                      <a:pt x="8383" y="7740"/>
                      <a:pt x="8371" y="7752"/>
                      <a:pt x="8347" y="775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67" name="Google Shape;1867;p50"/>
              <p:cNvSpPr/>
              <p:nvPr/>
            </p:nvSpPr>
            <p:spPr>
              <a:xfrm>
                <a:off x="5442925" y="3887225"/>
                <a:ext cx="117000" cy="170575"/>
              </a:xfrm>
              <a:custGeom>
                <a:avLst/>
                <a:gdLst/>
                <a:ahLst/>
                <a:cxnLst/>
                <a:rect l="l" t="t" r="r" b="b"/>
                <a:pathLst>
                  <a:path w="4680" h="6823" extrusionOk="0">
                    <a:moveTo>
                      <a:pt x="4620" y="6822"/>
                    </a:moveTo>
                    <a:cubicBezTo>
                      <a:pt x="4585" y="6822"/>
                      <a:pt x="4561" y="6787"/>
                      <a:pt x="4561" y="6763"/>
                    </a:cubicBezTo>
                    <a:cubicBezTo>
                      <a:pt x="4525" y="6060"/>
                      <a:pt x="4108" y="5370"/>
                      <a:pt x="3489" y="5036"/>
                    </a:cubicBezTo>
                    <a:cubicBezTo>
                      <a:pt x="3251" y="4882"/>
                      <a:pt x="2965" y="4834"/>
                      <a:pt x="2703" y="4774"/>
                    </a:cubicBezTo>
                    <a:cubicBezTo>
                      <a:pt x="2620" y="4763"/>
                      <a:pt x="2537" y="4751"/>
                      <a:pt x="2465" y="4739"/>
                    </a:cubicBezTo>
                    <a:cubicBezTo>
                      <a:pt x="2239" y="4679"/>
                      <a:pt x="2072" y="4596"/>
                      <a:pt x="1941" y="4501"/>
                    </a:cubicBezTo>
                    <a:cubicBezTo>
                      <a:pt x="1787" y="4382"/>
                      <a:pt x="1691" y="4203"/>
                      <a:pt x="1632" y="4001"/>
                    </a:cubicBezTo>
                    <a:cubicBezTo>
                      <a:pt x="1537" y="3739"/>
                      <a:pt x="1537" y="3441"/>
                      <a:pt x="1525" y="3167"/>
                    </a:cubicBezTo>
                    <a:cubicBezTo>
                      <a:pt x="1525" y="3084"/>
                      <a:pt x="1525" y="2989"/>
                      <a:pt x="1513" y="2905"/>
                    </a:cubicBezTo>
                    <a:cubicBezTo>
                      <a:pt x="1477" y="2536"/>
                      <a:pt x="1406" y="2179"/>
                      <a:pt x="1287" y="1846"/>
                    </a:cubicBezTo>
                    <a:cubicBezTo>
                      <a:pt x="1037" y="1167"/>
                      <a:pt x="596" y="548"/>
                      <a:pt x="36" y="119"/>
                    </a:cubicBezTo>
                    <a:cubicBezTo>
                      <a:pt x="1" y="107"/>
                      <a:pt x="1" y="60"/>
                      <a:pt x="25" y="36"/>
                    </a:cubicBezTo>
                    <a:cubicBezTo>
                      <a:pt x="36" y="0"/>
                      <a:pt x="84" y="0"/>
                      <a:pt x="108" y="12"/>
                    </a:cubicBezTo>
                    <a:cubicBezTo>
                      <a:pt x="691" y="464"/>
                      <a:pt x="1132" y="1084"/>
                      <a:pt x="1394" y="1798"/>
                    </a:cubicBezTo>
                    <a:cubicBezTo>
                      <a:pt x="1513" y="2143"/>
                      <a:pt x="1584" y="2500"/>
                      <a:pt x="1608" y="2881"/>
                    </a:cubicBezTo>
                    <a:cubicBezTo>
                      <a:pt x="1608" y="2977"/>
                      <a:pt x="1632" y="3072"/>
                      <a:pt x="1632" y="3155"/>
                    </a:cubicBezTo>
                    <a:cubicBezTo>
                      <a:pt x="1644" y="3417"/>
                      <a:pt x="1644" y="3703"/>
                      <a:pt x="1727" y="3953"/>
                    </a:cubicBezTo>
                    <a:cubicBezTo>
                      <a:pt x="1775" y="4132"/>
                      <a:pt x="1882" y="4274"/>
                      <a:pt x="2001" y="4393"/>
                    </a:cubicBezTo>
                    <a:cubicBezTo>
                      <a:pt x="2120" y="4477"/>
                      <a:pt x="2251" y="4548"/>
                      <a:pt x="2465" y="4608"/>
                    </a:cubicBezTo>
                    <a:cubicBezTo>
                      <a:pt x="2537" y="4632"/>
                      <a:pt x="2608" y="4644"/>
                      <a:pt x="2692" y="4655"/>
                    </a:cubicBezTo>
                    <a:cubicBezTo>
                      <a:pt x="2977" y="4715"/>
                      <a:pt x="3263" y="4774"/>
                      <a:pt x="3525" y="4929"/>
                    </a:cubicBezTo>
                    <a:cubicBezTo>
                      <a:pt x="4204" y="5298"/>
                      <a:pt x="4644" y="6013"/>
                      <a:pt x="4680" y="6751"/>
                    </a:cubicBezTo>
                    <a:cubicBezTo>
                      <a:pt x="4680" y="6787"/>
                      <a:pt x="4644" y="6822"/>
                      <a:pt x="4620" y="682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68" name="Google Shape;1868;p50"/>
              <p:cNvSpPr/>
              <p:nvPr/>
            </p:nvSpPr>
            <p:spPr>
              <a:xfrm>
                <a:off x="5589375" y="3835425"/>
                <a:ext cx="51525" cy="195575"/>
              </a:xfrm>
              <a:custGeom>
                <a:avLst/>
                <a:gdLst/>
                <a:ahLst/>
                <a:cxnLst/>
                <a:rect l="l" t="t" r="r" b="b"/>
                <a:pathLst>
                  <a:path w="2061" h="7823" extrusionOk="0">
                    <a:moveTo>
                      <a:pt x="1370" y="7823"/>
                    </a:moveTo>
                    <a:cubicBezTo>
                      <a:pt x="1346" y="7823"/>
                      <a:pt x="1334" y="7823"/>
                      <a:pt x="1322" y="7799"/>
                    </a:cubicBezTo>
                    <a:cubicBezTo>
                      <a:pt x="1013" y="7561"/>
                      <a:pt x="691" y="7335"/>
                      <a:pt x="453" y="7037"/>
                    </a:cubicBezTo>
                    <a:cubicBezTo>
                      <a:pt x="191" y="6727"/>
                      <a:pt x="24" y="6346"/>
                      <a:pt x="24" y="5965"/>
                    </a:cubicBezTo>
                    <a:cubicBezTo>
                      <a:pt x="1" y="5584"/>
                      <a:pt x="215" y="5180"/>
                      <a:pt x="560" y="4953"/>
                    </a:cubicBezTo>
                    <a:cubicBezTo>
                      <a:pt x="691" y="4870"/>
                      <a:pt x="846" y="4775"/>
                      <a:pt x="989" y="4703"/>
                    </a:cubicBezTo>
                    <a:cubicBezTo>
                      <a:pt x="1167" y="4596"/>
                      <a:pt x="1370" y="4513"/>
                      <a:pt x="1525" y="4382"/>
                    </a:cubicBezTo>
                    <a:cubicBezTo>
                      <a:pt x="1798" y="4168"/>
                      <a:pt x="1941" y="3810"/>
                      <a:pt x="1941" y="3406"/>
                    </a:cubicBezTo>
                    <a:cubicBezTo>
                      <a:pt x="1965" y="3036"/>
                      <a:pt x="1870" y="2667"/>
                      <a:pt x="1787" y="2310"/>
                    </a:cubicBezTo>
                    <a:lnTo>
                      <a:pt x="1275" y="96"/>
                    </a:lnTo>
                    <a:cubicBezTo>
                      <a:pt x="1263" y="60"/>
                      <a:pt x="1286" y="12"/>
                      <a:pt x="1322" y="12"/>
                    </a:cubicBezTo>
                    <a:cubicBezTo>
                      <a:pt x="1346" y="0"/>
                      <a:pt x="1394" y="36"/>
                      <a:pt x="1394" y="60"/>
                    </a:cubicBezTo>
                    <a:lnTo>
                      <a:pt x="1906" y="2274"/>
                    </a:lnTo>
                    <a:cubicBezTo>
                      <a:pt x="1977" y="2620"/>
                      <a:pt x="2060" y="3025"/>
                      <a:pt x="2060" y="3406"/>
                    </a:cubicBezTo>
                    <a:cubicBezTo>
                      <a:pt x="2060" y="3846"/>
                      <a:pt x="1906" y="4227"/>
                      <a:pt x="1608" y="4465"/>
                    </a:cubicBezTo>
                    <a:cubicBezTo>
                      <a:pt x="1429" y="4620"/>
                      <a:pt x="1227" y="4715"/>
                      <a:pt x="1036" y="4811"/>
                    </a:cubicBezTo>
                    <a:cubicBezTo>
                      <a:pt x="905" y="4882"/>
                      <a:pt x="751" y="4953"/>
                      <a:pt x="620" y="5049"/>
                    </a:cubicBezTo>
                    <a:cubicBezTo>
                      <a:pt x="310" y="5239"/>
                      <a:pt x="132" y="5596"/>
                      <a:pt x="143" y="5954"/>
                    </a:cubicBezTo>
                    <a:cubicBezTo>
                      <a:pt x="143" y="6299"/>
                      <a:pt x="298" y="6656"/>
                      <a:pt x="548" y="6954"/>
                    </a:cubicBezTo>
                    <a:cubicBezTo>
                      <a:pt x="786" y="7239"/>
                      <a:pt x="1084" y="7454"/>
                      <a:pt x="1394" y="7680"/>
                    </a:cubicBezTo>
                    <a:cubicBezTo>
                      <a:pt x="1429" y="7692"/>
                      <a:pt x="1429" y="7739"/>
                      <a:pt x="1406" y="7775"/>
                    </a:cubicBezTo>
                    <a:cubicBezTo>
                      <a:pt x="1406" y="7823"/>
                      <a:pt x="1382" y="7823"/>
                      <a:pt x="1370" y="782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69" name="Google Shape;1869;p50"/>
              <p:cNvSpPr/>
              <p:nvPr/>
            </p:nvSpPr>
            <p:spPr>
              <a:xfrm>
                <a:off x="5794175" y="3841075"/>
                <a:ext cx="157175" cy="149150"/>
              </a:xfrm>
              <a:custGeom>
                <a:avLst/>
                <a:gdLst/>
                <a:ahLst/>
                <a:cxnLst/>
                <a:rect l="l" t="t" r="r" b="b"/>
                <a:pathLst>
                  <a:path w="6287" h="5966" extrusionOk="0">
                    <a:moveTo>
                      <a:pt x="202" y="5966"/>
                    </a:moveTo>
                    <a:cubicBezTo>
                      <a:pt x="167" y="5966"/>
                      <a:pt x="131" y="5954"/>
                      <a:pt x="131" y="5906"/>
                    </a:cubicBezTo>
                    <a:cubicBezTo>
                      <a:pt x="0" y="5120"/>
                      <a:pt x="429" y="4263"/>
                      <a:pt x="1167" y="3870"/>
                    </a:cubicBezTo>
                    <a:cubicBezTo>
                      <a:pt x="1488" y="3680"/>
                      <a:pt x="1881" y="3644"/>
                      <a:pt x="2238" y="3620"/>
                    </a:cubicBezTo>
                    <a:cubicBezTo>
                      <a:pt x="2667" y="3572"/>
                      <a:pt x="3072" y="3537"/>
                      <a:pt x="3393" y="3275"/>
                    </a:cubicBezTo>
                    <a:cubicBezTo>
                      <a:pt x="3691" y="3025"/>
                      <a:pt x="3774" y="2620"/>
                      <a:pt x="3810" y="2251"/>
                    </a:cubicBezTo>
                    <a:lnTo>
                      <a:pt x="3810" y="2203"/>
                    </a:lnTo>
                    <a:cubicBezTo>
                      <a:pt x="3858" y="1822"/>
                      <a:pt x="3917" y="1429"/>
                      <a:pt x="4143" y="1108"/>
                    </a:cubicBezTo>
                    <a:cubicBezTo>
                      <a:pt x="4572" y="405"/>
                      <a:pt x="5417" y="1"/>
                      <a:pt x="6227" y="155"/>
                    </a:cubicBezTo>
                    <a:cubicBezTo>
                      <a:pt x="6251" y="155"/>
                      <a:pt x="6287" y="191"/>
                      <a:pt x="6275" y="227"/>
                    </a:cubicBezTo>
                    <a:cubicBezTo>
                      <a:pt x="6275" y="251"/>
                      <a:pt x="6239" y="286"/>
                      <a:pt x="6191" y="274"/>
                    </a:cubicBezTo>
                    <a:cubicBezTo>
                      <a:pt x="5453" y="132"/>
                      <a:pt x="4644" y="513"/>
                      <a:pt x="4251" y="1179"/>
                    </a:cubicBezTo>
                    <a:cubicBezTo>
                      <a:pt x="4036" y="1489"/>
                      <a:pt x="3989" y="1858"/>
                      <a:pt x="3953" y="2239"/>
                    </a:cubicBezTo>
                    <a:lnTo>
                      <a:pt x="3953" y="2275"/>
                    </a:lnTo>
                    <a:cubicBezTo>
                      <a:pt x="3893" y="2668"/>
                      <a:pt x="3810" y="3096"/>
                      <a:pt x="3489" y="3382"/>
                    </a:cubicBezTo>
                    <a:cubicBezTo>
                      <a:pt x="3131" y="3680"/>
                      <a:pt x="2679" y="3703"/>
                      <a:pt x="2250" y="3751"/>
                    </a:cubicBezTo>
                    <a:cubicBezTo>
                      <a:pt x="1893" y="3787"/>
                      <a:pt x="1536" y="3823"/>
                      <a:pt x="1226" y="3989"/>
                    </a:cubicBezTo>
                    <a:cubicBezTo>
                      <a:pt x="536" y="4358"/>
                      <a:pt x="143" y="5168"/>
                      <a:pt x="262" y="5894"/>
                    </a:cubicBezTo>
                    <a:cubicBezTo>
                      <a:pt x="262" y="5930"/>
                      <a:pt x="238" y="5966"/>
                      <a:pt x="202" y="596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70" name="Google Shape;1870;p50"/>
              <p:cNvSpPr/>
              <p:nvPr/>
            </p:nvSpPr>
            <p:spPr>
              <a:xfrm>
                <a:off x="5851325" y="4160175"/>
                <a:ext cx="131575" cy="119975"/>
              </a:xfrm>
              <a:custGeom>
                <a:avLst/>
                <a:gdLst/>
                <a:ahLst/>
                <a:cxnLst/>
                <a:rect l="l" t="t" r="r" b="b"/>
                <a:pathLst>
                  <a:path w="5263" h="4799" extrusionOk="0">
                    <a:moveTo>
                      <a:pt x="5203" y="4798"/>
                    </a:moveTo>
                    <a:cubicBezTo>
                      <a:pt x="5203" y="4798"/>
                      <a:pt x="5191" y="4798"/>
                      <a:pt x="5203" y="4798"/>
                    </a:cubicBezTo>
                    <a:cubicBezTo>
                      <a:pt x="4524" y="4751"/>
                      <a:pt x="3798" y="4667"/>
                      <a:pt x="3334" y="4155"/>
                    </a:cubicBezTo>
                    <a:cubicBezTo>
                      <a:pt x="3096" y="3905"/>
                      <a:pt x="2953" y="3548"/>
                      <a:pt x="2989" y="3203"/>
                    </a:cubicBezTo>
                    <a:lnTo>
                      <a:pt x="2989" y="3084"/>
                    </a:lnTo>
                    <a:cubicBezTo>
                      <a:pt x="2989" y="2965"/>
                      <a:pt x="3000" y="2834"/>
                      <a:pt x="2989" y="2715"/>
                    </a:cubicBezTo>
                    <a:cubicBezTo>
                      <a:pt x="2977" y="2572"/>
                      <a:pt x="2893" y="2417"/>
                      <a:pt x="2798" y="2334"/>
                    </a:cubicBezTo>
                    <a:cubicBezTo>
                      <a:pt x="2584" y="2179"/>
                      <a:pt x="2322" y="2167"/>
                      <a:pt x="2060" y="2155"/>
                    </a:cubicBezTo>
                    <a:cubicBezTo>
                      <a:pt x="2000" y="2155"/>
                      <a:pt x="1941" y="2155"/>
                      <a:pt x="1881" y="2131"/>
                    </a:cubicBezTo>
                    <a:cubicBezTo>
                      <a:pt x="1548" y="2119"/>
                      <a:pt x="1203" y="2000"/>
                      <a:pt x="929" y="1810"/>
                    </a:cubicBezTo>
                    <a:cubicBezTo>
                      <a:pt x="345" y="1405"/>
                      <a:pt x="0" y="726"/>
                      <a:pt x="36" y="60"/>
                    </a:cubicBezTo>
                    <a:cubicBezTo>
                      <a:pt x="36" y="36"/>
                      <a:pt x="72" y="0"/>
                      <a:pt x="95" y="0"/>
                    </a:cubicBezTo>
                    <a:lnTo>
                      <a:pt x="95" y="0"/>
                    </a:lnTo>
                    <a:cubicBezTo>
                      <a:pt x="131" y="0"/>
                      <a:pt x="155" y="36"/>
                      <a:pt x="155" y="83"/>
                    </a:cubicBezTo>
                    <a:cubicBezTo>
                      <a:pt x="119" y="691"/>
                      <a:pt x="441" y="1334"/>
                      <a:pt x="988" y="1703"/>
                    </a:cubicBezTo>
                    <a:cubicBezTo>
                      <a:pt x="1250" y="1881"/>
                      <a:pt x="1560" y="1988"/>
                      <a:pt x="1881" y="2000"/>
                    </a:cubicBezTo>
                    <a:cubicBezTo>
                      <a:pt x="1941" y="2000"/>
                      <a:pt x="2000" y="2012"/>
                      <a:pt x="2060" y="2012"/>
                    </a:cubicBezTo>
                    <a:cubicBezTo>
                      <a:pt x="2346" y="2036"/>
                      <a:pt x="2631" y="2048"/>
                      <a:pt x="2869" y="2227"/>
                    </a:cubicBezTo>
                    <a:cubicBezTo>
                      <a:pt x="3000" y="2346"/>
                      <a:pt x="3096" y="2500"/>
                      <a:pt x="3120" y="2703"/>
                    </a:cubicBezTo>
                    <a:cubicBezTo>
                      <a:pt x="3131" y="2834"/>
                      <a:pt x="3131" y="2953"/>
                      <a:pt x="3120" y="3084"/>
                    </a:cubicBezTo>
                    <a:lnTo>
                      <a:pt x="3120" y="3203"/>
                    </a:lnTo>
                    <a:cubicBezTo>
                      <a:pt x="3096" y="3524"/>
                      <a:pt x="3215" y="3846"/>
                      <a:pt x="3417" y="4072"/>
                    </a:cubicBezTo>
                    <a:cubicBezTo>
                      <a:pt x="3870" y="4548"/>
                      <a:pt x="4548" y="4632"/>
                      <a:pt x="5203" y="4679"/>
                    </a:cubicBezTo>
                    <a:cubicBezTo>
                      <a:pt x="5239" y="4679"/>
                      <a:pt x="5263" y="4715"/>
                      <a:pt x="5263" y="4751"/>
                    </a:cubicBezTo>
                    <a:cubicBezTo>
                      <a:pt x="5263" y="4786"/>
                      <a:pt x="5239" y="4798"/>
                      <a:pt x="5203" y="479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71" name="Google Shape;1871;p50"/>
              <p:cNvSpPr/>
              <p:nvPr/>
            </p:nvSpPr>
            <p:spPr>
              <a:xfrm>
                <a:off x="5771550" y="4161050"/>
                <a:ext cx="95275" cy="172075"/>
              </a:xfrm>
              <a:custGeom>
                <a:avLst/>
                <a:gdLst/>
                <a:ahLst/>
                <a:cxnLst/>
                <a:rect l="l" t="t" r="r" b="b"/>
                <a:pathLst>
                  <a:path w="3811" h="6883" extrusionOk="0">
                    <a:moveTo>
                      <a:pt x="3513" y="6883"/>
                    </a:moveTo>
                    <a:cubicBezTo>
                      <a:pt x="3501" y="6883"/>
                      <a:pt x="3489" y="6883"/>
                      <a:pt x="3489" y="6859"/>
                    </a:cubicBezTo>
                    <a:cubicBezTo>
                      <a:pt x="3108" y="6609"/>
                      <a:pt x="3036" y="6085"/>
                      <a:pt x="3143" y="5704"/>
                    </a:cubicBezTo>
                    <a:cubicBezTo>
                      <a:pt x="3191" y="5490"/>
                      <a:pt x="3274" y="5287"/>
                      <a:pt x="3370" y="5097"/>
                    </a:cubicBezTo>
                    <a:cubicBezTo>
                      <a:pt x="3441" y="4918"/>
                      <a:pt x="3513" y="4751"/>
                      <a:pt x="3560" y="4561"/>
                    </a:cubicBezTo>
                    <a:cubicBezTo>
                      <a:pt x="3667" y="4228"/>
                      <a:pt x="3667" y="3787"/>
                      <a:pt x="3370" y="3489"/>
                    </a:cubicBezTo>
                    <a:cubicBezTo>
                      <a:pt x="3143" y="3239"/>
                      <a:pt x="2798" y="3085"/>
                      <a:pt x="2322" y="2977"/>
                    </a:cubicBezTo>
                    <a:cubicBezTo>
                      <a:pt x="2239" y="2965"/>
                      <a:pt x="2143" y="2930"/>
                      <a:pt x="2060" y="2918"/>
                    </a:cubicBezTo>
                    <a:cubicBezTo>
                      <a:pt x="1739" y="2858"/>
                      <a:pt x="1429" y="2787"/>
                      <a:pt x="1143" y="2656"/>
                    </a:cubicBezTo>
                    <a:cubicBezTo>
                      <a:pt x="726" y="2454"/>
                      <a:pt x="405" y="2180"/>
                      <a:pt x="226" y="1834"/>
                    </a:cubicBezTo>
                    <a:cubicBezTo>
                      <a:pt x="0" y="1441"/>
                      <a:pt x="12" y="953"/>
                      <a:pt x="238" y="608"/>
                    </a:cubicBezTo>
                    <a:cubicBezTo>
                      <a:pt x="476" y="239"/>
                      <a:pt x="893" y="1"/>
                      <a:pt x="1310" y="13"/>
                    </a:cubicBezTo>
                    <a:cubicBezTo>
                      <a:pt x="1346" y="13"/>
                      <a:pt x="1369" y="48"/>
                      <a:pt x="1369" y="72"/>
                    </a:cubicBezTo>
                    <a:cubicBezTo>
                      <a:pt x="1369" y="108"/>
                      <a:pt x="1346" y="132"/>
                      <a:pt x="1310" y="132"/>
                    </a:cubicBezTo>
                    <a:lnTo>
                      <a:pt x="1286" y="132"/>
                    </a:lnTo>
                    <a:cubicBezTo>
                      <a:pt x="929" y="132"/>
                      <a:pt x="572" y="346"/>
                      <a:pt x="357" y="668"/>
                    </a:cubicBezTo>
                    <a:cubicBezTo>
                      <a:pt x="143" y="989"/>
                      <a:pt x="143" y="1418"/>
                      <a:pt x="345" y="1751"/>
                    </a:cubicBezTo>
                    <a:cubicBezTo>
                      <a:pt x="572" y="2144"/>
                      <a:pt x="941" y="2382"/>
                      <a:pt x="1227" y="2513"/>
                    </a:cubicBezTo>
                    <a:cubicBezTo>
                      <a:pt x="1488" y="2644"/>
                      <a:pt x="1798" y="2704"/>
                      <a:pt x="2096" y="2775"/>
                    </a:cubicBezTo>
                    <a:cubicBezTo>
                      <a:pt x="2191" y="2787"/>
                      <a:pt x="2274" y="2811"/>
                      <a:pt x="2370" y="2834"/>
                    </a:cubicBezTo>
                    <a:cubicBezTo>
                      <a:pt x="2870" y="2930"/>
                      <a:pt x="3227" y="3108"/>
                      <a:pt x="3465" y="3382"/>
                    </a:cubicBezTo>
                    <a:cubicBezTo>
                      <a:pt x="3810" y="3727"/>
                      <a:pt x="3810" y="4216"/>
                      <a:pt x="3691" y="4573"/>
                    </a:cubicBezTo>
                    <a:cubicBezTo>
                      <a:pt x="3644" y="4763"/>
                      <a:pt x="3560" y="4942"/>
                      <a:pt x="3489" y="5120"/>
                    </a:cubicBezTo>
                    <a:cubicBezTo>
                      <a:pt x="3405" y="5311"/>
                      <a:pt x="3322" y="5513"/>
                      <a:pt x="3274" y="5716"/>
                    </a:cubicBezTo>
                    <a:cubicBezTo>
                      <a:pt x="3191" y="6073"/>
                      <a:pt x="3227" y="6525"/>
                      <a:pt x="3560" y="6740"/>
                    </a:cubicBezTo>
                    <a:cubicBezTo>
                      <a:pt x="3584" y="6764"/>
                      <a:pt x="3584" y="6799"/>
                      <a:pt x="3572" y="6835"/>
                    </a:cubicBezTo>
                    <a:cubicBezTo>
                      <a:pt x="3548" y="6859"/>
                      <a:pt x="3524" y="6883"/>
                      <a:pt x="3513" y="688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72" name="Google Shape;1872;p50"/>
              <p:cNvSpPr/>
              <p:nvPr/>
            </p:nvSpPr>
            <p:spPr>
              <a:xfrm>
                <a:off x="5499475" y="3717250"/>
                <a:ext cx="55100" cy="191725"/>
              </a:xfrm>
              <a:custGeom>
                <a:avLst/>
                <a:gdLst/>
                <a:ahLst/>
                <a:cxnLst/>
                <a:rect l="l" t="t" r="r" b="b"/>
                <a:pathLst>
                  <a:path w="2204" h="7669" extrusionOk="0">
                    <a:moveTo>
                      <a:pt x="1894" y="7668"/>
                    </a:moveTo>
                    <a:lnTo>
                      <a:pt x="1870" y="7668"/>
                    </a:lnTo>
                    <a:cubicBezTo>
                      <a:pt x="1834" y="7644"/>
                      <a:pt x="1823" y="7621"/>
                      <a:pt x="1834" y="7585"/>
                    </a:cubicBezTo>
                    <a:cubicBezTo>
                      <a:pt x="2084" y="6918"/>
                      <a:pt x="1894" y="6192"/>
                      <a:pt x="1692" y="5704"/>
                    </a:cubicBezTo>
                    <a:cubicBezTo>
                      <a:pt x="1537" y="5347"/>
                      <a:pt x="1322" y="4989"/>
                      <a:pt x="1132" y="4656"/>
                    </a:cubicBezTo>
                    <a:cubicBezTo>
                      <a:pt x="1001" y="4430"/>
                      <a:pt x="870" y="4192"/>
                      <a:pt x="751" y="3954"/>
                    </a:cubicBezTo>
                    <a:cubicBezTo>
                      <a:pt x="120" y="2763"/>
                      <a:pt x="1" y="1334"/>
                      <a:pt x="394" y="48"/>
                    </a:cubicBezTo>
                    <a:cubicBezTo>
                      <a:pt x="406" y="13"/>
                      <a:pt x="430" y="1"/>
                      <a:pt x="465" y="1"/>
                    </a:cubicBezTo>
                    <a:cubicBezTo>
                      <a:pt x="501" y="13"/>
                      <a:pt x="513" y="48"/>
                      <a:pt x="513" y="72"/>
                    </a:cubicBezTo>
                    <a:cubicBezTo>
                      <a:pt x="120" y="1334"/>
                      <a:pt x="251" y="2739"/>
                      <a:pt x="846" y="3894"/>
                    </a:cubicBezTo>
                    <a:cubicBezTo>
                      <a:pt x="965" y="4132"/>
                      <a:pt x="1108" y="4370"/>
                      <a:pt x="1239" y="4596"/>
                    </a:cubicBezTo>
                    <a:cubicBezTo>
                      <a:pt x="1430" y="4942"/>
                      <a:pt x="1644" y="5287"/>
                      <a:pt x="1787" y="5656"/>
                    </a:cubicBezTo>
                    <a:cubicBezTo>
                      <a:pt x="2013" y="6180"/>
                      <a:pt x="2204" y="6930"/>
                      <a:pt x="1942" y="7633"/>
                    </a:cubicBezTo>
                    <a:cubicBezTo>
                      <a:pt x="1954" y="7644"/>
                      <a:pt x="1930" y="7668"/>
                      <a:pt x="1894" y="766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73" name="Google Shape;1873;p50"/>
              <p:cNvSpPr/>
              <p:nvPr/>
            </p:nvSpPr>
            <p:spPr>
              <a:xfrm>
                <a:off x="5175625" y="3830650"/>
                <a:ext cx="218225" cy="133975"/>
              </a:xfrm>
              <a:custGeom>
                <a:avLst/>
                <a:gdLst/>
                <a:ahLst/>
                <a:cxnLst/>
                <a:rect l="l" t="t" r="r" b="b"/>
                <a:pathLst>
                  <a:path w="8729" h="5359" extrusionOk="0">
                    <a:moveTo>
                      <a:pt x="8657" y="5359"/>
                    </a:moveTo>
                    <a:cubicBezTo>
                      <a:pt x="8633" y="5359"/>
                      <a:pt x="8597" y="5347"/>
                      <a:pt x="8597" y="5299"/>
                    </a:cubicBezTo>
                    <a:cubicBezTo>
                      <a:pt x="8466" y="4442"/>
                      <a:pt x="7871" y="3632"/>
                      <a:pt x="7061" y="3216"/>
                    </a:cubicBezTo>
                    <a:cubicBezTo>
                      <a:pt x="6680" y="3025"/>
                      <a:pt x="6228" y="2906"/>
                      <a:pt x="5775" y="2906"/>
                    </a:cubicBezTo>
                    <a:lnTo>
                      <a:pt x="5752" y="2906"/>
                    </a:lnTo>
                    <a:lnTo>
                      <a:pt x="5478" y="2906"/>
                    </a:lnTo>
                    <a:cubicBezTo>
                      <a:pt x="5097" y="2906"/>
                      <a:pt x="4728" y="2906"/>
                      <a:pt x="4370" y="2775"/>
                    </a:cubicBezTo>
                    <a:cubicBezTo>
                      <a:pt x="3989" y="2632"/>
                      <a:pt x="3668" y="2323"/>
                      <a:pt x="3394" y="1787"/>
                    </a:cubicBezTo>
                    <a:cubicBezTo>
                      <a:pt x="3358" y="1727"/>
                      <a:pt x="3311" y="1656"/>
                      <a:pt x="3287" y="1596"/>
                    </a:cubicBezTo>
                    <a:cubicBezTo>
                      <a:pt x="3108" y="1263"/>
                      <a:pt x="2930" y="930"/>
                      <a:pt x="2644" y="668"/>
                    </a:cubicBezTo>
                    <a:cubicBezTo>
                      <a:pt x="2346" y="418"/>
                      <a:pt x="1930" y="251"/>
                      <a:pt x="1430" y="191"/>
                    </a:cubicBezTo>
                    <a:cubicBezTo>
                      <a:pt x="965" y="132"/>
                      <a:pt x="501" y="168"/>
                      <a:pt x="72" y="191"/>
                    </a:cubicBezTo>
                    <a:cubicBezTo>
                      <a:pt x="25" y="191"/>
                      <a:pt x="13" y="168"/>
                      <a:pt x="1" y="132"/>
                    </a:cubicBezTo>
                    <a:cubicBezTo>
                      <a:pt x="1" y="108"/>
                      <a:pt x="25" y="72"/>
                      <a:pt x="60" y="60"/>
                    </a:cubicBezTo>
                    <a:cubicBezTo>
                      <a:pt x="501" y="37"/>
                      <a:pt x="977" y="1"/>
                      <a:pt x="1442" y="60"/>
                    </a:cubicBezTo>
                    <a:cubicBezTo>
                      <a:pt x="1977" y="120"/>
                      <a:pt x="2406" y="299"/>
                      <a:pt x="2739" y="572"/>
                    </a:cubicBezTo>
                    <a:cubicBezTo>
                      <a:pt x="3049" y="822"/>
                      <a:pt x="3227" y="1180"/>
                      <a:pt x="3406" y="1525"/>
                    </a:cubicBezTo>
                    <a:cubicBezTo>
                      <a:pt x="3430" y="1573"/>
                      <a:pt x="3478" y="1656"/>
                      <a:pt x="3513" y="1715"/>
                    </a:cubicBezTo>
                    <a:cubicBezTo>
                      <a:pt x="3775" y="2215"/>
                      <a:pt x="4061" y="2513"/>
                      <a:pt x="4418" y="2632"/>
                    </a:cubicBezTo>
                    <a:cubicBezTo>
                      <a:pt x="4763" y="2751"/>
                      <a:pt x="5121" y="2751"/>
                      <a:pt x="5478" y="2751"/>
                    </a:cubicBezTo>
                    <a:lnTo>
                      <a:pt x="5752" y="2751"/>
                    </a:lnTo>
                    <a:lnTo>
                      <a:pt x="5775" y="2751"/>
                    </a:lnTo>
                    <a:cubicBezTo>
                      <a:pt x="6252" y="2751"/>
                      <a:pt x="6704" y="2858"/>
                      <a:pt x="7109" y="3085"/>
                    </a:cubicBezTo>
                    <a:cubicBezTo>
                      <a:pt x="7954" y="3513"/>
                      <a:pt x="8585" y="4347"/>
                      <a:pt x="8716" y="5252"/>
                    </a:cubicBezTo>
                    <a:cubicBezTo>
                      <a:pt x="8728" y="5311"/>
                      <a:pt x="8704" y="5347"/>
                      <a:pt x="8657" y="5359"/>
                    </a:cubicBezTo>
                    <a:cubicBezTo>
                      <a:pt x="8669" y="5359"/>
                      <a:pt x="8657" y="5359"/>
                      <a:pt x="8657" y="535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74" name="Google Shape;1874;p50"/>
              <p:cNvSpPr/>
              <p:nvPr/>
            </p:nvSpPr>
            <p:spPr>
              <a:xfrm>
                <a:off x="5031275" y="4150350"/>
                <a:ext cx="224750" cy="81875"/>
              </a:xfrm>
              <a:custGeom>
                <a:avLst/>
                <a:gdLst/>
                <a:ahLst/>
                <a:cxnLst/>
                <a:rect l="l" t="t" r="r" b="b"/>
                <a:pathLst>
                  <a:path w="8990" h="3275" extrusionOk="0">
                    <a:moveTo>
                      <a:pt x="48" y="3274"/>
                    </a:moveTo>
                    <a:lnTo>
                      <a:pt x="36" y="3274"/>
                    </a:lnTo>
                    <a:cubicBezTo>
                      <a:pt x="12" y="3262"/>
                      <a:pt x="0" y="3227"/>
                      <a:pt x="0" y="3203"/>
                    </a:cubicBezTo>
                    <a:cubicBezTo>
                      <a:pt x="274" y="2381"/>
                      <a:pt x="1155" y="1834"/>
                      <a:pt x="2001" y="1929"/>
                    </a:cubicBezTo>
                    <a:cubicBezTo>
                      <a:pt x="2167" y="1953"/>
                      <a:pt x="2334" y="1977"/>
                      <a:pt x="2501" y="1989"/>
                    </a:cubicBezTo>
                    <a:cubicBezTo>
                      <a:pt x="2727" y="2036"/>
                      <a:pt x="2989" y="2072"/>
                      <a:pt x="3227" y="2072"/>
                    </a:cubicBezTo>
                    <a:cubicBezTo>
                      <a:pt x="3584" y="2048"/>
                      <a:pt x="3941" y="1929"/>
                      <a:pt x="4346" y="1679"/>
                    </a:cubicBezTo>
                    <a:cubicBezTo>
                      <a:pt x="4537" y="1560"/>
                      <a:pt x="4727" y="1417"/>
                      <a:pt x="4918" y="1274"/>
                    </a:cubicBezTo>
                    <a:cubicBezTo>
                      <a:pt x="5061" y="1167"/>
                      <a:pt x="5203" y="1072"/>
                      <a:pt x="5358" y="965"/>
                    </a:cubicBezTo>
                    <a:cubicBezTo>
                      <a:pt x="5692" y="738"/>
                      <a:pt x="6073" y="548"/>
                      <a:pt x="6465" y="393"/>
                    </a:cubicBezTo>
                    <a:cubicBezTo>
                      <a:pt x="7275" y="95"/>
                      <a:pt x="8120" y="0"/>
                      <a:pt x="8930" y="72"/>
                    </a:cubicBezTo>
                    <a:cubicBezTo>
                      <a:pt x="8954" y="72"/>
                      <a:pt x="8990" y="95"/>
                      <a:pt x="8990" y="143"/>
                    </a:cubicBezTo>
                    <a:cubicBezTo>
                      <a:pt x="8990" y="179"/>
                      <a:pt x="8942" y="203"/>
                      <a:pt x="8906" y="203"/>
                    </a:cubicBezTo>
                    <a:cubicBezTo>
                      <a:pt x="8120" y="119"/>
                      <a:pt x="7287" y="238"/>
                      <a:pt x="6513" y="512"/>
                    </a:cubicBezTo>
                    <a:cubicBezTo>
                      <a:pt x="6132" y="667"/>
                      <a:pt x="5751" y="857"/>
                      <a:pt x="5430" y="1072"/>
                    </a:cubicBezTo>
                    <a:cubicBezTo>
                      <a:pt x="5275" y="1179"/>
                      <a:pt x="5144" y="1262"/>
                      <a:pt x="5001" y="1369"/>
                    </a:cubicBezTo>
                    <a:cubicBezTo>
                      <a:pt x="4799" y="1500"/>
                      <a:pt x="4608" y="1643"/>
                      <a:pt x="4406" y="1774"/>
                    </a:cubicBezTo>
                    <a:cubicBezTo>
                      <a:pt x="3989" y="2036"/>
                      <a:pt x="3596" y="2167"/>
                      <a:pt x="3215" y="2179"/>
                    </a:cubicBezTo>
                    <a:cubicBezTo>
                      <a:pt x="2953" y="2179"/>
                      <a:pt x="2703" y="2155"/>
                      <a:pt x="2453" y="2108"/>
                    </a:cubicBezTo>
                    <a:cubicBezTo>
                      <a:pt x="2286" y="2084"/>
                      <a:pt x="2143" y="2048"/>
                      <a:pt x="1977" y="2048"/>
                    </a:cubicBezTo>
                    <a:cubicBezTo>
                      <a:pt x="1191" y="1965"/>
                      <a:pt x="369" y="2477"/>
                      <a:pt x="96" y="3239"/>
                    </a:cubicBezTo>
                    <a:cubicBezTo>
                      <a:pt x="119" y="3262"/>
                      <a:pt x="84" y="3274"/>
                      <a:pt x="48" y="327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75" name="Google Shape;1875;p50"/>
              <p:cNvSpPr/>
              <p:nvPr/>
            </p:nvSpPr>
            <p:spPr>
              <a:xfrm>
                <a:off x="5167000" y="4159575"/>
                <a:ext cx="218800" cy="122050"/>
              </a:xfrm>
              <a:custGeom>
                <a:avLst/>
                <a:gdLst/>
                <a:ahLst/>
                <a:cxnLst/>
                <a:rect l="l" t="t" r="r" b="b"/>
                <a:pathLst>
                  <a:path w="8752" h="4882" extrusionOk="0">
                    <a:moveTo>
                      <a:pt x="60" y="4882"/>
                    </a:moveTo>
                    <a:cubicBezTo>
                      <a:pt x="48" y="4882"/>
                      <a:pt x="24" y="4870"/>
                      <a:pt x="13" y="4858"/>
                    </a:cubicBezTo>
                    <a:cubicBezTo>
                      <a:pt x="1" y="4822"/>
                      <a:pt x="1" y="4775"/>
                      <a:pt x="24" y="4763"/>
                    </a:cubicBezTo>
                    <a:lnTo>
                      <a:pt x="2120" y="3108"/>
                    </a:lnTo>
                    <a:cubicBezTo>
                      <a:pt x="2489" y="2834"/>
                      <a:pt x="2882" y="2560"/>
                      <a:pt x="3334" y="2501"/>
                    </a:cubicBezTo>
                    <a:cubicBezTo>
                      <a:pt x="3608" y="2453"/>
                      <a:pt x="3882" y="2501"/>
                      <a:pt x="4144" y="2548"/>
                    </a:cubicBezTo>
                    <a:cubicBezTo>
                      <a:pt x="4311" y="2572"/>
                      <a:pt x="4489" y="2584"/>
                      <a:pt x="4668" y="2584"/>
                    </a:cubicBezTo>
                    <a:lnTo>
                      <a:pt x="4704" y="2584"/>
                    </a:lnTo>
                    <a:cubicBezTo>
                      <a:pt x="4918" y="2584"/>
                      <a:pt x="5132" y="2548"/>
                      <a:pt x="5299" y="2465"/>
                    </a:cubicBezTo>
                    <a:cubicBezTo>
                      <a:pt x="5489" y="2382"/>
                      <a:pt x="5632" y="2215"/>
                      <a:pt x="5692" y="2024"/>
                    </a:cubicBezTo>
                    <a:cubicBezTo>
                      <a:pt x="5739" y="1905"/>
                      <a:pt x="5763" y="1786"/>
                      <a:pt x="5775" y="1655"/>
                    </a:cubicBezTo>
                    <a:cubicBezTo>
                      <a:pt x="5787" y="1560"/>
                      <a:pt x="5799" y="1465"/>
                      <a:pt x="5835" y="1370"/>
                    </a:cubicBezTo>
                    <a:cubicBezTo>
                      <a:pt x="5894" y="1167"/>
                      <a:pt x="5989" y="941"/>
                      <a:pt x="6156" y="762"/>
                    </a:cubicBezTo>
                    <a:cubicBezTo>
                      <a:pt x="6442" y="429"/>
                      <a:pt x="6871" y="203"/>
                      <a:pt x="7347" y="107"/>
                    </a:cubicBezTo>
                    <a:cubicBezTo>
                      <a:pt x="7787" y="12"/>
                      <a:pt x="8228" y="0"/>
                      <a:pt x="8692" y="12"/>
                    </a:cubicBezTo>
                    <a:cubicBezTo>
                      <a:pt x="8716" y="12"/>
                      <a:pt x="8752" y="48"/>
                      <a:pt x="8752" y="72"/>
                    </a:cubicBezTo>
                    <a:cubicBezTo>
                      <a:pt x="8752" y="107"/>
                      <a:pt x="8716" y="131"/>
                      <a:pt x="8692" y="131"/>
                    </a:cubicBezTo>
                    <a:lnTo>
                      <a:pt x="8692" y="131"/>
                    </a:lnTo>
                    <a:cubicBezTo>
                      <a:pt x="8216" y="131"/>
                      <a:pt x="7799" y="131"/>
                      <a:pt x="7359" y="227"/>
                    </a:cubicBezTo>
                    <a:cubicBezTo>
                      <a:pt x="6906" y="310"/>
                      <a:pt x="6513" y="536"/>
                      <a:pt x="6251" y="834"/>
                    </a:cubicBezTo>
                    <a:cubicBezTo>
                      <a:pt x="6097" y="1000"/>
                      <a:pt x="5989" y="1191"/>
                      <a:pt x="5954" y="1381"/>
                    </a:cubicBezTo>
                    <a:lnTo>
                      <a:pt x="5906" y="1655"/>
                    </a:lnTo>
                    <a:cubicBezTo>
                      <a:pt x="5894" y="1786"/>
                      <a:pt x="5858" y="1905"/>
                      <a:pt x="5823" y="2036"/>
                    </a:cubicBezTo>
                    <a:cubicBezTo>
                      <a:pt x="5739" y="2262"/>
                      <a:pt x="5561" y="2453"/>
                      <a:pt x="5347" y="2560"/>
                    </a:cubicBezTo>
                    <a:cubicBezTo>
                      <a:pt x="5144" y="2655"/>
                      <a:pt x="4930" y="2679"/>
                      <a:pt x="4656" y="2691"/>
                    </a:cubicBezTo>
                    <a:cubicBezTo>
                      <a:pt x="4477" y="2691"/>
                      <a:pt x="4299" y="2667"/>
                      <a:pt x="4120" y="2632"/>
                    </a:cubicBezTo>
                    <a:cubicBezTo>
                      <a:pt x="3858" y="2596"/>
                      <a:pt x="3596" y="2560"/>
                      <a:pt x="3334" y="2608"/>
                    </a:cubicBezTo>
                    <a:cubicBezTo>
                      <a:pt x="2882" y="2667"/>
                      <a:pt x="2501" y="2929"/>
                      <a:pt x="2191" y="3179"/>
                    </a:cubicBezTo>
                    <a:lnTo>
                      <a:pt x="84" y="4834"/>
                    </a:lnTo>
                    <a:cubicBezTo>
                      <a:pt x="84" y="4882"/>
                      <a:pt x="72" y="4882"/>
                      <a:pt x="60" y="488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76" name="Google Shape;1876;p50"/>
              <p:cNvSpPr/>
              <p:nvPr/>
            </p:nvSpPr>
            <p:spPr>
              <a:xfrm>
                <a:off x="5294700" y="4207200"/>
                <a:ext cx="113125" cy="161650"/>
              </a:xfrm>
              <a:custGeom>
                <a:avLst/>
                <a:gdLst/>
                <a:ahLst/>
                <a:cxnLst/>
                <a:rect l="l" t="t" r="r" b="b"/>
                <a:pathLst>
                  <a:path w="4525" h="6466" extrusionOk="0">
                    <a:moveTo>
                      <a:pt x="60" y="6465"/>
                    </a:moveTo>
                    <a:cubicBezTo>
                      <a:pt x="36" y="6465"/>
                      <a:pt x="24" y="6442"/>
                      <a:pt x="12" y="6430"/>
                    </a:cubicBezTo>
                    <a:cubicBezTo>
                      <a:pt x="0" y="6406"/>
                      <a:pt x="0" y="6358"/>
                      <a:pt x="24" y="6346"/>
                    </a:cubicBezTo>
                    <a:lnTo>
                      <a:pt x="1917" y="4822"/>
                    </a:lnTo>
                    <a:cubicBezTo>
                      <a:pt x="2060" y="4703"/>
                      <a:pt x="2203" y="4560"/>
                      <a:pt x="2227" y="4370"/>
                    </a:cubicBezTo>
                    <a:cubicBezTo>
                      <a:pt x="2239" y="4227"/>
                      <a:pt x="2167" y="4072"/>
                      <a:pt x="1977" y="3929"/>
                    </a:cubicBezTo>
                    <a:lnTo>
                      <a:pt x="1917" y="3870"/>
                    </a:lnTo>
                    <a:cubicBezTo>
                      <a:pt x="1774" y="3751"/>
                      <a:pt x="1632" y="3632"/>
                      <a:pt x="1572" y="3453"/>
                    </a:cubicBezTo>
                    <a:cubicBezTo>
                      <a:pt x="1501" y="3263"/>
                      <a:pt x="1512" y="3036"/>
                      <a:pt x="1632" y="2810"/>
                    </a:cubicBezTo>
                    <a:cubicBezTo>
                      <a:pt x="1822" y="2393"/>
                      <a:pt x="2286" y="2203"/>
                      <a:pt x="2644" y="2131"/>
                    </a:cubicBezTo>
                    <a:cubicBezTo>
                      <a:pt x="2763" y="2096"/>
                      <a:pt x="2894" y="2084"/>
                      <a:pt x="3013" y="2060"/>
                    </a:cubicBezTo>
                    <a:cubicBezTo>
                      <a:pt x="3287" y="2012"/>
                      <a:pt x="3548" y="1965"/>
                      <a:pt x="3810" y="1846"/>
                    </a:cubicBezTo>
                    <a:cubicBezTo>
                      <a:pt x="4013" y="1762"/>
                      <a:pt x="4168" y="1643"/>
                      <a:pt x="4251" y="1500"/>
                    </a:cubicBezTo>
                    <a:cubicBezTo>
                      <a:pt x="4358" y="1358"/>
                      <a:pt x="4382" y="1143"/>
                      <a:pt x="4334" y="988"/>
                    </a:cubicBezTo>
                    <a:cubicBezTo>
                      <a:pt x="4239" y="608"/>
                      <a:pt x="3894" y="346"/>
                      <a:pt x="3596" y="119"/>
                    </a:cubicBezTo>
                    <a:cubicBezTo>
                      <a:pt x="3560" y="107"/>
                      <a:pt x="3560" y="60"/>
                      <a:pt x="3584" y="36"/>
                    </a:cubicBezTo>
                    <a:cubicBezTo>
                      <a:pt x="3596" y="0"/>
                      <a:pt x="3644" y="0"/>
                      <a:pt x="3668" y="12"/>
                    </a:cubicBezTo>
                    <a:cubicBezTo>
                      <a:pt x="4001" y="250"/>
                      <a:pt x="4358" y="536"/>
                      <a:pt x="4453" y="953"/>
                    </a:cubicBezTo>
                    <a:cubicBezTo>
                      <a:pt x="4525" y="1167"/>
                      <a:pt x="4477" y="1405"/>
                      <a:pt x="4358" y="1584"/>
                    </a:cubicBezTo>
                    <a:cubicBezTo>
                      <a:pt x="4251" y="1739"/>
                      <a:pt x="4072" y="1858"/>
                      <a:pt x="3846" y="1965"/>
                    </a:cubicBezTo>
                    <a:cubicBezTo>
                      <a:pt x="3584" y="2084"/>
                      <a:pt x="3298" y="2131"/>
                      <a:pt x="3025" y="2179"/>
                    </a:cubicBezTo>
                    <a:cubicBezTo>
                      <a:pt x="2906" y="2191"/>
                      <a:pt x="2775" y="2215"/>
                      <a:pt x="2655" y="2251"/>
                    </a:cubicBezTo>
                    <a:cubicBezTo>
                      <a:pt x="2334" y="2322"/>
                      <a:pt x="1893" y="2489"/>
                      <a:pt x="1739" y="2858"/>
                    </a:cubicBezTo>
                    <a:cubicBezTo>
                      <a:pt x="1643" y="3036"/>
                      <a:pt x="1632" y="3227"/>
                      <a:pt x="1691" y="3394"/>
                    </a:cubicBezTo>
                    <a:cubicBezTo>
                      <a:pt x="1751" y="3548"/>
                      <a:pt x="1870" y="3667"/>
                      <a:pt x="2001" y="3763"/>
                    </a:cubicBezTo>
                    <a:lnTo>
                      <a:pt x="2060" y="3822"/>
                    </a:lnTo>
                    <a:cubicBezTo>
                      <a:pt x="2286" y="4001"/>
                      <a:pt x="2394" y="4203"/>
                      <a:pt x="2358" y="4394"/>
                    </a:cubicBezTo>
                    <a:cubicBezTo>
                      <a:pt x="2334" y="4620"/>
                      <a:pt x="2167" y="4775"/>
                      <a:pt x="2001" y="4929"/>
                    </a:cubicBezTo>
                    <a:lnTo>
                      <a:pt x="108" y="6442"/>
                    </a:lnTo>
                    <a:cubicBezTo>
                      <a:pt x="84" y="6442"/>
                      <a:pt x="72" y="6465"/>
                      <a:pt x="60" y="646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77" name="Google Shape;1877;p50"/>
              <p:cNvSpPr/>
              <p:nvPr/>
            </p:nvSpPr>
            <p:spPr>
              <a:xfrm>
                <a:off x="5473300" y="4222375"/>
                <a:ext cx="58950" cy="163725"/>
              </a:xfrm>
              <a:custGeom>
                <a:avLst/>
                <a:gdLst/>
                <a:ahLst/>
                <a:cxnLst/>
                <a:rect l="l" t="t" r="r" b="b"/>
                <a:pathLst>
                  <a:path w="2358" h="6549" extrusionOk="0">
                    <a:moveTo>
                      <a:pt x="1881" y="6537"/>
                    </a:moveTo>
                    <a:cubicBezTo>
                      <a:pt x="1869" y="6537"/>
                      <a:pt x="1846" y="6525"/>
                      <a:pt x="1846" y="6513"/>
                    </a:cubicBezTo>
                    <a:cubicBezTo>
                      <a:pt x="1822" y="6477"/>
                      <a:pt x="1822" y="6454"/>
                      <a:pt x="1858" y="6418"/>
                    </a:cubicBezTo>
                    <a:cubicBezTo>
                      <a:pt x="2143" y="6192"/>
                      <a:pt x="2155" y="5763"/>
                      <a:pt x="2000" y="5454"/>
                    </a:cubicBezTo>
                    <a:cubicBezTo>
                      <a:pt x="1846" y="5120"/>
                      <a:pt x="1548" y="4918"/>
                      <a:pt x="1215" y="4703"/>
                    </a:cubicBezTo>
                    <a:lnTo>
                      <a:pt x="1167" y="4680"/>
                    </a:lnTo>
                    <a:cubicBezTo>
                      <a:pt x="869" y="4489"/>
                      <a:pt x="548" y="4275"/>
                      <a:pt x="322" y="3977"/>
                    </a:cubicBezTo>
                    <a:cubicBezTo>
                      <a:pt x="60" y="3644"/>
                      <a:pt x="0" y="3191"/>
                      <a:pt x="191" y="2846"/>
                    </a:cubicBezTo>
                    <a:cubicBezTo>
                      <a:pt x="334" y="2537"/>
                      <a:pt x="607" y="2275"/>
                      <a:pt x="1036" y="2060"/>
                    </a:cubicBezTo>
                    <a:cubicBezTo>
                      <a:pt x="1143" y="2001"/>
                      <a:pt x="1250" y="1953"/>
                      <a:pt x="1346" y="1905"/>
                    </a:cubicBezTo>
                    <a:cubicBezTo>
                      <a:pt x="1584" y="1798"/>
                      <a:pt x="1810" y="1703"/>
                      <a:pt x="2000" y="1524"/>
                    </a:cubicBezTo>
                    <a:cubicBezTo>
                      <a:pt x="2143" y="1382"/>
                      <a:pt x="2227" y="1227"/>
                      <a:pt x="2227" y="1072"/>
                    </a:cubicBezTo>
                    <a:cubicBezTo>
                      <a:pt x="2227" y="905"/>
                      <a:pt x="2167" y="751"/>
                      <a:pt x="2036" y="596"/>
                    </a:cubicBezTo>
                    <a:cubicBezTo>
                      <a:pt x="1798" y="310"/>
                      <a:pt x="1429" y="227"/>
                      <a:pt x="1072" y="131"/>
                    </a:cubicBezTo>
                    <a:cubicBezTo>
                      <a:pt x="1036" y="120"/>
                      <a:pt x="1012" y="96"/>
                      <a:pt x="1024" y="60"/>
                    </a:cubicBezTo>
                    <a:cubicBezTo>
                      <a:pt x="1036" y="36"/>
                      <a:pt x="1072" y="1"/>
                      <a:pt x="1096" y="12"/>
                    </a:cubicBezTo>
                    <a:cubicBezTo>
                      <a:pt x="1488" y="108"/>
                      <a:pt x="1881" y="215"/>
                      <a:pt x="2143" y="524"/>
                    </a:cubicBezTo>
                    <a:cubicBezTo>
                      <a:pt x="2286" y="691"/>
                      <a:pt x="2358" y="893"/>
                      <a:pt x="2358" y="1084"/>
                    </a:cubicBezTo>
                    <a:cubicBezTo>
                      <a:pt x="2358" y="1286"/>
                      <a:pt x="2274" y="1477"/>
                      <a:pt x="2108" y="1644"/>
                    </a:cubicBezTo>
                    <a:cubicBezTo>
                      <a:pt x="1917" y="1834"/>
                      <a:pt x="1667" y="1941"/>
                      <a:pt x="1429" y="2060"/>
                    </a:cubicBezTo>
                    <a:cubicBezTo>
                      <a:pt x="1322" y="2096"/>
                      <a:pt x="1215" y="2156"/>
                      <a:pt x="1107" y="2203"/>
                    </a:cubicBezTo>
                    <a:cubicBezTo>
                      <a:pt x="715" y="2417"/>
                      <a:pt x="453" y="2656"/>
                      <a:pt x="322" y="2929"/>
                    </a:cubicBezTo>
                    <a:cubicBezTo>
                      <a:pt x="155" y="3251"/>
                      <a:pt x="203" y="3644"/>
                      <a:pt x="441" y="3930"/>
                    </a:cubicBezTo>
                    <a:cubicBezTo>
                      <a:pt x="655" y="4215"/>
                      <a:pt x="965" y="4406"/>
                      <a:pt x="1262" y="4596"/>
                    </a:cubicBezTo>
                    <a:lnTo>
                      <a:pt x="1310" y="4632"/>
                    </a:lnTo>
                    <a:cubicBezTo>
                      <a:pt x="1631" y="4834"/>
                      <a:pt x="1965" y="5073"/>
                      <a:pt x="2143" y="5430"/>
                    </a:cubicBezTo>
                    <a:cubicBezTo>
                      <a:pt x="2298" y="5787"/>
                      <a:pt x="2298" y="6299"/>
                      <a:pt x="1965" y="6549"/>
                    </a:cubicBezTo>
                    <a:cubicBezTo>
                      <a:pt x="1917" y="6525"/>
                      <a:pt x="1905" y="6537"/>
                      <a:pt x="1881" y="653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78" name="Google Shape;1878;p50"/>
              <p:cNvSpPr/>
              <p:nvPr/>
            </p:nvSpPr>
            <p:spPr>
              <a:xfrm>
                <a:off x="5607825" y="4207500"/>
                <a:ext cx="85150" cy="188425"/>
              </a:xfrm>
              <a:custGeom>
                <a:avLst/>
                <a:gdLst/>
                <a:ahLst/>
                <a:cxnLst/>
                <a:rect l="l" t="t" r="r" b="b"/>
                <a:pathLst>
                  <a:path w="3406" h="7537" extrusionOk="0">
                    <a:moveTo>
                      <a:pt x="2715" y="7537"/>
                    </a:moveTo>
                    <a:cubicBezTo>
                      <a:pt x="2692" y="7537"/>
                      <a:pt x="2680" y="7537"/>
                      <a:pt x="2668" y="7525"/>
                    </a:cubicBezTo>
                    <a:cubicBezTo>
                      <a:pt x="2632" y="7501"/>
                      <a:pt x="2632" y="7465"/>
                      <a:pt x="2656" y="7430"/>
                    </a:cubicBezTo>
                    <a:cubicBezTo>
                      <a:pt x="3132" y="6846"/>
                      <a:pt x="3275" y="6037"/>
                      <a:pt x="3037" y="5346"/>
                    </a:cubicBezTo>
                    <a:cubicBezTo>
                      <a:pt x="2918" y="4989"/>
                      <a:pt x="2715" y="4679"/>
                      <a:pt x="2442" y="4417"/>
                    </a:cubicBezTo>
                    <a:cubicBezTo>
                      <a:pt x="2156" y="4155"/>
                      <a:pt x="1799" y="3989"/>
                      <a:pt x="1489" y="3858"/>
                    </a:cubicBezTo>
                    <a:lnTo>
                      <a:pt x="1441" y="3846"/>
                    </a:lnTo>
                    <a:cubicBezTo>
                      <a:pt x="1108" y="3691"/>
                      <a:pt x="751" y="3548"/>
                      <a:pt x="489" y="3274"/>
                    </a:cubicBezTo>
                    <a:cubicBezTo>
                      <a:pt x="239" y="3012"/>
                      <a:pt x="72" y="2643"/>
                      <a:pt x="48" y="2203"/>
                    </a:cubicBezTo>
                    <a:cubicBezTo>
                      <a:pt x="1" y="1441"/>
                      <a:pt x="370" y="750"/>
                      <a:pt x="775" y="48"/>
                    </a:cubicBezTo>
                    <a:cubicBezTo>
                      <a:pt x="787" y="12"/>
                      <a:pt x="834" y="0"/>
                      <a:pt x="870" y="36"/>
                    </a:cubicBezTo>
                    <a:cubicBezTo>
                      <a:pt x="894" y="48"/>
                      <a:pt x="906" y="95"/>
                      <a:pt x="882" y="119"/>
                    </a:cubicBezTo>
                    <a:cubicBezTo>
                      <a:pt x="477" y="810"/>
                      <a:pt x="120" y="1477"/>
                      <a:pt x="167" y="2203"/>
                    </a:cubicBezTo>
                    <a:cubicBezTo>
                      <a:pt x="191" y="2608"/>
                      <a:pt x="334" y="2953"/>
                      <a:pt x="572" y="3203"/>
                    </a:cubicBezTo>
                    <a:cubicBezTo>
                      <a:pt x="822" y="3453"/>
                      <a:pt x="1168" y="3608"/>
                      <a:pt x="1489" y="3739"/>
                    </a:cubicBezTo>
                    <a:lnTo>
                      <a:pt x="1537" y="3751"/>
                    </a:lnTo>
                    <a:cubicBezTo>
                      <a:pt x="1858" y="3894"/>
                      <a:pt x="2239" y="4048"/>
                      <a:pt x="2537" y="4334"/>
                    </a:cubicBezTo>
                    <a:cubicBezTo>
                      <a:pt x="2811" y="4608"/>
                      <a:pt x="3025" y="4929"/>
                      <a:pt x="3156" y="5298"/>
                    </a:cubicBezTo>
                    <a:cubicBezTo>
                      <a:pt x="3406" y="6037"/>
                      <a:pt x="3251" y="6906"/>
                      <a:pt x="2739" y="7501"/>
                    </a:cubicBezTo>
                    <a:cubicBezTo>
                      <a:pt x="2751" y="7537"/>
                      <a:pt x="2727" y="7537"/>
                      <a:pt x="2715" y="753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79" name="Google Shape;1879;p50"/>
              <p:cNvSpPr/>
              <p:nvPr/>
            </p:nvSpPr>
            <p:spPr>
              <a:xfrm>
                <a:off x="5946850" y="4056875"/>
                <a:ext cx="169700" cy="63425"/>
              </a:xfrm>
              <a:custGeom>
                <a:avLst/>
                <a:gdLst/>
                <a:ahLst/>
                <a:cxnLst/>
                <a:rect l="l" t="t" r="r" b="b"/>
                <a:pathLst>
                  <a:path w="6788" h="2537" extrusionOk="0">
                    <a:moveTo>
                      <a:pt x="4823" y="2394"/>
                    </a:moveTo>
                    <a:cubicBezTo>
                      <a:pt x="4228" y="2394"/>
                      <a:pt x="3644" y="2215"/>
                      <a:pt x="3204" y="1846"/>
                    </a:cubicBezTo>
                    <a:cubicBezTo>
                      <a:pt x="2966" y="1656"/>
                      <a:pt x="2739" y="1441"/>
                      <a:pt x="2525" y="1215"/>
                    </a:cubicBezTo>
                    <a:cubicBezTo>
                      <a:pt x="2311" y="977"/>
                      <a:pt x="2073" y="739"/>
                      <a:pt x="1799" y="548"/>
                    </a:cubicBezTo>
                    <a:cubicBezTo>
                      <a:pt x="1537" y="358"/>
                      <a:pt x="1251" y="239"/>
                      <a:pt x="965" y="191"/>
                    </a:cubicBezTo>
                    <a:cubicBezTo>
                      <a:pt x="644" y="132"/>
                      <a:pt x="322" y="191"/>
                      <a:pt x="108" y="358"/>
                    </a:cubicBezTo>
                    <a:cubicBezTo>
                      <a:pt x="72" y="370"/>
                      <a:pt x="25" y="370"/>
                      <a:pt x="13" y="346"/>
                    </a:cubicBezTo>
                    <a:cubicBezTo>
                      <a:pt x="1" y="310"/>
                      <a:pt x="1" y="263"/>
                      <a:pt x="25" y="251"/>
                    </a:cubicBezTo>
                    <a:cubicBezTo>
                      <a:pt x="287" y="72"/>
                      <a:pt x="620" y="1"/>
                      <a:pt x="977" y="72"/>
                    </a:cubicBezTo>
                    <a:cubicBezTo>
                      <a:pt x="1275" y="120"/>
                      <a:pt x="1596" y="251"/>
                      <a:pt x="1870" y="465"/>
                    </a:cubicBezTo>
                    <a:cubicBezTo>
                      <a:pt x="2144" y="655"/>
                      <a:pt x="2382" y="906"/>
                      <a:pt x="2620" y="1144"/>
                    </a:cubicBezTo>
                    <a:cubicBezTo>
                      <a:pt x="2823" y="1358"/>
                      <a:pt x="3037" y="1572"/>
                      <a:pt x="3275" y="1751"/>
                    </a:cubicBezTo>
                    <a:cubicBezTo>
                      <a:pt x="4240" y="2537"/>
                      <a:pt x="5787" y="2430"/>
                      <a:pt x="6668" y="1537"/>
                    </a:cubicBezTo>
                    <a:cubicBezTo>
                      <a:pt x="6692" y="1501"/>
                      <a:pt x="6728" y="1501"/>
                      <a:pt x="6752" y="1537"/>
                    </a:cubicBezTo>
                    <a:cubicBezTo>
                      <a:pt x="6788" y="1560"/>
                      <a:pt x="6788" y="1596"/>
                      <a:pt x="6752" y="1620"/>
                    </a:cubicBezTo>
                    <a:cubicBezTo>
                      <a:pt x="6252" y="2132"/>
                      <a:pt x="5537" y="2394"/>
                      <a:pt x="4823" y="239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80" name="Google Shape;1880;p50"/>
              <p:cNvSpPr/>
              <p:nvPr/>
            </p:nvSpPr>
            <p:spPr>
              <a:xfrm>
                <a:off x="6004000" y="3872325"/>
                <a:ext cx="181000" cy="61350"/>
              </a:xfrm>
              <a:custGeom>
                <a:avLst/>
                <a:gdLst/>
                <a:ahLst/>
                <a:cxnLst/>
                <a:rect l="l" t="t" r="r" b="b"/>
                <a:pathLst>
                  <a:path w="7240" h="2454" extrusionOk="0">
                    <a:moveTo>
                      <a:pt x="61" y="2453"/>
                    </a:moveTo>
                    <a:lnTo>
                      <a:pt x="49" y="2453"/>
                    </a:lnTo>
                    <a:cubicBezTo>
                      <a:pt x="25" y="2442"/>
                      <a:pt x="1" y="2418"/>
                      <a:pt x="1" y="2382"/>
                    </a:cubicBezTo>
                    <a:cubicBezTo>
                      <a:pt x="263" y="1703"/>
                      <a:pt x="739" y="1108"/>
                      <a:pt x="1346" y="703"/>
                    </a:cubicBezTo>
                    <a:cubicBezTo>
                      <a:pt x="1954" y="310"/>
                      <a:pt x="2680" y="120"/>
                      <a:pt x="3430" y="191"/>
                    </a:cubicBezTo>
                    <a:cubicBezTo>
                      <a:pt x="3787" y="227"/>
                      <a:pt x="4144" y="310"/>
                      <a:pt x="4490" y="465"/>
                    </a:cubicBezTo>
                    <a:cubicBezTo>
                      <a:pt x="4609" y="525"/>
                      <a:pt x="4728" y="584"/>
                      <a:pt x="4823" y="632"/>
                    </a:cubicBezTo>
                    <a:cubicBezTo>
                      <a:pt x="5025" y="727"/>
                      <a:pt x="5228" y="834"/>
                      <a:pt x="5454" y="894"/>
                    </a:cubicBezTo>
                    <a:cubicBezTo>
                      <a:pt x="6109" y="1084"/>
                      <a:pt x="6883" y="691"/>
                      <a:pt x="7121" y="48"/>
                    </a:cubicBezTo>
                    <a:cubicBezTo>
                      <a:pt x="7133" y="13"/>
                      <a:pt x="7169" y="1"/>
                      <a:pt x="7192" y="1"/>
                    </a:cubicBezTo>
                    <a:cubicBezTo>
                      <a:pt x="7228" y="13"/>
                      <a:pt x="7240" y="48"/>
                      <a:pt x="7240" y="72"/>
                    </a:cubicBezTo>
                    <a:cubicBezTo>
                      <a:pt x="6990" y="787"/>
                      <a:pt x="6133" y="1227"/>
                      <a:pt x="5418" y="1013"/>
                    </a:cubicBezTo>
                    <a:cubicBezTo>
                      <a:pt x="5204" y="953"/>
                      <a:pt x="4990" y="834"/>
                      <a:pt x="4787" y="727"/>
                    </a:cubicBezTo>
                    <a:cubicBezTo>
                      <a:pt x="4680" y="668"/>
                      <a:pt x="4561" y="608"/>
                      <a:pt x="4442" y="572"/>
                    </a:cubicBezTo>
                    <a:cubicBezTo>
                      <a:pt x="4109" y="429"/>
                      <a:pt x="3775" y="346"/>
                      <a:pt x="3430" y="310"/>
                    </a:cubicBezTo>
                    <a:cubicBezTo>
                      <a:pt x="2716" y="251"/>
                      <a:pt x="2001" y="429"/>
                      <a:pt x="1418" y="798"/>
                    </a:cubicBezTo>
                    <a:cubicBezTo>
                      <a:pt x="823" y="1191"/>
                      <a:pt x="358" y="1751"/>
                      <a:pt x="120" y="2406"/>
                    </a:cubicBezTo>
                    <a:cubicBezTo>
                      <a:pt x="120" y="2442"/>
                      <a:pt x="96" y="2453"/>
                      <a:pt x="61" y="245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81" name="Google Shape;1881;p50"/>
              <p:cNvSpPr/>
              <p:nvPr/>
            </p:nvSpPr>
            <p:spPr>
              <a:xfrm>
                <a:off x="5956375" y="3664275"/>
                <a:ext cx="132800" cy="177725"/>
              </a:xfrm>
              <a:custGeom>
                <a:avLst/>
                <a:gdLst/>
                <a:ahLst/>
                <a:cxnLst/>
                <a:rect l="l" t="t" r="r" b="b"/>
                <a:pathLst>
                  <a:path w="5312" h="7109" extrusionOk="0">
                    <a:moveTo>
                      <a:pt x="561" y="7108"/>
                    </a:moveTo>
                    <a:cubicBezTo>
                      <a:pt x="537" y="7108"/>
                      <a:pt x="513" y="7085"/>
                      <a:pt x="489" y="7073"/>
                    </a:cubicBezTo>
                    <a:cubicBezTo>
                      <a:pt x="1" y="6358"/>
                      <a:pt x="84" y="5346"/>
                      <a:pt x="656" y="4727"/>
                    </a:cubicBezTo>
                    <a:cubicBezTo>
                      <a:pt x="930" y="4406"/>
                      <a:pt x="1311" y="4191"/>
                      <a:pt x="1727" y="4108"/>
                    </a:cubicBezTo>
                    <a:cubicBezTo>
                      <a:pt x="1954" y="4072"/>
                      <a:pt x="2180" y="4037"/>
                      <a:pt x="2394" y="4013"/>
                    </a:cubicBezTo>
                    <a:cubicBezTo>
                      <a:pt x="2573" y="3989"/>
                      <a:pt x="2763" y="3965"/>
                      <a:pt x="2930" y="3929"/>
                    </a:cubicBezTo>
                    <a:cubicBezTo>
                      <a:pt x="3251" y="3870"/>
                      <a:pt x="3680" y="3739"/>
                      <a:pt x="3942" y="3382"/>
                    </a:cubicBezTo>
                    <a:cubicBezTo>
                      <a:pt x="4204" y="3036"/>
                      <a:pt x="4299" y="2608"/>
                      <a:pt x="4359" y="2274"/>
                    </a:cubicBezTo>
                    <a:cubicBezTo>
                      <a:pt x="4394" y="2143"/>
                      <a:pt x="4406" y="2001"/>
                      <a:pt x="4418" y="1870"/>
                    </a:cubicBezTo>
                    <a:cubicBezTo>
                      <a:pt x="4466" y="1596"/>
                      <a:pt x="4502" y="1334"/>
                      <a:pt x="4573" y="1072"/>
                    </a:cubicBezTo>
                    <a:cubicBezTo>
                      <a:pt x="4704" y="584"/>
                      <a:pt x="4918" y="227"/>
                      <a:pt x="5216" y="24"/>
                    </a:cubicBezTo>
                    <a:cubicBezTo>
                      <a:pt x="5240" y="0"/>
                      <a:pt x="5287" y="0"/>
                      <a:pt x="5299" y="36"/>
                    </a:cubicBezTo>
                    <a:cubicBezTo>
                      <a:pt x="5311" y="60"/>
                      <a:pt x="5311" y="107"/>
                      <a:pt x="5287" y="119"/>
                    </a:cubicBezTo>
                    <a:cubicBezTo>
                      <a:pt x="5014" y="334"/>
                      <a:pt x="4811" y="643"/>
                      <a:pt x="4692" y="1120"/>
                    </a:cubicBezTo>
                    <a:cubicBezTo>
                      <a:pt x="4621" y="1370"/>
                      <a:pt x="4585" y="1643"/>
                      <a:pt x="4537" y="1893"/>
                    </a:cubicBezTo>
                    <a:cubicBezTo>
                      <a:pt x="4525" y="2024"/>
                      <a:pt x="4502" y="2179"/>
                      <a:pt x="4478" y="2310"/>
                    </a:cubicBezTo>
                    <a:cubicBezTo>
                      <a:pt x="4418" y="2667"/>
                      <a:pt x="4299" y="3120"/>
                      <a:pt x="4037" y="3477"/>
                    </a:cubicBezTo>
                    <a:cubicBezTo>
                      <a:pt x="3740" y="3858"/>
                      <a:pt x="3287" y="4025"/>
                      <a:pt x="2954" y="4072"/>
                    </a:cubicBezTo>
                    <a:cubicBezTo>
                      <a:pt x="2775" y="4096"/>
                      <a:pt x="2573" y="4132"/>
                      <a:pt x="2394" y="4144"/>
                    </a:cubicBezTo>
                    <a:cubicBezTo>
                      <a:pt x="2180" y="4168"/>
                      <a:pt x="1954" y="4191"/>
                      <a:pt x="1739" y="4251"/>
                    </a:cubicBezTo>
                    <a:cubicBezTo>
                      <a:pt x="1346" y="4334"/>
                      <a:pt x="989" y="4525"/>
                      <a:pt x="727" y="4822"/>
                    </a:cubicBezTo>
                    <a:cubicBezTo>
                      <a:pt x="180" y="5406"/>
                      <a:pt x="120" y="6346"/>
                      <a:pt x="584" y="7013"/>
                    </a:cubicBezTo>
                    <a:cubicBezTo>
                      <a:pt x="596" y="7049"/>
                      <a:pt x="596" y="7085"/>
                      <a:pt x="572" y="710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82" name="Google Shape;1882;p50"/>
              <p:cNvSpPr/>
              <p:nvPr/>
            </p:nvSpPr>
            <p:spPr>
              <a:xfrm>
                <a:off x="5716175" y="3594025"/>
                <a:ext cx="80400" cy="231600"/>
              </a:xfrm>
              <a:custGeom>
                <a:avLst/>
                <a:gdLst/>
                <a:ahLst/>
                <a:cxnLst/>
                <a:rect l="l" t="t" r="r" b="b"/>
                <a:pathLst>
                  <a:path w="3216" h="9264" extrusionOk="0">
                    <a:moveTo>
                      <a:pt x="179" y="9240"/>
                    </a:moveTo>
                    <a:cubicBezTo>
                      <a:pt x="144" y="9240"/>
                      <a:pt x="132" y="9228"/>
                      <a:pt x="120" y="9204"/>
                    </a:cubicBezTo>
                    <a:cubicBezTo>
                      <a:pt x="1" y="8811"/>
                      <a:pt x="48" y="8371"/>
                      <a:pt x="239" y="7859"/>
                    </a:cubicBezTo>
                    <a:cubicBezTo>
                      <a:pt x="394" y="7454"/>
                      <a:pt x="644" y="7085"/>
                      <a:pt x="858" y="6739"/>
                    </a:cubicBezTo>
                    <a:lnTo>
                      <a:pt x="894" y="6704"/>
                    </a:lnTo>
                    <a:cubicBezTo>
                      <a:pt x="1132" y="6323"/>
                      <a:pt x="1370" y="5954"/>
                      <a:pt x="1489" y="5537"/>
                    </a:cubicBezTo>
                    <a:cubicBezTo>
                      <a:pt x="1608" y="5168"/>
                      <a:pt x="1608" y="4739"/>
                      <a:pt x="1489" y="4263"/>
                    </a:cubicBezTo>
                    <a:cubicBezTo>
                      <a:pt x="1441" y="4049"/>
                      <a:pt x="1370" y="3858"/>
                      <a:pt x="1310" y="3668"/>
                    </a:cubicBezTo>
                    <a:cubicBezTo>
                      <a:pt x="1239" y="3441"/>
                      <a:pt x="1156" y="3215"/>
                      <a:pt x="1120" y="2989"/>
                    </a:cubicBezTo>
                    <a:cubicBezTo>
                      <a:pt x="1001" y="2501"/>
                      <a:pt x="1001" y="2036"/>
                      <a:pt x="1144" y="1655"/>
                    </a:cubicBezTo>
                    <a:cubicBezTo>
                      <a:pt x="1441" y="762"/>
                      <a:pt x="2251" y="108"/>
                      <a:pt x="3144" y="0"/>
                    </a:cubicBezTo>
                    <a:cubicBezTo>
                      <a:pt x="3168" y="0"/>
                      <a:pt x="3203" y="12"/>
                      <a:pt x="3215" y="60"/>
                    </a:cubicBezTo>
                    <a:cubicBezTo>
                      <a:pt x="3215" y="96"/>
                      <a:pt x="3203" y="120"/>
                      <a:pt x="3156" y="131"/>
                    </a:cubicBezTo>
                    <a:cubicBezTo>
                      <a:pt x="2322" y="227"/>
                      <a:pt x="1548" y="870"/>
                      <a:pt x="1275" y="1703"/>
                    </a:cubicBezTo>
                    <a:cubicBezTo>
                      <a:pt x="1144" y="2072"/>
                      <a:pt x="1144" y="2501"/>
                      <a:pt x="1251" y="2977"/>
                    </a:cubicBezTo>
                    <a:cubicBezTo>
                      <a:pt x="1310" y="3203"/>
                      <a:pt x="1370" y="3429"/>
                      <a:pt x="1441" y="3644"/>
                    </a:cubicBezTo>
                    <a:cubicBezTo>
                      <a:pt x="1501" y="3846"/>
                      <a:pt x="1572" y="4049"/>
                      <a:pt x="1620" y="4263"/>
                    </a:cubicBezTo>
                    <a:cubicBezTo>
                      <a:pt x="1751" y="4751"/>
                      <a:pt x="1751" y="5215"/>
                      <a:pt x="1620" y="5596"/>
                    </a:cubicBezTo>
                    <a:cubicBezTo>
                      <a:pt x="1489" y="6025"/>
                      <a:pt x="1263" y="6406"/>
                      <a:pt x="1013" y="6787"/>
                    </a:cubicBezTo>
                    <a:lnTo>
                      <a:pt x="977" y="6835"/>
                    </a:lnTo>
                    <a:cubicBezTo>
                      <a:pt x="763" y="7180"/>
                      <a:pt x="525" y="7537"/>
                      <a:pt x="358" y="7930"/>
                    </a:cubicBezTo>
                    <a:cubicBezTo>
                      <a:pt x="167" y="8406"/>
                      <a:pt x="132" y="8823"/>
                      <a:pt x="239" y="9180"/>
                    </a:cubicBezTo>
                    <a:cubicBezTo>
                      <a:pt x="251" y="9216"/>
                      <a:pt x="227" y="9264"/>
                      <a:pt x="191" y="9264"/>
                    </a:cubicBezTo>
                    <a:cubicBezTo>
                      <a:pt x="191" y="9240"/>
                      <a:pt x="179" y="9240"/>
                      <a:pt x="179" y="924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83" name="Google Shape;1883;p50"/>
              <p:cNvSpPr/>
              <p:nvPr/>
            </p:nvSpPr>
            <p:spPr>
              <a:xfrm>
                <a:off x="5343225" y="3704450"/>
                <a:ext cx="90500" cy="231900"/>
              </a:xfrm>
              <a:custGeom>
                <a:avLst/>
                <a:gdLst/>
                <a:ahLst/>
                <a:cxnLst/>
                <a:rect l="l" t="t" r="r" b="b"/>
                <a:pathLst>
                  <a:path w="3620" h="9276" extrusionOk="0">
                    <a:moveTo>
                      <a:pt x="3548" y="9276"/>
                    </a:moveTo>
                    <a:lnTo>
                      <a:pt x="3536" y="9276"/>
                    </a:lnTo>
                    <a:cubicBezTo>
                      <a:pt x="3143" y="9145"/>
                      <a:pt x="2846" y="8776"/>
                      <a:pt x="2703" y="8264"/>
                    </a:cubicBezTo>
                    <a:cubicBezTo>
                      <a:pt x="2596" y="7894"/>
                      <a:pt x="2560" y="7466"/>
                      <a:pt x="2608" y="6942"/>
                    </a:cubicBezTo>
                    <a:lnTo>
                      <a:pt x="2619" y="6751"/>
                    </a:lnTo>
                    <a:cubicBezTo>
                      <a:pt x="2655" y="6394"/>
                      <a:pt x="2679" y="6013"/>
                      <a:pt x="2655" y="5656"/>
                    </a:cubicBezTo>
                    <a:cubicBezTo>
                      <a:pt x="2619" y="5228"/>
                      <a:pt x="2441" y="4823"/>
                      <a:pt x="2143" y="4525"/>
                    </a:cubicBezTo>
                    <a:cubicBezTo>
                      <a:pt x="1965" y="4335"/>
                      <a:pt x="1750" y="4168"/>
                      <a:pt x="1536" y="4013"/>
                    </a:cubicBezTo>
                    <a:cubicBezTo>
                      <a:pt x="1405" y="3906"/>
                      <a:pt x="1274" y="3799"/>
                      <a:pt x="1155" y="3692"/>
                    </a:cubicBezTo>
                    <a:cubicBezTo>
                      <a:pt x="810" y="3394"/>
                      <a:pt x="536" y="3025"/>
                      <a:pt x="357" y="2620"/>
                    </a:cubicBezTo>
                    <a:cubicBezTo>
                      <a:pt x="0" y="1787"/>
                      <a:pt x="0" y="822"/>
                      <a:pt x="393" y="48"/>
                    </a:cubicBezTo>
                    <a:cubicBezTo>
                      <a:pt x="405" y="24"/>
                      <a:pt x="453" y="1"/>
                      <a:pt x="476" y="24"/>
                    </a:cubicBezTo>
                    <a:cubicBezTo>
                      <a:pt x="512" y="36"/>
                      <a:pt x="524" y="84"/>
                      <a:pt x="512" y="108"/>
                    </a:cubicBezTo>
                    <a:cubicBezTo>
                      <a:pt x="143" y="858"/>
                      <a:pt x="119" y="1775"/>
                      <a:pt x="476" y="2584"/>
                    </a:cubicBezTo>
                    <a:cubicBezTo>
                      <a:pt x="643" y="2965"/>
                      <a:pt x="893" y="3311"/>
                      <a:pt x="1226" y="3608"/>
                    </a:cubicBezTo>
                    <a:cubicBezTo>
                      <a:pt x="1346" y="3715"/>
                      <a:pt x="1476" y="3811"/>
                      <a:pt x="1607" y="3918"/>
                    </a:cubicBezTo>
                    <a:cubicBezTo>
                      <a:pt x="1822" y="4085"/>
                      <a:pt x="2048" y="4263"/>
                      <a:pt x="2238" y="4454"/>
                    </a:cubicBezTo>
                    <a:cubicBezTo>
                      <a:pt x="2548" y="4763"/>
                      <a:pt x="2739" y="5204"/>
                      <a:pt x="2774" y="5656"/>
                    </a:cubicBezTo>
                    <a:cubicBezTo>
                      <a:pt x="2798" y="6037"/>
                      <a:pt x="2774" y="6406"/>
                      <a:pt x="2739" y="6775"/>
                    </a:cubicBezTo>
                    <a:lnTo>
                      <a:pt x="2727" y="6990"/>
                    </a:lnTo>
                    <a:cubicBezTo>
                      <a:pt x="2679" y="7478"/>
                      <a:pt x="2703" y="7894"/>
                      <a:pt x="2822" y="8252"/>
                    </a:cubicBezTo>
                    <a:cubicBezTo>
                      <a:pt x="2881" y="8478"/>
                      <a:pt x="3084" y="9014"/>
                      <a:pt x="3572" y="9192"/>
                    </a:cubicBezTo>
                    <a:cubicBezTo>
                      <a:pt x="3608" y="9204"/>
                      <a:pt x="3620" y="9228"/>
                      <a:pt x="3620" y="9264"/>
                    </a:cubicBezTo>
                    <a:cubicBezTo>
                      <a:pt x="3596" y="9264"/>
                      <a:pt x="3560" y="9276"/>
                      <a:pt x="3548" y="927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84" name="Google Shape;1884;p50"/>
              <p:cNvSpPr/>
              <p:nvPr/>
            </p:nvSpPr>
            <p:spPr>
              <a:xfrm>
                <a:off x="4961025" y="4088125"/>
                <a:ext cx="263750" cy="48850"/>
              </a:xfrm>
              <a:custGeom>
                <a:avLst/>
                <a:gdLst/>
                <a:ahLst/>
                <a:cxnLst/>
                <a:rect l="l" t="t" r="r" b="b"/>
                <a:pathLst>
                  <a:path w="10550" h="1954" extrusionOk="0">
                    <a:moveTo>
                      <a:pt x="4120" y="1953"/>
                    </a:moveTo>
                    <a:cubicBezTo>
                      <a:pt x="3965" y="1953"/>
                      <a:pt x="3799" y="1918"/>
                      <a:pt x="3644" y="1882"/>
                    </a:cubicBezTo>
                    <a:cubicBezTo>
                      <a:pt x="3263" y="1775"/>
                      <a:pt x="2941" y="1584"/>
                      <a:pt x="2608" y="1394"/>
                    </a:cubicBezTo>
                    <a:cubicBezTo>
                      <a:pt x="2525" y="1346"/>
                      <a:pt x="2417" y="1299"/>
                      <a:pt x="2322" y="1239"/>
                    </a:cubicBezTo>
                    <a:cubicBezTo>
                      <a:pt x="1953" y="1049"/>
                      <a:pt x="1465" y="822"/>
                      <a:pt x="977" y="906"/>
                    </a:cubicBezTo>
                    <a:cubicBezTo>
                      <a:pt x="751" y="953"/>
                      <a:pt x="536" y="1072"/>
                      <a:pt x="381" y="1239"/>
                    </a:cubicBezTo>
                    <a:cubicBezTo>
                      <a:pt x="215" y="1418"/>
                      <a:pt x="120" y="1656"/>
                      <a:pt x="167" y="1846"/>
                    </a:cubicBezTo>
                    <a:cubicBezTo>
                      <a:pt x="167" y="1882"/>
                      <a:pt x="155" y="1918"/>
                      <a:pt x="120" y="1918"/>
                    </a:cubicBezTo>
                    <a:cubicBezTo>
                      <a:pt x="96" y="1918"/>
                      <a:pt x="48" y="1906"/>
                      <a:pt x="48" y="1882"/>
                    </a:cubicBezTo>
                    <a:cubicBezTo>
                      <a:pt x="0" y="1644"/>
                      <a:pt x="96" y="1370"/>
                      <a:pt x="286" y="1168"/>
                    </a:cubicBezTo>
                    <a:cubicBezTo>
                      <a:pt x="465" y="965"/>
                      <a:pt x="703" y="834"/>
                      <a:pt x="941" y="787"/>
                    </a:cubicBezTo>
                    <a:cubicBezTo>
                      <a:pt x="1465" y="703"/>
                      <a:pt x="1989" y="929"/>
                      <a:pt x="2370" y="1132"/>
                    </a:cubicBezTo>
                    <a:cubicBezTo>
                      <a:pt x="2477" y="1191"/>
                      <a:pt x="2560" y="1239"/>
                      <a:pt x="2667" y="1299"/>
                    </a:cubicBezTo>
                    <a:cubicBezTo>
                      <a:pt x="2977" y="1477"/>
                      <a:pt x="3310" y="1668"/>
                      <a:pt x="3668" y="1763"/>
                    </a:cubicBezTo>
                    <a:cubicBezTo>
                      <a:pt x="3918" y="1834"/>
                      <a:pt x="4144" y="1834"/>
                      <a:pt x="4370" y="1799"/>
                    </a:cubicBezTo>
                    <a:cubicBezTo>
                      <a:pt x="4572" y="1763"/>
                      <a:pt x="4787" y="1680"/>
                      <a:pt x="5025" y="1537"/>
                    </a:cubicBezTo>
                    <a:cubicBezTo>
                      <a:pt x="5204" y="1430"/>
                      <a:pt x="5358" y="1299"/>
                      <a:pt x="5525" y="1180"/>
                    </a:cubicBezTo>
                    <a:cubicBezTo>
                      <a:pt x="5751" y="1013"/>
                      <a:pt x="5977" y="834"/>
                      <a:pt x="6227" y="703"/>
                    </a:cubicBezTo>
                    <a:cubicBezTo>
                      <a:pt x="6656" y="465"/>
                      <a:pt x="7120" y="287"/>
                      <a:pt x="7609" y="191"/>
                    </a:cubicBezTo>
                    <a:cubicBezTo>
                      <a:pt x="8609" y="1"/>
                      <a:pt x="9621" y="108"/>
                      <a:pt x="10502" y="513"/>
                    </a:cubicBezTo>
                    <a:cubicBezTo>
                      <a:pt x="10526" y="525"/>
                      <a:pt x="10549" y="548"/>
                      <a:pt x="10526" y="596"/>
                    </a:cubicBezTo>
                    <a:cubicBezTo>
                      <a:pt x="10514" y="632"/>
                      <a:pt x="10490" y="644"/>
                      <a:pt x="10442" y="632"/>
                    </a:cubicBezTo>
                    <a:cubicBezTo>
                      <a:pt x="9597" y="239"/>
                      <a:pt x="8597" y="132"/>
                      <a:pt x="7632" y="334"/>
                    </a:cubicBezTo>
                    <a:cubicBezTo>
                      <a:pt x="7168" y="418"/>
                      <a:pt x="6704" y="584"/>
                      <a:pt x="6287" y="822"/>
                    </a:cubicBezTo>
                    <a:cubicBezTo>
                      <a:pt x="6049" y="953"/>
                      <a:pt x="5823" y="1120"/>
                      <a:pt x="5620" y="1287"/>
                    </a:cubicBezTo>
                    <a:cubicBezTo>
                      <a:pt x="5454" y="1406"/>
                      <a:pt x="5275" y="1537"/>
                      <a:pt x="5096" y="1656"/>
                    </a:cubicBezTo>
                    <a:cubicBezTo>
                      <a:pt x="4846" y="1799"/>
                      <a:pt x="4620" y="1906"/>
                      <a:pt x="4418" y="1942"/>
                    </a:cubicBezTo>
                    <a:cubicBezTo>
                      <a:pt x="4299" y="1953"/>
                      <a:pt x="4203" y="1953"/>
                      <a:pt x="4120" y="195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85" name="Google Shape;1885;p50"/>
              <p:cNvSpPr/>
              <p:nvPr/>
            </p:nvSpPr>
            <p:spPr>
              <a:xfrm>
                <a:off x="5315825" y="4268225"/>
                <a:ext cx="121775" cy="242600"/>
              </a:xfrm>
              <a:custGeom>
                <a:avLst/>
                <a:gdLst/>
                <a:ahLst/>
                <a:cxnLst/>
                <a:rect l="l" t="t" r="r" b="b"/>
                <a:pathLst>
                  <a:path w="4871" h="9704" extrusionOk="0">
                    <a:moveTo>
                      <a:pt x="72" y="9704"/>
                    </a:moveTo>
                    <a:cubicBezTo>
                      <a:pt x="48" y="9704"/>
                      <a:pt x="13" y="9668"/>
                      <a:pt x="13" y="9644"/>
                    </a:cubicBezTo>
                    <a:cubicBezTo>
                      <a:pt x="1" y="9204"/>
                      <a:pt x="203" y="8739"/>
                      <a:pt x="644" y="8287"/>
                    </a:cubicBezTo>
                    <a:cubicBezTo>
                      <a:pt x="798" y="8132"/>
                      <a:pt x="965" y="7977"/>
                      <a:pt x="1144" y="7834"/>
                    </a:cubicBezTo>
                    <a:cubicBezTo>
                      <a:pt x="1334" y="7644"/>
                      <a:pt x="1549" y="7489"/>
                      <a:pt x="1727" y="7275"/>
                    </a:cubicBezTo>
                    <a:cubicBezTo>
                      <a:pt x="2037" y="6941"/>
                      <a:pt x="2251" y="6489"/>
                      <a:pt x="2334" y="5977"/>
                    </a:cubicBezTo>
                    <a:cubicBezTo>
                      <a:pt x="2430" y="5465"/>
                      <a:pt x="2406" y="4929"/>
                      <a:pt x="2382" y="4524"/>
                    </a:cubicBezTo>
                    <a:cubicBezTo>
                      <a:pt x="2370" y="4358"/>
                      <a:pt x="2346" y="4179"/>
                      <a:pt x="2334" y="4012"/>
                    </a:cubicBezTo>
                    <a:cubicBezTo>
                      <a:pt x="2263" y="3215"/>
                      <a:pt x="2168" y="2369"/>
                      <a:pt x="2442" y="1584"/>
                    </a:cubicBezTo>
                    <a:cubicBezTo>
                      <a:pt x="2584" y="1095"/>
                      <a:pt x="2918" y="691"/>
                      <a:pt x="3346" y="393"/>
                    </a:cubicBezTo>
                    <a:cubicBezTo>
                      <a:pt x="3823" y="71"/>
                      <a:pt x="4370" y="0"/>
                      <a:pt x="4823" y="191"/>
                    </a:cubicBezTo>
                    <a:cubicBezTo>
                      <a:pt x="4847" y="214"/>
                      <a:pt x="4870" y="238"/>
                      <a:pt x="4847" y="286"/>
                    </a:cubicBezTo>
                    <a:cubicBezTo>
                      <a:pt x="4835" y="310"/>
                      <a:pt x="4811" y="333"/>
                      <a:pt x="4763" y="310"/>
                    </a:cubicBezTo>
                    <a:cubicBezTo>
                      <a:pt x="4287" y="107"/>
                      <a:pt x="3751" y="274"/>
                      <a:pt x="3418" y="488"/>
                    </a:cubicBezTo>
                    <a:cubicBezTo>
                      <a:pt x="3001" y="762"/>
                      <a:pt x="2703" y="1167"/>
                      <a:pt x="2561" y="1607"/>
                    </a:cubicBezTo>
                    <a:cubicBezTo>
                      <a:pt x="2311" y="2381"/>
                      <a:pt x="2382" y="3203"/>
                      <a:pt x="2453" y="4001"/>
                    </a:cubicBezTo>
                    <a:cubicBezTo>
                      <a:pt x="2465" y="4179"/>
                      <a:pt x="2489" y="4346"/>
                      <a:pt x="2501" y="4524"/>
                    </a:cubicBezTo>
                    <a:cubicBezTo>
                      <a:pt x="2525" y="4941"/>
                      <a:pt x="2561" y="5477"/>
                      <a:pt x="2453" y="6013"/>
                    </a:cubicBezTo>
                    <a:cubicBezTo>
                      <a:pt x="2370" y="6548"/>
                      <a:pt x="2144" y="7013"/>
                      <a:pt x="1810" y="7370"/>
                    </a:cubicBezTo>
                    <a:cubicBezTo>
                      <a:pt x="1632" y="7572"/>
                      <a:pt x="1429" y="7751"/>
                      <a:pt x="1239" y="7918"/>
                    </a:cubicBezTo>
                    <a:cubicBezTo>
                      <a:pt x="1072" y="8072"/>
                      <a:pt x="894" y="8215"/>
                      <a:pt x="739" y="8382"/>
                    </a:cubicBezTo>
                    <a:cubicBezTo>
                      <a:pt x="346" y="8811"/>
                      <a:pt x="144" y="9227"/>
                      <a:pt x="167" y="9644"/>
                    </a:cubicBezTo>
                    <a:cubicBezTo>
                      <a:pt x="132" y="9680"/>
                      <a:pt x="108" y="9704"/>
                      <a:pt x="72" y="970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86" name="Google Shape;1886;p50"/>
              <p:cNvSpPr/>
              <p:nvPr/>
            </p:nvSpPr>
            <p:spPr>
              <a:xfrm>
                <a:off x="5568850" y="4177725"/>
                <a:ext cx="3275" cy="8650"/>
              </a:xfrm>
              <a:custGeom>
                <a:avLst/>
                <a:gdLst/>
                <a:ahLst/>
                <a:cxnLst/>
                <a:rect l="l" t="t" r="r" b="b"/>
                <a:pathLst>
                  <a:path w="131" h="346" extrusionOk="0">
                    <a:moveTo>
                      <a:pt x="60" y="346"/>
                    </a:moveTo>
                    <a:cubicBezTo>
                      <a:pt x="24" y="346"/>
                      <a:pt x="0" y="322"/>
                      <a:pt x="0" y="286"/>
                    </a:cubicBezTo>
                    <a:lnTo>
                      <a:pt x="0" y="60"/>
                    </a:lnTo>
                    <a:cubicBezTo>
                      <a:pt x="0" y="36"/>
                      <a:pt x="24" y="1"/>
                      <a:pt x="60" y="1"/>
                    </a:cubicBezTo>
                    <a:cubicBezTo>
                      <a:pt x="83" y="1"/>
                      <a:pt x="119" y="36"/>
                      <a:pt x="119" y="60"/>
                    </a:cubicBezTo>
                    <a:lnTo>
                      <a:pt x="119" y="286"/>
                    </a:lnTo>
                    <a:cubicBezTo>
                      <a:pt x="131" y="322"/>
                      <a:pt x="107" y="346"/>
                      <a:pt x="60" y="34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87" name="Google Shape;1887;p50"/>
              <p:cNvSpPr/>
              <p:nvPr/>
            </p:nvSpPr>
            <p:spPr>
              <a:xfrm>
                <a:off x="5547400" y="4162850"/>
                <a:ext cx="69100" cy="279825"/>
              </a:xfrm>
              <a:custGeom>
                <a:avLst/>
                <a:gdLst/>
                <a:ahLst/>
                <a:cxnLst/>
                <a:rect l="l" t="t" r="r" b="b"/>
                <a:pathLst>
                  <a:path w="2764" h="11193" extrusionOk="0">
                    <a:moveTo>
                      <a:pt x="2704" y="11192"/>
                    </a:moveTo>
                    <a:lnTo>
                      <a:pt x="2668" y="11192"/>
                    </a:lnTo>
                    <a:cubicBezTo>
                      <a:pt x="1751" y="10752"/>
                      <a:pt x="1108" y="9728"/>
                      <a:pt x="1037" y="8608"/>
                    </a:cubicBezTo>
                    <a:cubicBezTo>
                      <a:pt x="1001" y="8037"/>
                      <a:pt x="1144" y="7501"/>
                      <a:pt x="1394" y="7061"/>
                    </a:cubicBezTo>
                    <a:cubicBezTo>
                      <a:pt x="1441" y="6965"/>
                      <a:pt x="1501" y="6894"/>
                      <a:pt x="1537" y="6811"/>
                    </a:cubicBezTo>
                    <a:cubicBezTo>
                      <a:pt x="1632" y="6668"/>
                      <a:pt x="1715" y="6525"/>
                      <a:pt x="1775" y="6370"/>
                    </a:cubicBezTo>
                    <a:cubicBezTo>
                      <a:pt x="1918" y="6108"/>
                      <a:pt x="1953" y="5870"/>
                      <a:pt x="1894" y="5656"/>
                    </a:cubicBezTo>
                    <a:cubicBezTo>
                      <a:pt x="1858" y="5453"/>
                      <a:pt x="1739" y="5239"/>
                      <a:pt x="1513" y="5037"/>
                    </a:cubicBezTo>
                    <a:cubicBezTo>
                      <a:pt x="1406" y="4929"/>
                      <a:pt x="1287" y="4822"/>
                      <a:pt x="1180" y="4739"/>
                    </a:cubicBezTo>
                    <a:cubicBezTo>
                      <a:pt x="1096" y="4667"/>
                      <a:pt x="1025" y="4584"/>
                      <a:pt x="929" y="4513"/>
                    </a:cubicBezTo>
                    <a:cubicBezTo>
                      <a:pt x="548" y="4167"/>
                      <a:pt x="275" y="3679"/>
                      <a:pt x="179" y="3120"/>
                    </a:cubicBezTo>
                    <a:cubicBezTo>
                      <a:pt x="1" y="2072"/>
                      <a:pt x="394" y="1072"/>
                      <a:pt x="822" y="48"/>
                    </a:cubicBezTo>
                    <a:cubicBezTo>
                      <a:pt x="834" y="24"/>
                      <a:pt x="870" y="0"/>
                      <a:pt x="918" y="24"/>
                    </a:cubicBezTo>
                    <a:cubicBezTo>
                      <a:pt x="941" y="36"/>
                      <a:pt x="953" y="60"/>
                      <a:pt x="941" y="107"/>
                    </a:cubicBezTo>
                    <a:cubicBezTo>
                      <a:pt x="513" y="1119"/>
                      <a:pt x="120" y="2108"/>
                      <a:pt x="298" y="3096"/>
                    </a:cubicBezTo>
                    <a:cubicBezTo>
                      <a:pt x="394" y="3632"/>
                      <a:pt x="644" y="4108"/>
                      <a:pt x="1001" y="4429"/>
                    </a:cubicBezTo>
                    <a:cubicBezTo>
                      <a:pt x="1072" y="4501"/>
                      <a:pt x="1168" y="4572"/>
                      <a:pt x="1263" y="4644"/>
                    </a:cubicBezTo>
                    <a:cubicBezTo>
                      <a:pt x="1370" y="4751"/>
                      <a:pt x="1489" y="4846"/>
                      <a:pt x="1596" y="4965"/>
                    </a:cubicBezTo>
                    <a:cubicBezTo>
                      <a:pt x="1834" y="5203"/>
                      <a:pt x="1965" y="5418"/>
                      <a:pt x="2013" y="5656"/>
                    </a:cubicBezTo>
                    <a:cubicBezTo>
                      <a:pt x="2072" y="5894"/>
                      <a:pt x="2025" y="6168"/>
                      <a:pt x="1882" y="6465"/>
                    </a:cubicBezTo>
                    <a:cubicBezTo>
                      <a:pt x="1811" y="6608"/>
                      <a:pt x="1715" y="6763"/>
                      <a:pt x="1632" y="6894"/>
                    </a:cubicBezTo>
                    <a:cubicBezTo>
                      <a:pt x="1584" y="6965"/>
                      <a:pt x="1525" y="7061"/>
                      <a:pt x="1477" y="7144"/>
                    </a:cubicBezTo>
                    <a:cubicBezTo>
                      <a:pt x="1227" y="7561"/>
                      <a:pt x="1120" y="8085"/>
                      <a:pt x="1132" y="8620"/>
                    </a:cubicBezTo>
                    <a:cubicBezTo>
                      <a:pt x="1191" y="9704"/>
                      <a:pt x="1822" y="10692"/>
                      <a:pt x="2704" y="11109"/>
                    </a:cubicBezTo>
                    <a:cubicBezTo>
                      <a:pt x="2727" y="11121"/>
                      <a:pt x="2739" y="11168"/>
                      <a:pt x="2727" y="11192"/>
                    </a:cubicBezTo>
                    <a:cubicBezTo>
                      <a:pt x="2763" y="11180"/>
                      <a:pt x="2727" y="11192"/>
                      <a:pt x="2704" y="1119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88" name="Google Shape;1888;p50"/>
              <p:cNvSpPr/>
              <p:nvPr/>
            </p:nvSpPr>
            <p:spPr>
              <a:xfrm>
                <a:off x="5369400" y="4097950"/>
                <a:ext cx="207200" cy="103325"/>
              </a:xfrm>
              <a:custGeom>
                <a:avLst/>
                <a:gdLst/>
                <a:ahLst/>
                <a:cxnLst/>
                <a:rect l="l" t="t" r="r" b="b"/>
                <a:pathLst>
                  <a:path w="8288" h="4133" extrusionOk="0">
                    <a:moveTo>
                      <a:pt x="60" y="4132"/>
                    </a:moveTo>
                    <a:lnTo>
                      <a:pt x="60" y="4132"/>
                    </a:lnTo>
                    <a:cubicBezTo>
                      <a:pt x="25" y="4132"/>
                      <a:pt x="1" y="4108"/>
                      <a:pt x="1" y="4073"/>
                    </a:cubicBezTo>
                    <a:cubicBezTo>
                      <a:pt x="1" y="3668"/>
                      <a:pt x="251" y="3287"/>
                      <a:pt x="668" y="3037"/>
                    </a:cubicBezTo>
                    <a:cubicBezTo>
                      <a:pt x="1025" y="2811"/>
                      <a:pt x="1453" y="2739"/>
                      <a:pt x="1858" y="2692"/>
                    </a:cubicBezTo>
                    <a:cubicBezTo>
                      <a:pt x="1942" y="2680"/>
                      <a:pt x="2025" y="2680"/>
                      <a:pt x="2108" y="2656"/>
                    </a:cubicBezTo>
                    <a:cubicBezTo>
                      <a:pt x="2430" y="2632"/>
                      <a:pt x="2751" y="2596"/>
                      <a:pt x="3061" y="2513"/>
                    </a:cubicBezTo>
                    <a:cubicBezTo>
                      <a:pt x="3466" y="2406"/>
                      <a:pt x="3811" y="2180"/>
                      <a:pt x="4037" y="1870"/>
                    </a:cubicBezTo>
                    <a:cubicBezTo>
                      <a:pt x="4120" y="1751"/>
                      <a:pt x="4192" y="1632"/>
                      <a:pt x="4275" y="1525"/>
                    </a:cubicBezTo>
                    <a:cubicBezTo>
                      <a:pt x="4418" y="1310"/>
                      <a:pt x="4573" y="1072"/>
                      <a:pt x="4775" y="894"/>
                    </a:cubicBezTo>
                    <a:cubicBezTo>
                      <a:pt x="5073" y="608"/>
                      <a:pt x="5442" y="382"/>
                      <a:pt x="5847" y="263"/>
                    </a:cubicBezTo>
                    <a:cubicBezTo>
                      <a:pt x="6680" y="1"/>
                      <a:pt x="7585" y="120"/>
                      <a:pt x="8264" y="572"/>
                    </a:cubicBezTo>
                    <a:cubicBezTo>
                      <a:pt x="8288" y="596"/>
                      <a:pt x="8288" y="632"/>
                      <a:pt x="8276" y="667"/>
                    </a:cubicBezTo>
                    <a:cubicBezTo>
                      <a:pt x="8264" y="691"/>
                      <a:pt x="8216" y="691"/>
                      <a:pt x="8180" y="679"/>
                    </a:cubicBezTo>
                    <a:cubicBezTo>
                      <a:pt x="7549" y="251"/>
                      <a:pt x="6692" y="132"/>
                      <a:pt x="5894" y="382"/>
                    </a:cubicBezTo>
                    <a:cubicBezTo>
                      <a:pt x="5502" y="501"/>
                      <a:pt x="5144" y="715"/>
                      <a:pt x="4871" y="977"/>
                    </a:cubicBezTo>
                    <a:cubicBezTo>
                      <a:pt x="4668" y="1156"/>
                      <a:pt x="4525" y="1382"/>
                      <a:pt x="4370" y="1608"/>
                    </a:cubicBezTo>
                    <a:cubicBezTo>
                      <a:pt x="4299" y="1727"/>
                      <a:pt x="4216" y="1846"/>
                      <a:pt x="4132" y="1965"/>
                    </a:cubicBezTo>
                    <a:cubicBezTo>
                      <a:pt x="3894" y="2299"/>
                      <a:pt x="3525" y="2537"/>
                      <a:pt x="3108" y="2656"/>
                    </a:cubicBezTo>
                    <a:cubicBezTo>
                      <a:pt x="2799" y="2751"/>
                      <a:pt x="2454" y="2775"/>
                      <a:pt x="2144" y="2811"/>
                    </a:cubicBezTo>
                    <a:cubicBezTo>
                      <a:pt x="2049" y="2822"/>
                      <a:pt x="1977" y="2822"/>
                      <a:pt x="1894" y="2834"/>
                    </a:cubicBezTo>
                    <a:cubicBezTo>
                      <a:pt x="1501" y="2882"/>
                      <a:pt x="1084" y="2953"/>
                      <a:pt x="739" y="3168"/>
                    </a:cubicBezTo>
                    <a:cubicBezTo>
                      <a:pt x="370" y="3406"/>
                      <a:pt x="144" y="3751"/>
                      <a:pt x="132" y="4108"/>
                    </a:cubicBezTo>
                    <a:cubicBezTo>
                      <a:pt x="120" y="4108"/>
                      <a:pt x="108" y="4132"/>
                      <a:pt x="60" y="413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89" name="Google Shape;1889;p50"/>
              <p:cNvSpPr/>
              <p:nvPr/>
            </p:nvSpPr>
            <p:spPr>
              <a:xfrm>
                <a:off x="5238750" y="4081875"/>
                <a:ext cx="192900" cy="56875"/>
              </a:xfrm>
              <a:custGeom>
                <a:avLst/>
                <a:gdLst/>
                <a:ahLst/>
                <a:cxnLst/>
                <a:rect l="l" t="t" r="r" b="b"/>
                <a:pathLst>
                  <a:path w="7716" h="2275" extrusionOk="0">
                    <a:moveTo>
                      <a:pt x="71" y="2275"/>
                    </a:moveTo>
                    <a:lnTo>
                      <a:pt x="48" y="2275"/>
                    </a:lnTo>
                    <a:cubicBezTo>
                      <a:pt x="12" y="2263"/>
                      <a:pt x="0" y="2227"/>
                      <a:pt x="12" y="2203"/>
                    </a:cubicBezTo>
                    <a:cubicBezTo>
                      <a:pt x="131" y="1894"/>
                      <a:pt x="464" y="1668"/>
                      <a:pt x="893" y="1572"/>
                    </a:cubicBezTo>
                    <a:cubicBezTo>
                      <a:pt x="1250" y="1501"/>
                      <a:pt x="1619" y="1537"/>
                      <a:pt x="1965" y="1572"/>
                    </a:cubicBezTo>
                    <a:lnTo>
                      <a:pt x="2012" y="1572"/>
                    </a:lnTo>
                    <a:cubicBezTo>
                      <a:pt x="2334" y="1620"/>
                      <a:pt x="2679" y="1668"/>
                      <a:pt x="3012" y="1608"/>
                    </a:cubicBezTo>
                    <a:cubicBezTo>
                      <a:pt x="3322" y="1572"/>
                      <a:pt x="3620" y="1394"/>
                      <a:pt x="3858" y="1096"/>
                    </a:cubicBezTo>
                    <a:cubicBezTo>
                      <a:pt x="4096" y="822"/>
                      <a:pt x="4346" y="548"/>
                      <a:pt x="4655" y="382"/>
                    </a:cubicBezTo>
                    <a:cubicBezTo>
                      <a:pt x="4977" y="203"/>
                      <a:pt x="5310" y="108"/>
                      <a:pt x="5691" y="72"/>
                    </a:cubicBezTo>
                    <a:cubicBezTo>
                      <a:pt x="6429" y="1"/>
                      <a:pt x="7179" y="263"/>
                      <a:pt x="7680" y="763"/>
                    </a:cubicBezTo>
                    <a:cubicBezTo>
                      <a:pt x="7715" y="787"/>
                      <a:pt x="7715" y="822"/>
                      <a:pt x="7680" y="846"/>
                    </a:cubicBezTo>
                    <a:cubicBezTo>
                      <a:pt x="7656" y="882"/>
                      <a:pt x="7620" y="882"/>
                      <a:pt x="7596" y="846"/>
                    </a:cubicBezTo>
                    <a:cubicBezTo>
                      <a:pt x="7120" y="370"/>
                      <a:pt x="6417" y="132"/>
                      <a:pt x="5703" y="191"/>
                    </a:cubicBezTo>
                    <a:cubicBezTo>
                      <a:pt x="5346" y="227"/>
                      <a:pt x="5013" y="322"/>
                      <a:pt x="4715" y="489"/>
                    </a:cubicBezTo>
                    <a:cubicBezTo>
                      <a:pt x="4417" y="656"/>
                      <a:pt x="4179" y="906"/>
                      <a:pt x="3941" y="1179"/>
                    </a:cubicBezTo>
                    <a:cubicBezTo>
                      <a:pt x="3679" y="1489"/>
                      <a:pt x="3346" y="1680"/>
                      <a:pt x="3012" y="1727"/>
                    </a:cubicBezTo>
                    <a:cubicBezTo>
                      <a:pt x="2667" y="1787"/>
                      <a:pt x="2322" y="1727"/>
                      <a:pt x="1976" y="1691"/>
                    </a:cubicBezTo>
                    <a:lnTo>
                      <a:pt x="1941" y="1691"/>
                    </a:lnTo>
                    <a:cubicBezTo>
                      <a:pt x="1607" y="1656"/>
                      <a:pt x="1250" y="1608"/>
                      <a:pt x="905" y="1680"/>
                    </a:cubicBezTo>
                    <a:cubicBezTo>
                      <a:pt x="714" y="1727"/>
                      <a:pt x="274" y="1846"/>
                      <a:pt x="119" y="2227"/>
                    </a:cubicBezTo>
                    <a:cubicBezTo>
                      <a:pt x="119" y="2263"/>
                      <a:pt x="107" y="2275"/>
                      <a:pt x="71" y="227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90" name="Google Shape;1890;p50"/>
              <p:cNvSpPr/>
              <p:nvPr/>
            </p:nvSpPr>
            <p:spPr>
              <a:xfrm>
                <a:off x="5144675" y="4058675"/>
                <a:ext cx="194700" cy="26200"/>
              </a:xfrm>
              <a:custGeom>
                <a:avLst/>
                <a:gdLst/>
                <a:ahLst/>
                <a:cxnLst/>
                <a:rect l="l" t="t" r="r" b="b"/>
                <a:pathLst>
                  <a:path w="7788" h="1048" extrusionOk="0">
                    <a:moveTo>
                      <a:pt x="7704" y="1036"/>
                    </a:moveTo>
                    <a:cubicBezTo>
                      <a:pt x="7692" y="1036"/>
                      <a:pt x="7680" y="1036"/>
                      <a:pt x="7668" y="1012"/>
                    </a:cubicBezTo>
                    <a:cubicBezTo>
                      <a:pt x="7252" y="643"/>
                      <a:pt x="6621" y="441"/>
                      <a:pt x="5835" y="441"/>
                    </a:cubicBezTo>
                    <a:cubicBezTo>
                      <a:pt x="5442" y="441"/>
                      <a:pt x="5061" y="464"/>
                      <a:pt x="4692" y="512"/>
                    </a:cubicBezTo>
                    <a:cubicBezTo>
                      <a:pt x="4406" y="536"/>
                      <a:pt x="4120" y="572"/>
                      <a:pt x="3834" y="583"/>
                    </a:cubicBezTo>
                    <a:cubicBezTo>
                      <a:pt x="3465" y="595"/>
                      <a:pt x="3120" y="583"/>
                      <a:pt x="2822" y="524"/>
                    </a:cubicBezTo>
                    <a:cubicBezTo>
                      <a:pt x="2620" y="476"/>
                      <a:pt x="2406" y="417"/>
                      <a:pt x="2215" y="357"/>
                    </a:cubicBezTo>
                    <a:cubicBezTo>
                      <a:pt x="2096" y="333"/>
                      <a:pt x="1977" y="286"/>
                      <a:pt x="1858" y="262"/>
                    </a:cubicBezTo>
                    <a:cubicBezTo>
                      <a:pt x="1453" y="155"/>
                      <a:pt x="1156" y="143"/>
                      <a:pt x="894" y="202"/>
                    </a:cubicBezTo>
                    <a:cubicBezTo>
                      <a:pt x="536" y="274"/>
                      <a:pt x="263" y="453"/>
                      <a:pt x="132" y="714"/>
                    </a:cubicBezTo>
                    <a:cubicBezTo>
                      <a:pt x="120" y="750"/>
                      <a:pt x="72" y="762"/>
                      <a:pt x="48" y="750"/>
                    </a:cubicBezTo>
                    <a:cubicBezTo>
                      <a:pt x="13" y="738"/>
                      <a:pt x="1" y="691"/>
                      <a:pt x="13" y="655"/>
                    </a:cubicBezTo>
                    <a:cubicBezTo>
                      <a:pt x="144" y="357"/>
                      <a:pt x="465" y="155"/>
                      <a:pt x="858" y="83"/>
                    </a:cubicBezTo>
                    <a:cubicBezTo>
                      <a:pt x="1239" y="0"/>
                      <a:pt x="1608" y="83"/>
                      <a:pt x="1894" y="155"/>
                    </a:cubicBezTo>
                    <a:cubicBezTo>
                      <a:pt x="2013" y="179"/>
                      <a:pt x="2132" y="226"/>
                      <a:pt x="2263" y="262"/>
                    </a:cubicBezTo>
                    <a:cubicBezTo>
                      <a:pt x="2453" y="322"/>
                      <a:pt x="2668" y="381"/>
                      <a:pt x="2858" y="417"/>
                    </a:cubicBezTo>
                    <a:cubicBezTo>
                      <a:pt x="3156" y="476"/>
                      <a:pt x="3477" y="500"/>
                      <a:pt x="3834" y="476"/>
                    </a:cubicBezTo>
                    <a:cubicBezTo>
                      <a:pt x="4120" y="464"/>
                      <a:pt x="4406" y="441"/>
                      <a:pt x="4692" y="405"/>
                    </a:cubicBezTo>
                    <a:cubicBezTo>
                      <a:pt x="5061" y="357"/>
                      <a:pt x="5466" y="322"/>
                      <a:pt x="5847" y="333"/>
                    </a:cubicBezTo>
                    <a:cubicBezTo>
                      <a:pt x="6668" y="345"/>
                      <a:pt x="7311" y="560"/>
                      <a:pt x="7752" y="953"/>
                    </a:cubicBezTo>
                    <a:cubicBezTo>
                      <a:pt x="7787" y="988"/>
                      <a:pt x="7787" y="1012"/>
                      <a:pt x="7752" y="1048"/>
                    </a:cubicBezTo>
                    <a:cubicBezTo>
                      <a:pt x="7740" y="1036"/>
                      <a:pt x="7728" y="1036"/>
                      <a:pt x="7704" y="103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91" name="Google Shape;1891;p50"/>
              <p:cNvSpPr/>
              <p:nvPr/>
            </p:nvSpPr>
            <p:spPr>
              <a:xfrm>
                <a:off x="5242900" y="3908350"/>
                <a:ext cx="118500" cy="140825"/>
              </a:xfrm>
              <a:custGeom>
                <a:avLst/>
                <a:gdLst/>
                <a:ahLst/>
                <a:cxnLst/>
                <a:rect l="l" t="t" r="r" b="b"/>
                <a:pathLst>
                  <a:path w="4740" h="5633" extrusionOk="0">
                    <a:moveTo>
                      <a:pt x="4656" y="5632"/>
                    </a:moveTo>
                    <a:cubicBezTo>
                      <a:pt x="4632" y="5632"/>
                      <a:pt x="4608" y="5620"/>
                      <a:pt x="4597" y="5584"/>
                    </a:cubicBezTo>
                    <a:cubicBezTo>
                      <a:pt x="4239" y="4441"/>
                      <a:pt x="3442" y="3394"/>
                      <a:pt x="2406" y="2763"/>
                    </a:cubicBezTo>
                    <a:cubicBezTo>
                      <a:pt x="2144" y="2584"/>
                      <a:pt x="1870" y="2405"/>
                      <a:pt x="1715" y="2132"/>
                    </a:cubicBezTo>
                    <a:cubicBezTo>
                      <a:pt x="1620" y="1989"/>
                      <a:pt x="1572" y="1822"/>
                      <a:pt x="1537" y="1667"/>
                    </a:cubicBezTo>
                    <a:cubicBezTo>
                      <a:pt x="1489" y="1536"/>
                      <a:pt x="1441" y="1405"/>
                      <a:pt x="1382" y="1274"/>
                    </a:cubicBezTo>
                    <a:cubicBezTo>
                      <a:pt x="1120" y="739"/>
                      <a:pt x="620" y="298"/>
                      <a:pt x="60" y="143"/>
                    </a:cubicBezTo>
                    <a:cubicBezTo>
                      <a:pt x="25" y="119"/>
                      <a:pt x="1" y="96"/>
                      <a:pt x="13" y="60"/>
                    </a:cubicBezTo>
                    <a:cubicBezTo>
                      <a:pt x="25" y="36"/>
                      <a:pt x="60" y="0"/>
                      <a:pt x="84" y="24"/>
                    </a:cubicBezTo>
                    <a:cubicBezTo>
                      <a:pt x="679" y="203"/>
                      <a:pt x="1203" y="643"/>
                      <a:pt x="1489" y="1215"/>
                    </a:cubicBezTo>
                    <a:cubicBezTo>
                      <a:pt x="1560" y="1346"/>
                      <a:pt x="1608" y="1489"/>
                      <a:pt x="1644" y="1632"/>
                    </a:cubicBezTo>
                    <a:cubicBezTo>
                      <a:pt x="1691" y="1786"/>
                      <a:pt x="1739" y="1929"/>
                      <a:pt x="1834" y="2060"/>
                    </a:cubicBezTo>
                    <a:cubicBezTo>
                      <a:pt x="1977" y="2310"/>
                      <a:pt x="2239" y="2477"/>
                      <a:pt x="2489" y="2632"/>
                    </a:cubicBezTo>
                    <a:cubicBezTo>
                      <a:pt x="3537" y="3310"/>
                      <a:pt x="4358" y="4370"/>
                      <a:pt x="4727" y="5537"/>
                    </a:cubicBezTo>
                    <a:cubicBezTo>
                      <a:pt x="4739" y="5573"/>
                      <a:pt x="4716" y="5608"/>
                      <a:pt x="4692" y="5608"/>
                    </a:cubicBezTo>
                    <a:cubicBezTo>
                      <a:pt x="4668" y="5632"/>
                      <a:pt x="4668" y="5632"/>
                      <a:pt x="4656" y="563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92" name="Google Shape;1892;p50"/>
              <p:cNvSpPr/>
              <p:nvPr/>
            </p:nvSpPr>
            <p:spPr>
              <a:xfrm>
                <a:off x="5561100" y="3686600"/>
                <a:ext cx="34850" cy="161650"/>
              </a:xfrm>
              <a:custGeom>
                <a:avLst/>
                <a:gdLst/>
                <a:ahLst/>
                <a:cxnLst/>
                <a:rect l="l" t="t" r="r" b="b"/>
                <a:pathLst>
                  <a:path w="1394" h="6466" extrusionOk="0">
                    <a:moveTo>
                      <a:pt x="1263" y="6465"/>
                    </a:moveTo>
                    <a:cubicBezTo>
                      <a:pt x="1263" y="6465"/>
                      <a:pt x="1251" y="6465"/>
                      <a:pt x="1263" y="6465"/>
                    </a:cubicBezTo>
                    <a:cubicBezTo>
                      <a:pt x="1215" y="6465"/>
                      <a:pt x="1203" y="6430"/>
                      <a:pt x="1203" y="6394"/>
                    </a:cubicBezTo>
                    <a:cubicBezTo>
                      <a:pt x="1274" y="5334"/>
                      <a:pt x="1096" y="4251"/>
                      <a:pt x="643" y="3251"/>
                    </a:cubicBezTo>
                    <a:lnTo>
                      <a:pt x="560" y="3024"/>
                    </a:lnTo>
                    <a:cubicBezTo>
                      <a:pt x="381" y="2608"/>
                      <a:pt x="203" y="2167"/>
                      <a:pt x="96" y="1703"/>
                    </a:cubicBezTo>
                    <a:cubicBezTo>
                      <a:pt x="0" y="1167"/>
                      <a:pt x="0" y="596"/>
                      <a:pt x="131" y="60"/>
                    </a:cubicBezTo>
                    <a:cubicBezTo>
                      <a:pt x="143" y="36"/>
                      <a:pt x="179" y="0"/>
                      <a:pt x="203" y="24"/>
                    </a:cubicBezTo>
                    <a:cubicBezTo>
                      <a:pt x="239" y="36"/>
                      <a:pt x="262" y="60"/>
                      <a:pt x="251" y="96"/>
                    </a:cubicBezTo>
                    <a:cubicBezTo>
                      <a:pt x="120" y="619"/>
                      <a:pt x="120" y="1155"/>
                      <a:pt x="215" y="1691"/>
                    </a:cubicBezTo>
                    <a:cubicBezTo>
                      <a:pt x="310" y="2132"/>
                      <a:pt x="489" y="2560"/>
                      <a:pt x="667" y="2977"/>
                    </a:cubicBezTo>
                    <a:lnTo>
                      <a:pt x="751" y="3203"/>
                    </a:lnTo>
                    <a:cubicBezTo>
                      <a:pt x="1203" y="4215"/>
                      <a:pt x="1394" y="5334"/>
                      <a:pt x="1310" y="6406"/>
                    </a:cubicBezTo>
                    <a:cubicBezTo>
                      <a:pt x="1322" y="6430"/>
                      <a:pt x="1286" y="6465"/>
                      <a:pt x="1263" y="646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93" name="Google Shape;1893;p50"/>
              <p:cNvSpPr/>
              <p:nvPr/>
            </p:nvSpPr>
            <p:spPr>
              <a:xfrm>
                <a:off x="5770050" y="3728850"/>
                <a:ext cx="43200" cy="204525"/>
              </a:xfrm>
              <a:custGeom>
                <a:avLst/>
                <a:gdLst/>
                <a:ahLst/>
                <a:cxnLst/>
                <a:rect l="l" t="t" r="r" b="b"/>
                <a:pathLst>
                  <a:path w="1728" h="8181" extrusionOk="0">
                    <a:moveTo>
                      <a:pt x="72" y="8181"/>
                    </a:moveTo>
                    <a:cubicBezTo>
                      <a:pt x="60" y="8181"/>
                      <a:pt x="48" y="8181"/>
                      <a:pt x="36" y="8169"/>
                    </a:cubicBezTo>
                    <a:cubicBezTo>
                      <a:pt x="1" y="8157"/>
                      <a:pt x="1" y="8109"/>
                      <a:pt x="13" y="8073"/>
                    </a:cubicBezTo>
                    <a:cubicBezTo>
                      <a:pt x="453" y="7538"/>
                      <a:pt x="929" y="6930"/>
                      <a:pt x="1227" y="6228"/>
                    </a:cubicBezTo>
                    <a:cubicBezTo>
                      <a:pt x="1548" y="5490"/>
                      <a:pt x="1596" y="4728"/>
                      <a:pt x="1382" y="4109"/>
                    </a:cubicBezTo>
                    <a:cubicBezTo>
                      <a:pt x="1287" y="3823"/>
                      <a:pt x="1120" y="3573"/>
                      <a:pt x="953" y="3311"/>
                    </a:cubicBezTo>
                    <a:cubicBezTo>
                      <a:pt x="715" y="2954"/>
                      <a:pt x="465" y="2573"/>
                      <a:pt x="417" y="2108"/>
                    </a:cubicBezTo>
                    <a:cubicBezTo>
                      <a:pt x="358" y="1311"/>
                      <a:pt x="834" y="561"/>
                      <a:pt x="1191" y="25"/>
                    </a:cubicBezTo>
                    <a:cubicBezTo>
                      <a:pt x="1203" y="1"/>
                      <a:pt x="1251" y="1"/>
                      <a:pt x="1287" y="13"/>
                    </a:cubicBezTo>
                    <a:cubicBezTo>
                      <a:pt x="1310" y="25"/>
                      <a:pt x="1322" y="72"/>
                      <a:pt x="1298" y="96"/>
                    </a:cubicBezTo>
                    <a:cubicBezTo>
                      <a:pt x="953" y="620"/>
                      <a:pt x="489" y="1334"/>
                      <a:pt x="548" y="2108"/>
                    </a:cubicBezTo>
                    <a:cubicBezTo>
                      <a:pt x="584" y="2537"/>
                      <a:pt x="822" y="2882"/>
                      <a:pt x="1060" y="3251"/>
                    </a:cubicBezTo>
                    <a:cubicBezTo>
                      <a:pt x="1239" y="3513"/>
                      <a:pt x="1418" y="3775"/>
                      <a:pt x="1501" y="4073"/>
                    </a:cubicBezTo>
                    <a:cubicBezTo>
                      <a:pt x="1727" y="4728"/>
                      <a:pt x="1679" y="5514"/>
                      <a:pt x="1346" y="6287"/>
                    </a:cubicBezTo>
                    <a:cubicBezTo>
                      <a:pt x="1025" y="7002"/>
                      <a:pt x="548" y="7621"/>
                      <a:pt x="120" y="8169"/>
                    </a:cubicBezTo>
                    <a:cubicBezTo>
                      <a:pt x="120" y="8169"/>
                      <a:pt x="108" y="8181"/>
                      <a:pt x="72" y="818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94" name="Google Shape;1894;p50"/>
              <p:cNvSpPr/>
              <p:nvPr/>
            </p:nvSpPr>
            <p:spPr>
              <a:xfrm>
                <a:off x="5913825" y="3649400"/>
                <a:ext cx="95575" cy="151525"/>
              </a:xfrm>
              <a:custGeom>
                <a:avLst/>
                <a:gdLst/>
                <a:ahLst/>
                <a:cxnLst/>
                <a:rect l="l" t="t" r="r" b="b"/>
                <a:pathLst>
                  <a:path w="3823" h="6061" extrusionOk="0">
                    <a:moveTo>
                      <a:pt x="239" y="6060"/>
                    </a:moveTo>
                    <a:cubicBezTo>
                      <a:pt x="203" y="6060"/>
                      <a:pt x="179" y="6048"/>
                      <a:pt x="179" y="6013"/>
                    </a:cubicBezTo>
                    <a:cubicBezTo>
                      <a:pt x="0" y="5405"/>
                      <a:pt x="36" y="4703"/>
                      <a:pt x="310" y="4131"/>
                    </a:cubicBezTo>
                    <a:cubicBezTo>
                      <a:pt x="572" y="3548"/>
                      <a:pt x="1072" y="3060"/>
                      <a:pt x="1667" y="2786"/>
                    </a:cubicBezTo>
                    <a:cubicBezTo>
                      <a:pt x="1846" y="2703"/>
                      <a:pt x="2036" y="2655"/>
                      <a:pt x="2227" y="2607"/>
                    </a:cubicBezTo>
                    <a:cubicBezTo>
                      <a:pt x="2346" y="2572"/>
                      <a:pt x="2465" y="2548"/>
                      <a:pt x="2572" y="2524"/>
                    </a:cubicBezTo>
                    <a:cubicBezTo>
                      <a:pt x="2894" y="2417"/>
                      <a:pt x="3060" y="2060"/>
                      <a:pt x="3132" y="1869"/>
                    </a:cubicBezTo>
                    <a:lnTo>
                      <a:pt x="3489" y="702"/>
                    </a:lnTo>
                    <a:cubicBezTo>
                      <a:pt x="3548" y="476"/>
                      <a:pt x="3632" y="274"/>
                      <a:pt x="3679" y="48"/>
                    </a:cubicBezTo>
                    <a:cubicBezTo>
                      <a:pt x="3703" y="24"/>
                      <a:pt x="3727" y="0"/>
                      <a:pt x="3763" y="0"/>
                    </a:cubicBezTo>
                    <a:cubicBezTo>
                      <a:pt x="3787" y="24"/>
                      <a:pt x="3822" y="48"/>
                      <a:pt x="3798" y="83"/>
                    </a:cubicBezTo>
                    <a:cubicBezTo>
                      <a:pt x="3739" y="298"/>
                      <a:pt x="3668" y="512"/>
                      <a:pt x="3608" y="738"/>
                    </a:cubicBezTo>
                    <a:cubicBezTo>
                      <a:pt x="3489" y="1119"/>
                      <a:pt x="3382" y="1512"/>
                      <a:pt x="3251" y="1893"/>
                    </a:cubicBezTo>
                    <a:cubicBezTo>
                      <a:pt x="3179" y="2119"/>
                      <a:pt x="3001" y="2500"/>
                      <a:pt x="2608" y="2619"/>
                    </a:cubicBezTo>
                    <a:cubicBezTo>
                      <a:pt x="2489" y="2667"/>
                      <a:pt x="2382" y="2703"/>
                      <a:pt x="2251" y="2727"/>
                    </a:cubicBezTo>
                    <a:cubicBezTo>
                      <a:pt x="2060" y="2774"/>
                      <a:pt x="1882" y="2822"/>
                      <a:pt x="1715" y="2905"/>
                    </a:cubicBezTo>
                    <a:cubicBezTo>
                      <a:pt x="1155" y="3155"/>
                      <a:pt x="679" y="3631"/>
                      <a:pt x="429" y="4191"/>
                    </a:cubicBezTo>
                    <a:cubicBezTo>
                      <a:pt x="167" y="4751"/>
                      <a:pt x="131" y="5405"/>
                      <a:pt x="310" y="5989"/>
                    </a:cubicBezTo>
                    <a:cubicBezTo>
                      <a:pt x="322" y="6013"/>
                      <a:pt x="298" y="6060"/>
                      <a:pt x="262" y="606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95" name="Google Shape;1895;p50"/>
              <p:cNvSpPr/>
              <p:nvPr/>
            </p:nvSpPr>
            <p:spPr>
              <a:xfrm>
                <a:off x="5697125" y="4023550"/>
                <a:ext cx="71775" cy="224750"/>
              </a:xfrm>
              <a:custGeom>
                <a:avLst/>
                <a:gdLst/>
                <a:ahLst/>
                <a:cxnLst/>
                <a:rect l="l" t="t" r="r" b="b"/>
                <a:pathLst>
                  <a:path w="2871" h="8990" extrusionOk="0">
                    <a:moveTo>
                      <a:pt x="2310" y="8989"/>
                    </a:moveTo>
                    <a:cubicBezTo>
                      <a:pt x="2299" y="8989"/>
                      <a:pt x="2275" y="8989"/>
                      <a:pt x="2275" y="8966"/>
                    </a:cubicBezTo>
                    <a:cubicBezTo>
                      <a:pt x="2084" y="8846"/>
                      <a:pt x="1965" y="8608"/>
                      <a:pt x="1941" y="8358"/>
                    </a:cubicBezTo>
                    <a:cubicBezTo>
                      <a:pt x="1906" y="8156"/>
                      <a:pt x="1941" y="7918"/>
                      <a:pt x="2013" y="7680"/>
                    </a:cubicBezTo>
                    <a:cubicBezTo>
                      <a:pt x="2084" y="7465"/>
                      <a:pt x="2191" y="7275"/>
                      <a:pt x="2299" y="7084"/>
                    </a:cubicBezTo>
                    <a:cubicBezTo>
                      <a:pt x="2394" y="6882"/>
                      <a:pt x="2513" y="6680"/>
                      <a:pt x="2572" y="6465"/>
                    </a:cubicBezTo>
                    <a:cubicBezTo>
                      <a:pt x="2727" y="6060"/>
                      <a:pt x="2620" y="5596"/>
                      <a:pt x="2310" y="5310"/>
                    </a:cubicBezTo>
                    <a:cubicBezTo>
                      <a:pt x="2084" y="5084"/>
                      <a:pt x="1834" y="4917"/>
                      <a:pt x="1584" y="4763"/>
                    </a:cubicBezTo>
                    <a:cubicBezTo>
                      <a:pt x="1465" y="4679"/>
                      <a:pt x="1358" y="4608"/>
                      <a:pt x="1239" y="4536"/>
                    </a:cubicBezTo>
                    <a:cubicBezTo>
                      <a:pt x="477" y="4048"/>
                      <a:pt x="1" y="3120"/>
                      <a:pt x="48" y="2215"/>
                    </a:cubicBezTo>
                    <a:cubicBezTo>
                      <a:pt x="72" y="1298"/>
                      <a:pt x="632" y="441"/>
                      <a:pt x="1441" y="12"/>
                    </a:cubicBezTo>
                    <a:cubicBezTo>
                      <a:pt x="1477" y="0"/>
                      <a:pt x="1525" y="12"/>
                      <a:pt x="1537" y="36"/>
                    </a:cubicBezTo>
                    <a:cubicBezTo>
                      <a:pt x="1548" y="72"/>
                      <a:pt x="1537" y="119"/>
                      <a:pt x="1501" y="131"/>
                    </a:cubicBezTo>
                    <a:cubicBezTo>
                      <a:pt x="727" y="548"/>
                      <a:pt x="215" y="1369"/>
                      <a:pt x="167" y="2227"/>
                    </a:cubicBezTo>
                    <a:cubicBezTo>
                      <a:pt x="132" y="3108"/>
                      <a:pt x="584" y="3965"/>
                      <a:pt x="1310" y="4441"/>
                    </a:cubicBezTo>
                    <a:cubicBezTo>
                      <a:pt x="1417" y="4525"/>
                      <a:pt x="1537" y="4596"/>
                      <a:pt x="1644" y="4667"/>
                    </a:cubicBezTo>
                    <a:cubicBezTo>
                      <a:pt x="1906" y="4834"/>
                      <a:pt x="2179" y="5013"/>
                      <a:pt x="2394" y="5239"/>
                    </a:cubicBezTo>
                    <a:cubicBezTo>
                      <a:pt x="2739" y="5548"/>
                      <a:pt x="2870" y="6084"/>
                      <a:pt x="2715" y="6525"/>
                    </a:cubicBezTo>
                    <a:cubicBezTo>
                      <a:pt x="2632" y="6751"/>
                      <a:pt x="2513" y="6965"/>
                      <a:pt x="2418" y="7156"/>
                    </a:cubicBezTo>
                    <a:cubicBezTo>
                      <a:pt x="2310" y="7334"/>
                      <a:pt x="2203" y="7525"/>
                      <a:pt x="2144" y="7715"/>
                    </a:cubicBezTo>
                    <a:cubicBezTo>
                      <a:pt x="2072" y="7942"/>
                      <a:pt x="2060" y="8156"/>
                      <a:pt x="2072" y="8346"/>
                    </a:cubicBezTo>
                    <a:cubicBezTo>
                      <a:pt x="2084" y="8573"/>
                      <a:pt x="2191" y="8763"/>
                      <a:pt x="2358" y="8870"/>
                    </a:cubicBezTo>
                    <a:cubicBezTo>
                      <a:pt x="2382" y="8882"/>
                      <a:pt x="2394" y="8930"/>
                      <a:pt x="2370" y="8954"/>
                    </a:cubicBezTo>
                    <a:cubicBezTo>
                      <a:pt x="2358" y="8966"/>
                      <a:pt x="2322" y="8989"/>
                      <a:pt x="2310" y="898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96" name="Google Shape;1896;p50"/>
              <p:cNvSpPr/>
              <p:nvPr/>
            </p:nvSpPr>
            <p:spPr>
              <a:xfrm>
                <a:off x="5629850" y="4077725"/>
                <a:ext cx="49450" cy="205700"/>
              </a:xfrm>
              <a:custGeom>
                <a:avLst/>
                <a:gdLst/>
                <a:ahLst/>
                <a:cxnLst/>
                <a:rect l="l" t="t" r="r" b="b"/>
                <a:pathLst>
                  <a:path w="1978" h="8228" extrusionOk="0">
                    <a:moveTo>
                      <a:pt x="1858" y="8227"/>
                    </a:moveTo>
                    <a:lnTo>
                      <a:pt x="1834" y="8227"/>
                    </a:lnTo>
                    <a:cubicBezTo>
                      <a:pt x="1430" y="8049"/>
                      <a:pt x="1120" y="7691"/>
                      <a:pt x="1013" y="7263"/>
                    </a:cubicBezTo>
                    <a:cubicBezTo>
                      <a:pt x="906" y="6834"/>
                      <a:pt x="1001" y="6370"/>
                      <a:pt x="1251" y="6025"/>
                    </a:cubicBezTo>
                    <a:cubicBezTo>
                      <a:pt x="1322" y="5941"/>
                      <a:pt x="1394" y="5846"/>
                      <a:pt x="1489" y="5775"/>
                    </a:cubicBezTo>
                    <a:cubicBezTo>
                      <a:pt x="1561" y="5703"/>
                      <a:pt x="1620" y="5644"/>
                      <a:pt x="1680" y="5572"/>
                    </a:cubicBezTo>
                    <a:cubicBezTo>
                      <a:pt x="1799" y="5417"/>
                      <a:pt x="1858" y="5227"/>
                      <a:pt x="1822" y="5036"/>
                    </a:cubicBezTo>
                    <a:cubicBezTo>
                      <a:pt x="1787" y="4691"/>
                      <a:pt x="1572" y="4346"/>
                      <a:pt x="1203" y="4036"/>
                    </a:cubicBezTo>
                    <a:cubicBezTo>
                      <a:pt x="1144" y="3977"/>
                      <a:pt x="1084" y="3929"/>
                      <a:pt x="1025" y="3870"/>
                    </a:cubicBezTo>
                    <a:cubicBezTo>
                      <a:pt x="775" y="3643"/>
                      <a:pt x="501" y="3429"/>
                      <a:pt x="322" y="3131"/>
                    </a:cubicBezTo>
                    <a:cubicBezTo>
                      <a:pt x="96" y="2774"/>
                      <a:pt x="1" y="2322"/>
                      <a:pt x="25" y="1893"/>
                    </a:cubicBezTo>
                    <a:cubicBezTo>
                      <a:pt x="72" y="1048"/>
                      <a:pt x="715" y="250"/>
                      <a:pt x="1561" y="12"/>
                    </a:cubicBezTo>
                    <a:cubicBezTo>
                      <a:pt x="1584" y="0"/>
                      <a:pt x="1632" y="36"/>
                      <a:pt x="1632" y="60"/>
                    </a:cubicBezTo>
                    <a:cubicBezTo>
                      <a:pt x="1644" y="95"/>
                      <a:pt x="1620" y="131"/>
                      <a:pt x="1584" y="131"/>
                    </a:cubicBezTo>
                    <a:cubicBezTo>
                      <a:pt x="787" y="357"/>
                      <a:pt x="191" y="1107"/>
                      <a:pt x="144" y="1893"/>
                    </a:cubicBezTo>
                    <a:cubicBezTo>
                      <a:pt x="120" y="2298"/>
                      <a:pt x="215" y="2703"/>
                      <a:pt x="429" y="3048"/>
                    </a:cubicBezTo>
                    <a:cubicBezTo>
                      <a:pt x="596" y="3334"/>
                      <a:pt x="858" y="3560"/>
                      <a:pt x="1096" y="3762"/>
                    </a:cubicBezTo>
                    <a:cubicBezTo>
                      <a:pt x="1156" y="3822"/>
                      <a:pt x="1215" y="3870"/>
                      <a:pt x="1275" y="3929"/>
                    </a:cubicBezTo>
                    <a:cubicBezTo>
                      <a:pt x="1680" y="4274"/>
                      <a:pt x="1906" y="4632"/>
                      <a:pt x="1942" y="5013"/>
                    </a:cubicBezTo>
                    <a:cubicBezTo>
                      <a:pt x="1977" y="5239"/>
                      <a:pt x="1918" y="5477"/>
                      <a:pt x="1763" y="5656"/>
                    </a:cubicBezTo>
                    <a:cubicBezTo>
                      <a:pt x="1703" y="5727"/>
                      <a:pt x="1632" y="5798"/>
                      <a:pt x="1561" y="5882"/>
                    </a:cubicBezTo>
                    <a:cubicBezTo>
                      <a:pt x="1489" y="5953"/>
                      <a:pt x="1394" y="6025"/>
                      <a:pt x="1334" y="6120"/>
                    </a:cubicBezTo>
                    <a:cubicBezTo>
                      <a:pt x="1096" y="6429"/>
                      <a:pt x="1013" y="6870"/>
                      <a:pt x="1108" y="7251"/>
                    </a:cubicBezTo>
                    <a:cubicBezTo>
                      <a:pt x="1215" y="7632"/>
                      <a:pt x="1501" y="7965"/>
                      <a:pt x="1870" y="8120"/>
                    </a:cubicBezTo>
                    <a:cubicBezTo>
                      <a:pt x="1906" y="8144"/>
                      <a:pt x="1918" y="8168"/>
                      <a:pt x="1906" y="8215"/>
                    </a:cubicBezTo>
                    <a:cubicBezTo>
                      <a:pt x="1906" y="8215"/>
                      <a:pt x="1870" y="8227"/>
                      <a:pt x="1858" y="822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97" name="Google Shape;1897;p50"/>
              <p:cNvSpPr/>
              <p:nvPr/>
            </p:nvSpPr>
            <p:spPr>
              <a:xfrm>
                <a:off x="5443825" y="4150650"/>
                <a:ext cx="65500" cy="168200"/>
              </a:xfrm>
              <a:custGeom>
                <a:avLst/>
                <a:gdLst/>
                <a:ahLst/>
                <a:cxnLst/>
                <a:rect l="l" t="t" r="r" b="b"/>
                <a:pathLst>
                  <a:path w="2620" h="6728" extrusionOk="0">
                    <a:moveTo>
                      <a:pt x="703" y="6727"/>
                    </a:moveTo>
                    <a:cubicBezTo>
                      <a:pt x="667" y="6727"/>
                      <a:pt x="643" y="6703"/>
                      <a:pt x="643" y="6668"/>
                    </a:cubicBezTo>
                    <a:cubicBezTo>
                      <a:pt x="572" y="6013"/>
                      <a:pt x="453" y="5358"/>
                      <a:pt x="346" y="4763"/>
                    </a:cubicBezTo>
                    <a:lnTo>
                      <a:pt x="131" y="3810"/>
                    </a:lnTo>
                    <a:cubicBezTo>
                      <a:pt x="60" y="3501"/>
                      <a:pt x="0" y="3167"/>
                      <a:pt x="48" y="2834"/>
                    </a:cubicBezTo>
                    <a:cubicBezTo>
                      <a:pt x="119" y="2072"/>
                      <a:pt x="536" y="1465"/>
                      <a:pt x="893" y="1072"/>
                    </a:cubicBezTo>
                    <a:cubicBezTo>
                      <a:pt x="1334" y="584"/>
                      <a:pt x="1905" y="226"/>
                      <a:pt x="2525" y="12"/>
                    </a:cubicBezTo>
                    <a:cubicBezTo>
                      <a:pt x="2560" y="0"/>
                      <a:pt x="2608" y="12"/>
                      <a:pt x="2608" y="60"/>
                    </a:cubicBezTo>
                    <a:cubicBezTo>
                      <a:pt x="2620" y="95"/>
                      <a:pt x="2608" y="131"/>
                      <a:pt x="2560" y="131"/>
                    </a:cubicBezTo>
                    <a:cubicBezTo>
                      <a:pt x="1965" y="345"/>
                      <a:pt x="1417" y="703"/>
                      <a:pt x="977" y="1167"/>
                    </a:cubicBezTo>
                    <a:cubicBezTo>
                      <a:pt x="655" y="1524"/>
                      <a:pt x="239" y="2119"/>
                      <a:pt x="179" y="2846"/>
                    </a:cubicBezTo>
                    <a:cubicBezTo>
                      <a:pt x="143" y="3155"/>
                      <a:pt x="203" y="3489"/>
                      <a:pt x="262" y="3786"/>
                    </a:cubicBezTo>
                    <a:lnTo>
                      <a:pt x="477" y="4739"/>
                    </a:lnTo>
                    <a:cubicBezTo>
                      <a:pt x="596" y="5334"/>
                      <a:pt x="727" y="5989"/>
                      <a:pt x="774" y="6656"/>
                    </a:cubicBezTo>
                    <a:cubicBezTo>
                      <a:pt x="774" y="6703"/>
                      <a:pt x="739" y="6727"/>
                      <a:pt x="703" y="672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98" name="Google Shape;1898;p50"/>
              <p:cNvSpPr/>
              <p:nvPr/>
            </p:nvSpPr>
            <p:spPr>
              <a:xfrm>
                <a:off x="5346775" y="3968775"/>
                <a:ext cx="194100" cy="98550"/>
              </a:xfrm>
              <a:custGeom>
                <a:avLst/>
                <a:gdLst/>
                <a:ahLst/>
                <a:cxnLst/>
                <a:rect l="l" t="t" r="r" b="b"/>
                <a:pathLst>
                  <a:path w="7764" h="3942" extrusionOk="0">
                    <a:moveTo>
                      <a:pt x="7692" y="3941"/>
                    </a:moveTo>
                    <a:cubicBezTo>
                      <a:pt x="7657" y="3941"/>
                      <a:pt x="7645" y="3929"/>
                      <a:pt x="7633" y="3918"/>
                    </a:cubicBezTo>
                    <a:cubicBezTo>
                      <a:pt x="7288" y="3227"/>
                      <a:pt x="6549" y="2798"/>
                      <a:pt x="5787" y="2810"/>
                    </a:cubicBezTo>
                    <a:cubicBezTo>
                      <a:pt x="5490" y="2810"/>
                      <a:pt x="5204" y="2906"/>
                      <a:pt x="4918" y="2977"/>
                    </a:cubicBezTo>
                    <a:cubicBezTo>
                      <a:pt x="4835" y="3001"/>
                      <a:pt x="4740" y="3025"/>
                      <a:pt x="4656" y="3048"/>
                    </a:cubicBezTo>
                    <a:cubicBezTo>
                      <a:pt x="4347" y="3120"/>
                      <a:pt x="3894" y="3215"/>
                      <a:pt x="3466" y="3048"/>
                    </a:cubicBezTo>
                    <a:cubicBezTo>
                      <a:pt x="3132" y="2929"/>
                      <a:pt x="2823" y="2703"/>
                      <a:pt x="2525" y="2334"/>
                    </a:cubicBezTo>
                    <a:cubicBezTo>
                      <a:pt x="2335" y="2096"/>
                      <a:pt x="2156" y="1834"/>
                      <a:pt x="1989" y="1572"/>
                    </a:cubicBezTo>
                    <a:cubicBezTo>
                      <a:pt x="1942" y="1501"/>
                      <a:pt x="1906" y="1441"/>
                      <a:pt x="1858" y="1382"/>
                    </a:cubicBezTo>
                    <a:cubicBezTo>
                      <a:pt x="1608" y="1012"/>
                      <a:pt x="1346" y="739"/>
                      <a:pt x="1096" y="536"/>
                    </a:cubicBezTo>
                    <a:cubicBezTo>
                      <a:pt x="775" y="262"/>
                      <a:pt x="394" y="143"/>
                      <a:pt x="72" y="179"/>
                    </a:cubicBezTo>
                    <a:cubicBezTo>
                      <a:pt x="37" y="179"/>
                      <a:pt x="13" y="167"/>
                      <a:pt x="1" y="119"/>
                    </a:cubicBezTo>
                    <a:cubicBezTo>
                      <a:pt x="1" y="84"/>
                      <a:pt x="13" y="60"/>
                      <a:pt x="61" y="48"/>
                    </a:cubicBezTo>
                    <a:cubicBezTo>
                      <a:pt x="418" y="0"/>
                      <a:pt x="811" y="131"/>
                      <a:pt x="1168" y="417"/>
                    </a:cubicBezTo>
                    <a:cubicBezTo>
                      <a:pt x="1442" y="620"/>
                      <a:pt x="1692" y="905"/>
                      <a:pt x="1966" y="1298"/>
                    </a:cubicBezTo>
                    <a:cubicBezTo>
                      <a:pt x="2001" y="1370"/>
                      <a:pt x="2049" y="1429"/>
                      <a:pt x="2096" y="1501"/>
                    </a:cubicBezTo>
                    <a:cubicBezTo>
                      <a:pt x="2263" y="1751"/>
                      <a:pt x="2442" y="2013"/>
                      <a:pt x="2632" y="2251"/>
                    </a:cubicBezTo>
                    <a:cubicBezTo>
                      <a:pt x="2930" y="2584"/>
                      <a:pt x="3216" y="2810"/>
                      <a:pt x="3525" y="2929"/>
                    </a:cubicBezTo>
                    <a:cubicBezTo>
                      <a:pt x="3823" y="3036"/>
                      <a:pt x="4180" y="3036"/>
                      <a:pt x="4644" y="2917"/>
                    </a:cubicBezTo>
                    <a:cubicBezTo>
                      <a:pt x="4728" y="2906"/>
                      <a:pt x="4823" y="2870"/>
                      <a:pt x="4906" y="2846"/>
                    </a:cubicBezTo>
                    <a:cubicBezTo>
                      <a:pt x="5192" y="2763"/>
                      <a:pt x="5490" y="2691"/>
                      <a:pt x="5799" y="2679"/>
                    </a:cubicBezTo>
                    <a:cubicBezTo>
                      <a:pt x="6609" y="2644"/>
                      <a:pt x="7395" y="3120"/>
                      <a:pt x="7752" y="3858"/>
                    </a:cubicBezTo>
                    <a:cubicBezTo>
                      <a:pt x="7764" y="3882"/>
                      <a:pt x="7752" y="3929"/>
                      <a:pt x="7716" y="394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99" name="Google Shape;1899;p50"/>
              <p:cNvSpPr/>
              <p:nvPr/>
            </p:nvSpPr>
            <p:spPr>
              <a:xfrm>
                <a:off x="5077100" y="3979775"/>
                <a:ext cx="215550" cy="63425"/>
              </a:xfrm>
              <a:custGeom>
                <a:avLst/>
                <a:gdLst/>
                <a:ahLst/>
                <a:cxnLst/>
                <a:rect l="l" t="t" r="r" b="b"/>
                <a:pathLst>
                  <a:path w="8622" h="2537" extrusionOk="0">
                    <a:moveTo>
                      <a:pt x="8562" y="2537"/>
                    </a:moveTo>
                    <a:cubicBezTo>
                      <a:pt x="8550" y="2537"/>
                      <a:pt x="8550" y="2537"/>
                      <a:pt x="8538" y="2525"/>
                    </a:cubicBezTo>
                    <a:cubicBezTo>
                      <a:pt x="7883" y="2132"/>
                      <a:pt x="7228" y="1763"/>
                      <a:pt x="6537" y="1477"/>
                    </a:cubicBezTo>
                    <a:cubicBezTo>
                      <a:pt x="5752" y="1156"/>
                      <a:pt x="5049" y="989"/>
                      <a:pt x="4382" y="977"/>
                    </a:cubicBezTo>
                    <a:cubicBezTo>
                      <a:pt x="4216" y="977"/>
                      <a:pt x="4037" y="977"/>
                      <a:pt x="3870" y="989"/>
                    </a:cubicBezTo>
                    <a:cubicBezTo>
                      <a:pt x="3668" y="1001"/>
                      <a:pt x="3454" y="1013"/>
                      <a:pt x="3251" y="1001"/>
                    </a:cubicBezTo>
                    <a:cubicBezTo>
                      <a:pt x="2847" y="977"/>
                      <a:pt x="2477" y="799"/>
                      <a:pt x="2168" y="632"/>
                    </a:cubicBezTo>
                    <a:lnTo>
                      <a:pt x="2025" y="572"/>
                    </a:lnTo>
                    <a:cubicBezTo>
                      <a:pt x="1751" y="418"/>
                      <a:pt x="1453" y="275"/>
                      <a:pt x="1132" y="215"/>
                    </a:cubicBezTo>
                    <a:cubicBezTo>
                      <a:pt x="715" y="120"/>
                      <a:pt x="358" y="203"/>
                      <a:pt x="120" y="406"/>
                    </a:cubicBezTo>
                    <a:cubicBezTo>
                      <a:pt x="96" y="441"/>
                      <a:pt x="60" y="418"/>
                      <a:pt x="37" y="406"/>
                    </a:cubicBezTo>
                    <a:cubicBezTo>
                      <a:pt x="1" y="382"/>
                      <a:pt x="25" y="346"/>
                      <a:pt x="37" y="322"/>
                    </a:cubicBezTo>
                    <a:cubicBezTo>
                      <a:pt x="299" y="84"/>
                      <a:pt x="703" y="1"/>
                      <a:pt x="1156" y="96"/>
                    </a:cubicBezTo>
                    <a:cubicBezTo>
                      <a:pt x="1477" y="156"/>
                      <a:pt x="1787" y="322"/>
                      <a:pt x="2073" y="465"/>
                    </a:cubicBezTo>
                    <a:lnTo>
                      <a:pt x="2215" y="525"/>
                    </a:lnTo>
                    <a:cubicBezTo>
                      <a:pt x="2513" y="691"/>
                      <a:pt x="2870" y="858"/>
                      <a:pt x="3251" y="882"/>
                    </a:cubicBezTo>
                    <a:cubicBezTo>
                      <a:pt x="3466" y="894"/>
                      <a:pt x="3668" y="882"/>
                      <a:pt x="3859" y="870"/>
                    </a:cubicBezTo>
                    <a:cubicBezTo>
                      <a:pt x="4025" y="858"/>
                      <a:pt x="4204" y="858"/>
                      <a:pt x="4371" y="858"/>
                    </a:cubicBezTo>
                    <a:cubicBezTo>
                      <a:pt x="5049" y="870"/>
                      <a:pt x="5787" y="1037"/>
                      <a:pt x="6573" y="1358"/>
                    </a:cubicBezTo>
                    <a:cubicBezTo>
                      <a:pt x="7276" y="1656"/>
                      <a:pt x="7907" y="2013"/>
                      <a:pt x="8573" y="2406"/>
                    </a:cubicBezTo>
                    <a:cubicBezTo>
                      <a:pt x="8609" y="2418"/>
                      <a:pt x="8621" y="2454"/>
                      <a:pt x="8609" y="2489"/>
                    </a:cubicBezTo>
                    <a:cubicBezTo>
                      <a:pt x="8609" y="2525"/>
                      <a:pt x="8597" y="2537"/>
                      <a:pt x="8562" y="253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00" name="Google Shape;1900;p50"/>
              <p:cNvSpPr/>
              <p:nvPr/>
            </p:nvSpPr>
            <p:spPr>
              <a:xfrm>
                <a:off x="5673325" y="3788400"/>
                <a:ext cx="23525" cy="209875"/>
              </a:xfrm>
              <a:custGeom>
                <a:avLst/>
                <a:gdLst/>
                <a:ahLst/>
                <a:cxnLst/>
                <a:rect l="l" t="t" r="r" b="b"/>
                <a:pathLst>
                  <a:path w="941" h="8395" extrusionOk="0">
                    <a:moveTo>
                      <a:pt x="845" y="8394"/>
                    </a:moveTo>
                    <a:lnTo>
                      <a:pt x="834" y="8394"/>
                    </a:lnTo>
                    <a:cubicBezTo>
                      <a:pt x="417" y="8275"/>
                      <a:pt x="179" y="7882"/>
                      <a:pt x="95" y="7561"/>
                    </a:cubicBezTo>
                    <a:cubicBezTo>
                      <a:pt x="0" y="7239"/>
                      <a:pt x="36" y="6870"/>
                      <a:pt x="167" y="6441"/>
                    </a:cubicBezTo>
                    <a:cubicBezTo>
                      <a:pt x="238" y="6215"/>
                      <a:pt x="334" y="6013"/>
                      <a:pt x="417" y="5799"/>
                    </a:cubicBezTo>
                    <a:cubicBezTo>
                      <a:pt x="607" y="5334"/>
                      <a:pt x="810" y="4882"/>
                      <a:pt x="786" y="4358"/>
                    </a:cubicBezTo>
                    <a:cubicBezTo>
                      <a:pt x="774" y="3870"/>
                      <a:pt x="726" y="3358"/>
                      <a:pt x="691" y="2882"/>
                    </a:cubicBezTo>
                    <a:cubicBezTo>
                      <a:pt x="667" y="2643"/>
                      <a:pt x="643" y="2405"/>
                      <a:pt x="631" y="2167"/>
                    </a:cubicBezTo>
                    <a:cubicBezTo>
                      <a:pt x="572" y="1453"/>
                      <a:pt x="464" y="715"/>
                      <a:pt x="48" y="95"/>
                    </a:cubicBezTo>
                    <a:cubicBezTo>
                      <a:pt x="36" y="72"/>
                      <a:pt x="36" y="24"/>
                      <a:pt x="60" y="12"/>
                    </a:cubicBezTo>
                    <a:cubicBezTo>
                      <a:pt x="95" y="0"/>
                      <a:pt x="131" y="0"/>
                      <a:pt x="143" y="24"/>
                    </a:cubicBezTo>
                    <a:cubicBezTo>
                      <a:pt x="584" y="667"/>
                      <a:pt x="679" y="1453"/>
                      <a:pt x="738" y="2155"/>
                    </a:cubicBezTo>
                    <a:cubicBezTo>
                      <a:pt x="762" y="2393"/>
                      <a:pt x="774" y="2632"/>
                      <a:pt x="798" y="2870"/>
                    </a:cubicBezTo>
                    <a:cubicBezTo>
                      <a:pt x="845" y="3358"/>
                      <a:pt x="881" y="3846"/>
                      <a:pt x="905" y="4358"/>
                    </a:cubicBezTo>
                    <a:cubicBezTo>
                      <a:pt x="941" y="4894"/>
                      <a:pt x="726" y="5382"/>
                      <a:pt x="524" y="5846"/>
                    </a:cubicBezTo>
                    <a:cubicBezTo>
                      <a:pt x="429" y="6049"/>
                      <a:pt x="345" y="6263"/>
                      <a:pt x="286" y="6465"/>
                    </a:cubicBezTo>
                    <a:cubicBezTo>
                      <a:pt x="155" y="6882"/>
                      <a:pt x="131" y="7227"/>
                      <a:pt x="214" y="7513"/>
                    </a:cubicBezTo>
                    <a:cubicBezTo>
                      <a:pt x="286" y="7811"/>
                      <a:pt x="512" y="8156"/>
                      <a:pt x="869" y="8251"/>
                    </a:cubicBezTo>
                    <a:cubicBezTo>
                      <a:pt x="893" y="8275"/>
                      <a:pt x="929" y="8299"/>
                      <a:pt x="905" y="8335"/>
                    </a:cubicBezTo>
                    <a:cubicBezTo>
                      <a:pt x="905" y="8370"/>
                      <a:pt x="881" y="8394"/>
                      <a:pt x="845" y="839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01" name="Google Shape;1901;p50"/>
              <p:cNvSpPr/>
              <p:nvPr/>
            </p:nvSpPr>
            <p:spPr>
              <a:xfrm>
                <a:off x="5735225" y="3712200"/>
                <a:ext cx="47350" cy="169975"/>
              </a:xfrm>
              <a:custGeom>
                <a:avLst/>
                <a:gdLst/>
                <a:ahLst/>
                <a:cxnLst/>
                <a:rect l="l" t="t" r="r" b="b"/>
                <a:pathLst>
                  <a:path w="1894" h="6799" extrusionOk="0">
                    <a:moveTo>
                      <a:pt x="929" y="6799"/>
                    </a:moveTo>
                    <a:cubicBezTo>
                      <a:pt x="917" y="6799"/>
                      <a:pt x="906" y="6799"/>
                      <a:pt x="894" y="6775"/>
                    </a:cubicBezTo>
                    <a:cubicBezTo>
                      <a:pt x="477" y="6334"/>
                      <a:pt x="24" y="5775"/>
                      <a:pt x="13" y="5120"/>
                    </a:cubicBezTo>
                    <a:cubicBezTo>
                      <a:pt x="1" y="4810"/>
                      <a:pt x="120" y="4501"/>
                      <a:pt x="334" y="4215"/>
                    </a:cubicBezTo>
                    <a:cubicBezTo>
                      <a:pt x="417" y="4132"/>
                      <a:pt x="489" y="4036"/>
                      <a:pt x="560" y="3965"/>
                    </a:cubicBezTo>
                    <a:cubicBezTo>
                      <a:pt x="691" y="3810"/>
                      <a:pt x="834" y="3667"/>
                      <a:pt x="929" y="3501"/>
                    </a:cubicBezTo>
                    <a:cubicBezTo>
                      <a:pt x="1191" y="3060"/>
                      <a:pt x="1144" y="2536"/>
                      <a:pt x="1096" y="2024"/>
                    </a:cubicBezTo>
                    <a:cubicBezTo>
                      <a:pt x="1084" y="1929"/>
                      <a:pt x="1084" y="1810"/>
                      <a:pt x="1072" y="1703"/>
                    </a:cubicBezTo>
                    <a:cubicBezTo>
                      <a:pt x="1036" y="1358"/>
                      <a:pt x="1084" y="1036"/>
                      <a:pt x="1167" y="750"/>
                    </a:cubicBezTo>
                    <a:cubicBezTo>
                      <a:pt x="1287" y="393"/>
                      <a:pt x="1513" y="119"/>
                      <a:pt x="1810" y="24"/>
                    </a:cubicBezTo>
                    <a:cubicBezTo>
                      <a:pt x="1846" y="0"/>
                      <a:pt x="1882" y="24"/>
                      <a:pt x="1882" y="60"/>
                    </a:cubicBezTo>
                    <a:cubicBezTo>
                      <a:pt x="1894" y="95"/>
                      <a:pt x="1882" y="143"/>
                      <a:pt x="1846" y="143"/>
                    </a:cubicBezTo>
                    <a:cubicBezTo>
                      <a:pt x="1584" y="226"/>
                      <a:pt x="1394" y="465"/>
                      <a:pt x="1287" y="774"/>
                    </a:cubicBezTo>
                    <a:cubicBezTo>
                      <a:pt x="1203" y="1048"/>
                      <a:pt x="1167" y="1346"/>
                      <a:pt x="1191" y="1691"/>
                    </a:cubicBezTo>
                    <a:cubicBezTo>
                      <a:pt x="1191" y="1786"/>
                      <a:pt x="1203" y="1905"/>
                      <a:pt x="1215" y="2012"/>
                    </a:cubicBezTo>
                    <a:cubicBezTo>
                      <a:pt x="1263" y="2536"/>
                      <a:pt x="1298" y="3084"/>
                      <a:pt x="1036" y="3560"/>
                    </a:cubicBezTo>
                    <a:cubicBezTo>
                      <a:pt x="929" y="3739"/>
                      <a:pt x="786" y="3894"/>
                      <a:pt x="655" y="4036"/>
                    </a:cubicBezTo>
                    <a:cubicBezTo>
                      <a:pt x="572" y="4132"/>
                      <a:pt x="501" y="4203"/>
                      <a:pt x="429" y="4286"/>
                    </a:cubicBezTo>
                    <a:cubicBezTo>
                      <a:pt x="215" y="4548"/>
                      <a:pt x="120" y="4822"/>
                      <a:pt x="132" y="5108"/>
                    </a:cubicBezTo>
                    <a:cubicBezTo>
                      <a:pt x="144" y="5739"/>
                      <a:pt x="572" y="6263"/>
                      <a:pt x="977" y="6692"/>
                    </a:cubicBezTo>
                    <a:cubicBezTo>
                      <a:pt x="1013" y="6715"/>
                      <a:pt x="989" y="6751"/>
                      <a:pt x="977" y="6775"/>
                    </a:cubicBezTo>
                    <a:cubicBezTo>
                      <a:pt x="965" y="6799"/>
                      <a:pt x="953" y="6799"/>
                      <a:pt x="929" y="679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02" name="Google Shape;1902;p50"/>
              <p:cNvSpPr/>
              <p:nvPr/>
            </p:nvSpPr>
            <p:spPr>
              <a:xfrm>
                <a:off x="5809950" y="3732125"/>
                <a:ext cx="30375" cy="162250"/>
              </a:xfrm>
              <a:custGeom>
                <a:avLst/>
                <a:gdLst/>
                <a:ahLst/>
                <a:cxnLst/>
                <a:rect l="l" t="t" r="r" b="b"/>
                <a:pathLst>
                  <a:path w="1215" h="6490" extrusionOk="0">
                    <a:moveTo>
                      <a:pt x="119" y="6490"/>
                    </a:moveTo>
                    <a:lnTo>
                      <a:pt x="83" y="6490"/>
                    </a:lnTo>
                    <a:cubicBezTo>
                      <a:pt x="60" y="6478"/>
                      <a:pt x="48" y="6430"/>
                      <a:pt x="60" y="6395"/>
                    </a:cubicBezTo>
                    <a:lnTo>
                      <a:pt x="834" y="4763"/>
                    </a:lnTo>
                    <a:cubicBezTo>
                      <a:pt x="953" y="4490"/>
                      <a:pt x="1072" y="4228"/>
                      <a:pt x="1084" y="3930"/>
                    </a:cubicBezTo>
                    <a:cubicBezTo>
                      <a:pt x="1095" y="3680"/>
                      <a:pt x="1012" y="3394"/>
                      <a:pt x="834" y="3120"/>
                    </a:cubicBezTo>
                    <a:cubicBezTo>
                      <a:pt x="762" y="2989"/>
                      <a:pt x="655" y="2870"/>
                      <a:pt x="560" y="2751"/>
                    </a:cubicBezTo>
                    <a:cubicBezTo>
                      <a:pt x="476" y="2632"/>
                      <a:pt x="381" y="2513"/>
                      <a:pt x="310" y="2394"/>
                    </a:cubicBezTo>
                    <a:cubicBezTo>
                      <a:pt x="119" y="2108"/>
                      <a:pt x="12" y="1799"/>
                      <a:pt x="12" y="1513"/>
                    </a:cubicBezTo>
                    <a:cubicBezTo>
                      <a:pt x="0" y="882"/>
                      <a:pt x="381" y="251"/>
                      <a:pt x="953" y="13"/>
                    </a:cubicBezTo>
                    <a:cubicBezTo>
                      <a:pt x="976" y="1"/>
                      <a:pt x="1024" y="13"/>
                      <a:pt x="1036" y="49"/>
                    </a:cubicBezTo>
                    <a:cubicBezTo>
                      <a:pt x="1048" y="72"/>
                      <a:pt x="1036" y="120"/>
                      <a:pt x="1012" y="132"/>
                    </a:cubicBezTo>
                    <a:cubicBezTo>
                      <a:pt x="488" y="358"/>
                      <a:pt x="131" y="942"/>
                      <a:pt x="143" y="1513"/>
                    </a:cubicBezTo>
                    <a:cubicBezTo>
                      <a:pt x="143" y="1787"/>
                      <a:pt x="250" y="2049"/>
                      <a:pt x="417" y="2323"/>
                    </a:cubicBezTo>
                    <a:cubicBezTo>
                      <a:pt x="488" y="2442"/>
                      <a:pt x="572" y="2561"/>
                      <a:pt x="667" y="2680"/>
                    </a:cubicBezTo>
                    <a:cubicBezTo>
                      <a:pt x="750" y="2799"/>
                      <a:pt x="845" y="2930"/>
                      <a:pt x="929" y="3061"/>
                    </a:cubicBezTo>
                    <a:cubicBezTo>
                      <a:pt x="1131" y="3359"/>
                      <a:pt x="1215" y="3656"/>
                      <a:pt x="1203" y="3954"/>
                    </a:cubicBezTo>
                    <a:cubicBezTo>
                      <a:pt x="1191" y="4275"/>
                      <a:pt x="1048" y="4573"/>
                      <a:pt x="929" y="4835"/>
                    </a:cubicBezTo>
                    <a:lnTo>
                      <a:pt x="155" y="6478"/>
                    </a:lnTo>
                    <a:cubicBezTo>
                      <a:pt x="179" y="6478"/>
                      <a:pt x="143" y="6490"/>
                      <a:pt x="119" y="649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03" name="Google Shape;1903;p50"/>
              <p:cNvSpPr/>
              <p:nvPr/>
            </p:nvSpPr>
            <p:spPr>
              <a:xfrm>
                <a:off x="5894775" y="3811325"/>
                <a:ext cx="151825" cy="135150"/>
              </a:xfrm>
              <a:custGeom>
                <a:avLst/>
                <a:gdLst/>
                <a:ahLst/>
                <a:cxnLst/>
                <a:rect l="l" t="t" r="r" b="b"/>
                <a:pathLst>
                  <a:path w="6073" h="5406" extrusionOk="0">
                    <a:moveTo>
                      <a:pt x="536" y="5405"/>
                    </a:moveTo>
                    <a:cubicBezTo>
                      <a:pt x="524" y="5405"/>
                      <a:pt x="489" y="5394"/>
                      <a:pt x="477" y="5370"/>
                    </a:cubicBezTo>
                    <a:cubicBezTo>
                      <a:pt x="0" y="4679"/>
                      <a:pt x="72" y="3703"/>
                      <a:pt x="620" y="3108"/>
                    </a:cubicBezTo>
                    <a:cubicBezTo>
                      <a:pt x="893" y="2810"/>
                      <a:pt x="1262" y="2607"/>
                      <a:pt x="1667" y="2512"/>
                    </a:cubicBezTo>
                    <a:cubicBezTo>
                      <a:pt x="1905" y="2453"/>
                      <a:pt x="2144" y="2488"/>
                      <a:pt x="2382" y="2500"/>
                    </a:cubicBezTo>
                    <a:cubicBezTo>
                      <a:pt x="2525" y="2512"/>
                      <a:pt x="2691" y="2536"/>
                      <a:pt x="2846" y="2512"/>
                    </a:cubicBezTo>
                    <a:cubicBezTo>
                      <a:pt x="3036" y="2500"/>
                      <a:pt x="3215" y="2429"/>
                      <a:pt x="3298" y="2298"/>
                    </a:cubicBezTo>
                    <a:cubicBezTo>
                      <a:pt x="3417" y="2143"/>
                      <a:pt x="3453" y="1953"/>
                      <a:pt x="3465" y="1774"/>
                    </a:cubicBezTo>
                    <a:cubicBezTo>
                      <a:pt x="3465" y="1715"/>
                      <a:pt x="3477" y="1643"/>
                      <a:pt x="3477" y="1584"/>
                    </a:cubicBezTo>
                    <a:cubicBezTo>
                      <a:pt x="3513" y="1238"/>
                      <a:pt x="3537" y="893"/>
                      <a:pt x="3763" y="631"/>
                    </a:cubicBezTo>
                    <a:cubicBezTo>
                      <a:pt x="4001" y="333"/>
                      <a:pt x="4382" y="119"/>
                      <a:pt x="4822" y="60"/>
                    </a:cubicBezTo>
                    <a:cubicBezTo>
                      <a:pt x="5203" y="0"/>
                      <a:pt x="5596" y="48"/>
                      <a:pt x="6013" y="95"/>
                    </a:cubicBezTo>
                    <a:cubicBezTo>
                      <a:pt x="6037" y="95"/>
                      <a:pt x="6073" y="119"/>
                      <a:pt x="6073" y="167"/>
                    </a:cubicBezTo>
                    <a:cubicBezTo>
                      <a:pt x="6073" y="191"/>
                      <a:pt x="6037" y="226"/>
                      <a:pt x="5989" y="226"/>
                    </a:cubicBezTo>
                    <a:cubicBezTo>
                      <a:pt x="5573" y="179"/>
                      <a:pt x="5203" y="131"/>
                      <a:pt x="4834" y="191"/>
                    </a:cubicBezTo>
                    <a:cubicBezTo>
                      <a:pt x="4430" y="250"/>
                      <a:pt x="4072" y="429"/>
                      <a:pt x="3846" y="714"/>
                    </a:cubicBezTo>
                    <a:cubicBezTo>
                      <a:pt x="3644" y="953"/>
                      <a:pt x="3620" y="1286"/>
                      <a:pt x="3596" y="1607"/>
                    </a:cubicBezTo>
                    <a:cubicBezTo>
                      <a:pt x="3596" y="1679"/>
                      <a:pt x="3584" y="1738"/>
                      <a:pt x="3584" y="1798"/>
                    </a:cubicBezTo>
                    <a:cubicBezTo>
                      <a:pt x="3548" y="2012"/>
                      <a:pt x="3525" y="2215"/>
                      <a:pt x="3394" y="2381"/>
                    </a:cubicBezTo>
                    <a:cubicBezTo>
                      <a:pt x="3275" y="2548"/>
                      <a:pt x="3060" y="2643"/>
                      <a:pt x="2822" y="2667"/>
                    </a:cubicBezTo>
                    <a:cubicBezTo>
                      <a:pt x="2667" y="2679"/>
                      <a:pt x="2501" y="2667"/>
                      <a:pt x="2334" y="2631"/>
                    </a:cubicBezTo>
                    <a:cubicBezTo>
                      <a:pt x="2096" y="2607"/>
                      <a:pt x="1870" y="2596"/>
                      <a:pt x="1667" y="2643"/>
                    </a:cubicBezTo>
                    <a:cubicBezTo>
                      <a:pt x="1298" y="2727"/>
                      <a:pt x="953" y="2917"/>
                      <a:pt x="703" y="3203"/>
                    </a:cubicBezTo>
                    <a:cubicBezTo>
                      <a:pt x="179" y="3750"/>
                      <a:pt x="119" y="4655"/>
                      <a:pt x="560" y="5310"/>
                    </a:cubicBezTo>
                    <a:cubicBezTo>
                      <a:pt x="572" y="5346"/>
                      <a:pt x="572" y="5394"/>
                      <a:pt x="548" y="5405"/>
                    </a:cubicBezTo>
                    <a:cubicBezTo>
                      <a:pt x="560" y="5394"/>
                      <a:pt x="548" y="5405"/>
                      <a:pt x="536" y="540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04" name="Google Shape;1904;p50"/>
              <p:cNvSpPr/>
              <p:nvPr/>
            </p:nvSpPr>
            <p:spPr>
              <a:xfrm>
                <a:off x="5881375" y="3936325"/>
                <a:ext cx="223875" cy="50925"/>
              </a:xfrm>
              <a:custGeom>
                <a:avLst/>
                <a:gdLst/>
                <a:ahLst/>
                <a:cxnLst/>
                <a:rect l="l" t="t" r="r" b="b"/>
                <a:pathLst>
                  <a:path w="8955" h="2037" extrusionOk="0">
                    <a:moveTo>
                      <a:pt x="108" y="2037"/>
                    </a:moveTo>
                    <a:cubicBezTo>
                      <a:pt x="72" y="2037"/>
                      <a:pt x="48" y="2013"/>
                      <a:pt x="48" y="1977"/>
                    </a:cubicBezTo>
                    <a:cubicBezTo>
                      <a:pt x="1" y="1501"/>
                      <a:pt x="358" y="1084"/>
                      <a:pt x="727" y="894"/>
                    </a:cubicBezTo>
                    <a:cubicBezTo>
                      <a:pt x="1072" y="715"/>
                      <a:pt x="1501" y="667"/>
                      <a:pt x="2025" y="775"/>
                    </a:cubicBezTo>
                    <a:cubicBezTo>
                      <a:pt x="2275" y="822"/>
                      <a:pt x="2549" y="894"/>
                      <a:pt x="2787" y="965"/>
                    </a:cubicBezTo>
                    <a:cubicBezTo>
                      <a:pt x="2941" y="1013"/>
                      <a:pt x="3108" y="1060"/>
                      <a:pt x="3263" y="1108"/>
                    </a:cubicBezTo>
                    <a:cubicBezTo>
                      <a:pt x="3763" y="1227"/>
                      <a:pt x="4156" y="1239"/>
                      <a:pt x="4489" y="1167"/>
                    </a:cubicBezTo>
                    <a:cubicBezTo>
                      <a:pt x="4704" y="1108"/>
                      <a:pt x="4882" y="1013"/>
                      <a:pt x="5025" y="882"/>
                    </a:cubicBezTo>
                    <a:cubicBezTo>
                      <a:pt x="5120" y="810"/>
                      <a:pt x="5216" y="703"/>
                      <a:pt x="5299" y="608"/>
                    </a:cubicBezTo>
                    <a:lnTo>
                      <a:pt x="5477" y="429"/>
                    </a:lnTo>
                    <a:cubicBezTo>
                      <a:pt x="5680" y="239"/>
                      <a:pt x="5858" y="132"/>
                      <a:pt x="6061" y="96"/>
                    </a:cubicBezTo>
                    <a:cubicBezTo>
                      <a:pt x="6251" y="48"/>
                      <a:pt x="6466" y="60"/>
                      <a:pt x="6728" y="132"/>
                    </a:cubicBezTo>
                    <a:cubicBezTo>
                      <a:pt x="6906" y="191"/>
                      <a:pt x="7085" y="274"/>
                      <a:pt x="7252" y="346"/>
                    </a:cubicBezTo>
                    <a:cubicBezTo>
                      <a:pt x="7466" y="453"/>
                      <a:pt x="7680" y="548"/>
                      <a:pt x="7918" y="584"/>
                    </a:cubicBezTo>
                    <a:cubicBezTo>
                      <a:pt x="8121" y="632"/>
                      <a:pt x="8335" y="596"/>
                      <a:pt x="8502" y="513"/>
                    </a:cubicBezTo>
                    <a:cubicBezTo>
                      <a:pt x="8645" y="429"/>
                      <a:pt x="8823" y="274"/>
                      <a:pt x="8835" y="60"/>
                    </a:cubicBezTo>
                    <a:cubicBezTo>
                      <a:pt x="8835" y="36"/>
                      <a:pt x="8871" y="1"/>
                      <a:pt x="8895" y="1"/>
                    </a:cubicBezTo>
                    <a:lnTo>
                      <a:pt x="8895" y="1"/>
                    </a:lnTo>
                    <a:cubicBezTo>
                      <a:pt x="8930" y="1"/>
                      <a:pt x="8954" y="36"/>
                      <a:pt x="8954" y="72"/>
                    </a:cubicBezTo>
                    <a:cubicBezTo>
                      <a:pt x="8942" y="298"/>
                      <a:pt x="8776" y="513"/>
                      <a:pt x="8561" y="608"/>
                    </a:cubicBezTo>
                    <a:cubicBezTo>
                      <a:pt x="8359" y="715"/>
                      <a:pt x="8121" y="751"/>
                      <a:pt x="7883" y="703"/>
                    </a:cubicBezTo>
                    <a:cubicBezTo>
                      <a:pt x="7633" y="655"/>
                      <a:pt x="7406" y="548"/>
                      <a:pt x="7192" y="453"/>
                    </a:cubicBezTo>
                    <a:cubicBezTo>
                      <a:pt x="7025" y="370"/>
                      <a:pt x="6859" y="298"/>
                      <a:pt x="6680" y="239"/>
                    </a:cubicBezTo>
                    <a:cubicBezTo>
                      <a:pt x="6454" y="167"/>
                      <a:pt x="6251" y="155"/>
                      <a:pt x="6085" y="191"/>
                    </a:cubicBezTo>
                    <a:cubicBezTo>
                      <a:pt x="5918" y="227"/>
                      <a:pt x="5763" y="334"/>
                      <a:pt x="5561" y="513"/>
                    </a:cubicBezTo>
                    <a:lnTo>
                      <a:pt x="5382" y="691"/>
                    </a:lnTo>
                    <a:cubicBezTo>
                      <a:pt x="5299" y="775"/>
                      <a:pt x="5204" y="882"/>
                      <a:pt x="5096" y="953"/>
                    </a:cubicBezTo>
                    <a:cubicBezTo>
                      <a:pt x="4942" y="1084"/>
                      <a:pt x="4727" y="1203"/>
                      <a:pt x="4501" y="1263"/>
                    </a:cubicBezTo>
                    <a:cubicBezTo>
                      <a:pt x="4132" y="1358"/>
                      <a:pt x="3715" y="1346"/>
                      <a:pt x="3191" y="1203"/>
                    </a:cubicBezTo>
                    <a:lnTo>
                      <a:pt x="2703" y="1072"/>
                    </a:lnTo>
                    <a:cubicBezTo>
                      <a:pt x="2465" y="1001"/>
                      <a:pt x="2215" y="929"/>
                      <a:pt x="1965" y="882"/>
                    </a:cubicBezTo>
                    <a:cubicBezTo>
                      <a:pt x="1453" y="786"/>
                      <a:pt x="1072" y="822"/>
                      <a:pt x="763" y="1001"/>
                    </a:cubicBezTo>
                    <a:cubicBezTo>
                      <a:pt x="417" y="1179"/>
                      <a:pt x="84" y="1537"/>
                      <a:pt x="132" y="1965"/>
                    </a:cubicBezTo>
                    <a:cubicBezTo>
                      <a:pt x="167" y="2013"/>
                      <a:pt x="132" y="2037"/>
                      <a:pt x="108" y="203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05" name="Google Shape;1905;p50"/>
              <p:cNvSpPr/>
              <p:nvPr/>
            </p:nvSpPr>
            <p:spPr>
              <a:xfrm>
                <a:off x="5926325" y="4000025"/>
                <a:ext cx="199450" cy="65200"/>
              </a:xfrm>
              <a:custGeom>
                <a:avLst/>
                <a:gdLst/>
                <a:ahLst/>
                <a:cxnLst/>
                <a:rect l="l" t="t" r="r" b="b"/>
                <a:pathLst>
                  <a:path w="7978" h="2608" extrusionOk="0">
                    <a:moveTo>
                      <a:pt x="7728" y="2608"/>
                    </a:moveTo>
                    <a:cubicBezTo>
                      <a:pt x="7573" y="2608"/>
                      <a:pt x="7430" y="2560"/>
                      <a:pt x="7263" y="2453"/>
                    </a:cubicBezTo>
                    <a:cubicBezTo>
                      <a:pt x="7097" y="2346"/>
                      <a:pt x="6954" y="2215"/>
                      <a:pt x="6823" y="2037"/>
                    </a:cubicBezTo>
                    <a:cubicBezTo>
                      <a:pt x="6787" y="1989"/>
                      <a:pt x="6739" y="1953"/>
                      <a:pt x="6716" y="1906"/>
                    </a:cubicBezTo>
                    <a:cubicBezTo>
                      <a:pt x="6525" y="1632"/>
                      <a:pt x="6311" y="1370"/>
                      <a:pt x="6001" y="1275"/>
                    </a:cubicBezTo>
                    <a:cubicBezTo>
                      <a:pt x="5644" y="1179"/>
                      <a:pt x="5287" y="1394"/>
                      <a:pt x="4977" y="1620"/>
                    </a:cubicBezTo>
                    <a:cubicBezTo>
                      <a:pt x="4930" y="1656"/>
                      <a:pt x="4894" y="1679"/>
                      <a:pt x="4858" y="1715"/>
                    </a:cubicBezTo>
                    <a:cubicBezTo>
                      <a:pt x="4572" y="1906"/>
                      <a:pt x="4239" y="2132"/>
                      <a:pt x="3870" y="2108"/>
                    </a:cubicBezTo>
                    <a:cubicBezTo>
                      <a:pt x="3513" y="2096"/>
                      <a:pt x="3203" y="1846"/>
                      <a:pt x="2929" y="1370"/>
                    </a:cubicBezTo>
                    <a:cubicBezTo>
                      <a:pt x="2894" y="1298"/>
                      <a:pt x="2858" y="1239"/>
                      <a:pt x="2834" y="1155"/>
                    </a:cubicBezTo>
                    <a:cubicBezTo>
                      <a:pt x="2679" y="894"/>
                      <a:pt x="2548" y="608"/>
                      <a:pt x="2298" y="417"/>
                    </a:cubicBezTo>
                    <a:cubicBezTo>
                      <a:pt x="2013" y="203"/>
                      <a:pt x="1620" y="120"/>
                      <a:pt x="1203" y="167"/>
                    </a:cubicBezTo>
                    <a:cubicBezTo>
                      <a:pt x="834" y="203"/>
                      <a:pt x="477" y="322"/>
                      <a:pt x="96" y="477"/>
                    </a:cubicBezTo>
                    <a:cubicBezTo>
                      <a:pt x="60" y="489"/>
                      <a:pt x="12" y="477"/>
                      <a:pt x="12" y="441"/>
                    </a:cubicBezTo>
                    <a:cubicBezTo>
                      <a:pt x="0" y="417"/>
                      <a:pt x="12" y="370"/>
                      <a:pt x="48" y="370"/>
                    </a:cubicBezTo>
                    <a:cubicBezTo>
                      <a:pt x="453" y="227"/>
                      <a:pt x="810" y="84"/>
                      <a:pt x="1203" y="48"/>
                    </a:cubicBezTo>
                    <a:cubicBezTo>
                      <a:pt x="1667" y="1"/>
                      <a:pt x="2084" y="84"/>
                      <a:pt x="2382" y="310"/>
                    </a:cubicBezTo>
                    <a:cubicBezTo>
                      <a:pt x="2656" y="501"/>
                      <a:pt x="2810" y="798"/>
                      <a:pt x="2965" y="1096"/>
                    </a:cubicBezTo>
                    <a:cubicBezTo>
                      <a:pt x="2989" y="1167"/>
                      <a:pt x="3037" y="1227"/>
                      <a:pt x="3072" y="1310"/>
                    </a:cubicBezTo>
                    <a:cubicBezTo>
                      <a:pt x="3310" y="1739"/>
                      <a:pt x="3584" y="1977"/>
                      <a:pt x="3906" y="1989"/>
                    </a:cubicBezTo>
                    <a:lnTo>
                      <a:pt x="3930" y="1989"/>
                    </a:lnTo>
                    <a:cubicBezTo>
                      <a:pt x="4263" y="1989"/>
                      <a:pt x="4525" y="1798"/>
                      <a:pt x="4799" y="1608"/>
                    </a:cubicBezTo>
                    <a:cubicBezTo>
                      <a:pt x="4834" y="1572"/>
                      <a:pt x="4870" y="1548"/>
                      <a:pt x="4918" y="1513"/>
                    </a:cubicBezTo>
                    <a:cubicBezTo>
                      <a:pt x="5239" y="1275"/>
                      <a:pt x="5632" y="1036"/>
                      <a:pt x="6061" y="1155"/>
                    </a:cubicBezTo>
                    <a:cubicBezTo>
                      <a:pt x="6418" y="1263"/>
                      <a:pt x="6644" y="1548"/>
                      <a:pt x="6847" y="1822"/>
                    </a:cubicBezTo>
                    <a:cubicBezTo>
                      <a:pt x="6882" y="1870"/>
                      <a:pt x="6918" y="1917"/>
                      <a:pt x="6954" y="1965"/>
                    </a:cubicBezTo>
                    <a:cubicBezTo>
                      <a:pt x="7085" y="2120"/>
                      <a:pt x="7216" y="2263"/>
                      <a:pt x="7370" y="2346"/>
                    </a:cubicBezTo>
                    <a:cubicBezTo>
                      <a:pt x="7478" y="2406"/>
                      <a:pt x="7680" y="2513"/>
                      <a:pt x="7894" y="2453"/>
                    </a:cubicBezTo>
                    <a:cubicBezTo>
                      <a:pt x="7918" y="2441"/>
                      <a:pt x="7966" y="2465"/>
                      <a:pt x="7966" y="2501"/>
                    </a:cubicBezTo>
                    <a:cubicBezTo>
                      <a:pt x="7978" y="2525"/>
                      <a:pt x="7954" y="2572"/>
                      <a:pt x="7918" y="2572"/>
                    </a:cubicBezTo>
                    <a:cubicBezTo>
                      <a:pt x="7847" y="2608"/>
                      <a:pt x="7787" y="2608"/>
                      <a:pt x="7728" y="260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06" name="Google Shape;1906;p50"/>
              <p:cNvSpPr/>
              <p:nvPr/>
            </p:nvSpPr>
            <p:spPr>
              <a:xfrm>
                <a:off x="5770350" y="4021450"/>
                <a:ext cx="163725" cy="159275"/>
              </a:xfrm>
              <a:custGeom>
                <a:avLst/>
                <a:gdLst/>
                <a:ahLst/>
                <a:cxnLst/>
                <a:rect l="l" t="t" r="r" b="b"/>
                <a:pathLst>
                  <a:path w="6549" h="6371" extrusionOk="0">
                    <a:moveTo>
                      <a:pt x="6478" y="6371"/>
                    </a:moveTo>
                    <a:cubicBezTo>
                      <a:pt x="6454" y="6371"/>
                      <a:pt x="6418" y="6359"/>
                      <a:pt x="6418" y="6335"/>
                    </a:cubicBezTo>
                    <a:cubicBezTo>
                      <a:pt x="6216" y="5573"/>
                      <a:pt x="5704" y="4859"/>
                      <a:pt x="5025" y="4382"/>
                    </a:cubicBezTo>
                    <a:cubicBezTo>
                      <a:pt x="4680" y="4144"/>
                      <a:pt x="4311" y="3977"/>
                      <a:pt x="3918" y="3870"/>
                    </a:cubicBezTo>
                    <a:cubicBezTo>
                      <a:pt x="3632" y="3799"/>
                      <a:pt x="3334" y="3775"/>
                      <a:pt x="3037" y="3751"/>
                    </a:cubicBezTo>
                    <a:cubicBezTo>
                      <a:pt x="2918" y="3739"/>
                      <a:pt x="2799" y="3739"/>
                      <a:pt x="2679" y="3727"/>
                    </a:cubicBezTo>
                    <a:cubicBezTo>
                      <a:pt x="2322" y="3692"/>
                      <a:pt x="1834" y="3573"/>
                      <a:pt x="1536" y="3192"/>
                    </a:cubicBezTo>
                    <a:cubicBezTo>
                      <a:pt x="1298" y="2882"/>
                      <a:pt x="1322" y="2489"/>
                      <a:pt x="1346" y="2144"/>
                    </a:cubicBezTo>
                    <a:cubicBezTo>
                      <a:pt x="1346" y="2072"/>
                      <a:pt x="1358" y="2013"/>
                      <a:pt x="1358" y="1953"/>
                    </a:cubicBezTo>
                    <a:cubicBezTo>
                      <a:pt x="1406" y="1156"/>
                      <a:pt x="834" y="346"/>
                      <a:pt x="60" y="120"/>
                    </a:cubicBezTo>
                    <a:cubicBezTo>
                      <a:pt x="36" y="108"/>
                      <a:pt x="1" y="84"/>
                      <a:pt x="12" y="48"/>
                    </a:cubicBezTo>
                    <a:cubicBezTo>
                      <a:pt x="36" y="25"/>
                      <a:pt x="60" y="1"/>
                      <a:pt x="96" y="1"/>
                    </a:cubicBezTo>
                    <a:cubicBezTo>
                      <a:pt x="929" y="239"/>
                      <a:pt x="1536" y="1108"/>
                      <a:pt x="1477" y="1953"/>
                    </a:cubicBezTo>
                    <a:cubicBezTo>
                      <a:pt x="1477" y="2013"/>
                      <a:pt x="1465" y="2084"/>
                      <a:pt x="1465" y="2168"/>
                    </a:cubicBezTo>
                    <a:cubicBezTo>
                      <a:pt x="1429" y="2501"/>
                      <a:pt x="1406" y="2846"/>
                      <a:pt x="1620" y="3120"/>
                    </a:cubicBezTo>
                    <a:cubicBezTo>
                      <a:pt x="1894" y="3454"/>
                      <a:pt x="2358" y="3561"/>
                      <a:pt x="2679" y="3608"/>
                    </a:cubicBezTo>
                    <a:cubicBezTo>
                      <a:pt x="2799" y="3620"/>
                      <a:pt x="2918" y="3620"/>
                      <a:pt x="3037" y="3632"/>
                    </a:cubicBezTo>
                    <a:cubicBezTo>
                      <a:pt x="3334" y="3656"/>
                      <a:pt x="3632" y="3680"/>
                      <a:pt x="3930" y="3751"/>
                    </a:cubicBezTo>
                    <a:cubicBezTo>
                      <a:pt x="4346" y="3858"/>
                      <a:pt x="4739" y="4037"/>
                      <a:pt x="5073" y="4275"/>
                    </a:cubicBezTo>
                    <a:cubicBezTo>
                      <a:pt x="5787" y="4763"/>
                      <a:pt x="6311" y="5501"/>
                      <a:pt x="6537" y="6287"/>
                    </a:cubicBezTo>
                    <a:cubicBezTo>
                      <a:pt x="6549" y="6311"/>
                      <a:pt x="6525" y="6359"/>
                      <a:pt x="6489" y="635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07" name="Google Shape;1907;p50"/>
              <p:cNvSpPr/>
              <p:nvPr/>
            </p:nvSpPr>
            <p:spPr>
              <a:xfrm>
                <a:off x="5845650" y="4007775"/>
                <a:ext cx="188750" cy="126525"/>
              </a:xfrm>
              <a:custGeom>
                <a:avLst/>
                <a:gdLst/>
                <a:ahLst/>
                <a:cxnLst/>
                <a:rect l="l" t="t" r="r" b="b"/>
                <a:pathLst>
                  <a:path w="7550" h="5061" extrusionOk="0">
                    <a:moveTo>
                      <a:pt x="7466" y="5060"/>
                    </a:moveTo>
                    <a:cubicBezTo>
                      <a:pt x="7442" y="5060"/>
                      <a:pt x="7430" y="5048"/>
                      <a:pt x="7407" y="5013"/>
                    </a:cubicBezTo>
                    <a:cubicBezTo>
                      <a:pt x="7347" y="4858"/>
                      <a:pt x="7192" y="4715"/>
                      <a:pt x="6966" y="4644"/>
                    </a:cubicBezTo>
                    <a:cubicBezTo>
                      <a:pt x="6787" y="4584"/>
                      <a:pt x="6597" y="4584"/>
                      <a:pt x="6359" y="4632"/>
                    </a:cubicBezTo>
                    <a:cubicBezTo>
                      <a:pt x="6240" y="4655"/>
                      <a:pt x="6121" y="4691"/>
                      <a:pt x="6014" y="4715"/>
                    </a:cubicBezTo>
                    <a:cubicBezTo>
                      <a:pt x="5704" y="4810"/>
                      <a:pt x="5382" y="4894"/>
                      <a:pt x="5061" y="4822"/>
                    </a:cubicBezTo>
                    <a:cubicBezTo>
                      <a:pt x="4811" y="4775"/>
                      <a:pt x="4597" y="4632"/>
                      <a:pt x="4490" y="4441"/>
                    </a:cubicBezTo>
                    <a:cubicBezTo>
                      <a:pt x="4394" y="4239"/>
                      <a:pt x="4394" y="4024"/>
                      <a:pt x="4394" y="3810"/>
                    </a:cubicBezTo>
                    <a:lnTo>
                      <a:pt x="4394" y="3739"/>
                    </a:lnTo>
                    <a:cubicBezTo>
                      <a:pt x="4394" y="3524"/>
                      <a:pt x="4394" y="3322"/>
                      <a:pt x="4287" y="3167"/>
                    </a:cubicBezTo>
                    <a:cubicBezTo>
                      <a:pt x="4168" y="2977"/>
                      <a:pt x="3894" y="2953"/>
                      <a:pt x="3763" y="2953"/>
                    </a:cubicBezTo>
                    <a:lnTo>
                      <a:pt x="3513" y="2953"/>
                    </a:lnTo>
                    <a:cubicBezTo>
                      <a:pt x="3370" y="2953"/>
                      <a:pt x="3239" y="2953"/>
                      <a:pt x="3096" y="2929"/>
                    </a:cubicBezTo>
                    <a:cubicBezTo>
                      <a:pt x="2858" y="2917"/>
                      <a:pt x="2632" y="2786"/>
                      <a:pt x="2501" y="2596"/>
                    </a:cubicBezTo>
                    <a:cubicBezTo>
                      <a:pt x="2323" y="2334"/>
                      <a:pt x="2239" y="2024"/>
                      <a:pt x="2192" y="1738"/>
                    </a:cubicBezTo>
                    <a:cubicBezTo>
                      <a:pt x="2156" y="1607"/>
                      <a:pt x="2132" y="1476"/>
                      <a:pt x="2084" y="1346"/>
                    </a:cubicBezTo>
                    <a:cubicBezTo>
                      <a:pt x="1977" y="953"/>
                      <a:pt x="1715" y="607"/>
                      <a:pt x="1322" y="405"/>
                    </a:cubicBezTo>
                    <a:cubicBezTo>
                      <a:pt x="941" y="179"/>
                      <a:pt x="477" y="131"/>
                      <a:pt x="84" y="250"/>
                    </a:cubicBezTo>
                    <a:cubicBezTo>
                      <a:pt x="60" y="274"/>
                      <a:pt x="13" y="238"/>
                      <a:pt x="13" y="214"/>
                    </a:cubicBezTo>
                    <a:cubicBezTo>
                      <a:pt x="1" y="179"/>
                      <a:pt x="25" y="131"/>
                      <a:pt x="60" y="131"/>
                    </a:cubicBezTo>
                    <a:cubicBezTo>
                      <a:pt x="489" y="0"/>
                      <a:pt x="965" y="60"/>
                      <a:pt x="1394" y="298"/>
                    </a:cubicBezTo>
                    <a:cubicBezTo>
                      <a:pt x="1799" y="524"/>
                      <a:pt x="2096" y="893"/>
                      <a:pt x="2215" y="1310"/>
                    </a:cubicBezTo>
                    <a:cubicBezTo>
                      <a:pt x="2263" y="1441"/>
                      <a:pt x="2287" y="1584"/>
                      <a:pt x="2323" y="1715"/>
                    </a:cubicBezTo>
                    <a:cubicBezTo>
                      <a:pt x="2382" y="2012"/>
                      <a:pt x="2454" y="2274"/>
                      <a:pt x="2620" y="2512"/>
                    </a:cubicBezTo>
                    <a:cubicBezTo>
                      <a:pt x="2739" y="2679"/>
                      <a:pt x="2918" y="2786"/>
                      <a:pt x="3120" y="2798"/>
                    </a:cubicBezTo>
                    <a:cubicBezTo>
                      <a:pt x="3263" y="2810"/>
                      <a:pt x="3382" y="2810"/>
                      <a:pt x="3513" y="2810"/>
                    </a:cubicBezTo>
                    <a:lnTo>
                      <a:pt x="3763" y="2810"/>
                    </a:lnTo>
                    <a:cubicBezTo>
                      <a:pt x="4049" y="2810"/>
                      <a:pt x="4275" y="2917"/>
                      <a:pt x="4394" y="3096"/>
                    </a:cubicBezTo>
                    <a:cubicBezTo>
                      <a:pt x="4525" y="3286"/>
                      <a:pt x="4525" y="3524"/>
                      <a:pt x="4525" y="3739"/>
                    </a:cubicBezTo>
                    <a:lnTo>
                      <a:pt x="4525" y="3810"/>
                    </a:lnTo>
                    <a:cubicBezTo>
                      <a:pt x="4525" y="4001"/>
                      <a:pt x="4525" y="4203"/>
                      <a:pt x="4609" y="4382"/>
                    </a:cubicBezTo>
                    <a:cubicBezTo>
                      <a:pt x="4704" y="4536"/>
                      <a:pt x="4871" y="4655"/>
                      <a:pt x="5085" y="4703"/>
                    </a:cubicBezTo>
                    <a:cubicBezTo>
                      <a:pt x="5382" y="4775"/>
                      <a:pt x="5680" y="4691"/>
                      <a:pt x="5978" y="4596"/>
                    </a:cubicBezTo>
                    <a:lnTo>
                      <a:pt x="6335" y="4513"/>
                    </a:lnTo>
                    <a:cubicBezTo>
                      <a:pt x="6609" y="4453"/>
                      <a:pt x="6835" y="4465"/>
                      <a:pt x="7014" y="4524"/>
                    </a:cubicBezTo>
                    <a:cubicBezTo>
                      <a:pt x="7264" y="4596"/>
                      <a:pt x="7454" y="4763"/>
                      <a:pt x="7526" y="4977"/>
                    </a:cubicBezTo>
                    <a:cubicBezTo>
                      <a:pt x="7549" y="5001"/>
                      <a:pt x="7526" y="5048"/>
                      <a:pt x="7490" y="504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08" name="Google Shape;1908;p50"/>
              <p:cNvSpPr/>
              <p:nvPr/>
            </p:nvSpPr>
            <p:spPr>
              <a:xfrm>
                <a:off x="5576575" y="4030975"/>
                <a:ext cx="116125" cy="139025"/>
              </a:xfrm>
              <a:custGeom>
                <a:avLst/>
                <a:gdLst/>
                <a:ahLst/>
                <a:cxnLst/>
                <a:rect l="l" t="t" r="r" b="b"/>
                <a:pathLst>
                  <a:path w="4645" h="5561" extrusionOk="0">
                    <a:moveTo>
                      <a:pt x="608" y="5561"/>
                    </a:moveTo>
                    <a:cubicBezTo>
                      <a:pt x="572" y="5561"/>
                      <a:pt x="536" y="5537"/>
                      <a:pt x="536" y="5501"/>
                    </a:cubicBezTo>
                    <a:cubicBezTo>
                      <a:pt x="536" y="5478"/>
                      <a:pt x="572" y="5442"/>
                      <a:pt x="596" y="5442"/>
                    </a:cubicBezTo>
                    <a:lnTo>
                      <a:pt x="596" y="5442"/>
                    </a:lnTo>
                    <a:cubicBezTo>
                      <a:pt x="763" y="5442"/>
                      <a:pt x="882" y="5299"/>
                      <a:pt x="929" y="5144"/>
                    </a:cubicBezTo>
                    <a:cubicBezTo>
                      <a:pt x="965" y="5001"/>
                      <a:pt x="941" y="4823"/>
                      <a:pt x="846" y="4668"/>
                    </a:cubicBezTo>
                    <a:cubicBezTo>
                      <a:pt x="763" y="4525"/>
                      <a:pt x="655" y="4418"/>
                      <a:pt x="536" y="4287"/>
                    </a:cubicBezTo>
                    <a:cubicBezTo>
                      <a:pt x="405" y="4132"/>
                      <a:pt x="251" y="3989"/>
                      <a:pt x="155" y="3787"/>
                    </a:cubicBezTo>
                    <a:cubicBezTo>
                      <a:pt x="96" y="3668"/>
                      <a:pt x="1" y="3430"/>
                      <a:pt x="108" y="3192"/>
                    </a:cubicBezTo>
                    <a:cubicBezTo>
                      <a:pt x="179" y="2989"/>
                      <a:pt x="394" y="2858"/>
                      <a:pt x="536" y="2799"/>
                    </a:cubicBezTo>
                    <a:cubicBezTo>
                      <a:pt x="644" y="2739"/>
                      <a:pt x="763" y="2704"/>
                      <a:pt x="882" y="2656"/>
                    </a:cubicBezTo>
                    <a:cubicBezTo>
                      <a:pt x="1120" y="2573"/>
                      <a:pt x="1346" y="2501"/>
                      <a:pt x="1501" y="2334"/>
                    </a:cubicBezTo>
                    <a:cubicBezTo>
                      <a:pt x="1667" y="2156"/>
                      <a:pt x="1667" y="1918"/>
                      <a:pt x="1667" y="1680"/>
                    </a:cubicBezTo>
                    <a:cubicBezTo>
                      <a:pt x="1667" y="1561"/>
                      <a:pt x="1667" y="1430"/>
                      <a:pt x="1703" y="1310"/>
                    </a:cubicBezTo>
                    <a:cubicBezTo>
                      <a:pt x="1763" y="953"/>
                      <a:pt x="2013" y="620"/>
                      <a:pt x="2370" y="394"/>
                    </a:cubicBezTo>
                    <a:cubicBezTo>
                      <a:pt x="3025" y="1"/>
                      <a:pt x="3787" y="84"/>
                      <a:pt x="4585" y="215"/>
                    </a:cubicBezTo>
                    <a:cubicBezTo>
                      <a:pt x="4620" y="215"/>
                      <a:pt x="4644" y="263"/>
                      <a:pt x="4644" y="298"/>
                    </a:cubicBezTo>
                    <a:cubicBezTo>
                      <a:pt x="4644" y="322"/>
                      <a:pt x="4596" y="358"/>
                      <a:pt x="4573" y="358"/>
                    </a:cubicBezTo>
                    <a:cubicBezTo>
                      <a:pt x="3799" y="215"/>
                      <a:pt x="3049" y="144"/>
                      <a:pt x="2441" y="513"/>
                    </a:cubicBezTo>
                    <a:cubicBezTo>
                      <a:pt x="2096" y="727"/>
                      <a:pt x="1882" y="1025"/>
                      <a:pt x="1834" y="1346"/>
                    </a:cubicBezTo>
                    <a:cubicBezTo>
                      <a:pt x="1822" y="1465"/>
                      <a:pt x="1822" y="1572"/>
                      <a:pt x="1822" y="1703"/>
                    </a:cubicBezTo>
                    <a:cubicBezTo>
                      <a:pt x="1822" y="1977"/>
                      <a:pt x="1822" y="2239"/>
                      <a:pt x="1608" y="2453"/>
                    </a:cubicBezTo>
                    <a:cubicBezTo>
                      <a:pt x="1417" y="2644"/>
                      <a:pt x="1167" y="2739"/>
                      <a:pt x="929" y="2823"/>
                    </a:cubicBezTo>
                    <a:cubicBezTo>
                      <a:pt x="810" y="2870"/>
                      <a:pt x="703" y="2894"/>
                      <a:pt x="596" y="2954"/>
                    </a:cubicBezTo>
                    <a:cubicBezTo>
                      <a:pt x="465" y="3013"/>
                      <a:pt x="298" y="3120"/>
                      <a:pt x="239" y="3299"/>
                    </a:cubicBezTo>
                    <a:cubicBezTo>
                      <a:pt x="167" y="3477"/>
                      <a:pt x="239" y="3680"/>
                      <a:pt x="286" y="3787"/>
                    </a:cubicBezTo>
                    <a:cubicBezTo>
                      <a:pt x="370" y="3966"/>
                      <a:pt x="513" y="4097"/>
                      <a:pt x="644" y="4251"/>
                    </a:cubicBezTo>
                    <a:cubicBezTo>
                      <a:pt x="763" y="4370"/>
                      <a:pt x="882" y="4501"/>
                      <a:pt x="989" y="4656"/>
                    </a:cubicBezTo>
                    <a:cubicBezTo>
                      <a:pt x="1108" y="4847"/>
                      <a:pt x="1132" y="5061"/>
                      <a:pt x="1072" y="5228"/>
                    </a:cubicBezTo>
                    <a:cubicBezTo>
                      <a:pt x="1001" y="5371"/>
                      <a:pt x="834" y="5561"/>
                      <a:pt x="608" y="556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09" name="Google Shape;1909;p50"/>
              <p:cNvSpPr/>
              <p:nvPr/>
            </p:nvSpPr>
            <p:spPr>
              <a:xfrm>
                <a:off x="5591450" y="3969675"/>
                <a:ext cx="200350" cy="40800"/>
              </a:xfrm>
              <a:custGeom>
                <a:avLst/>
                <a:gdLst/>
                <a:ahLst/>
                <a:cxnLst/>
                <a:rect l="l" t="t" r="r" b="b"/>
                <a:pathLst>
                  <a:path w="8014" h="1632" extrusionOk="0">
                    <a:moveTo>
                      <a:pt x="7871" y="1631"/>
                    </a:moveTo>
                    <a:cubicBezTo>
                      <a:pt x="7133" y="1631"/>
                      <a:pt x="6526" y="1238"/>
                      <a:pt x="5942" y="869"/>
                    </a:cubicBezTo>
                    <a:cubicBezTo>
                      <a:pt x="5371" y="512"/>
                      <a:pt x="4775" y="143"/>
                      <a:pt x="4097" y="131"/>
                    </a:cubicBezTo>
                    <a:cubicBezTo>
                      <a:pt x="3739" y="107"/>
                      <a:pt x="3430" y="262"/>
                      <a:pt x="3085" y="405"/>
                    </a:cubicBezTo>
                    <a:cubicBezTo>
                      <a:pt x="2775" y="560"/>
                      <a:pt x="2442" y="703"/>
                      <a:pt x="2085" y="703"/>
                    </a:cubicBezTo>
                    <a:lnTo>
                      <a:pt x="2085" y="703"/>
                    </a:lnTo>
                    <a:cubicBezTo>
                      <a:pt x="1823" y="703"/>
                      <a:pt x="1584" y="619"/>
                      <a:pt x="1346" y="524"/>
                    </a:cubicBezTo>
                    <a:cubicBezTo>
                      <a:pt x="1251" y="500"/>
                      <a:pt x="1144" y="453"/>
                      <a:pt x="1061" y="417"/>
                    </a:cubicBezTo>
                    <a:cubicBezTo>
                      <a:pt x="882" y="357"/>
                      <a:pt x="406" y="262"/>
                      <a:pt x="120" y="536"/>
                    </a:cubicBezTo>
                    <a:cubicBezTo>
                      <a:pt x="96" y="572"/>
                      <a:pt x="60" y="572"/>
                      <a:pt x="37" y="536"/>
                    </a:cubicBezTo>
                    <a:cubicBezTo>
                      <a:pt x="1" y="512"/>
                      <a:pt x="1" y="476"/>
                      <a:pt x="37" y="453"/>
                    </a:cubicBezTo>
                    <a:cubicBezTo>
                      <a:pt x="370" y="119"/>
                      <a:pt x="882" y="238"/>
                      <a:pt x="1084" y="298"/>
                    </a:cubicBezTo>
                    <a:cubicBezTo>
                      <a:pt x="1180" y="333"/>
                      <a:pt x="1287" y="357"/>
                      <a:pt x="1370" y="405"/>
                    </a:cubicBezTo>
                    <a:cubicBezTo>
                      <a:pt x="1608" y="500"/>
                      <a:pt x="1834" y="584"/>
                      <a:pt x="2073" y="584"/>
                    </a:cubicBezTo>
                    <a:lnTo>
                      <a:pt x="2073" y="584"/>
                    </a:lnTo>
                    <a:cubicBezTo>
                      <a:pt x="2418" y="584"/>
                      <a:pt x="2716" y="441"/>
                      <a:pt x="3025" y="298"/>
                    </a:cubicBezTo>
                    <a:cubicBezTo>
                      <a:pt x="3335" y="155"/>
                      <a:pt x="3668" y="0"/>
                      <a:pt x="4037" y="0"/>
                    </a:cubicBezTo>
                    <a:lnTo>
                      <a:pt x="4085" y="0"/>
                    </a:lnTo>
                    <a:cubicBezTo>
                      <a:pt x="4811" y="24"/>
                      <a:pt x="5406" y="405"/>
                      <a:pt x="5990" y="762"/>
                    </a:cubicBezTo>
                    <a:cubicBezTo>
                      <a:pt x="6609" y="1167"/>
                      <a:pt x="7204" y="1536"/>
                      <a:pt x="7954" y="1488"/>
                    </a:cubicBezTo>
                    <a:cubicBezTo>
                      <a:pt x="7978" y="1488"/>
                      <a:pt x="8014" y="1524"/>
                      <a:pt x="8014" y="1548"/>
                    </a:cubicBezTo>
                    <a:cubicBezTo>
                      <a:pt x="8014" y="1584"/>
                      <a:pt x="7978" y="1607"/>
                      <a:pt x="7954" y="1607"/>
                    </a:cubicBezTo>
                    <a:cubicBezTo>
                      <a:pt x="7954" y="1631"/>
                      <a:pt x="7919" y="1631"/>
                      <a:pt x="7871" y="163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10" name="Google Shape;1910;p50"/>
              <p:cNvSpPr/>
              <p:nvPr/>
            </p:nvSpPr>
            <p:spPr>
              <a:xfrm>
                <a:off x="5452450" y="3869650"/>
                <a:ext cx="140225" cy="182800"/>
              </a:xfrm>
              <a:custGeom>
                <a:avLst/>
                <a:gdLst/>
                <a:ahLst/>
                <a:cxnLst/>
                <a:rect l="l" t="t" r="r" b="b"/>
                <a:pathLst>
                  <a:path w="5609" h="7312" extrusionOk="0">
                    <a:moveTo>
                      <a:pt x="5549" y="7311"/>
                    </a:moveTo>
                    <a:cubicBezTo>
                      <a:pt x="5513" y="7311"/>
                      <a:pt x="5501" y="7299"/>
                      <a:pt x="5489" y="7263"/>
                    </a:cubicBezTo>
                    <a:cubicBezTo>
                      <a:pt x="5251" y="6513"/>
                      <a:pt x="4799" y="5811"/>
                      <a:pt x="4204" y="5239"/>
                    </a:cubicBezTo>
                    <a:cubicBezTo>
                      <a:pt x="3906" y="4966"/>
                      <a:pt x="3584" y="4727"/>
                      <a:pt x="3239" y="4525"/>
                    </a:cubicBezTo>
                    <a:cubicBezTo>
                      <a:pt x="2977" y="4370"/>
                      <a:pt x="2680" y="4263"/>
                      <a:pt x="2382" y="4156"/>
                    </a:cubicBezTo>
                    <a:cubicBezTo>
                      <a:pt x="2287" y="4132"/>
                      <a:pt x="2203" y="4096"/>
                      <a:pt x="2120" y="4073"/>
                    </a:cubicBezTo>
                    <a:cubicBezTo>
                      <a:pt x="1870" y="3965"/>
                      <a:pt x="1703" y="3834"/>
                      <a:pt x="1632" y="3656"/>
                    </a:cubicBezTo>
                    <a:cubicBezTo>
                      <a:pt x="1549" y="3442"/>
                      <a:pt x="1572" y="3215"/>
                      <a:pt x="1608" y="3013"/>
                    </a:cubicBezTo>
                    <a:cubicBezTo>
                      <a:pt x="1691" y="2608"/>
                      <a:pt x="1679" y="2191"/>
                      <a:pt x="1572" y="1834"/>
                    </a:cubicBezTo>
                    <a:cubicBezTo>
                      <a:pt x="1346" y="1048"/>
                      <a:pt x="775" y="382"/>
                      <a:pt x="36" y="120"/>
                    </a:cubicBezTo>
                    <a:cubicBezTo>
                      <a:pt x="13" y="108"/>
                      <a:pt x="1" y="84"/>
                      <a:pt x="1" y="48"/>
                    </a:cubicBezTo>
                    <a:cubicBezTo>
                      <a:pt x="13" y="24"/>
                      <a:pt x="36" y="1"/>
                      <a:pt x="72" y="1"/>
                    </a:cubicBezTo>
                    <a:cubicBezTo>
                      <a:pt x="834" y="286"/>
                      <a:pt x="1453" y="977"/>
                      <a:pt x="1679" y="1810"/>
                    </a:cubicBezTo>
                    <a:cubicBezTo>
                      <a:pt x="1799" y="2191"/>
                      <a:pt x="1799" y="2620"/>
                      <a:pt x="1703" y="3037"/>
                    </a:cubicBezTo>
                    <a:cubicBezTo>
                      <a:pt x="1679" y="3239"/>
                      <a:pt x="1644" y="3430"/>
                      <a:pt x="1727" y="3608"/>
                    </a:cubicBezTo>
                    <a:cubicBezTo>
                      <a:pt x="1787" y="3751"/>
                      <a:pt x="1930" y="3870"/>
                      <a:pt x="2156" y="3965"/>
                    </a:cubicBezTo>
                    <a:cubicBezTo>
                      <a:pt x="2239" y="3989"/>
                      <a:pt x="2322" y="4025"/>
                      <a:pt x="2406" y="4049"/>
                    </a:cubicBezTo>
                    <a:cubicBezTo>
                      <a:pt x="2703" y="4156"/>
                      <a:pt x="3001" y="4275"/>
                      <a:pt x="3287" y="4430"/>
                    </a:cubicBezTo>
                    <a:cubicBezTo>
                      <a:pt x="3644" y="4620"/>
                      <a:pt x="3989" y="4870"/>
                      <a:pt x="4287" y="5156"/>
                    </a:cubicBezTo>
                    <a:cubicBezTo>
                      <a:pt x="4894" y="5739"/>
                      <a:pt x="5359" y="6454"/>
                      <a:pt x="5597" y="7228"/>
                    </a:cubicBezTo>
                    <a:cubicBezTo>
                      <a:pt x="5609" y="7252"/>
                      <a:pt x="5573" y="7299"/>
                      <a:pt x="5549" y="7299"/>
                    </a:cubicBezTo>
                    <a:cubicBezTo>
                      <a:pt x="5561" y="7311"/>
                      <a:pt x="5561" y="7311"/>
                      <a:pt x="5549" y="731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11" name="Google Shape;1911;p50"/>
              <p:cNvSpPr/>
              <p:nvPr/>
            </p:nvSpPr>
            <p:spPr>
              <a:xfrm>
                <a:off x="5302150" y="4078900"/>
                <a:ext cx="211950" cy="86650"/>
              </a:xfrm>
              <a:custGeom>
                <a:avLst/>
                <a:gdLst/>
                <a:ahLst/>
                <a:cxnLst/>
                <a:rect l="l" t="t" r="r" b="b"/>
                <a:pathLst>
                  <a:path w="8478" h="3466" extrusionOk="0">
                    <a:moveTo>
                      <a:pt x="60" y="3465"/>
                    </a:moveTo>
                    <a:lnTo>
                      <a:pt x="60" y="3465"/>
                    </a:lnTo>
                    <a:cubicBezTo>
                      <a:pt x="12" y="3465"/>
                      <a:pt x="0" y="3442"/>
                      <a:pt x="0" y="3406"/>
                    </a:cubicBezTo>
                    <a:cubicBezTo>
                      <a:pt x="12" y="3025"/>
                      <a:pt x="274" y="2644"/>
                      <a:pt x="691" y="2406"/>
                    </a:cubicBezTo>
                    <a:cubicBezTo>
                      <a:pt x="1012" y="2227"/>
                      <a:pt x="1393" y="2156"/>
                      <a:pt x="1905" y="2168"/>
                    </a:cubicBezTo>
                    <a:cubicBezTo>
                      <a:pt x="2119" y="2191"/>
                      <a:pt x="2334" y="2203"/>
                      <a:pt x="2560" y="2227"/>
                    </a:cubicBezTo>
                    <a:cubicBezTo>
                      <a:pt x="3119" y="2287"/>
                      <a:pt x="3715" y="2358"/>
                      <a:pt x="4251" y="2144"/>
                    </a:cubicBezTo>
                    <a:cubicBezTo>
                      <a:pt x="4584" y="2013"/>
                      <a:pt x="4822" y="1739"/>
                      <a:pt x="5060" y="1465"/>
                    </a:cubicBezTo>
                    <a:lnTo>
                      <a:pt x="5132" y="1382"/>
                    </a:lnTo>
                    <a:cubicBezTo>
                      <a:pt x="5394" y="1084"/>
                      <a:pt x="5715" y="822"/>
                      <a:pt x="6072" y="608"/>
                    </a:cubicBezTo>
                    <a:cubicBezTo>
                      <a:pt x="6787" y="191"/>
                      <a:pt x="7620" y="1"/>
                      <a:pt x="8418" y="60"/>
                    </a:cubicBezTo>
                    <a:cubicBezTo>
                      <a:pt x="8453" y="60"/>
                      <a:pt x="8477" y="84"/>
                      <a:pt x="8477" y="132"/>
                    </a:cubicBezTo>
                    <a:cubicBezTo>
                      <a:pt x="8477" y="155"/>
                      <a:pt x="8453" y="191"/>
                      <a:pt x="8406" y="191"/>
                    </a:cubicBezTo>
                    <a:cubicBezTo>
                      <a:pt x="7632" y="120"/>
                      <a:pt x="6822" y="310"/>
                      <a:pt x="6132" y="727"/>
                    </a:cubicBezTo>
                    <a:cubicBezTo>
                      <a:pt x="5786" y="929"/>
                      <a:pt x="5477" y="1191"/>
                      <a:pt x="5215" y="1489"/>
                    </a:cubicBezTo>
                    <a:lnTo>
                      <a:pt x="5144" y="1572"/>
                    </a:lnTo>
                    <a:cubicBezTo>
                      <a:pt x="4905" y="1858"/>
                      <a:pt x="4655" y="2144"/>
                      <a:pt x="4298" y="2287"/>
                    </a:cubicBezTo>
                    <a:cubicBezTo>
                      <a:pt x="3727" y="2525"/>
                      <a:pt x="3119" y="2453"/>
                      <a:pt x="2524" y="2394"/>
                    </a:cubicBezTo>
                    <a:cubicBezTo>
                      <a:pt x="2322" y="2358"/>
                      <a:pt x="2096" y="2346"/>
                      <a:pt x="1881" y="2334"/>
                    </a:cubicBezTo>
                    <a:cubicBezTo>
                      <a:pt x="1405" y="2322"/>
                      <a:pt x="1036" y="2382"/>
                      <a:pt x="750" y="2561"/>
                    </a:cubicBezTo>
                    <a:cubicBezTo>
                      <a:pt x="381" y="2763"/>
                      <a:pt x="143" y="3108"/>
                      <a:pt x="119" y="3454"/>
                    </a:cubicBezTo>
                    <a:cubicBezTo>
                      <a:pt x="119" y="3454"/>
                      <a:pt x="83" y="3465"/>
                      <a:pt x="60" y="346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12" name="Google Shape;1912;p50"/>
              <p:cNvSpPr/>
              <p:nvPr/>
            </p:nvSpPr>
            <p:spPr>
              <a:xfrm>
                <a:off x="5684925" y="4049425"/>
                <a:ext cx="79200" cy="144700"/>
              </a:xfrm>
              <a:custGeom>
                <a:avLst/>
                <a:gdLst/>
                <a:ahLst/>
                <a:cxnLst/>
                <a:rect l="l" t="t" r="r" b="b"/>
                <a:pathLst>
                  <a:path w="3168" h="5788" extrusionOk="0">
                    <a:moveTo>
                      <a:pt x="84" y="5787"/>
                    </a:moveTo>
                    <a:cubicBezTo>
                      <a:pt x="60" y="5787"/>
                      <a:pt x="24" y="5764"/>
                      <a:pt x="24" y="5728"/>
                    </a:cubicBezTo>
                    <a:cubicBezTo>
                      <a:pt x="0" y="5156"/>
                      <a:pt x="167" y="4561"/>
                      <a:pt x="489" y="4061"/>
                    </a:cubicBezTo>
                    <a:cubicBezTo>
                      <a:pt x="632" y="3823"/>
                      <a:pt x="834" y="3609"/>
                      <a:pt x="1072" y="3406"/>
                    </a:cubicBezTo>
                    <a:cubicBezTo>
                      <a:pt x="1143" y="3347"/>
                      <a:pt x="1227" y="3287"/>
                      <a:pt x="1310" y="3228"/>
                    </a:cubicBezTo>
                    <a:cubicBezTo>
                      <a:pt x="1453" y="3132"/>
                      <a:pt x="1608" y="3025"/>
                      <a:pt x="1727" y="2894"/>
                    </a:cubicBezTo>
                    <a:cubicBezTo>
                      <a:pt x="2036" y="2549"/>
                      <a:pt x="2060" y="2073"/>
                      <a:pt x="2084" y="1608"/>
                    </a:cubicBezTo>
                    <a:cubicBezTo>
                      <a:pt x="2084" y="1501"/>
                      <a:pt x="2096" y="1406"/>
                      <a:pt x="2096" y="1299"/>
                    </a:cubicBezTo>
                    <a:cubicBezTo>
                      <a:pt x="2120" y="1049"/>
                      <a:pt x="2167" y="715"/>
                      <a:pt x="2346" y="453"/>
                    </a:cubicBezTo>
                    <a:cubicBezTo>
                      <a:pt x="2537" y="168"/>
                      <a:pt x="2822" y="1"/>
                      <a:pt x="3096" y="1"/>
                    </a:cubicBezTo>
                    <a:cubicBezTo>
                      <a:pt x="3132" y="1"/>
                      <a:pt x="3168" y="37"/>
                      <a:pt x="3168" y="61"/>
                    </a:cubicBezTo>
                    <a:cubicBezTo>
                      <a:pt x="3168" y="96"/>
                      <a:pt x="3132" y="132"/>
                      <a:pt x="3108" y="120"/>
                    </a:cubicBezTo>
                    <a:lnTo>
                      <a:pt x="3096" y="120"/>
                    </a:lnTo>
                    <a:cubicBezTo>
                      <a:pt x="2858" y="120"/>
                      <a:pt x="2620" y="263"/>
                      <a:pt x="2453" y="525"/>
                    </a:cubicBezTo>
                    <a:cubicBezTo>
                      <a:pt x="2286" y="763"/>
                      <a:pt x="2239" y="1073"/>
                      <a:pt x="2215" y="1311"/>
                    </a:cubicBezTo>
                    <a:cubicBezTo>
                      <a:pt x="2203" y="1418"/>
                      <a:pt x="2203" y="1513"/>
                      <a:pt x="2203" y="1620"/>
                    </a:cubicBezTo>
                    <a:cubicBezTo>
                      <a:pt x="2167" y="2096"/>
                      <a:pt x="2144" y="2608"/>
                      <a:pt x="1798" y="2989"/>
                    </a:cubicBezTo>
                    <a:cubicBezTo>
                      <a:pt x="1667" y="3144"/>
                      <a:pt x="1501" y="3251"/>
                      <a:pt x="1358" y="3370"/>
                    </a:cubicBezTo>
                    <a:cubicBezTo>
                      <a:pt x="1274" y="3430"/>
                      <a:pt x="1191" y="3490"/>
                      <a:pt x="1120" y="3549"/>
                    </a:cubicBezTo>
                    <a:cubicBezTo>
                      <a:pt x="893" y="3728"/>
                      <a:pt x="703" y="3930"/>
                      <a:pt x="548" y="4168"/>
                    </a:cubicBezTo>
                    <a:cubicBezTo>
                      <a:pt x="239" y="4644"/>
                      <a:pt x="84" y="5216"/>
                      <a:pt x="120" y="5764"/>
                    </a:cubicBezTo>
                    <a:cubicBezTo>
                      <a:pt x="143" y="5764"/>
                      <a:pt x="120" y="5787"/>
                      <a:pt x="84" y="578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13" name="Google Shape;1913;p50"/>
              <p:cNvSpPr/>
              <p:nvPr/>
            </p:nvSpPr>
            <p:spPr>
              <a:xfrm>
                <a:off x="5846850" y="4049725"/>
                <a:ext cx="105400" cy="161950"/>
              </a:xfrm>
              <a:custGeom>
                <a:avLst/>
                <a:gdLst/>
                <a:ahLst/>
                <a:cxnLst/>
                <a:rect l="l" t="t" r="r" b="b"/>
                <a:pathLst>
                  <a:path w="4216" h="6478" extrusionOk="0">
                    <a:moveTo>
                      <a:pt x="4001" y="6478"/>
                    </a:moveTo>
                    <a:cubicBezTo>
                      <a:pt x="3644" y="6478"/>
                      <a:pt x="3334" y="6192"/>
                      <a:pt x="3215" y="5883"/>
                    </a:cubicBezTo>
                    <a:cubicBezTo>
                      <a:pt x="3072" y="5561"/>
                      <a:pt x="3096" y="5216"/>
                      <a:pt x="3096" y="4882"/>
                    </a:cubicBezTo>
                    <a:lnTo>
                      <a:pt x="3096" y="4763"/>
                    </a:lnTo>
                    <a:cubicBezTo>
                      <a:pt x="3108" y="4430"/>
                      <a:pt x="3072" y="4037"/>
                      <a:pt x="2882" y="3739"/>
                    </a:cubicBezTo>
                    <a:cubicBezTo>
                      <a:pt x="2715" y="3489"/>
                      <a:pt x="2406" y="3358"/>
                      <a:pt x="1965" y="3323"/>
                    </a:cubicBezTo>
                    <a:cubicBezTo>
                      <a:pt x="1882" y="3311"/>
                      <a:pt x="1810" y="3311"/>
                      <a:pt x="1739" y="3311"/>
                    </a:cubicBezTo>
                    <a:cubicBezTo>
                      <a:pt x="1441" y="3299"/>
                      <a:pt x="1132" y="3263"/>
                      <a:pt x="858" y="3120"/>
                    </a:cubicBezTo>
                    <a:cubicBezTo>
                      <a:pt x="548" y="2954"/>
                      <a:pt x="298" y="2620"/>
                      <a:pt x="191" y="2204"/>
                    </a:cubicBezTo>
                    <a:cubicBezTo>
                      <a:pt x="0" y="1477"/>
                      <a:pt x="298" y="763"/>
                      <a:pt x="632" y="49"/>
                    </a:cubicBezTo>
                    <a:cubicBezTo>
                      <a:pt x="643" y="25"/>
                      <a:pt x="691" y="1"/>
                      <a:pt x="727" y="25"/>
                    </a:cubicBezTo>
                    <a:cubicBezTo>
                      <a:pt x="751" y="37"/>
                      <a:pt x="762" y="84"/>
                      <a:pt x="751" y="108"/>
                    </a:cubicBezTo>
                    <a:cubicBezTo>
                      <a:pt x="405" y="811"/>
                      <a:pt x="131" y="1489"/>
                      <a:pt x="322" y="2192"/>
                    </a:cubicBezTo>
                    <a:cubicBezTo>
                      <a:pt x="429" y="2561"/>
                      <a:pt x="643" y="2858"/>
                      <a:pt x="929" y="3013"/>
                    </a:cubicBezTo>
                    <a:cubicBezTo>
                      <a:pt x="1179" y="3144"/>
                      <a:pt x="1477" y="3156"/>
                      <a:pt x="1763" y="3192"/>
                    </a:cubicBezTo>
                    <a:cubicBezTo>
                      <a:pt x="1834" y="3192"/>
                      <a:pt x="1917" y="3204"/>
                      <a:pt x="1989" y="3204"/>
                    </a:cubicBezTo>
                    <a:cubicBezTo>
                      <a:pt x="2477" y="3239"/>
                      <a:pt x="2822" y="3394"/>
                      <a:pt x="3001" y="3680"/>
                    </a:cubicBezTo>
                    <a:cubicBezTo>
                      <a:pt x="3227" y="4013"/>
                      <a:pt x="3239" y="4430"/>
                      <a:pt x="3239" y="4787"/>
                    </a:cubicBezTo>
                    <a:lnTo>
                      <a:pt x="3239" y="4906"/>
                    </a:lnTo>
                    <a:cubicBezTo>
                      <a:pt x="3227" y="5216"/>
                      <a:pt x="3227" y="5561"/>
                      <a:pt x="3346" y="5859"/>
                    </a:cubicBezTo>
                    <a:cubicBezTo>
                      <a:pt x="3465" y="6168"/>
                      <a:pt x="3799" y="6430"/>
                      <a:pt x="4132" y="6359"/>
                    </a:cubicBezTo>
                    <a:cubicBezTo>
                      <a:pt x="4156" y="6347"/>
                      <a:pt x="4203" y="6371"/>
                      <a:pt x="4203" y="6406"/>
                    </a:cubicBezTo>
                    <a:cubicBezTo>
                      <a:pt x="4215" y="6430"/>
                      <a:pt x="4191" y="6478"/>
                      <a:pt x="4156" y="647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14" name="Google Shape;1914;p50"/>
              <p:cNvSpPr/>
              <p:nvPr/>
            </p:nvSpPr>
            <p:spPr>
              <a:xfrm>
                <a:off x="5544125" y="3778575"/>
                <a:ext cx="46475" cy="161650"/>
              </a:xfrm>
              <a:custGeom>
                <a:avLst/>
                <a:gdLst/>
                <a:ahLst/>
                <a:cxnLst/>
                <a:rect l="l" t="t" r="r" b="b"/>
                <a:pathLst>
                  <a:path w="1859" h="6466" extrusionOk="0">
                    <a:moveTo>
                      <a:pt x="1191" y="6465"/>
                    </a:moveTo>
                    <a:cubicBezTo>
                      <a:pt x="1168" y="6465"/>
                      <a:pt x="1156" y="6442"/>
                      <a:pt x="1132" y="6418"/>
                    </a:cubicBezTo>
                    <a:cubicBezTo>
                      <a:pt x="1025" y="6180"/>
                      <a:pt x="1060" y="5882"/>
                      <a:pt x="1227" y="5525"/>
                    </a:cubicBezTo>
                    <a:cubicBezTo>
                      <a:pt x="1263" y="5418"/>
                      <a:pt x="1322" y="5310"/>
                      <a:pt x="1382" y="5215"/>
                    </a:cubicBezTo>
                    <a:cubicBezTo>
                      <a:pt x="1465" y="5060"/>
                      <a:pt x="1549" y="4918"/>
                      <a:pt x="1608" y="4751"/>
                    </a:cubicBezTo>
                    <a:cubicBezTo>
                      <a:pt x="1727" y="4453"/>
                      <a:pt x="1703" y="4167"/>
                      <a:pt x="1549" y="3977"/>
                    </a:cubicBezTo>
                    <a:cubicBezTo>
                      <a:pt x="1430" y="3810"/>
                      <a:pt x="1287" y="3703"/>
                      <a:pt x="1120" y="3584"/>
                    </a:cubicBezTo>
                    <a:cubicBezTo>
                      <a:pt x="1049" y="3525"/>
                      <a:pt x="965" y="3477"/>
                      <a:pt x="894" y="3417"/>
                    </a:cubicBezTo>
                    <a:cubicBezTo>
                      <a:pt x="763" y="3310"/>
                      <a:pt x="656" y="3203"/>
                      <a:pt x="596" y="3084"/>
                    </a:cubicBezTo>
                    <a:cubicBezTo>
                      <a:pt x="525" y="2953"/>
                      <a:pt x="477" y="2798"/>
                      <a:pt x="453" y="2655"/>
                    </a:cubicBezTo>
                    <a:lnTo>
                      <a:pt x="1" y="72"/>
                    </a:lnTo>
                    <a:cubicBezTo>
                      <a:pt x="1" y="48"/>
                      <a:pt x="13" y="0"/>
                      <a:pt x="48" y="0"/>
                    </a:cubicBezTo>
                    <a:cubicBezTo>
                      <a:pt x="72" y="0"/>
                      <a:pt x="120" y="12"/>
                      <a:pt x="120" y="48"/>
                    </a:cubicBezTo>
                    <a:lnTo>
                      <a:pt x="572" y="2620"/>
                    </a:lnTo>
                    <a:cubicBezTo>
                      <a:pt x="596" y="2751"/>
                      <a:pt x="632" y="2882"/>
                      <a:pt x="703" y="3013"/>
                    </a:cubicBezTo>
                    <a:cubicBezTo>
                      <a:pt x="763" y="3108"/>
                      <a:pt x="846" y="3203"/>
                      <a:pt x="989" y="3310"/>
                    </a:cubicBezTo>
                    <a:cubicBezTo>
                      <a:pt x="1060" y="3358"/>
                      <a:pt x="1132" y="3405"/>
                      <a:pt x="1191" y="3465"/>
                    </a:cubicBezTo>
                    <a:cubicBezTo>
                      <a:pt x="1358" y="3584"/>
                      <a:pt x="1525" y="3703"/>
                      <a:pt x="1656" y="3882"/>
                    </a:cubicBezTo>
                    <a:cubicBezTo>
                      <a:pt x="1834" y="4108"/>
                      <a:pt x="1858" y="4453"/>
                      <a:pt x="1727" y="4775"/>
                    </a:cubicBezTo>
                    <a:cubicBezTo>
                      <a:pt x="1668" y="4941"/>
                      <a:pt x="1584" y="5108"/>
                      <a:pt x="1501" y="5251"/>
                    </a:cubicBezTo>
                    <a:cubicBezTo>
                      <a:pt x="1441" y="5358"/>
                      <a:pt x="1406" y="5465"/>
                      <a:pt x="1346" y="5572"/>
                    </a:cubicBezTo>
                    <a:cubicBezTo>
                      <a:pt x="1191" y="5894"/>
                      <a:pt x="1168" y="6144"/>
                      <a:pt x="1251" y="6358"/>
                    </a:cubicBezTo>
                    <a:cubicBezTo>
                      <a:pt x="1263" y="6382"/>
                      <a:pt x="1251" y="6430"/>
                      <a:pt x="1227" y="6442"/>
                    </a:cubicBezTo>
                    <a:cubicBezTo>
                      <a:pt x="1215" y="6465"/>
                      <a:pt x="1191" y="6465"/>
                      <a:pt x="1191" y="646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15" name="Google Shape;1915;p50"/>
              <p:cNvSpPr/>
              <p:nvPr/>
            </p:nvSpPr>
            <p:spPr>
              <a:xfrm>
                <a:off x="5088725" y="4176250"/>
                <a:ext cx="174750" cy="100325"/>
              </a:xfrm>
              <a:custGeom>
                <a:avLst/>
                <a:gdLst/>
                <a:ahLst/>
                <a:cxnLst/>
                <a:rect l="l" t="t" r="r" b="b"/>
                <a:pathLst>
                  <a:path w="6990" h="4013" extrusionOk="0">
                    <a:moveTo>
                      <a:pt x="84" y="4012"/>
                    </a:moveTo>
                    <a:lnTo>
                      <a:pt x="84" y="4012"/>
                    </a:lnTo>
                    <a:cubicBezTo>
                      <a:pt x="36" y="4012"/>
                      <a:pt x="0" y="3965"/>
                      <a:pt x="24" y="3929"/>
                    </a:cubicBezTo>
                    <a:cubicBezTo>
                      <a:pt x="84" y="3596"/>
                      <a:pt x="334" y="3274"/>
                      <a:pt x="715" y="3096"/>
                    </a:cubicBezTo>
                    <a:cubicBezTo>
                      <a:pt x="1048" y="2953"/>
                      <a:pt x="1417" y="2905"/>
                      <a:pt x="1762" y="2881"/>
                    </a:cubicBezTo>
                    <a:lnTo>
                      <a:pt x="1774" y="2881"/>
                    </a:lnTo>
                    <a:cubicBezTo>
                      <a:pt x="2131" y="2846"/>
                      <a:pt x="2489" y="2798"/>
                      <a:pt x="2798" y="2655"/>
                    </a:cubicBezTo>
                    <a:cubicBezTo>
                      <a:pt x="3096" y="2524"/>
                      <a:pt x="3358" y="2250"/>
                      <a:pt x="3453" y="1905"/>
                    </a:cubicBezTo>
                    <a:cubicBezTo>
                      <a:pt x="3489" y="1798"/>
                      <a:pt x="3536" y="1715"/>
                      <a:pt x="3560" y="1607"/>
                    </a:cubicBezTo>
                    <a:cubicBezTo>
                      <a:pt x="3632" y="1369"/>
                      <a:pt x="3715" y="1119"/>
                      <a:pt x="3870" y="893"/>
                    </a:cubicBezTo>
                    <a:cubicBezTo>
                      <a:pt x="4132" y="536"/>
                      <a:pt x="4501" y="345"/>
                      <a:pt x="4763" y="262"/>
                    </a:cubicBezTo>
                    <a:cubicBezTo>
                      <a:pt x="5501" y="0"/>
                      <a:pt x="6287" y="167"/>
                      <a:pt x="6930" y="298"/>
                    </a:cubicBezTo>
                    <a:cubicBezTo>
                      <a:pt x="6954" y="298"/>
                      <a:pt x="6989" y="345"/>
                      <a:pt x="6965" y="381"/>
                    </a:cubicBezTo>
                    <a:cubicBezTo>
                      <a:pt x="6965" y="405"/>
                      <a:pt x="6930" y="441"/>
                      <a:pt x="6894" y="417"/>
                    </a:cubicBezTo>
                    <a:cubicBezTo>
                      <a:pt x="6275" y="286"/>
                      <a:pt x="5501" y="143"/>
                      <a:pt x="4810" y="381"/>
                    </a:cubicBezTo>
                    <a:cubicBezTo>
                      <a:pt x="4560" y="464"/>
                      <a:pt x="4215" y="631"/>
                      <a:pt x="3977" y="953"/>
                    </a:cubicBezTo>
                    <a:cubicBezTo>
                      <a:pt x="3834" y="1167"/>
                      <a:pt x="3751" y="1405"/>
                      <a:pt x="3679" y="1643"/>
                    </a:cubicBezTo>
                    <a:cubicBezTo>
                      <a:pt x="3655" y="1750"/>
                      <a:pt x="3620" y="1846"/>
                      <a:pt x="3572" y="1941"/>
                    </a:cubicBezTo>
                    <a:cubicBezTo>
                      <a:pt x="3453" y="2310"/>
                      <a:pt x="3191" y="2607"/>
                      <a:pt x="2846" y="2762"/>
                    </a:cubicBezTo>
                    <a:cubicBezTo>
                      <a:pt x="2524" y="2905"/>
                      <a:pt x="2143" y="2953"/>
                      <a:pt x="1786" y="3000"/>
                    </a:cubicBezTo>
                    <a:lnTo>
                      <a:pt x="1774" y="3000"/>
                    </a:lnTo>
                    <a:cubicBezTo>
                      <a:pt x="1429" y="3024"/>
                      <a:pt x="1072" y="3072"/>
                      <a:pt x="762" y="3203"/>
                    </a:cubicBezTo>
                    <a:cubicBezTo>
                      <a:pt x="417" y="3369"/>
                      <a:pt x="179" y="3631"/>
                      <a:pt x="119" y="3953"/>
                    </a:cubicBezTo>
                    <a:cubicBezTo>
                      <a:pt x="131" y="3977"/>
                      <a:pt x="119" y="4012"/>
                      <a:pt x="84" y="401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16" name="Google Shape;1916;p50"/>
              <p:cNvSpPr/>
              <p:nvPr/>
            </p:nvSpPr>
            <p:spPr>
              <a:xfrm>
                <a:off x="5124150" y="3933050"/>
                <a:ext cx="144975" cy="83075"/>
              </a:xfrm>
              <a:custGeom>
                <a:avLst/>
                <a:gdLst/>
                <a:ahLst/>
                <a:cxnLst/>
                <a:rect l="l" t="t" r="r" b="b"/>
                <a:pathLst>
                  <a:path w="5799" h="3323" extrusionOk="0">
                    <a:moveTo>
                      <a:pt x="5727" y="3322"/>
                    </a:moveTo>
                    <a:cubicBezTo>
                      <a:pt x="5715" y="3322"/>
                      <a:pt x="5703" y="3322"/>
                      <a:pt x="5691" y="3299"/>
                    </a:cubicBezTo>
                    <a:cubicBezTo>
                      <a:pt x="4953" y="2560"/>
                      <a:pt x="4143" y="1703"/>
                      <a:pt x="3048" y="1334"/>
                    </a:cubicBezTo>
                    <a:cubicBezTo>
                      <a:pt x="2727" y="1215"/>
                      <a:pt x="2381" y="1167"/>
                      <a:pt x="2036" y="1132"/>
                    </a:cubicBezTo>
                    <a:cubicBezTo>
                      <a:pt x="1834" y="1096"/>
                      <a:pt x="1619" y="1072"/>
                      <a:pt x="1417" y="1025"/>
                    </a:cubicBezTo>
                    <a:cubicBezTo>
                      <a:pt x="941" y="917"/>
                      <a:pt x="298" y="679"/>
                      <a:pt x="12" y="96"/>
                    </a:cubicBezTo>
                    <a:cubicBezTo>
                      <a:pt x="0" y="72"/>
                      <a:pt x="12" y="24"/>
                      <a:pt x="48" y="13"/>
                    </a:cubicBezTo>
                    <a:cubicBezTo>
                      <a:pt x="72" y="1"/>
                      <a:pt x="119" y="13"/>
                      <a:pt x="131" y="36"/>
                    </a:cubicBezTo>
                    <a:cubicBezTo>
                      <a:pt x="405" y="560"/>
                      <a:pt x="1000" y="798"/>
                      <a:pt x="1441" y="894"/>
                    </a:cubicBezTo>
                    <a:cubicBezTo>
                      <a:pt x="1631" y="929"/>
                      <a:pt x="1846" y="965"/>
                      <a:pt x="2048" y="1001"/>
                    </a:cubicBezTo>
                    <a:cubicBezTo>
                      <a:pt x="2393" y="1036"/>
                      <a:pt x="2750" y="1096"/>
                      <a:pt x="3096" y="1215"/>
                    </a:cubicBezTo>
                    <a:cubicBezTo>
                      <a:pt x="4203" y="1608"/>
                      <a:pt x="5048" y="2453"/>
                      <a:pt x="5775" y="3215"/>
                    </a:cubicBezTo>
                    <a:cubicBezTo>
                      <a:pt x="5798" y="3239"/>
                      <a:pt x="5798" y="3275"/>
                      <a:pt x="5775" y="3299"/>
                    </a:cubicBezTo>
                    <a:cubicBezTo>
                      <a:pt x="5763" y="3322"/>
                      <a:pt x="5751" y="3322"/>
                      <a:pt x="5727" y="332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17" name="Google Shape;1917;p50"/>
              <p:cNvSpPr/>
              <p:nvPr/>
            </p:nvSpPr>
            <p:spPr>
              <a:xfrm>
                <a:off x="5179500" y="3866075"/>
                <a:ext cx="170300" cy="95875"/>
              </a:xfrm>
              <a:custGeom>
                <a:avLst/>
                <a:gdLst/>
                <a:ahLst/>
                <a:cxnLst/>
                <a:rect l="l" t="t" r="r" b="b"/>
                <a:pathLst>
                  <a:path w="6812" h="3835" extrusionOk="0">
                    <a:moveTo>
                      <a:pt x="6752" y="3835"/>
                    </a:moveTo>
                    <a:cubicBezTo>
                      <a:pt x="6728" y="3835"/>
                      <a:pt x="6716" y="3835"/>
                      <a:pt x="6716" y="3823"/>
                    </a:cubicBezTo>
                    <a:lnTo>
                      <a:pt x="3489" y="1596"/>
                    </a:lnTo>
                    <a:cubicBezTo>
                      <a:pt x="3251" y="1429"/>
                      <a:pt x="3001" y="1251"/>
                      <a:pt x="2715" y="1144"/>
                    </a:cubicBezTo>
                    <a:cubicBezTo>
                      <a:pt x="2489" y="1048"/>
                      <a:pt x="2239" y="1025"/>
                      <a:pt x="2001" y="1013"/>
                    </a:cubicBezTo>
                    <a:cubicBezTo>
                      <a:pt x="1929" y="1013"/>
                      <a:pt x="1846" y="1001"/>
                      <a:pt x="1775" y="977"/>
                    </a:cubicBezTo>
                    <a:cubicBezTo>
                      <a:pt x="1120" y="906"/>
                      <a:pt x="501" y="596"/>
                      <a:pt x="36" y="120"/>
                    </a:cubicBezTo>
                    <a:cubicBezTo>
                      <a:pt x="1" y="84"/>
                      <a:pt x="1" y="60"/>
                      <a:pt x="36" y="25"/>
                    </a:cubicBezTo>
                    <a:cubicBezTo>
                      <a:pt x="60" y="1"/>
                      <a:pt x="96" y="1"/>
                      <a:pt x="120" y="25"/>
                    </a:cubicBezTo>
                    <a:cubicBezTo>
                      <a:pt x="560" y="489"/>
                      <a:pt x="1167" y="787"/>
                      <a:pt x="1775" y="858"/>
                    </a:cubicBezTo>
                    <a:cubicBezTo>
                      <a:pt x="1846" y="882"/>
                      <a:pt x="1918" y="882"/>
                      <a:pt x="2001" y="882"/>
                    </a:cubicBezTo>
                    <a:cubicBezTo>
                      <a:pt x="2251" y="894"/>
                      <a:pt x="2501" y="918"/>
                      <a:pt x="2739" y="1025"/>
                    </a:cubicBezTo>
                    <a:cubicBezTo>
                      <a:pt x="3037" y="1144"/>
                      <a:pt x="3287" y="1322"/>
                      <a:pt x="3549" y="1489"/>
                    </a:cubicBezTo>
                    <a:lnTo>
                      <a:pt x="6775" y="3715"/>
                    </a:lnTo>
                    <a:cubicBezTo>
                      <a:pt x="6811" y="3739"/>
                      <a:pt x="6811" y="3775"/>
                      <a:pt x="6787" y="3811"/>
                    </a:cubicBezTo>
                    <a:cubicBezTo>
                      <a:pt x="6775" y="3823"/>
                      <a:pt x="6763" y="3835"/>
                      <a:pt x="6752" y="383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18" name="Google Shape;1918;p50"/>
              <p:cNvSpPr/>
              <p:nvPr/>
            </p:nvSpPr>
            <p:spPr>
              <a:xfrm>
                <a:off x="5356300" y="3832450"/>
                <a:ext cx="109575" cy="169675"/>
              </a:xfrm>
              <a:custGeom>
                <a:avLst/>
                <a:gdLst/>
                <a:ahLst/>
                <a:cxnLst/>
                <a:rect l="l" t="t" r="r" b="b"/>
                <a:pathLst>
                  <a:path w="4383" h="6787" extrusionOk="0">
                    <a:moveTo>
                      <a:pt x="4299" y="6787"/>
                    </a:moveTo>
                    <a:lnTo>
                      <a:pt x="4299" y="6787"/>
                    </a:lnTo>
                    <a:cubicBezTo>
                      <a:pt x="3513" y="6775"/>
                      <a:pt x="2918" y="6180"/>
                      <a:pt x="2620" y="5632"/>
                    </a:cubicBezTo>
                    <a:cubicBezTo>
                      <a:pt x="2370" y="5156"/>
                      <a:pt x="2216" y="4644"/>
                      <a:pt x="2073" y="4144"/>
                    </a:cubicBezTo>
                    <a:cubicBezTo>
                      <a:pt x="2025" y="3977"/>
                      <a:pt x="1977" y="3834"/>
                      <a:pt x="1942" y="3667"/>
                    </a:cubicBezTo>
                    <a:lnTo>
                      <a:pt x="1644" y="2667"/>
                    </a:lnTo>
                    <a:lnTo>
                      <a:pt x="1299" y="1691"/>
                    </a:lnTo>
                    <a:cubicBezTo>
                      <a:pt x="1025" y="1072"/>
                      <a:pt x="584" y="524"/>
                      <a:pt x="37" y="119"/>
                    </a:cubicBezTo>
                    <a:cubicBezTo>
                      <a:pt x="1" y="108"/>
                      <a:pt x="1" y="60"/>
                      <a:pt x="13" y="36"/>
                    </a:cubicBezTo>
                    <a:cubicBezTo>
                      <a:pt x="37" y="0"/>
                      <a:pt x="72" y="0"/>
                      <a:pt x="108" y="12"/>
                    </a:cubicBezTo>
                    <a:cubicBezTo>
                      <a:pt x="668" y="429"/>
                      <a:pt x="1132" y="1000"/>
                      <a:pt x="1418" y="1643"/>
                    </a:cubicBezTo>
                    <a:lnTo>
                      <a:pt x="1763" y="2620"/>
                    </a:lnTo>
                    <a:lnTo>
                      <a:pt x="2061" y="3620"/>
                    </a:lnTo>
                    <a:cubicBezTo>
                      <a:pt x="2096" y="3775"/>
                      <a:pt x="2144" y="3929"/>
                      <a:pt x="2192" y="4096"/>
                    </a:cubicBezTo>
                    <a:cubicBezTo>
                      <a:pt x="2335" y="4584"/>
                      <a:pt x="2489" y="5108"/>
                      <a:pt x="2728" y="5561"/>
                    </a:cubicBezTo>
                    <a:cubicBezTo>
                      <a:pt x="3013" y="6073"/>
                      <a:pt x="3561" y="6644"/>
                      <a:pt x="4287" y="6656"/>
                    </a:cubicBezTo>
                    <a:cubicBezTo>
                      <a:pt x="4323" y="6656"/>
                      <a:pt x="4347" y="6692"/>
                      <a:pt x="4347" y="6715"/>
                    </a:cubicBezTo>
                    <a:cubicBezTo>
                      <a:pt x="4382" y="6763"/>
                      <a:pt x="4347" y="6787"/>
                      <a:pt x="4299" y="678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19" name="Google Shape;1919;p50"/>
              <p:cNvSpPr/>
              <p:nvPr/>
            </p:nvSpPr>
            <p:spPr>
              <a:xfrm>
                <a:off x="5672125" y="3759525"/>
                <a:ext cx="98250" cy="202125"/>
              </a:xfrm>
              <a:custGeom>
                <a:avLst/>
                <a:gdLst/>
                <a:ahLst/>
                <a:cxnLst/>
                <a:rect l="l" t="t" r="r" b="b"/>
                <a:pathLst>
                  <a:path w="3930" h="8085" extrusionOk="0">
                    <a:moveTo>
                      <a:pt x="3775" y="8085"/>
                    </a:moveTo>
                    <a:cubicBezTo>
                      <a:pt x="2941" y="8085"/>
                      <a:pt x="2144" y="7430"/>
                      <a:pt x="2001" y="6596"/>
                    </a:cubicBezTo>
                    <a:cubicBezTo>
                      <a:pt x="1929" y="6192"/>
                      <a:pt x="2001" y="5811"/>
                      <a:pt x="2072" y="5418"/>
                    </a:cubicBezTo>
                    <a:cubicBezTo>
                      <a:pt x="2156" y="4977"/>
                      <a:pt x="2239" y="4560"/>
                      <a:pt x="2120" y="4144"/>
                    </a:cubicBezTo>
                    <a:cubicBezTo>
                      <a:pt x="1977" y="3727"/>
                      <a:pt x="1655" y="3477"/>
                      <a:pt x="1310" y="3203"/>
                    </a:cubicBezTo>
                    <a:cubicBezTo>
                      <a:pt x="1001" y="2953"/>
                      <a:pt x="667" y="2703"/>
                      <a:pt x="512" y="2310"/>
                    </a:cubicBezTo>
                    <a:cubicBezTo>
                      <a:pt x="370" y="2001"/>
                      <a:pt x="429" y="1667"/>
                      <a:pt x="489" y="1358"/>
                    </a:cubicBezTo>
                    <a:lnTo>
                      <a:pt x="536" y="1048"/>
                    </a:lnTo>
                    <a:cubicBezTo>
                      <a:pt x="572" y="858"/>
                      <a:pt x="536" y="643"/>
                      <a:pt x="465" y="477"/>
                    </a:cubicBezTo>
                    <a:cubicBezTo>
                      <a:pt x="429" y="405"/>
                      <a:pt x="298" y="167"/>
                      <a:pt x="60" y="143"/>
                    </a:cubicBezTo>
                    <a:cubicBezTo>
                      <a:pt x="36" y="143"/>
                      <a:pt x="1" y="107"/>
                      <a:pt x="1" y="60"/>
                    </a:cubicBezTo>
                    <a:cubicBezTo>
                      <a:pt x="1" y="36"/>
                      <a:pt x="36" y="0"/>
                      <a:pt x="72" y="0"/>
                    </a:cubicBezTo>
                    <a:cubicBezTo>
                      <a:pt x="286" y="24"/>
                      <a:pt x="477" y="167"/>
                      <a:pt x="584" y="417"/>
                    </a:cubicBezTo>
                    <a:cubicBezTo>
                      <a:pt x="667" y="619"/>
                      <a:pt x="703" y="834"/>
                      <a:pt x="667" y="1060"/>
                    </a:cubicBezTo>
                    <a:lnTo>
                      <a:pt x="632" y="1370"/>
                    </a:lnTo>
                    <a:cubicBezTo>
                      <a:pt x="584" y="1667"/>
                      <a:pt x="524" y="1965"/>
                      <a:pt x="643" y="2251"/>
                    </a:cubicBezTo>
                    <a:cubicBezTo>
                      <a:pt x="786" y="2608"/>
                      <a:pt x="1108" y="2846"/>
                      <a:pt x="1417" y="3096"/>
                    </a:cubicBezTo>
                    <a:cubicBezTo>
                      <a:pt x="1763" y="3370"/>
                      <a:pt x="2120" y="3656"/>
                      <a:pt x="2263" y="4096"/>
                    </a:cubicBezTo>
                    <a:cubicBezTo>
                      <a:pt x="2394" y="4560"/>
                      <a:pt x="2310" y="5001"/>
                      <a:pt x="2239" y="5441"/>
                    </a:cubicBezTo>
                    <a:cubicBezTo>
                      <a:pt x="2156" y="5811"/>
                      <a:pt x="2084" y="6180"/>
                      <a:pt x="2156" y="6549"/>
                    </a:cubicBezTo>
                    <a:cubicBezTo>
                      <a:pt x="2298" y="7323"/>
                      <a:pt x="3037" y="7942"/>
                      <a:pt x="3811" y="7942"/>
                    </a:cubicBezTo>
                    <a:lnTo>
                      <a:pt x="3870" y="7942"/>
                    </a:lnTo>
                    <a:cubicBezTo>
                      <a:pt x="3906" y="7942"/>
                      <a:pt x="3930" y="7966"/>
                      <a:pt x="3930" y="8001"/>
                    </a:cubicBezTo>
                    <a:cubicBezTo>
                      <a:pt x="3930" y="8025"/>
                      <a:pt x="3906" y="8061"/>
                      <a:pt x="3870" y="8061"/>
                    </a:cubicBezTo>
                    <a:cubicBezTo>
                      <a:pt x="3834" y="8085"/>
                      <a:pt x="3799" y="8085"/>
                      <a:pt x="3775" y="808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20" name="Google Shape;1920;p50"/>
              <p:cNvSpPr/>
              <p:nvPr/>
            </p:nvSpPr>
            <p:spPr>
              <a:xfrm>
                <a:off x="5861125" y="3703850"/>
                <a:ext cx="65225" cy="174450"/>
              </a:xfrm>
              <a:custGeom>
                <a:avLst/>
                <a:gdLst/>
                <a:ahLst/>
                <a:cxnLst/>
                <a:rect l="l" t="t" r="r" b="b"/>
                <a:pathLst>
                  <a:path w="2609" h="6978" extrusionOk="0">
                    <a:moveTo>
                      <a:pt x="61" y="6978"/>
                    </a:moveTo>
                    <a:lnTo>
                      <a:pt x="61" y="6978"/>
                    </a:lnTo>
                    <a:cubicBezTo>
                      <a:pt x="25" y="6978"/>
                      <a:pt x="1" y="6942"/>
                      <a:pt x="1" y="6906"/>
                    </a:cubicBezTo>
                    <a:lnTo>
                      <a:pt x="287" y="4109"/>
                    </a:lnTo>
                    <a:cubicBezTo>
                      <a:pt x="322" y="3763"/>
                      <a:pt x="358" y="3466"/>
                      <a:pt x="453" y="3168"/>
                    </a:cubicBezTo>
                    <a:cubicBezTo>
                      <a:pt x="572" y="2751"/>
                      <a:pt x="858" y="2465"/>
                      <a:pt x="1156" y="2192"/>
                    </a:cubicBezTo>
                    <a:cubicBezTo>
                      <a:pt x="1311" y="2025"/>
                      <a:pt x="1477" y="1858"/>
                      <a:pt x="1608" y="1680"/>
                    </a:cubicBezTo>
                    <a:cubicBezTo>
                      <a:pt x="2001" y="1191"/>
                      <a:pt x="2299" y="644"/>
                      <a:pt x="2489" y="48"/>
                    </a:cubicBezTo>
                    <a:cubicBezTo>
                      <a:pt x="2501" y="13"/>
                      <a:pt x="2537" y="1"/>
                      <a:pt x="2561" y="1"/>
                    </a:cubicBezTo>
                    <a:cubicBezTo>
                      <a:pt x="2597" y="13"/>
                      <a:pt x="2608" y="48"/>
                      <a:pt x="2608" y="72"/>
                    </a:cubicBezTo>
                    <a:cubicBezTo>
                      <a:pt x="2418" y="680"/>
                      <a:pt x="2108" y="1239"/>
                      <a:pt x="1715" y="1739"/>
                    </a:cubicBezTo>
                    <a:cubicBezTo>
                      <a:pt x="1585" y="1930"/>
                      <a:pt x="1406" y="2096"/>
                      <a:pt x="1239" y="2263"/>
                    </a:cubicBezTo>
                    <a:cubicBezTo>
                      <a:pt x="953" y="2549"/>
                      <a:pt x="692" y="2811"/>
                      <a:pt x="584" y="3180"/>
                    </a:cubicBezTo>
                    <a:cubicBezTo>
                      <a:pt x="501" y="3466"/>
                      <a:pt x="453" y="3763"/>
                      <a:pt x="418" y="4097"/>
                    </a:cubicBezTo>
                    <a:lnTo>
                      <a:pt x="132" y="6895"/>
                    </a:lnTo>
                    <a:cubicBezTo>
                      <a:pt x="120" y="6966"/>
                      <a:pt x="108" y="6978"/>
                      <a:pt x="61" y="697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21" name="Google Shape;1921;p50"/>
              <p:cNvSpPr/>
              <p:nvPr/>
            </p:nvSpPr>
            <p:spPr>
              <a:xfrm>
                <a:off x="5953400" y="3844950"/>
                <a:ext cx="180125" cy="76225"/>
              </a:xfrm>
              <a:custGeom>
                <a:avLst/>
                <a:gdLst/>
                <a:ahLst/>
                <a:cxnLst/>
                <a:rect l="l" t="t" r="r" b="b"/>
                <a:pathLst>
                  <a:path w="7205" h="3049" extrusionOk="0">
                    <a:moveTo>
                      <a:pt x="1287" y="3048"/>
                    </a:moveTo>
                    <a:cubicBezTo>
                      <a:pt x="1156" y="3048"/>
                      <a:pt x="1037" y="3036"/>
                      <a:pt x="894" y="2989"/>
                    </a:cubicBezTo>
                    <a:cubicBezTo>
                      <a:pt x="525" y="2870"/>
                      <a:pt x="203" y="2620"/>
                      <a:pt x="25" y="2274"/>
                    </a:cubicBezTo>
                    <a:cubicBezTo>
                      <a:pt x="1" y="2239"/>
                      <a:pt x="25" y="2203"/>
                      <a:pt x="49" y="2179"/>
                    </a:cubicBezTo>
                    <a:cubicBezTo>
                      <a:pt x="84" y="2167"/>
                      <a:pt x="120" y="2179"/>
                      <a:pt x="144" y="2215"/>
                    </a:cubicBezTo>
                    <a:cubicBezTo>
                      <a:pt x="299" y="2525"/>
                      <a:pt x="596" y="2763"/>
                      <a:pt x="942" y="2870"/>
                    </a:cubicBezTo>
                    <a:cubicBezTo>
                      <a:pt x="1275" y="2977"/>
                      <a:pt x="1656" y="2917"/>
                      <a:pt x="1954" y="2739"/>
                    </a:cubicBezTo>
                    <a:cubicBezTo>
                      <a:pt x="2239" y="2572"/>
                      <a:pt x="2466" y="2286"/>
                      <a:pt x="2585" y="1905"/>
                    </a:cubicBezTo>
                    <a:cubicBezTo>
                      <a:pt x="2608" y="1822"/>
                      <a:pt x="2644" y="1739"/>
                      <a:pt x="2656" y="1667"/>
                    </a:cubicBezTo>
                    <a:cubicBezTo>
                      <a:pt x="2739" y="1382"/>
                      <a:pt x="2835" y="1096"/>
                      <a:pt x="3061" y="870"/>
                    </a:cubicBezTo>
                    <a:cubicBezTo>
                      <a:pt x="3192" y="739"/>
                      <a:pt x="3382" y="655"/>
                      <a:pt x="3597" y="631"/>
                    </a:cubicBezTo>
                    <a:cubicBezTo>
                      <a:pt x="3799" y="620"/>
                      <a:pt x="3990" y="667"/>
                      <a:pt x="4156" y="715"/>
                    </a:cubicBezTo>
                    <a:cubicBezTo>
                      <a:pt x="4228" y="727"/>
                      <a:pt x="4287" y="750"/>
                      <a:pt x="4371" y="774"/>
                    </a:cubicBezTo>
                    <a:cubicBezTo>
                      <a:pt x="4632" y="858"/>
                      <a:pt x="4918" y="953"/>
                      <a:pt x="5216" y="953"/>
                    </a:cubicBezTo>
                    <a:lnTo>
                      <a:pt x="5275" y="953"/>
                    </a:lnTo>
                    <a:cubicBezTo>
                      <a:pt x="5990" y="953"/>
                      <a:pt x="6668" y="596"/>
                      <a:pt x="7085" y="24"/>
                    </a:cubicBezTo>
                    <a:cubicBezTo>
                      <a:pt x="7109" y="0"/>
                      <a:pt x="7145" y="0"/>
                      <a:pt x="7180" y="12"/>
                    </a:cubicBezTo>
                    <a:cubicBezTo>
                      <a:pt x="7204" y="24"/>
                      <a:pt x="7204" y="72"/>
                      <a:pt x="7192" y="96"/>
                    </a:cubicBezTo>
                    <a:cubicBezTo>
                      <a:pt x="6764" y="715"/>
                      <a:pt x="6037" y="1084"/>
                      <a:pt x="5275" y="1084"/>
                    </a:cubicBezTo>
                    <a:lnTo>
                      <a:pt x="5216" y="1084"/>
                    </a:lnTo>
                    <a:cubicBezTo>
                      <a:pt x="4906" y="1084"/>
                      <a:pt x="4621" y="989"/>
                      <a:pt x="4335" y="893"/>
                    </a:cubicBezTo>
                    <a:cubicBezTo>
                      <a:pt x="4275" y="870"/>
                      <a:pt x="4204" y="846"/>
                      <a:pt x="4144" y="834"/>
                    </a:cubicBezTo>
                    <a:cubicBezTo>
                      <a:pt x="3990" y="786"/>
                      <a:pt x="3799" y="739"/>
                      <a:pt x="3620" y="750"/>
                    </a:cubicBezTo>
                    <a:cubicBezTo>
                      <a:pt x="3442" y="774"/>
                      <a:pt x="3275" y="846"/>
                      <a:pt x="3156" y="965"/>
                    </a:cubicBezTo>
                    <a:cubicBezTo>
                      <a:pt x="2966" y="1155"/>
                      <a:pt x="2882" y="1441"/>
                      <a:pt x="2787" y="1691"/>
                    </a:cubicBezTo>
                    <a:cubicBezTo>
                      <a:pt x="2763" y="1763"/>
                      <a:pt x="2727" y="1858"/>
                      <a:pt x="2704" y="1929"/>
                    </a:cubicBezTo>
                    <a:cubicBezTo>
                      <a:pt x="2561" y="2334"/>
                      <a:pt x="2323" y="2655"/>
                      <a:pt x="2025" y="2834"/>
                    </a:cubicBezTo>
                    <a:cubicBezTo>
                      <a:pt x="1787" y="2989"/>
                      <a:pt x="1537" y="3048"/>
                      <a:pt x="1287" y="304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22" name="Google Shape;1922;p50"/>
              <p:cNvSpPr/>
              <p:nvPr/>
            </p:nvSpPr>
            <p:spPr>
              <a:xfrm>
                <a:off x="5805475" y="4138150"/>
                <a:ext cx="114625" cy="148250"/>
              </a:xfrm>
              <a:custGeom>
                <a:avLst/>
                <a:gdLst/>
                <a:ahLst/>
                <a:cxnLst/>
                <a:rect l="l" t="t" r="r" b="b"/>
                <a:pathLst>
                  <a:path w="4585" h="5930" extrusionOk="0">
                    <a:moveTo>
                      <a:pt x="4513" y="5929"/>
                    </a:moveTo>
                    <a:cubicBezTo>
                      <a:pt x="4489" y="5929"/>
                      <a:pt x="4477" y="5929"/>
                      <a:pt x="4465" y="5917"/>
                    </a:cubicBezTo>
                    <a:lnTo>
                      <a:pt x="2084" y="3989"/>
                    </a:lnTo>
                    <a:cubicBezTo>
                      <a:pt x="2036" y="3941"/>
                      <a:pt x="1977" y="3893"/>
                      <a:pt x="1929" y="3870"/>
                    </a:cubicBezTo>
                    <a:cubicBezTo>
                      <a:pt x="1715" y="3691"/>
                      <a:pt x="1477" y="3489"/>
                      <a:pt x="1394" y="3215"/>
                    </a:cubicBezTo>
                    <a:cubicBezTo>
                      <a:pt x="1358" y="3048"/>
                      <a:pt x="1394" y="2881"/>
                      <a:pt x="1429" y="2738"/>
                    </a:cubicBezTo>
                    <a:cubicBezTo>
                      <a:pt x="1477" y="2560"/>
                      <a:pt x="1501" y="2393"/>
                      <a:pt x="1429" y="2227"/>
                    </a:cubicBezTo>
                    <a:cubicBezTo>
                      <a:pt x="1358" y="2096"/>
                      <a:pt x="1191" y="2024"/>
                      <a:pt x="1060" y="1976"/>
                    </a:cubicBezTo>
                    <a:lnTo>
                      <a:pt x="882" y="1929"/>
                    </a:lnTo>
                    <a:lnTo>
                      <a:pt x="560" y="1846"/>
                    </a:lnTo>
                    <a:cubicBezTo>
                      <a:pt x="179" y="1738"/>
                      <a:pt x="1" y="1310"/>
                      <a:pt x="48" y="964"/>
                    </a:cubicBezTo>
                    <a:cubicBezTo>
                      <a:pt x="84" y="607"/>
                      <a:pt x="286" y="322"/>
                      <a:pt x="501" y="24"/>
                    </a:cubicBezTo>
                    <a:cubicBezTo>
                      <a:pt x="524" y="0"/>
                      <a:pt x="560" y="0"/>
                      <a:pt x="596" y="12"/>
                    </a:cubicBezTo>
                    <a:cubicBezTo>
                      <a:pt x="620" y="24"/>
                      <a:pt x="620" y="71"/>
                      <a:pt x="608" y="95"/>
                    </a:cubicBezTo>
                    <a:cubicBezTo>
                      <a:pt x="393" y="381"/>
                      <a:pt x="203" y="655"/>
                      <a:pt x="179" y="976"/>
                    </a:cubicBezTo>
                    <a:cubicBezTo>
                      <a:pt x="131" y="1274"/>
                      <a:pt x="274" y="1631"/>
                      <a:pt x="608" y="1726"/>
                    </a:cubicBezTo>
                    <a:cubicBezTo>
                      <a:pt x="715" y="1762"/>
                      <a:pt x="822" y="1786"/>
                      <a:pt x="917" y="1810"/>
                    </a:cubicBezTo>
                    <a:lnTo>
                      <a:pt x="1096" y="1857"/>
                    </a:lnTo>
                    <a:cubicBezTo>
                      <a:pt x="1263" y="1905"/>
                      <a:pt x="1453" y="1988"/>
                      <a:pt x="1548" y="2167"/>
                    </a:cubicBezTo>
                    <a:cubicBezTo>
                      <a:pt x="1655" y="2357"/>
                      <a:pt x="1608" y="2572"/>
                      <a:pt x="1560" y="2762"/>
                    </a:cubicBezTo>
                    <a:cubicBezTo>
                      <a:pt x="1525" y="2917"/>
                      <a:pt x="1501" y="3048"/>
                      <a:pt x="1525" y="3179"/>
                    </a:cubicBezTo>
                    <a:cubicBezTo>
                      <a:pt x="1608" y="3429"/>
                      <a:pt x="1810" y="3608"/>
                      <a:pt x="2025" y="3774"/>
                    </a:cubicBezTo>
                    <a:cubicBezTo>
                      <a:pt x="2060" y="3822"/>
                      <a:pt x="2120" y="3870"/>
                      <a:pt x="2167" y="3893"/>
                    </a:cubicBezTo>
                    <a:lnTo>
                      <a:pt x="4549" y="5834"/>
                    </a:lnTo>
                    <a:cubicBezTo>
                      <a:pt x="4584" y="5846"/>
                      <a:pt x="4584" y="5894"/>
                      <a:pt x="4561" y="5917"/>
                    </a:cubicBezTo>
                    <a:cubicBezTo>
                      <a:pt x="4549" y="5929"/>
                      <a:pt x="4537" y="5929"/>
                      <a:pt x="4513" y="592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23" name="Google Shape;1923;p50"/>
              <p:cNvSpPr/>
              <p:nvPr/>
            </p:nvSpPr>
            <p:spPr>
              <a:xfrm>
                <a:off x="5237550" y="4257800"/>
                <a:ext cx="84250" cy="134275"/>
              </a:xfrm>
              <a:custGeom>
                <a:avLst/>
                <a:gdLst/>
                <a:ahLst/>
                <a:cxnLst/>
                <a:rect l="l" t="t" r="r" b="b"/>
                <a:pathLst>
                  <a:path w="3370" h="5371" extrusionOk="0">
                    <a:moveTo>
                      <a:pt x="60" y="5370"/>
                    </a:moveTo>
                    <a:lnTo>
                      <a:pt x="60" y="5370"/>
                    </a:lnTo>
                    <a:cubicBezTo>
                      <a:pt x="36" y="5370"/>
                      <a:pt x="0" y="5346"/>
                      <a:pt x="0" y="5311"/>
                    </a:cubicBezTo>
                    <a:cubicBezTo>
                      <a:pt x="0" y="4632"/>
                      <a:pt x="48" y="3917"/>
                      <a:pt x="489" y="3406"/>
                    </a:cubicBezTo>
                    <a:cubicBezTo>
                      <a:pt x="774" y="3096"/>
                      <a:pt x="1155" y="3013"/>
                      <a:pt x="1524" y="2917"/>
                    </a:cubicBezTo>
                    <a:cubicBezTo>
                      <a:pt x="1786" y="2858"/>
                      <a:pt x="2072" y="2798"/>
                      <a:pt x="2298" y="2632"/>
                    </a:cubicBezTo>
                    <a:cubicBezTo>
                      <a:pt x="2548" y="2477"/>
                      <a:pt x="2775" y="2179"/>
                      <a:pt x="2679" y="1882"/>
                    </a:cubicBezTo>
                    <a:cubicBezTo>
                      <a:pt x="2620" y="1679"/>
                      <a:pt x="2489" y="1536"/>
                      <a:pt x="2346" y="1381"/>
                    </a:cubicBezTo>
                    <a:cubicBezTo>
                      <a:pt x="2263" y="1298"/>
                      <a:pt x="2179" y="1203"/>
                      <a:pt x="2108" y="1120"/>
                    </a:cubicBezTo>
                    <a:cubicBezTo>
                      <a:pt x="1989" y="953"/>
                      <a:pt x="1941" y="774"/>
                      <a:pt x="1965" y="596"/>
                    </a:cubicBezTo>
                    <a:cubicBezTo>
                      <a:pt x="2013" y="429"/>
                      <a:pt x="2132" y="286"/>
                      <a:pt x="2298" y="179"/>
                    </a:cubicBezTo>
                    <a:cubicBezTo>
                      <a:pt x="2608" y="0"/>
                      <a:pt x="2965" y="72"/>
                      <a:pt x="3310" y="155"/>
                    </a:cubicBezTo>
                    <a:cubicBezTo>
                      <a:pt x="3334" y="167"/>
                      <a:pt x="3370" y="191"/>
                      <a:pt x="3346" y="227"/>
                    </a:cubicBezTo>
                    <a:cubicBezTo>
                      <a:pt x="3334" y="250"/>
                      <a:pt x="3310" y="286"/>
                      <a:pt x="3275" y="274"/>
                    </a:cubicBezTo>
                    <a:cubicBezTo>
                      <a:pt x="2965" y="191"/>
                      <a:pt x="2644" y="119"/>
                      <a:pt x="2358" y="286"/>
                    </a:cubicBezTo>
                    <a:cubicBezTo>
                      <a:pt x="2203" y="358"/>
                      <a:pt x="2120" y="477"/>
                      <a:pt x="2084" y="608"/>
                    </a:cubicBezTo>
                    <a:cubicBezTo>
                      <a:pt x="2060" y="750"/>
                      <a:pt x="2096" y="893"/>
                      <a:pt x="2191" y="1024"/>
                    </a:cubicBezTo>
                    <a:cubicBezTo>
                      <a:pt x="2251" y="1120"/>
                      <a:pt x="2346" y="1191"/>
                      <a:pt x="2417" y="1286"/>
                    </a:cubicBezTo>
                    <a:cubicBezTo>
                      <a:pt x="2560" y="1429"/>
                      <a:pt x="2727" y="1596"/>
                      <a:pt x="2786" y="1822"/>
                    </a:cubicBezTo>
                    <a:cubicBezTo>
                      <a:pt x="2894" y="2179"/>
                      <a:pt x="2644" y="2536"/>
                      <a:pt x="2358" y="2715"/>
                    </a:cubicBezTo>
                    <a:cubicBezTo>
                      <a:pt x="2096" y="2870"/>
                      <a:pt x="1822" y="2929"/>
                      <a:pt x="1536" y="3013"/>
                    </a:cubicBezTo>
                    <a:cubicBezTo>
                      <a:pt x="1167" y="3096"/>
                      <a:pt x="822" y="3167"/>
                      <a:pt x="572" y="3453"/>
                    </a:cubicBezTo>
                    <a:cubicBezTo>
                      <a:pt x="155" y="3929"/>
                      <a:pt x="108" y="4584"/>
                      <a:pt x="108" y="5287"/>
                    </a:cubicBezTo>
                    <a:cubicBezTo>
                      <a:pt x="119" y="5346"/>
                      <a:pt x="96" y="5370"/>
                      <a:pt x="60" y="537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24" name="Google Shape;1924;p50"/>
              <p:cNvSpPr/>
              <p:nvPr/>
            </p:nvSpPr>
            <p:spPr>
              <a:xfrm>
                <a:off x="5409300" y="4251550"/>
                <a:ext cx="82175" cy="155400"/>
              </a:xfrm>
              <a:custGeom>
                <a:avLst/>
                <a:gdLst/>
                <a:ahLst/>
                <a:cxnLst/>
                <a:rect l="l" t="t" r="r" b="b"/>
                <a:pathLst>
                  <a:path w="3287" h="6216" extrusionOk="0">
                    <a:moveTo>
                      <a:pt x="679" y="6215"/>
                    </a:moveTo>
                    <a:cubicBezTo>
                      <a:pt x="667" y="6215"/>
                      <a:pt x="655" y="6215"/>
                      <a:pt x="655" y="6203"/>
                    </a:cubicBezTo>
                    <a:cubicBezTo>
                      <a:pt x="334" y="6001"/>
                      <a:pt x="119" y="5656"/>
                      <a:pt x="60" y="5275"/>
                    </a:cubicBezTo>
                    <a:cubicBezTo>
                      <a:pt x="0" y="4929"/>
                      <a:pt x="96" y="4525"/>
                      <a:pt x="334" y="4227"/>
                    </a:cubicBezTo>
                    <a:cubicBezTo>
                      <a:pt x="548" y="3953"/>
                      <a:pt x="893" y="3763"/>
                      <a:pt x="1310" y="3715"/>
                    </a:cubicBezTo>
                    <a:cubicBezTo>
                      <a:pt x="1667" y="3656"/>
                      <a:pt x="2024" y="3584"/>
                      <a:pt x="2179" y="3286"/>
                    </a:cubicBezTo>
                    <a:cubicBezTo>
                      <a:pt x="2274" y="3108"/>
                      <a:pt x="2227" y="2917"/>
                      <a:pt x="2179" y="2822"/>
                    </a:cubicBezTo>
                    <a:cubicBezTo>
                      <a:pt x="2143" y="2691"/>
                      <a:pt x="2048" y="2560"/>
                      <a:pt x="1977" y="2441"/>
                    </a:cubicBezTo>
                    <a:lnTo>
                      <a:pt x="1929" y="2358"/>
                    </a:lnTo>
                    <a:cubicBezTo>
                      <a:pt x="1703" y="2036"/>
                      <a:pt x="1620" y="1667"/>
                      <a:pt x="1667" y="1310"/>
                    </a:cubicBezTo>
                    <a:cubicBezTo>
                      <a:pt x="1703" y="917"/>
                      <a:pt x="1881" y="572"/>
                      <a:pt x="2179" y="357"/>
                    </a:cubicBezTo>
                    <a:cubicBezTo>
                      <a:pt x="2477" y="119"/>
                      <a:pt x="2858" y="0"/>
                      <a:pt x="3227" y="12"/>
                    </a:cubicBezTo>
                    <a:cubicBezTo>
                      <a:pt x="3251" y="12"/>
                      <a:pt x="3286" y="48"/>
                      <a:pt x="3286" y="72"/>
                    </a:cubicBezTo>
                    <a:cubicBezTo>
                      <a:pt x="3286" y="107"/>
                      <a:pt x="3251" y="131"/>
                      <a:pt x="3227" y="131"/>
                    </a:cubicBezTo>
                    <a:cubicBezTo>
                      <a:pt x="2882" y="119"/>
                      <a:pt x="2536" y="215"/>
                      <a:pt x="2274" y="441"/>
                    </a:cubicBezTo>
                    <a:cubicBezTo>
                      <a:pt x="2001" y="655"/>
                      <a:pt x="1846" y="977"/>
                      <a:pt x="1798" y="1322"/>
                    </a:cubicBezTo>
                    <a:cubicBezTo>
                      <a:pt x="1751" y="1655"/>
                      <a:pt x="1846" y="1989"/>
                      <a:pt x="2048" y="2286"/>
                    </a:cubicBezTo>
                    <a:lnTo>
                      <a:pt x="2096" y="2358"/>
                    </a:lnTo>
                    <a:cubicBezTo>
                      <a:pt x="2167" y="2501"/>
                      <a:pt x="2262" y="2632"/>
                      <a:pt x="2298" y="2774"/>
                    </a:cubicBezTo>
                    <a:cubicBezTo>
                      <a:pt x="2382" y="2989"/>
                      <a:pt x="2382" y="3191"/>
                      <a:pt x="2286" y="3346"/>
                    </a:cubicBezTo>
                    <a:cubicBezTo>
                      <a:pt x="2096" y="3691"/>
                      <a:pt x="1703" y="3775"/>
                      <a:pt x="1322" y="3834"/>
                    </a:cubicBezTo>
                    <a:cubicBezTo>
                      <a:pt x="953" y="3882"/>
                      <a:pt x="631" y="4048"/>
                      <a:pt x="441" y="4298"/>
                    </a:cubicBezTo>
                    <a:cubicBezTo>
                      <a:pt x="215" y="4560"/>
                      <a:pt x="119" y="4918"/>
                      <a:pt x="179" y="5251"/>
                    </a:cubicBezTo>
                    <a:cubicBezTo>
                      <a:pt x="238" y="5596"/>
                      <a:pt x="429" y="5906"/>
                      <a:pt x="715" y="6084"/>
                    </a:cubicBezTo>
                    <a:cubicBezTo>
                      <a:pt x="738" y="6096"/>
                      <a:pt x="738" y="6144"/>
                      <a:pt x="727" y="6168"/>
                    </a:cubicBezTo>
                    <a:cubicBezTo>
                      <a:pt x="727" y="6203"/>
                      <a:pt x="691" y="6215"/>
                      <a:pt x="679" y="621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25" name="Google Shape;1925;p50"/>
              <p:cNvSpPr/>
              <p:nvPr/>
            </p:nvSpPr>
            <p:spPr>
              <a:xfrm>
                <a:off x="5512275" y="4235475"/>
                <a:ext cx="50050" cy="172950"/>
              </a:xfrm>
              <a:custGeom>
                <a:avLst/>
                <a:gdLst/>
                <a:ahLst/>
                <a:cxnLst/>
                <a:rect l="l" t="t" r="r" b="b"/>
                <a:pathLst>
                  <a:path w="2002" h="6918" extrusionOk="0">
                    <a:moveTo>
                      <a:pt x="846" y="6918"/>
                    </a:moveTo>
                    <a:lnTo>
                      <a:pt x="846" y="6918"/>
                    </a:lnTo>
                    <a:cubicBezTo>
                      <a:pt x="799" y="6918"/>
                      <a:pt x="787" y="6894"/>
                      <a:pt x="787" y="6858"/>
                    </a:cubicBezTo>
                    <a:cubicBezTo>
                      <a:pt x="799" y="6418"/>
                      <a:pt x="1084" y="6108"/>
                      <a:pt x="1358" y="5811"/>
                    </a:cubicBezTo>
                    <a:cubicBezTo>
                      <a:pt x="1632" y="5489"/>
                      <a:pt x="1882" y="5191"/>
                      <a:pt x="1882" y="4775"/>
                    </a:cubicBezTo>
                    <a:cubicBezTo>
                      <a:pt x="1882" y="4584"/>
                      <a:pt x="1799" y="4406"/>
                      <a:pt x="1656" y="4322"/>
                    </a:cubicBezTo>
                    <a:cubicBezTo>
                      <a:pt x="1501" y="4215"/>
                      <a:pt x="1311" y="4179"/>
                      <a:pt x="1096" y="4156"/>
                    </a:cubicBezTo>
                    <a:lnTo>
                      <a:pt x="989" y="4132"/>
                    </a:lnTo>
                    <a:cubicBezTo>
                      <a:pt x="834" y="4120"/>
                      <a:pt x="656" y="4096"/>
                      <a:pt x="489" y="4025"/>
                    </a:cubicBezTo>
                    <a:cubicBezTo>
                      <a:pt x="275" y="3918"/>
                      <a:pt x="144" y="3691"/>
                      <a:pt x="179" y="3465"/>
                    </a:cubicBezTo>
                    <a:cubicBezTo>
                      <a:pt x="191" y="3275"/>
                      <a:pt x="299" y="3084"/>
                      <a:pt x="477" y="2905"/>
                    </a:cubicBezTo>
                    <a:cubicBezTo>
                      <a:pt x="596" y="2786"/>
                      <a:pt x="739" y="2691"/>
                      <a:pt x="894" y="2608"/>
                    </a:cubicBezTo>
                    <a:lnTo>
                      <a:pt x="977" y="2548"/>
                    </a:lnTo>
                    <a:cubicBezTo>
                      <a:pt x="1144" y="2441"/>
                      <a:pt x="1311" y="2334"/>
                      <a:pt x="1430" y="2191"/>
                    </a:cubicBezTo>
                    <a:cubicBezTo>
                      <a:pt x="1549" y="2036"/>
                      <a:pt x="1608" y="1858"/>
                      <a:pt x="1608" y="1667"/>
                    </a:cubicBezTo>
                    <a:cubicBezTo>
                      <a:pt x="1608" y="1298"/>
                      <a:pt x="1406" y="929"/>
                      <a:pt x="1096" y="667"/>
                    </a:cubicBezTo>
                    <a:cubicBezTo>
                      <a:pt x="799" y="417"/>
                      <a:pt x="429" y="262"/>
                      <a:pt x="37" y="119"/>
                    </a:cubicBezTo>
                    <a:cubicBezTo>
                      <a:pt x="13" y="108"/>
                      <a:pt x="1" y="72"/>
                      <a:pt x="13" y="48"/>
                    </a:cubicBezTo>
                    <a:cubicBezTo>
                      <a:pt x="25" y="12"/>
                      <a:pt x="60" y="0"/>
                      <a:pt x="84" y="12"/>
                    </a:cubicBezTo>
                    <a:cubicBezTo>
                      <a:pt x="477" y="167"/>
                      <a:pt x="858" y="322"/>
                      <a:pt x="1168" y="584"/>
                    </a:cubicBezTo>
                    <a:cubicBezTo>
                      <a:pt x="1513" y="846"/>
                      <a:pt x="1727" y="1262"/>
                      <a:pt x="1739" y="1667"/>
                    </a:cubicBezTo>
                    <a:cubicBezTo>
                      <a:pt x="1739" y="1893"/>
                      <a:pt x="1668" y="2096"/>
                      <a:pt x="1525" y="2263"/>
                    </a:cubicBezTo>
                    <a:cubicBezTo>
                      <a:pt x="1394" y="2429"/>
                      <a:pt x="1215" y="2548"/>
                      <a:pt x="1037" y="2644"/>
                    </a:cubicBezTo>
                    <a:lnTo>
                      <a:pt x="930" y="2703"/>
                    </a:lnTo>
                    <a:cubicBezTo>
                      <a:pt x="799" y="2786"/>
                      <a:pt x="668" y="2870"/>
                      <a:pt x="549" y="2989"/>
                    </a:cubicBezTo>
                    <a:cubicBezTo>
                      <a:pt x="441" y="3096"/>
                      <a:pt x="310" y="3275"/>
                      <a:pt x="275" y="3477"/>
                    </a:cubicBezTo>
                    <a:cubicBezTo>
                      <a:pt x="251" y="3656"/>
                      <a:pt x="358" y="3822"/>
                      <a:pt x="537" y="3918"/>
                    </a:cubicBezTo>
                    <a:cubicBezTo>
                      <a:pt x="680" y="3989"/>
                      <a:pt x="846" y="4001"/>
                      <a:pt x="989" y="4013"/>
                    </a:cubicBezTo>
                    <a:cubicBezTo>
                      <a:pt x="1025" y="4013"/>
                      <a:pt x="1072" y="4037"/>
                      <a:pt x="1096" y="4037"/>
                    </a:cubicBezTo>
                    <a:cubicBezTo>
                      <a:pt x="1322" y="4060"/>
                      <a:pt x="1525" y="4096"/>
                      <a:pt x="1692" y="4215"/>
                    </a:cubicBezTo>
                    <a:cubicBezTo>
                      <a:pt x="1870" y="4334"/>
                      <a:pt x="1977" y="4537"/>
                      <a:pt x="1989" y="4775"/>
                    </a:cubicBezTo>
                    <a:cubicBezTo>
                      <a:pt x="2001" y="5251"/>
                      <a:pt x="1703" y="5584"/>
                      <a:pt x="1430" y="5894"/>
                    </a:cubicBezTo>
                    <a:cubicBezTo>
                      <a:pt x="1156" y="6192"/>
                      <a:pt x="906" y="6477"/>
                      <a:pt x="894" y="6870"/>
                    </a:cubicBezTo>
                    <a:cubicBezTo>
                      <a:pt x="918" y="6906"/>
                      <a:pt x="894" y="6918"/>
                      <a:pt x="846" y="691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26" name="Google Shape;1926;p50"/>
              <p:cNvSpPr/>
              <p:nvPr/>
            </p:nvSpPr>
            <p:spPr>
              <a:xfrm>
                <a:off x="5585500" y="3703550"/>
                <a:ext cx="59850" cy="157800"/>
              </a:xfrm>
              <a:custGeom>
                <a:avLst/>
                <a:gdLst/>
                <a:ahLst/>
                <a:cxnLst/>
                <a:rect l="l" t="t" r="r" b="b"/>
                <a:pathLst>
                  <a:path w="2394" h="6312" extrusionOk="0">
                    <a:moveTo>
                      <a:pt x="2299" y="6311"/>
                    </a:moveTo>
                    <a:cubicBezTo>
                      <a:pt x="2299" y="6311"/>
                      <a:pt x="2275" y="6311"/>
                      <a:pt x="2299" y="6311"/>
                    </a:cubicBezTo>
                    <a:cubicBezTo>
                      <a:pt x="2251" y="6311"/>
                      <a:pt x="2215" y="6264"/>
                      <a:pt x="2227" y="6228"/>
                    </a:cubicBezTo>
                    <a:cubicBezTo>
                      <a:pt x="2275" y="5954"/>
                      <a:pt x="2203" y="5656"/>
                      <a:pt x="2037" y="5418"/>
                    </a:cubicBezTo>
                    <a:cubicBezTo>
                      <a:pt x="1882" y="5156"/>
                      <a:pt x="1596" y="5013"/>
                      <a:pt x="1358" y="4894"/>
                    </a:cubicBezTo>
                    <a:cubicBezTo>
                      <a:pt x="1084" y="4763"/>
                      <a:pt x="787" y="4597"/>
                      <a:pt x="644" y="4299"/>
                    </a:cubicBezTo>
                    <a:cubicBezTo>
                      <a:pt x="477" y="3990"/>
                      <a:pt x="548" y="3609"/>
                      <a:pt x="632" y="3370"/>
                    </a:cubicBezTo>
                    <a:cubicBezTo>
                      <a:pt x="656" y="3251"/>
                      <a:pt x="703" y="3156"/>
                      <a:pt x="727" y="3037"/>
                    </a:cubicBezTo>
                    <a:cubicBezTo>
                      <a:pt x="787" y="2870"/>
                      <a:pt x="846" y="2692"/>
                      <a:pt x="882" y="2513"/>
                    </a:cubicBezTo>
                    <a:cubicBezTo>
                      <a:pt x="953" y="2180"/>
                      <a:pt x="906" y="1906"/>
                      <a:pt x="775" y="1680"/>
                    </a:cubicBezTo>
                    <a:cubicBezTo>
                      <a:pt x="703" y="1549"/>
                      <a:pt x="608" y="1442"/>
                      <a:pt x="513" y="1323"/>
                    </a:cubicBezTo>
                    <a:cubicBezTo>
                      <a:pt x="418" y="1203"/>
                      <a:pt x="310" y="1084"/>
                      <a:pt x="239" y="953"/>
                    </a:cubicBezTo>
                    <a:cubicBezTo>
                      <a:pt x="96" y="680"/>
                      <a:pt x="1" y="299"/>
                      <a:pt x="227" y="25"/>
                    </a:cubicBezTo>
                    <a:cubicBezTo>
                      <a:pt x="251" y="1"/>
                      <a:pt x="287" y="1"/>
                      <a:pt x="310" y="13"/>
                    </a:cubicBezTo>
                    <a:cubicBezTo>
                      <a:pt x="346" y="25"/>
                      <a:pt x="346" y="72"/>
                      <a:pt x="334" y="96"/>
                    </a:cubicBezTo>
                    <a:cubicBezTo>
                      <a:pt x="156" y="322"/>
                      <a:pt x="227" y="656"/>
                      <a:pt x="358" y="870"/>
                    </a:cubicBezTo>
                    <a:cubicBezTo>
                      <a:pt x="429" y="989"/>
                      <a:pt x="525" y="1108"/>
                      <a:pt x="632" y="1227"/>
                    </a:cubicBezTo>
                    <a:cubicBezTo>
                      <a:pt x="715" y="1346"/>
                      <a:pt x="822" y="1465"/>
                      <a:pt x="894" y="1608"/>
                    </a:cubicBezTo>
                    <a:cubicBezTo>
                      <a:pt x="1049" y="1846"/>
                      <a:pt x="1084" y="2168"/>
                      <a:pt x="1013" y="2525"/>
                    </a:cubicBezTo>
                    <a:cubicBezTo>
                      <a:pt x="965" y="2704"/>
                      <a:pt x="906" y="2882"/>
                      <a:pt x="870" y="3061"/>
                    </a:cubicBezTo>
                    <a:cubicBezTo>
                      <a:pt x="834" y="3180"/>
                      <a:pt x="787" y="3287"/>
                      <a:pt x="763" y="3406"/>
                    </a:cubicBezTo>
                    <a:cubicBezTo>
                      <a:pt x="703" y="3632"/>
                      <a:pt x="632" y="3966"/>
                      <a:pt x="763" y="4240"/>
                    </a:cubicBezTo>
                    <a:cubicBezTo>
                      <a:pt x="882" y="4502"/>
                      <a:pt x="1168" y="4656"/>
                      <a:pt x="1418" y="4787"/>
                    </a:cubicBezTo>
                    <a:cubicBezTo>
                      <a:pt x="1680" y="4918"/>
                      <a:pt x="1965" y="5073"/>
                      <a:pt x="2144" y="5359"/>
                    </a:cubicBezTo>
                    <a:cubicBezTo>
                      <a:pt x="2323" y="5621"/>
                      <a:pt x="2394" y="5954"/>
                      <a:pt x="2358" y="6264"/>
                    </a:cubicBezTo>
                    <a:cubicBezTo>
                      <a:pt x="2358" y="6287"/>
                      <a:pt x="2323" y="6311"/>
                      <a:pt x="2299" y="631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27" name="Google Shape;1927;p50"/>
              <p:cNvSpPr/>
              <p:nvPr/>
            </p:nvSpPr>
            <p:spPr>
              <a:xfrm>
                <a:off x="4966075" y="3975325"/>
                <a:ext cx="228050" cy="75925"/>
              </a:xfrm>
              <a:custGeom>
                <a:avLst/>
                <a:gdLst/>
                <a:ahLst/>
                <a:cxnLst/>
                <a:rect l="l" t="t" r="r" b="b"/>
                <a:pathLst>
                  <a:path w="9122" h="3037" extrusionOk="0">
                    <a:moveTo>
                      <a:pt x="9062" y="3036"/>
                    </a:moveTo>
                    <a:cubicBezTo>
                      <a:pt x="9038" y="3036"/>
                      <a:pt x="9014" y="3025"/>
                      <a:pt x="9002" y="3013"/>
                    </a:cubicBezTo>
                    <a:cubicBezTo>
                      <a:pt x="8645" y="2286"/>
                      <a:pt x="7883" y="1762"/>
                      <a:pt x="7002" y="1643"/>
                    </a:cubicBezTo>
                    <a:cubicBezTo>
                      <a:pt x="6561" y="1584"/>
                      <a:pt x="6133" y="1643"/>
                      <a:pt x="5775" y="1774"/>
                    </a:cubicBezTo>
                    <a:cubicBezTo>
                      <a:pt x="5633" y="1822"/>
                      <a:pt x="5502" y="1893"/>
                      <a:pt x="5371" y="1965"/>
                    </a:cubicBezTo>
                    <a:cubicBezTo>
                      <a:pt x="5121" y="2096"/>
                      <a:pt x="4859" y="2251"/>
                      <a:pt x="4561" y="2251"/>
                    </a:cubicBezTo>
                    <a:cubicBezTo>
                      <a:pt x="4359" y="2251"/>
                      <a:pt x="4132" y="2132"/>
                      <a:pt x="3966" y="1941"/>
                    </a:cubicBezTo>
                    <a:cubicBezTo>
                      <a:pt x="3894" y="1858"/>
                      <a:pt x="3835" y="1774"/>
                      <a:pt x="3775" y="1703"/>
                    </a:cubicBezTo>
                    <a:cubicBezTo>
                      <a:pt x="3716" y="1608"/>
                      <a:pt x="3644" y="1524"/>
                      <a:pt x="3573" y="1441"/>
                    </a:cubicBezTo>
                    <a:cubicBezTo>
                      <a:pt x="3311" y="1179"/>
                      <a:pt x="2942" y="1000"/>
                      <a:pt x="2465" y="893"/>
                    </a:cubicBezTo>
                    <a:cubicBezTo>
                      <a:pt x="2239" y="846"/>
                      <a:pt x="2025" y="822"/>
                      <a:pt x="1811" y="774"/>
                    </a:cubicBezTo>
                    <a:cubicBezTo>
                      <a:pt x="1608" y="750"/>
                      <a:pt x="1394" y="715"/>
                      <a:pt x="1203" y="667"/>
                    </a:cubicBezTo>
                    <a:cubicBezTo>
                      <a:pt x="668" y="572"/>
                      <a:pt x="299" y="393"/>
                      <a:pt x="25" y="119"/>
                    </a:cubicBezTo>
                    <a:cubicBezTo>
                      <a:pt x="1" y="96"/>
                      <a:pt x="1" y="60"/>
                      <a:pt x="25" y="36"/>
                    </a:cubicBezTo>
                    <a:cubicBezTo>
                      <a:pt x="60" y="0"/>
                      <a:pt x="84" y="0"/>
                      <a:pt x="120" y="36"/>
                    </a:cubicBezTo>
                    <a:cubicBezTo>
                      <a:pt x="370" y="286"/>
                      <a:pt x="715" y="453"/>
                      <a:pt x="1227" y="548"/>
                    </a:cubicBezTo>
                    <a:cubicBezTo>
                      <a:pt x="1430" y="596"/>
                      <a:pt x="1632" y="631"/>
                      <a:pt x="1846" y="655"/>
                    </a:cubicBezTo>
                    <a:cubicBezTo>
                      <a:pt x="2061" y="691"/>
                      <a:pt x="2287" y="715"/>
                      <a:pt x="2501" y="774"/>
                    </a:cubicBezTo>
                    <a:cubicBezTo>
                      <a:pt x="3001" y="881"/>
                      <a:pt x="3394" y="1072"/>
                      <a:pt x="3656" y="1358"/>
                    </a:cubicBezTo>
                    <a:lnTo>
                      <a:pt x="3882" y="1620"/>
                    </a:lnTo>
                    <a:cubicBezTo>
                      <a:pt x="3942" y="1703"/>
                      <a:pt x="4001" y="1786"/>
                      <a:pt x="4061" y="1858"/>
                    </a:cubicBezTo>
                    <a:cubicBezTo>
                      <a:pt x="4204" y="2024"/>
                      <a:pt x="4382" y="2132"/>
                      <a:pt x="4561" y="2132"/>
                    </a:cubicBezTo>
                    <a:cubicBezTo>
                      <a:pt x="4835" y="2132"/>
                      <a:pt x="5073" y="2001"/>
                      <a:pt x="5311" y="1858"/>
                    </a:cubicBezTo>
                    <a:cubicBezTo>
                      <a:pt x="5442" y="1786"/>
                      <a:pt x="5573" y="1715"/>
                      <a:pt x="5728" y="1655"/>
                    </a:cubicBezTo>
                    <a:cubicBezTo>
                      <a:pt x="6097" y="1501"/>
                      <a:pt x="6549" y="1441"/>
                      <a:pt x="7026" y="1501"/>
                    </a:cubicBezTo>
                    <a:cubicBezTo>
                      <a:pt x="7930" y="1620"/>
                      <a:pt x="8728" y="2179"/>
                      <a:pt x="9109" y="2929"/>
                    </a:cubicBezTo>
                    <a:cubicBezTo>
                      <a:pt x="9121" y="2965"/>
                      <a:pt x="9109" y="3013"/>
                      <a:pt x="9073" y="3025"/>
                    </a:cubicBezTo>
                    <a:cubicBezTo>
                      <a:pt x="9097" y="3036"/>
                      <a:pt x="9073" y="3036"/>
                      <a:pt x="9062" y="303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28" name="Google Shape;1928;p50"/>
              <p:cNvSpPr/>
              <p:nvPr/>
            </p:nvSpPr>
            <p:spPr>
              <a:xfrm>
                <a:off x="5256900" y="4033650"/>
                <a:ext cx="197675" cy="42600"/>
              </a:xfrm>
              <a:custGeom>
                <a:avLst/>
                <a:gdLst/>
                <a:ahLst/>
                <a:cxnLst/>
                <a:rect l="l" t="t" r="r" b="b"/>
                <a:pathLst>
                  <a:path w="7907" h="1704" extrusionOk="0">
                    <a:moveTo>
                      <a:pt x="7882" y="1704"/>
                    </a:moveTo>
                    <a:cubicBezTo>
                      <a:pt x="7858" y="1704"/>
                      <a:pt x="7847" y="1704"/>
                      <a:pt x="7835" y="1692"/>
                    </a:cubicBezTo>
                    <a:cubicBezTo>
                      <a:pt x="7370" y="1180"/>
                      <a:pt x="6692" y="858"/>
                      <a:pt x="5953" y="799"/>
                    </a:cubicBezTo>
                    <a:cubicBezTo>
                      <a:pt x="5572" y="763"/>
                      <a:pt x="5227" y="811"/>
                      <a:pt x="4918" y="918"/>
                    </a:cubicBezTo>
                    <a:cubicBezTo>
                      <a:pt x="4751" y="977"/>
                      <a:pt x="4584" y="1049"/>
                      <a:pt x="4441" y="1108"/>
                    </a:cubicBezTo>
                    <a:cubicBezTo>
                      <a:pt x="4275" y="1180"/>
                      <a:pt x="4096" y="1275"/>
                      <a:pt x="3917" y="1311"/>
                    </a:cubicBezTo>
                    <a:cubicBezTo>
                      <a:pt x="3548" y="1454"/>
                      <a:pt x="3132" y="1370"/>
                      <a:pt x="2834" y="1132"/>
                    </a:cubicBezTo>
                    <a:cubicBezTo>
                      <a:pt x="2715" y="1049"/>
                      <a:pt x="2596" y="953"/>
                      <a:pt x="2489" y="858"/>
                    </a:cubicBezTo>
                    <a:cubicBezTo>
                      <a:pt x="2322" y="703"/>
                      <a:pt x="2179" y="572"/>
                      <a:pt x="1989" y="477"/>
                    </a:cubicBezTo>
                    <a:cubicBezTo>
                      <a:pt x="1370" y="156"/>
                      <a:pt x="524" y="358"/>
                      <a:pt x="119" y="930"/>
                    </a:cubicBezTo>
                    <a:cubicBezTo>
                      <a:pt x="107" y="953"/>
                      <a:pt x="60" y="953"/>
                      <a:pt x="36" y="942"/>
                    </a:cubicBezTo>
                    <a:cubicBezTo>
                      <a:pt x="0" y="930"/>
                      <a:pt x="0" y="882"/>
                      <a:pt x="24" y="858"/>
                    </a:cubicBezTo>
                    <a:cubicBezTo>
                      <a:pt x="453" y="227"/>
                      <a:pt x="1358" y="1"/>
                      <a:pt x="2024" y="358"/>
                    </a:cubicBezTo>
                    <a:cubicBezTo>
                      <a:pt x="2227" y="465"/>
                      <a:pt x="2405" y="620"/>
                      <a:pt x="2548" y="763"/>
                    </a:cubicBezTo>
                    <a:cubicBezTo>
                      <a:pt x="2655" y="858"/>
                      <a:pt x="2763" y="953"/>
                      <a:pt x="2882" y="1037"/>
                    </a:cubicBezTo>
                    <a:cubicBezTo>
                      <a:pt x="3144" y="1239"/>
                      <a:pt x="3513" y="1299"/>
                      <a:pt x="3846" y="1180"/>
                    </a:cubicBezTo>
                    <a:cubicBezTo>
                      <a:pt x="4025" y="1120"/>
                      <a:pt x="4191" y="1049"/>
                      <a:pt x="4346" y="977"/>
                    </a:cubicBezTo>
                    <a:cubicBezTo>
                      <a:pt x="4513" y="894"/>
                      <a:pt x="4679" y="822"/>
                      <a:pt x="4846" y="763"/>
                    </a:cubicBezTo>
                    <a:cubicBezTo>
                      <a:pt x="5168" y="644"/>
                      <a:pt x="5537" y="596"/>
                      <a:pt x="5930" y="632"/>
                    </a:cubicBezTo>
                    <a:cubicBezTo>
                      <a:pt x="6692" y="692"/>
                      <a:pt x="7406" y="1025"/>
                      <a:pt x="7882" y="1561"/>
                    </a:cubicBezTo>
                    <a:cubicBezTo>
                      <a:pt x="7906" y="1584"/>
                      <a:pt x="7894" y="1620"/>
                      <a:pt x="7882" y="1644"/>
                    </a:cubicBezTo>
                    <a:cubicBezTo>
                      <a:pt x="7906" y="1692"/>
                      <a:pt x="7894" y="1704"/>
                      <a:pt x="7882" y="170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29" name="Google Shape;1929;p50"/>
              <p:cNvSpPr/>
              <p:nvPr/>
            </p:nvSpPr>
            <p:spPr>
              <a:xfrm>
                <a:off x="5439650" y="4130100"/>
                <a:ext cx="136950" cy="171775"/>
              </a:xfrm>
              <a:custGeom>
                <a:avLst/>
                <a:gdLst/>
                <a:ahLst/>
                <a:cxnLst/>
                <a:rect l="l" t="t" r="r" b="b"/>
                <a:pathLst>
                  <a:path w="5478" h="6871" extrusionOk="0">
                    <a:moveTo>
                      <a:pt x="60" y="6870"/>
                    </a:moveTo>
                    <a:lnTo>
                      <a:pt x="60" y="6870"/>
                    </a:lnTo>
                    <a:cubicBezTo>
                      <a:pt x="13" y="6870"/>
                      <a:pt x="1" y="6835"/>
                      <a:pt x="1" y="6787"/>
                    </a:cubicBezTo>
                    <a:cubicBezTo>
                      <a:pt x="48" y="6168"/>
                      <a:pt x="298" y="5585"/>
                      <a:pt x="537" y="5037"/>
                    </a:cubicBezTo>
                    <a:cubicBezTo>
                      <a:pt x="596" y="4882"/>
                      <a:pt x="667" y="4739"/>
                      <a:pt x="727" y="4584"/>
                    </a:cubicBezTo>
                    <a:lnTo>
                      <a:pt x="727" y="4573"/>
                    </a:lnTo>
                    <a:cubicBezTo>
                      <a:pt x="882" y="4227"/>
                      <a:pt x="1037" y="3846"/>
                      <a:pt x="1382" y="3620"/>
                    </a:cubicBezTo>
                    <a:cubicBezTo>
                      <a:pt x="1525" y="3513"/>
                      <a:pt x="1680" y="3441"/>
                      <a:pt x="1834" y="3358"/>
                    </a:cubicBezTo>
                    <a:cubicBezTo>
                      <a:pt x="2013" y="3251"/>
                      <a:pt x="2203" y="3144"/>
                      <a:pt x="2370" y="3013"/>
                    </a:cubicBezTo>
                    <a:cubicBezTo>
                      <a:pt x="2668" y="2775"/>
                      <a:pt x="2751" y="2370"/>
                      <a:pt x="2811" y="2013"/>
                    </a:cubicBezTo>
                    <a:cubicBezTo>
                      <a:pt x="2870" y="1584"/>
                      <a:pt x="3037" y="1215"/>
                      <a:pt x="3275" y="929"/>
                    </a:cubicBezTo>
                    <a:cubicBezTo>
                      <a:pt x="3811" y="286"/>
                      <a:pt x="4680" y="1"/>
                      <a:pt x="5418" y="203"/>
                    </a:cubicBezTo>
                    <a:cubicBezTo>
                      <a:pt x="5454" y="215"/>
                      <a:pt x="5478" y="239"/>
                      <a:pt x="5466" y="274"/>
                    </a:cubicBezTo>
                    <a:cubicBezTo>
                      <a:pt x="5454" y="298"/>
                      <a:pt x="5418" y="334"/>
                      <a:pt x="5382" y="322"/>
                    </a:cubicBezTo>
                    <a:cubicBezTo>
                      <a:pt x="4680" y="143"/>
                      <a:pt x="3870" y="405"/>
                      <a:pt x="3370" y="1001"/>
                    </a:cubicBezTo>
                    <a:cubicBezTo>
                      <a:pt x="3144" y="1275"/>
                      <a:pt x="2989" y="1608"/>
                      <a:pt x="2930" y="2025"/>
                    </a:cubicBezTo>
                    <a:cubicBezTo>
                      <a:pt x="2870" y="2418"/>
                      <a:pt x="2775" y="2834"/>
                      <a:pt x="2442" y="3096"/>
                    </a:cubicBezTo>
                    <a:cubicBezTo>
                      <a:pt x="2275" y="3251"/>
                      <a:pt x="2072" y="3358"/>
                      <a:pt x="1894" y="3441"/>
                    </a:cubicBezTo>
                    <a:cubicBezTo>
                      <a:pt x="1739" y="3513"/>
                      <a:pt x="1596" y="3608"/>
                      <a:pt x="1453" y="3692"/>
                    </a:cubicBezTo>
                    <a:cubicBezTo>
                      <a:pt x="1144" y="3906"/>
                      <a:pt x="1001" y="4263"/>
                      <a:pt x="846" y="4608"/>
                    </a:cubicBezTo>
                    <a:lnTo>
                      <a:pt x="846" y="4620"/>
                    </a:lnTo>
                    <a:cubicBezTo>
                      <a:pt x="787" y="4763"/>
                      <a:pt x="715" y="4918"/>
                      <a:pt x="656" y="5061"/>
                    </a:cubicBezTo>
                    <a:cubicBezTo>
                      <a:pt x="417" y="5620"/>
                      <a:pt x="167" y="6180"/>
                      <a:pt x="120" y="6775"/>
                    </a:cubicBezTo>
                    <a:cubicBezTo>
                      <a:pt x="120" y="6835"/>
                      <a:pt x="96" y="6870"/>
                      <a:pt x="60" y="687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30" name="Google Shape;1930;p50"/>
              <p:cNvSpPr/>
              <p:nvPr/>
            </p:nvSpPr>
            <p:spPr>
              <a:xfrm>
                <a:off x="5447700" y="4056275"/>
                <a:ext cx="149150" cy="38725"/>
              </a:xfrm>
              <a:custGeom>
                <a:avLst/>
                <a:gdLst/>
                <a:ahLst/>
                <a:cxnLst/>
                <a:rect l="l" t="t" r="r" b="b"/>
                <a:pathLst>
                  <a:path w="5966" h="1549" extrusionOk="0">
                    <a:moveTo>
                      <a:pt x="3322" y="1549"/>
                    </a:moveTo>
                    <a:cubicBezTo>
                      <a:pt x="3143" y="1549"/>
                      <a:pt x="2953" y="1501"/>
                      <a:pt x="2774" y="1394"/>
                    </a:cubicBezTo>
                    <a:cubicBezTo>
                      <a:pt x="2572" y="1287"/>
                      <a:pt x="2393" y="1132"/>
                      <a:pt x="2215" y="977"/>
                    </a:cubicBezTo>
                    <a:cubicBezTo>
                      <a:pt x="1929" y="739"/>
                      <a:pt x="1679" y="501"/>
                      <a:pt x="1298" y="453"/>
                    </a:cubicBezTo>
                    <a:cubicBezTo>
                      <a:pt x="1024" y="429"/>
                      <a:pt x="738" y="537"/>
                      <a:pt x="500" y="727"/>
                    </a:cubicBezTo>
                    <a:cubicBezTo>
                      <a:pt x="274" y="918"/>
                      <a:pt x="143" y="1168"/>
                      <a:pt x="131" y="1441"/>
                    </a:cubicBezTo>
                    <a:cubicBezTo>
                      <a:pt x="131" y="1465"/>
                      <a:pt x="95" y="1501"/>
                      <a:pt x="72" y="1501"/>
                    </a:cubicBezTo>
                    <a:cubicBezTo>
                      <a:pt x="36" y="1501"/>
                      <a:pt x="0" y="1465"/>
                      <a:pt x="0" y="1441"/>
                    </a:cubicBezTo>
                    <a:cubicBezTo>
                      <a:pt x="24" y="1144"/>
                      <a:pt x="191" y="858"/>
                      <a:pt x="417" y="656"/>
                    </a:cubicBezTo>
                    <a:cubicBezTo>
                      <a:pt x="679" y="429"/>
                      <a:pt x="1000" y="322"/>
                      <a:pt x="1310" y="358"/>
                    </a:cubicBezTo>
                    <a:cubicBezTo>
                      <a:pt x="1715" y="394"/>
                      <a:pt x="2012" y="656"/>
                      <a:pt x="2286" y="906"/>
                    </a:cubicBezTo>
                    <a:cubicBezTo>
                      <a:pt x="2441" y="1049"/>
                      <a:pt x="2620" y="1203"/>
                      <a:pt x="2834" y="1311"/>
                    </a:cubicBezTo>
                    <a:cubicBezTo>
                      <a:pt x="3120" y="1453"/>
                      <a:pt x="3417" y="1489"/>
                      <a:pt x="3644" y="1370"/>
                    </a:cubicBezTo>
                    <a:cubicBezTo>
                      <a:pt x="3846" y="1263"/>
                      <a:pt x="4001" y="1072"/>
                      <a:pt x="4144" y="894"/>
                    </a:cubicBezTo>
                    <a:cubicBezTo>
                      <a:pt x="4179" y="846"/>
                      <a:pt x="4215" y="799"/>
                      <a:pt x="4251" y="751"/>
                    </a:cubicBezTo>
                    <a:cubicBezTo>
                      <a:pt x="4620" y="263"/>
                      <a:pt x="5287" y="1"/>
                      <a:pt x="5906" y="120"/>
                    </a:cubicBezTo>
                    <a:cubicBezTo>
                      <a:pt x="5930" y="120"/>
                      <a:pt x="5965" y="156"/>
                      <a:pt x="5941" y="191"/>
                    </a:cubicBezTo>
                    <a:cubicBezTo>
                      <a:pt x="5941" y="215"/>
                      <a:pt x="5906" y="251"/>
                      <a:pt x="5870" y="239"/>
                    </a:cubicBezTo>
                    <a:cubicBezTo>
                      <a:pt x="5310" y="132"/>
                      <a:pt x="4691" y="370"/>
                      <a:pt x="4334" y="834"/>
                    </a:cubicBezTo>
                    <a:cubicBezTo>
                      <a:pt x="4298" y="870"/>
                      <a:pt x="4263" y="918"/>
                      <a:pt x="4239" y="965"/>
                    </a:cubicBezTo>
                    <a:cubicBezTo>
                      <a:pt x="4084" y="1156"/>
                      <a:pt x="3917" y="1346"/>
                      <a:pt x="3679" y="1465"/>
                    </a:cubicBezTo>
                    <a:cubicBezTo>
                      <a:pt x="3584" y="1513"/>
                      <a:pt x="3465" y="1549"/>
                      <a:pt x="3322" y="154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31" name="Google Shape;1931;p50"/>
              <p:cNvSpPr/>
              <p:nvPr/>
            </p:nvSpPr>
            <p:spPr>
              <a:xfrm>
                <a:off x="5820950" y="3921450"/>
                <a:ext cx="129500" cy="86050"/>
              </a:xfrm>
              <a:custGeom>
                <a:avLst/>
                <a:gdLst/>
                <a:ahLst/>
                <a:cxnLst/>
                <a:rect l="l" t="t" r="r" b="b"/>
                <a:pathLst>
                  <a:path w="5180" h="3442" extrusionOk="0">
                    <a:moveTo>
                      <a:pt x="60" y="3441"/>
                    </a:moveTo>
                    <a:cubicBezTo>
                      <a:pt x="60" y="3441"/>
                      <a:pt x="48" y="3441"/>
                      <a:pt x="60" y="3441"/>
                    </a:cubicBezTo>
                    <a:cubicBezTo>
                      <a:pt x="24" y="3441"/>
                      <a:pt x="1" y="3405"/>
                      <a:pt x="1" y="3370"/>
                    </a:cubicBezTo>
                    <a:cubicBezTo>
                      <a:pt x="84" y="2774"/>
                      <a:pt x="513" y="2251"/>
                      <a:pt x="1108" y="2024"/>
                    </a:cubicBezTo>
                    <a:cubicBezTo>
                      <a:pt x="1370" y="1917"/>
                      <a:pt x="1691" y="1893"/>
                      <a:pt x="2001" y="1953"/>
                    </a:cubicBezTo>
                    <a:lnTo>
                      <a:pt x="2108" y="1965"/>
                    </a:lnTo>
                    <a:cubicBezTo>
                      <a:pt x="2346" y="2001"/>
                      <a:pt x="2596" y="2024"/>
                      <a:pt x="2822" y="1905"/>
                    </a:cubicBezTo>
                    <a:cubicBezTo>
                      <a:pt x="3061" y="1774"/>
                      <a:pt x="3084" y="1477"/>
                      <a:pt x="3096" y="1179"/>
                    </a:cubicBezTo>
                    <a:cubicBezTo>
                      <a:pt x="3120" y="929"/>
                      <a:pt x="3156" y="572"/>
                      <a:pt x="3418" y="346"/>
                    </a:cubicBezTo>
                    <a:cubicBezTo>
                      <a:pt x="3620" y="155"/>
                      <a:pt x="3918" y="36"/>
                      <a:pt x="4251" y="12"/>
                    </a:cubicBezTo>
                    <a:cubicBezTo>
                      <a:pt x="4549" y="0"/>
                      <a:pt x="4823" y="48"/>
                      <a:pt x="5120" y="107"/>
                    </a:cubicBezTo>
                    <a:cubicBezTo>
                      <a:pt x="5156" y="107"/>
                      <a:pt x="5180" y="155"/>
                      <a:pt x="5168" y="179"/>
                    </a:cubicBezTo>
                    <a:cubicBezTo>
                      <a:pt x="5168" y="215"/>
                      <a:pt x="5120" y="238"/>
                      <a:pt x="5097" y="227"/>
                    </a:cubicBezTo>
                    <a:cubicBezTo>
                      <a:pt x="4811" y="167"/>
                      <a:pt x="4525" y="119"/>
                      <a:pt x="4251" y="131"/>
                    </a:cubicBezTo>
                    <a:cubicBezTo>
                      <a:pt x="3954" y="155"/>
                      <a:pt x="3680" y="250"/>
                      <a:pt x="3489" y="429"/>
                    </a:cubicBezTo>
                    <a:cubicBezTo>
                      <a:pt x="3263" y="619"/>
                      <a:pt x="3215" y="941"/>
                      <a:pt x="3203" y="1191"/>
                    </a:cubicBezTo>
                    <a:cubicBezTo>
                      <a:pt x="3192" y="1429"/>
                      <a:pt x="3180" y="1834"/>
                      <a:pt x="2858" y="2024"/>
                    </a:cubicBezTo>
                    <a:cubicBezTo>
                      <a:pt x="2608" y="2179"/>
                      <a:pt x="2322" y="2132"/>
                      <a:pt x="2072" y="2096"/>
                    </a:cubicBezTo>
                    <a:lnTo>
                      <a:pt x="1965" y="2084"/>
                    </a:lnTo>
                    <a:cubicBezTo>
                      <a:pt x="1668" y="2036"/>
                      <a:pt x="1394" y="2060"/>
                      <a:pt x="1132" y="2155"/>
                    </a:cubicBezTo>
                    <a:cubicBezTo>
                      <a:pt x="596" y="2370"/>
                      <a:pt x="203" y="2858"/>
                      <a:pt x="120" y="3394"/>
                    </a:cubicBezTo>
                    <a:cubicBezTo>
                      <a:pt x="120" y="3405"/>
                      <a:pt x="96" y="3441"/>
                      <a:pt x="60" y="344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32" name="Google Shape;1932;p50"/>
              <p:cNvSpPr/>
              <p:nvPr/>
            </p:nvSpPr>
            <p:spPr>
              <a:xfrm>
                <a:off x="5660225" y="4012225"/>
                <a:ext cx="72650" cy="140225"/>
              </a:xfrm>
              <a:custGeom>
                <a:avLst/>
                <a:gdLst/>
                <a:ahLst/>
                <a:cxnLst/>
                <a:rect l="l" t="t" r="r" b="b"/>
                <a:pathLst>
                  <a:path w="2906" h="5609" extrusionOk="0">
                    <a:moveTo>
                      <a:pt x="417" y="5609"/>
                    </a:moveTo>
                    <a:cubicBezTo>
                      <a:pt x="405" y="5609"/>
                      <a:pt x="405" y="5609"/>
                      <a:pt x="393" y="5597"/>
                    </a:cubicBezTo>
                    <a:cubicBezTo>
                      <a:pt x="131" y="5454"/>
                      <a:pt x="0" y="5132"/>
                      <a:pt x="36" y="4763"/>
                    </a:cubicBezTo>
                    <a:cubicBezTo>
                      <a:pt x="48" y="4477"/>
                      <a:pt x="155" y="4227"/>
                      <a:pt x="274" y="3989"/>
                    </a:cubicBezTo>
                    <a:lnTo>
                      <a:pt x="310" y="3894"/>
                    </a:lnTo>
                    <a:cubicBezTo>
                      <a:pt x="429" y="3644"/>
                      <a:pt x="548" y="3358"/>
                      <a:pt x="548" y="3084"/>
                    </a:cubicBezTo>
                    <a:cubicBezTo>
                      <a:pt x="572" y="2894"/>
                      <a:pt x="536" y="2692"/>
                      <a:pt x="524" y="2501"/>
                    </a:cubicBezTo>
                    <a:cubicBezTo>
                      <a:pt x="512" y="2394"/>
                      <a:pt x="512" y="2311"/>
                      <a:pt x="488" y="2203"/>
                    </a:cubicBezTo>
                    <a:cubicBezTo>
                      <a:pt x="429" y="1596"/>
                      <a:pt x="667" y="965"/>
                      <a:pt x="1131" y="560"/>
                    </a:cubicBezTo>
                    <a:cubicBezTo>
                      <a:pt x="1596" y="167"/>
                      <a:pt x="2251" y="1"/>
                      <a:pt x="2846" y="155"/>
                    </a:cubicBezTo>
                    <a:cubicBezTo>
                      <a:pt x="2870" y="167"/>
                      <a:pt x="2905" y="191"/>
                      <a:pt x="2893" y="227"/>
                    </a:cubicBezTo>
                    <a:cubicBezTo>
                      <a:pt x="2870" y="251"/>
                      <a:pt x="2846" y="286"/>
                      <a:pt x="2810" y="263"/>
                    </a:cubicBezTo>
                    <a:cubicBezTo>
                      <a:pt x="2251" y="120"/>
                      <a:pt x="1643" y="263"/>
                      <a:pt x="1203" y="656"/>
                    </a:cubicBezTo>
                    <a:cubicBezTo>
                      <a:pt x="774" y="1025"/>
                      <a:pt x="548" y="1620"/>
                      <a:pt x="607" y="2191"/>
                    </a:cubicBezTo>
                    <a:cubicBezTo>
                      <a:pt x="607" y="2299"/>
                      <a:pt x="631" y="2382"/>
                      <a:pt x="643" y="2489"/>
                    </a:cubicBezTo>
                    <a:cubicBezTo>
                      <a:pt x="655" y="2680"/>
                      <a:pt x="691" y="2894"/>
                      <a:pt x="667" y="3084"/>
                    </a:cubicBezTo>
                    <a:cubicBezTo>
                      <a:pt x="655" y="3394"/>
                      <a:pt x="536" y="3680"/>
                      <a:pt x="417" y="3942"/>
                    </a:cubicBezTo>
                    <a:lnTo>
                      <a:pt x="369" y="4037"/>
                    </a:lnTo>
                    <a:cubicBezTo>
                      <a:pt x="274" y="4275"/>
                      <a:pt x="167" y="4513"/>
                      <a:pt x="155" y="4763"/>
                    </a:cubicBezTo>
                    <a:cubicBezTo>
                      <a:pt x="155" y="4882"/>
                      <a:pt x="155" y="5299"/>
                      <a:pt x="453" y="5478"/>
                    </a:cubicBezTo>
                    <a:cubicBezTo>
                      <a:pt x="477" y="5489"/>
                      <a:pt x="488" y="5537"/>
                      <a:pt x="465" y="5561"/>
                    </a:cubicBezTo>
                    <a:cubicBezTo>
                      <a:pt x="465" y="5597"/>
                      <a:pt x="441" y="5609"/>
                      <a:pt x="417" y="5609"/>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33" name="Google Shape;1933;p50"/>
              <p:cNvSpPr/>
              <p:nvPr/>
            </p:nvSpPr>
            <p:spPr>
              <a:xfrm>
                <a:off x="5753975" y="4017875"/>
                <a:ext cx="69075" cy="161375"/>
              </a:xfrm>
              <a:custGeom>
                <a:avLst/>
                <a:gdLst/>
                <a:ahLst/>
                <a:cxnLst/>
                <a:rect l="l" t="t" r="r" b="b"/>
                <a:pathLst>
                  <a:path w="2763" h="6455" extrusionOk="0">
                    <a:moveTo>
                      <a:pt x="584" y="6454"/>
                    </a:moveTo>
                    <a:cubicBezTo>
                      <a:pt x="572" y="6454"/>
                      <a:pt x="572" y="6454"/>
                      <a:pt x="584" y="6454"/>
                    </a:cubicBezTo>
                    <a:cubicBezTo>
                      <a:pt x="382" y="6418"/>
                      <a:pt x="263" y="6204"/>
                      <a:pt x="227" y="6025"/>
                    </a:cubicBezTo>
                    <a:cubicBezTo>
                      <a:pt x="203" y="5823"/>
                      <a:pt x="298" y="5644"/>
                      <a:pt x="382" y="5502"/>
                    </a:cubicBezTo>
                    <a:cubicBezTo>
                      <a:pt x="406" y="5442"/>
                      <a:pt x="453" y="5406"/>
                      <a:pt x="477" y="5347"/>
                    </a:cubicBezTo>
                    <a:cubicBezTo>
                      <a:pt x="632" y="5121"/>
                      <a:pt x="798" y="4906"/>
                      <a:pt x="763" y="4644"/>
                    </a:cubicBezTo>
                    <a:cubicBezTo>
                      <a:pt x="751" y="4466"/>
                      <a:pt x="584" y="4359"/>
                      <a:pt x="477" y="4311"/>
                    </a:cubicBezTo>
                    <a:lnTo>
                      <a:pt x="417" y="4287"/>
                    </a:lnTo>
                    <a:cubicBezTo>
                      <a:pt x="286" y="4204"/>
                      <a:pt x="120" y="4132"/>
                      <a:pt x="60" y="3954"/>
                    </a:cubicBezTo>
                    <a:cubicBezTo>
                      <a:pt x="1" y="3787"/>
                      <a:pt x="60" y="3597"/>
                      <a:pt x="215" y="3430"/>
                    </a:cubicBezTo>
                    <a:cubicBezTo>
                      <a:pt x="298" y="3347"/>
                      <a:pt x="406" y="3275"/>
                      <a:pt x="513" y="3192"/>
                    </a:cubicBezTo>
                    <a:cubicBezTo>
                      <a:pt x="548" y="3168"/>
                      <a:pt x="584" y="3132"/>
                      <a:pt x="632" y="3120"/>
                    </a:cubicBezTo>
                    <a:cubicBezTo>
                      <a:pt x="929" y="2918"/>
                      <a:pt x="1060" y="2573"/>
                      <a:pt x="1120" y="2323"/>
                    </a:cubicBezTo>
                    <a:cubicBezTo>
                      <a:pt x="1168" y="2120"/>
                      <a:pt x="1191" y="1918"/>
                      <a:pt x="1227" y="1727"/>
                    </a:cubicBezTo>
                    <a:cubicBezTo>
                      <a:pt x="1239" y="1584"/>
                      <a:pt x="1251" y="1453"/>
                      <a:pt x="1287" y="1323"/>
                    </a:cubicBezTo>
                    <a:cubicBezTo>
                      <a:pt x="1346" y="1025"/>
                      <a:pt x="1429" y="632"/>
                      <a:pt x="1715" y="382"/>
                    </a:cubicBezTo>
                    <a:cubicBezTo>
                      <a:pt x="1965" y="144"/>
                      <a:pt x="2370" y="1"/>
                      <a:pt x="2715" y="180"/>
                    </a:cubicBezTo>
                    <a:cubicBezTo>
                      <a:pt x="2739" y="191"/>
                      <a:pt x="2763" y="239"/>
                      <a:pt x="2739" y="263"/>
                    </a:cubicBezTo>
                    <a:cubicBezTo>
                      <a:pt x="2727" y="299"/>
                      <a:pt x="2680" y="310"/>
                      <a:pt x="2656" y="299"/>
                    </a:cubicBezTo>
                    <a:cubicBezTo>
                      <a:pt x="2358" y="144"/>
                      <a:pt x="2013" y="287"/>
                      <a:pt x="1787" y="489"/>
                    </a:cubicBezTo>
                    <a:cubicBezTo>
                      <a:pt x="1537" y="727"/>
                      <a:pt x="1453" y="1084"/>
                      <a:pt x="1394" y="1370"/>
                    </a:cubicBezTo>
                    <a:cubicBezTo>
                      <a:pt x="1358" y="1501"/>
                      <a:pt x="1346" y="1632"/>
                      <a:pt x="1334" y="1751"/>
                    </a:cubicBezTo>
                    <a:cubicBezTo>
                      <a:pt x="1299" y="1965"/>
                      <a:pt x="1275" y="2168"/>
                      <a:pt x="1227" y="2370"/>
                    </a:cubicBezTo>
                    <a:cubicBezTo>
                      <a:pt x="1156" y="2644"/>
                      <a:pt x="1001" y="3013"/>
                      <a:pt x="679" y="3239"/>
                    </a:cubicBezTo>
                    <a:cubicBezTo>
                      <a:pt x="632" y="3275"/>
                      <a:pt x="596" y="3299"/>
                      <a:pt x="560" y="3335"/>
                    </a:cubicBezTo>
                    <a:cubicBezTo>
                      <a:pt x="453" y="3406"/>
                      <a:pt x="358" y="3466"/>
                      <a:pt x="286" y="3561"/>
                    </a:cubicBezTo>
                    <a:cubicBezTo>
                      <a:pt x="239" y="3597"/>
                      <a:pt x="108" y="3775"/>
                      <a:pt x="167" y="3954"/>
                    </a:cubicBezTo>
                    <a:cubicBezTo>
                      <a:pt x="215" y="4073"/>
                      <a:pt x="334" y="4156"/>
                      <a:pt x="465" y="4216"/>
                    </a:cubicBezTo>
                    <a:lnTo>
                      <a:pt x="525" y="4240"/>
                    </a:lnTo>
                    <a:cubicBezTo>
                      <a:pt x="644" y="4299"/>
                      <a:pt x="858" y="4430"/>
                      <a:pt x="870" y="4656"/>
                    </a:cubicBezTo>
                    <a:cubicBezTo>
                      <a:pt x="918" y="4966"/>
                      <a:pt x="715" y="5228"/>
                      <a:pt x="560" y="5442"/>
                    </a:cubicBezTo>
                    <a:cubicBezTo>
                      <a:pt x="525" y="5490"/>
                      <a:pt x="477" y="5549"/>
                      <a:pt x="453" y="5597"/>
                    </a:cubicBezTo>
                    <a:cubicBezTo>
                      <a:pt x="382" y="5704"/>
                      <a:pt x="298" y="5859"/>
                      <a:pt x="322" y="6025"/>
                    </a:cubicBezTo>
                    <a:cubicBezTo>
                      <a:pt x="334" y="6156"/>
                      <a:pt x="417" y="6323"/>
                      <a:pt x="560" y="6359"/>
                    </a:cubicBezTo>
                    <a:cubicBezTo>
                      <a:pt x="584" y="6359"/>
                      <a:pt x="620" y="6395"/>
                      <a:pt x="596" y="6430"/>
                    </a:cubicBezTo>
                    <a:cubicBezTo>
                      <a:pt x="632" y="6442"/>
                      <a:pt x="620" y="6454"/>
                      <a:pt x="584" y="6454"/>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34" name="Google Shape;1934;p50"/>
              <p:cNvSpPr/>
              <p:nvPr/>
            </p:nvSpPr>
            <p:spPr>
              <a:xfrm>
                <a:off x="5498000" y="3897925"/>
                <a:ext cx="166400" cy="123550"/>
              </a:xfrm>
              <a:custGeom>
                <a:avLst/>
                <a:gdLst/>
                <a:ahLst/>
                <a:cxnLst/>
                <a:rect l="l" t="t" r="r" b="b"/>
                <a:pathLst>
                  <a:path w="6656" h="4942" extrusionOk="0">
                    <a:moveTo>
                      <a:pt x="5084" y="4942"/>
                    </a:moveTo>
                    <a:cubicBezTo>
                      <a:pt x="4870" y="4942"/>
                      <a:pt x="4668" y="4918"/>
                      <a:pt x="4453" y="4870"/>
                    </a:cubicBezTo>
                    <a:cubicBezTo>
                      <a:pt x="3727" y="4692"/>
                      <a:pt x="3072" y="4192"/>
                      <a:pt x="2715" y="3513"/>
                    </a:cubicBezTo>
                    <a:cubicBezTo>
                      <a:pt x="2679" y="3454"/>
                      <a:pt x="2644" y="3394"/>
                      <a:pt x="2608" y="3334"/>
                    </a:cubicBezTo>
                    <a:cubicBezTo>
                      <a:pt x="2453" y="3084"/>
                      <a:pt x="2322" y="2811"/>
                      <a:pt x="2096" y="2608"/>
                    </a:cubicBezTo>
                    <a:cubicBezTo>
                      <a:pt x="1917" y="2430"/>
                      <a:pt x="1715" y="2299"/>
                      <a:pt x="1524" y="2156"/>
                    </a:cubicBezTo>
                    <a:cubicBezTo>
                      <a:pt x="1417" y="2084"/>
                      <a:pt x="1310" y="2025"/>
                      <a:pt x="1227" y="1953"/>
                    </a:cubicBezTo>
                    <a:cubicBezTo>
                      <a:pt x="608" y="1513"/>
                      <a:pt x="179" y="834"/>
                      <a:pt x="12" y="96"/>
                    </a:cubicBezTo>
                    <a:cubicBezTo>
                      <a:pt x="0" y="60"/>
                      <a:pt x="36" y="25"/>
                      <a:pt x="60" y="25"/>
                    </a:cubicBezTo>
                    <a:cubicBezTo>
                      <a:pt x="96" y="1"/>
                      <a:pt x="131" y="36"/>
                      <a:pt x="131" y="60"/>
                    </a:cubicBezTo>
                    <a:cubicBezTo>
                      <a:pt x="298" y="775"/>
                      <a:pt x="715" y="1418"/>
                      <a:pt x="1298" y="1846"/>
                    </a:cubicBezTo>
                    <a:cubicBezTo>
                      <a:pt x="1405" y="1918"/>
                      <a:pt x="1489" y="1977"/>
                      <a:pt x="1596" y="2060"/>
                    </a:cubicBezTo>
                    <a:cubicBezTo>
                      <a:pt x="1798" y="2191"/>
                      <a:pt x="2013" y="2334"/>
                      <a:pt x="2191" y="2513"/>
                    </a:cubicBezTo>
                    <a:cubicBezTo>
                      <a:pt x="2417" y="2739"/>
                      <a:pt x="2560" y="3013"/>
                      <a:pt x="2715" y="3275"/>
                    </a:cubicBezTo>
                    <a:cubicBezTo>
                      <a:pt x="2739" y="3334"/>
                      <a:pt x="2786" y="3394"/>
                      <a:pt x="2810" y="3454"/>
                    </a:cubicBezTo>
                    <a:cubicBezTo>
                      <a:pt x="3156" y="4096"/>
                      <a:pt x="3787" y="4573"/>
                      <a:pt x="4477" y="4751"/>
                    </a:cubicBezTo>
                    <a:cubicBezTo>
                      <a:pt x="5180" y="4930"/>
                      <a:pt x="5953" y="4787"/>
                      <a:pt x="6549" y="4370"/>
                    </a:cubicBezTo>
                    <a:cubicBezTo>
                      <a:pt x="6585" y="4346"/>
                      <a:pt x="6620" y="4346"/>
                      <a:pt x="6644" y="4382"/>
                    </a:cubicBezTo>
                    <a:cubicBezTo>
                      <a:pt x="6656" y="4406"/>
                      <a:pt x="6656" y="4454"/>
                      <a:pt x="6620" y="4466"/>
                    </a:cubicBezTo>
                    <a:cubicBezTo>
                      <a:pt x="6180" y="4787"/>
                      <a:pt x="5632" y="4942"/>
                      <a:pt x="5084" y="494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sp>
        <p:nvSpPr>
          <p:cNvPr id="1935" name="Google Shape;1935;p50"/>
          <p:cNvSpPr/>
          <p:nvPr/>
        </p:nvSpPr>
        <p:spPr>
          <a:xfrm>
            <a:off x="3813386" y="18932172"/>
            <a:ext cx="1891500" cy="18912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36" name="Google Shape;1936;p50"/>
          <p:cNvSpPr/>
          <p:nvPr/>
        </p:nvSpPr>
        <p:spPr>
          <a:xfrm>
            <a:off x="2313986" y="12634060"/>
            <a:ext cx="1891500" cy="18912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37" name="Google Shape;1937;p50"/>
          <p:cNvSpPr/>
          <p:nvPr/>
        </p:nvSpPr>
        <p:spPr>
          <a:xfrm>
            <a:off x="34218048" y="3713177"/>
            <a:ext cx="1891500" cy="18912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38" name="Google Shape;1938;p50"/>
          <p:cNvSpPr/>
          <p:nvPr/>
        </p:nvSpPr>
        <p:spPr>
          <a:xfrm>
            <a:off x="27360591" y="197771"/>
            <a:ext cx="3233700" cy="32331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pic>
        <p:nvPicPr>
          <p:cNvPr id="1939" name="Google Shape;1939;p50"/>
          <p:cNvPicPr preferRelativeResize="0"/>
          <p:nvPr/>
        </p:nvPicPr>
        <p:blipFill rotWithShape="1">
          <a:blip r:embed="rId3">
            <a:alphaModFix/>
          </a:blip>
          <a:srcRect b="-9661"/>
          <a:stretch/>
        </p:blipFill>
        <p:spPr>
          <a:xfrm>
            <a:off x="1050491" y="-141807"/>
            <a:ext cx="7090525" cy="2789988"/>
          </a:xfrm>
          <a:prstGeom prst="rect">
            <a:avLst/>
          </a:prstGeom>
          <a:noFill/>
          <a:ln>
            <a:noFill/>
          </a:ln>
        </p:spPr>
      </p:pic>
      <p:pic>
        <p:nvPicPr>
          <p:cNvPr id="1940" name="Google Shape;1940;p50"/>
          <p:cNvPicPr preferRelativeResize="0"/>
          <p:nvPr/>
        </p:nvPicPr>
        <p:blipFill rotWithShape="1">
          <a:blip r:embed="rId4">
            <a:alphaModFix/>
          </a:blip>
          <a:srcRect/>
          <a:stretch/>
        </p:blipFill>
        <p:spPr>
          <a:xfrm>
            <a:off x="30835902" y="577720"/>
            <a:ext cx="5270246" cy="950346"/>
          </a:xfrm>
          <a:prstGeom prst="rect">
            <a:avLst/>
          </a:prstGeom>
          <a:noFill/>
          <a:ln>
            <a:noFill/>
          </a:ln>
        </p:spPr>
      </p:pic>
      <p:pic>
        <p:nvPicPr>
          <p:cNvPr id="1941" name="Google Shape;1941;p50"/>
          <p:cNvPicPr preferRelativeResize="0"/>
          <p:nvPr/>
        </p:nvPicPr>
        <p:blipFill rotWithShape="1">
          <a:blip r:embed="rId5">
            <a:alphaModFix/>
          </a:blip>
          <a:srcRect t="6685"/>
          <a:stretch/>
        </p:blipFill>
        <p:spPr>
          <a:xfrm>
            <a:off x="2436737" y="18501623"/>
            <a:ext cx="32589626" cy="23217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46" name="Google Shape;1946;p51"/>
          <p:cNvSpPr txBox="1">
            <a:spLocks noGrp="1"/>
          </p:cNvSpPr>
          <p:nvPr>
            <p:ph type="subTitle" idx="2"/>
          </p:nvPr>
        </p:nvSpPr>
        <p:spPr>
          <a:xfrm>
            <a:off x="4961673" y="6206361"/>
            <a:ext cx="12077100" cy="11310000"/>
          </a:xfrm>
          <a:prstGeom prst="rect">
            <a:avLst/>
          </a:prstGeom>
        </p:spPr>
        <p:txBody>
          <a:bodyPr spcFirstLastPara="1" wrap="square" lIns="374550" tIns="374550" rIns="374550" bIns="374550" anchor="t" anchorCtr="0">
            <a:noAutofit/>
          </a:bodyPr>
          <a:lstStyle/>
          <a:p>
            <a:pPr marL="1866900" lvl="0" indent="-1289050" algn="l" rtl="0">
              <a:spcBef>
                <a:spcPts val="0"/>
              </a:spcBef>
              <a:spcAft>
                <a:spcPts val="0"/>
              </a:spcAft>
              <a:buSzPts val="5700"/>
              <a:buChar char="●"/>
            </a:pPr>
            <a:r>
              <a:rPr lang="en"/>
              <a:t>There currently are 5.25 trillion pieces of plastic in the oceans (2019) </a:t>
            </a:r>
            <a:endParaRPr/>
          </a:p>
          <a:p>
            <a:pPr marL="1866900" lvl="0" indent="-1289050" algn="l" rtl="0">
              <a:spcBef>
                <a:spcPts val="0"/>
              </a:spcBef>
              <a:spcAft>
                <a:spcPts val="0"/>
              </a:spcAft>
              <a:buSzPts val="5700"/>
              <a:buChar char="●"/>
            </a:pPr>
            <a:r>
              <a:rPr lang="en"/>
              <a:t>Take an average a millennia to decompose</a:t>
            </a:r>
            <a:endParaRPr/>
          </a:p>
          <a:p>
            <a:pPr marL="1866900" lvl="0" indent="-1289050" algn="l" rtl="0">
              <a:spcBef>
                <a:spcPts val="0"/>
              </a:spcBef>
              <a:spcAft>
                <a:spcPts val="0"/>
              </a:spcAft>
              <a:buSzPts val="5700"/>
              <a:buChar char="●"/>
            </a:pPr>
            <a:r>
              <a:rPr lang="en"/>
              <a:t>Made primarily of PET (polyethylene terephthalate)</a:t>
            </a:r>
            <a:endParaRPr/>
          </a:p>
          <a:p>
            <a:pPr marL="3746500" lvl="1" indent="-1301750" algn="ctr" rtl="0">
              <a:spcBef>
                <a:spcPts val="0"/>
              </a:spcBef>
              <a:spcAft>
                <a:spcPts val="0"/>
              </a:spcAft>
              <a:buSzPts val="5700"/>
              <a:buChar char="○"/>
            </a:pPr>
            <a:r>
              <a:rPr lang="en"/>
              <a:t>Used for clothes, manufacturing, and food/drink containers</a:t>
            </a:r>
            <a:endParaRPr/>
          </a:p>
        </p:txBody>
      </p:sp>
      <p:sp>
        <p:nvSpPr>
          <p:cNvPr id="1947" name="Google Shape;1947;p51"/>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p>
            <a:pPr marL="0" lvl="0" indent="0" algn="ctr" rtl="0">
              <a:spcBef>
                <a:spcPts val="0"/>
              </a:spcBef>
              <a:spcAft>
                <a:spcPts val="0"/>
              </a:spcAft>
              <a:buNone/>
            </a:pPr>
            <a:r>
              <a:rPr lang="en"/>
              <a:t>Plastics In The Ocean</a:t>
            </a:r>
            <a:endParaRPr/>
          </a:p>
        </p:txBody>
      </p:sp>
      <p:sp>
        <p:nvSpPr>
          <p:cNvPr id="1948" name="Google Shape;1948;p51"/>
          <p:cNvSpPr txBox="1">
            <a:spLocks noGrp="1"/>
          </p:cNvSpPr>
          <p:nvPr>
            <p:ph type="subTitle" idx="1"/>
          </p:nvPr>
        </p:nvSpPr>
        <p:spPr>
          <a:xfrm>
            <a:off x="20424527" y="6206361"/>
            <a:ext cx="12077100" cy="11776800"/>
          </a:xfrm>
          <a:prstGeom prst="rect">
            <a:avLst/>
          </a:prstGeom>
        </p:spPr>
        <p:txBody>
          <a:bodyPr spcFirstLastPara="1" wrap="square" lIns="374550" tIns="374550" rIns="374550" bIns="374550" anchor="t" anchorCtr="0">
            <a:noAutofit/>
          </a:bodyPr>
          <a:lstStyle/>
          <a:p>
            <a:pPr marL="0" lvl="0" indent="0" algn="l" rtl="0">
              <a:spcBef>
                <a:spcPts val="0"/>
              </a:spcBef>
              <a:spcAft>
                <a:spcPts val="0"/>
              </a:spcAft>
              <a:buNone/>
            </a:pPr>
            <a:endParaRPr/>
          </a:p>
        </p:txBody>
      </p:sp>
      <p:sp>
        <p:nvSpPr>
          <p:cNvPr id="1949" name="Google Shape;1949;p51"/>
          <p:cNvSpPr/>
          <p:nvPr/>
        </p:nvSpPr>
        <p:spPr>
          <a:xfrm flipH="1">
            <a:off x="34523249" y="-1008365"/>
            <a:ext cx="3876600" cy="3875700"/>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50" name="Google Shape;1950;p51"/>
          <p:cNvSpPr/>
          <p:nvPr/>
        </p:nvSpPr>
        <p:spPr>
          <a:xfrm flipH="1">
            <a:off x="33029254" y="168755"/>
            <a:ext cx="3296400" cy="3295500"/>
          </a:xfrm>
          <a:prstGeom prst="ellipse">
            <a:avLst/>
          </a:prstGeom>
          <a:gradFill>
            <a:gsLst>
              <a:gs pos="0">
                <a:schemeClr val="accent4"/>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51" name="Google Shape;1951;p51"/>
          <p:cNvSpPr/>
          <p:nvPr/>
        </p:nvSpPr>
        <p:spPr>
          <a:xfrm flipH="1">
            <a:off x="36337357" y="1816561"/>
            <a:ext cx="2062500" cy="2061900"/>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52" name="Google Shape;1952;p51"/>
          <p:cNvSpPr/>
          <p:nvPr/>
        </p:nvSpPr>
        <p:spPr>
          <a:xfrm rot="10800000">
            <a:off x="-3122172" y="16751127"/>
            <a:ext cx="8677500" cy="8675400"/>
          </a:xfrm>
          <a:prstGeom prst="ellipse">
            <a:avLst/>
          </a:prstGeom>
          <a:gradFill>
            <a:gsLst>
              <a:gs pos="0">
                <a:srgbClr val="FFFFFF">
                  <a:alpha val="0"/>
                </a:srgbClr>
              </a:gs>
              <a:gs pos="48000">
                <a:srgbClr val="FFFFFF">
                  <a:alpha val="0"/>
                </a:srgbClr>
              </a:gs>
              <a:gs pos="95000">
                <a:schemeClr val="lt2"/>
              </a:gs>
              <a:gs pos="100000">
                <a:schemeClr val="accent1"/>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53" name="Google Shape;1953;p51"/>
          <p:cNvSpPr/>
          <p:nvPr/>
        </p:nvSpPr>
        <p:spPr>
          <a:xfrm rot="10800000">
            <a:off x="-1011187" y="13169672"/>
            <a:ext cx="3875400" cy="3874500"/>
          </a:xfrm>
          <a:prstGeom prst="ellipse">
            <a:avLst/>
          </a:prstGeom>
          <a:gradFill>
            <a:gsLst>
              <a:gs pos="0">
                <a:schemeClr val="accen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54" name="Google Shape;1954;p51"/>
          <p:cNvSpPr/>
          <p:nvPr/>
        </p:nvSpPr>
        <p:spPr>
          <a:xfrm rot="10800000">
            <a:off x="3772062" y="19998619"/>
            <a:ext cx="3875400" cy="3874500"/>
          </a:xfrm>
          <a:prstGeom prst="ellipse">
            <a:avLst/>
          </a:prstGeom>
          <a:gradFill>
            <a:gsLst>
              <a:gs pos="0">
                <a:srgbClr val="FFFFFF">
                  <a:alpha val="0"/>
                </a:srgbClr>
              </a:gs>
              <a:gs pos="48000">
                <a:srgbClr val="FFFFFF">
                  <a:alpha val="0"/>
                </a:srgbClr>
              </a:gs>
              <a:gs pos="95000">
                <a:schemeClr val="lt2"/>
              </a:gs>
              <a:gs pos="100000">
                <a:schemeClr val="accent1"/>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55" name="Google Shape;1955;p51"/>
          <p:cNvSpPr/>
          <p:nvPr/>
        </p:nvSpPr>
        <p:spPr>
          <a:xfrm>
            <a:off x="4129879" y="18307395"/>
            <a:ext cx="2490300" cy="24894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56" name="Google Shape;1956;p51"/>
          <p:cNvSpPr/>
          <p:nvPr/>
        </p:nvSpPr>
        <p:spPr>
          <a:xfrm>
            <a:off x="1872534" y="15519956"/>
            <a:ext cx="1231500" cy="12312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57" name="Google Shape;1957;p51"/>
          <p:cNvSpPr/>
          <p:nvPr/>
        </p:nvSpPr>
        <p:spPr>
          <a:xfrm>
            <a:off x="32501712" y="-230187"/>
            <a:ext cx="1231500" cy="12312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58" name="Google Shape;1958;p51"/>
          <p:cNvSpPr/>
          <p:nvPr/>
        </p:nvSpPr>
        <p:spPr>
          <a:xfrm>
            <a:off x="34314635" y="3464389"/>
            <a:ext cx="2346300" cy="23457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pic>
        <p:nvPicPr>
          <p:cNvPr id="1959" name="Google Shape;1959;p51"/>
          <p:cNvPicPr preferRelativeResize="0"/>
          <p:nvPr/>
        </p:nvPicPr>
        <p:blipFill rotWithShape="1">
          <a:blip r:embed="rId3">
            <a:alphaModFix/>
          </a:blip>
          <a:srcRect r="31539"/>
          <a:stretch/>
        </p:blipFill>
        <p:spPr>
          <a:xfrm>
            <a:off x="20650762" y="6439711"/>
            <a:ext cx="11624626" cy="11310081"/>
          </a:xfrm>
          <a:prstGeom prst="rect">
            <a:avLst/>
          </a:prstGeom>
          <a:noFill/>
          <a:ln>
            <a:noFill/>
          </a:ln>
        </p:spPr>
      </p:pic>
      <p:pic>
        <p:nvPicPr>
          <p:cNvPr id="1960" name="Google Shape;1960;p51"/>
          <p:cNvPicPr preferRelativeResize="0"/>
          <p:nvPr/>
        </p:nvPicPr>
        <p:blipFill rotWithShape="1">
          <a:blip r:embed="rId4">
            <a:alphaModFix/>
          </a:blip>
          <a:srcRect t="5723"/>
          <a:stretch/>
        </p:blipFill>
        <p:spPr>
          <a:xfrm>
            <a:off x="2436737" y="18477664"/>
            <a:ext cx="32589626" cy="2345699"/>
          </a:xfrm>
          <a:prstGeom prst="rect">
            <a:avLst/>
          </a:prstGeom>
          <a:noFill/>
          <a:ln>
            <a:noFill/>
          </a:ln>
        </p:spPr>
      </p:pic>
      <p:pic>
        <p:nvPicPr>
          <p:cNvPr id="1961" name="Google Shape;1961;p51"/>
          <p:cNvPicPr preferRelativeResize="0"/>
          <p:nvPr/>
        </p:nvPicPr>
        <p:blipFill rotWithShape="1">
          <a:blip r:embed="rId5">
            <a:alphaModFix/>
          </a:blip>
          <a:srcRect b="-9661"/>
          <a:stretch/>
        </p:blipFill>
        <p:spPr>
          <a:xfrm>
            <a:off x="1050491" y="-141807"/>
            <a:ext cx="7090525" cy="2789988"/>
          </a:xfrm>
          <a:prstGeom prst="rect">
            <a:avLst/>
          </a:prstGeom>
          <a:noFill/>
          <a:ln>
            <a:noFill/>
          </a:ln>
        </p:spPr>
      </p:pic>
      <p:pic>
        <p:nvPicPr>
          <p:cNvPr id="1962" name="Google Shape;1962;p51"/>
          <p:cNvPicPr preferRelativeResize="0"/>
          <p:nvPr/>
        </p:nvPicPr>
        <p:blipFill rotWithShape="1">
          <a:blip r:embed="rId6">
            <a:alphaModFix/>
          </a:blip>
          <a:srcRect/>
          <a:stretch/>
        </p:blipFill>
        <p:spPr>
          <a:xfrm>
            <a:off x="30835902" y="577720"/>
            <a:ext cx="5270246" cy="9503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sp>
        <p:nvSpPr>
          <p:cNvPr id="1967" name="Google Shape;1967;p52"/>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p>
            <a:pPr marL="0" lvl="0" indent="0" algn="ctr" rtl="0">
              <a:spcBef>
                <a:spcPts val="0"/>
              </a:spcBef>
              <a:spcAft>
                <a:spcPts val="0"/>
              </a:spcAft>
              <a:buNone/>
            </a:pPr>
            <a:r>
              <a:rPr lang="en"/>
              <a:t>Enzymes</a:t>
            </a:r>
            <a:endParaRPr/>
          </a:p>
        </p:txBody>
      </p:sp>
      <p:sp>
        <p:nvSpPr>
          <p:cNvPr id="1968" name="Google Shape;1968;p52"/>
          <p:cNvSpPr txBox="1">
            <a:spLocks noGrp="1"/>
          </p:cNvSpPr>
          <p:nvPr>
            <p:ph type="subTitle" idx="1"/>
          </p:nvPr>
        </p:nvSpPr>
        <p:spPr>
          <a:xfrm>
            <a:off x="20424527" y="6206361"/>
            <a:ext cx="12077100" cy="11776800"/>
          </a:xfrm>
          <a:prstGeom prst="rect">
            <a:avLst/>
          </a:prstGeom>
        </p:spPr>
        <p:txBody>
          <a:bodyPr spcFirstLastPara="1" wrap="square" lIns="374550" tIns="374550" rIns="374550" bIns="374550" anchor="t" anchorCtr="0">
            <a:noAutofit/>
          </a:bodyPr>
          <a:lstStyle/>
          <a:p>
            <a:pPr marL="0" lvl="0" indent="0" algn="ctr" rtl="0">
              <a:spcBef>
                <a:spcPts val="0"/>
              </a:spcBef>
              <a:spcAft>
                <a:spcPts val="0"/>
              </a:spcAft>
              <a:buNone/>
            </a:pPr>
            <a:r>
              <a:rPr lang="en" sz="8000" b="1"/>
              <a:t>PETase</a:t>
            </a:r>
            <a:endParaRPr sz="8000" b="1"/>
          </a:p>
        </p:txBody>
      </p:sp>
      <p:sp>
        <p:nvSpPr>
          <p:cNvPr id="1969" name="Google Shape;1969;p52"/>
          <p:cNvSpPr txBox="1">
            <a:spLocks noGrp="1"/>
          </p:cNvSpPr>
          <p:nvPr>
            <p:ph type="subTitle" idx="2"/>
          </p:nvPr>
        </p:nvSpPr>
        <p:spPr>
          <a:xfrm>
            <a:off x="4961673" y="6206361"/>
            <a:ext cx="12077100" cy="11776800"/>
          </a:xfrm>
          <a:prstGeom prst="rect">
            <a:avLst/>
          </a:prstGeom>
        </p:spPr>
        <p:txBody>
          <a:bodyPr spcFirstLastPara="1" wrap="square" lIns="374550" tIns="374550" rIns="374550" bIns="374550" anchor="t" anchorCtr="0">
            <a:noAutofit/>
          </a:bodyPr>
          <a:lstStyle/>
          <a:p>
            <a:pPr marL="0" lvl="0" indent="0" algn="ctr" rtl="0">
              <a:spcBef>
                <a:spcPts val="0"/>
              </a:spcBef>
              <a:spcAft>
                <a:spcPts val="0"/>
              </a:spcAft>
              <a:buNone/>
            </a:pPr>
            <a:r>
              <a:rPr lang="en" sz="8000" b="1"/>
              <a:t>Leaf Compost Cutinase</a:t>
            </a:r>
            <a:endParaRPr sz="8000" b="1"/>
          </a:p>
        </p:txBody>
      </p:sp>
      <p:pic>
        <p:nvPicPr>
          <p:cNvPr id="1970" name="Google Shape;1970;p52"/>
          <p:cNvPicPr preferRelativeResize="0"/>
          <p:nvPr/>
        </p:nvPicPr>
        <p:blipFill>
          <a:blip r:embed="rId3">
            <a:alphaModFix/>
          </a:blip>
          <a:stretch>
            <a:fillRect/>
          </a:stretch>
        </p:blipFill>
        <p:spPr>
          <a:xfrm>
            <a:off x="20424525" y="8762925"/>
            <a:ext cx="12077100" cy="6290978"/>
          </a:xfrm>
          <a:prstGeom prst="rect">
            <a:avLst/>
          </a:prstGeom>
          <a:noFill/>
          <a:ln>
            <a:noFill/>
          </a:ln>
        </p:spPr>
      </p:pic>
      <p:pic>
        <p:nvPicPr>
          <p:cNvPr id="1971" name="Google Shape;1971;p52"/>
          <p:cNvPicPr preferRelativeResize="0"/>
          <p:nvPr/>
        </p:nvPicPr>
        <p:blipFill>
          <a:blip r:embed="rId4">
            <a:alphaModFix/>
          </a:blip>
          <a:stretch>
            <a:fillRect/>
          </a:stretch>
        </p:blipFill>
        <p:spPr>
          <a:xfrm>
            <a:off x="6556150" y="8762917"/>
            <a:ext cx="8888150" cy="7988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sp>
        <p:nvSpPr>
          <p:cNvPr id="1977" name="Google Shape;1977;p53"/>
          <p:cNvSpPr txBox="1">
            <a:spLocks noGrp="1"/>
          </p:cNvSpPr>
          <p:nvPr>
            <p:ph type="title" idx="4294967295"/>
          </p:nvPr>
        </p:nvSpPr>
        <p:spPr>
          <a:xfrm>
            <a:off x="1201937" y="809549"/>
            <a:ext cx="32311800" cy="4072200"/>
          </a:xfrm>
          <a:prstGeom prst="rect">
            <a:avLst/>
          </a:prstGeom>
          <a:noFill/>
          <a:ln>
            <a:noFill/>
          </a:ln>
        </p:spPr>
        <p:txBody>
          <a:bodyPr spcFirstLastPara="1" wrap="square" lIns="280925" tIns="140425" rIns="280925" bIns="140425" anchor="ctr" anchorCtr="0">
            <a:noAutofit/>
          </a:bodyPr>
          <a:lstStyle/>
          <a:p>
            <a:pPr marL="0" lvl="0" indent="0" algn="l" rtl="0">
              <a:lnSpc>
                <a:spcPct val="90000"/>
              </a:lnSpc>
              <a:spcBef>
                <a:spcPts val="0"/>
              </a:spcBef>
              <a:spcAft>
                <a:spcPts val="0"/>
              </a:spcAft>
              <a:buClr>
                <a:srgbClr val="D0103A"/>
              </a:buClr>
              <a:buSzPts val="12300"/>
              <a:buFont typeface="Helvetica Neue"/>
              <a:buNone/>
            </a:pPr>
            <a:r>
              <a:rPr lang="en"/>
              <a:t>BioBits™ can do this without cells</a:t>
            </a:r>
            <a:endParaRPr/>
          </a:p>
        </p:txBody>
      </p:sp>
      <p:sp>
        <p:nvSpPr>
          <p:cNvPr id="1978" name="Google Shape;1978;p53"/>
          <p:cNvSpPr txBox="1">
            <a:spLocks noGrp="1"/>
          </p:cNvSpPr>
          <p:nvPr>
            <p:ph type="body" idx="4294967295"/>
          </p:nvPr>
        </p:nvSpPr>
        <p:spPr>
          <a:xfrm>
            <a:off x="1201937" y="6562944"/>
            <a:ext cx="14157900" cy="11432700"/>
          </a:xfrm>
          <a:prstGeom prst="rect">
            <a:avLst/>
          </a:prstGeom>
          <a:noFill/>
          <a:ln>
            <a:noFill/>
          </a:ln>
        </p:spPr>
        <p:txBody>
          <a:bodyPr spcFirstLastPara="1" wrap="square" lIns="280925" tIns="140425" rIns="280925" bIns="140425" anchor="t" anchorCtr="0">
            <a:noAutofit/>
          </a:bodyPr>
          <a:lstStyle/>
          <a:p>
            <a:pPr marL="0" lvl="0" indent="0" algn="l" rtl="0">
              <a:lnSpc>
                <a:spcPct val="70000"/>
              </a:lnSpc>
              <a:spcBef>
                <a:spcPts val="0"/>
              </a:spcBef>
              <a:spcAft>
                <a:spcPts val="0"/>
              </a:spcAft>
              <a:buClr>
                <a:srgbClr val="002D73"/>
              </a:buClr>
              <a:buSzPts val="6100"/>
              <a:buNone/>
            </a:pPr>
            <a:r>
              <a:rPr lang="en" sz="6100" b="1"/>
              <a:t>Freeze-dried, cell-free</a:t>
            </a:r>
            <a:endParaRPr/>
          </a:p>
          <a:p>
            <a:pPr marL="0" lvl="0" indent="0" algn="l" rtl="0">
              <a:lnSpc>
                <a:spcPct val="70000"/>
              </a:lnSpc>
              <a:spcBef>
                <a:spcPts val="3300"/>
              </a:spcBef>
              <a:spcAft>
                <a:spcPts val="0"/>
              </a:spcAft>
              <a:buClr>
                <a:srgbClr val="002D73"/>
              </a:buClr>
              <a:buSzPts val="6100"/>
              <a:buNone/>
            </a:pPr>
            <a:endParaRPr sz="6100"/>
          </a:p>
          <a:p>
            <a:pPr marL="723900" lvl="0" indent="-692150" algn="l" rtl="0">
              <a:lnSpc>
                <a:spcPct val="70000"/>
              </a:lnSpc>
              <a:spcBef>
                <a:spcPts val="3300"/>
              </a:spcBef>
              <a:spcAft>
                <a:spcPts val="0"/>
              </a:spcAft>
              <a:buClr>
                <a:srgbClr val="002D73"/>
              </a:buClr>
              <a:buSzPts val="6100"/>
              <a:buChar char="●"/>
            </a:pPr>
            <a:r>
              <a:rPr lang="en" sz="6100"/>
              <a:t>Cell-free: contains the extracted cellular tools but no live cells</a:t>
            </a:r>
            <a:endParaRPr/>
          </a:p>
          <a:p>
            <a:pPr marL="723900" lvl="0" indent="-304800" algn="l" rtl="0">
              <a:lnSpc>
                <a:spcPct val="70000"/>
              </a:lnSpc>
              <a:spcBef>
                <a:spcPts val="3300"/>
              </a:spcBef>
              <a:spcAft>
                <a:spcPts val="0"/>
              </a:spcAft>
              <a:buClr>
                <a:srgbClr val="002D73"/>
              </a:buClr>
              <a:buSzPts val="6100"/>
              <a:buNone/>
            </a:pPr>
            <a:endParaRPr sz="6100"/>
          </a:p>
          <a:p>
            <a:pPr marL="723900" lvl="0" indent="-692150" algn="l" rtl="0">
              <a:lnSpc>
                <a:spcPct val="70000"/>
              </a:lnSpc>
              <a:spcBef>
                <a:spcPts val="3300"/>
              </a:spcBef>
              <a:spcAft>
                <a:spcPts val="0"/>
              </a:spcAft>
              <a:buClr>
                <a:srgbClr val="002D73"/>
              </a:buClr>
              <a:buSzPts val="6100"/>
              <a:buChar char="●"/>
            </a:pPr>
            <a:r>
              <a:rPr lang="en" sz="6100"/>
              <a:t>Freeze-dried: can ship and store at room temperature </a:t>
            </a:r>
            <a:endParaRPr/>
          </a:p>
          <a:p>
            <a:pPr marL="723900" lvl="0" indent="-304800" algn="l" rtl="0">
              <a:lnSpc>
                <a:spcPct val="70000"/>
              </a:lnSpc>
              <a:spcBef>
                <a:spcPts val="3300"/>
              </a:spcBef>
              <a:spcAft>
                <a:spcPts val="0"/>
              </a:spcAft>
              <a:buClr>
                <a:srgbClr val="002D73"/>
              </a:buClr>
              <a:buSzPts val="6100"/>
              <a:buNone/>
            </a:pPr>
            <a:endParaRPr sz="6100"/>
          </a:p>
          <a:p>
            <a:pPr marL="723900" lvl="0" indent="-692150" algn="l" rtl="0">
              <a:lnSpc>
                <a:spcPct val="70000"/>
              </a:lnSpc>
              <a:spcBef>
                <a:spcPts val="3300"/>
              </a:spcBef>
              <a:spcAft>
                <a:spcPts val="0"/>
              </a:spcAft>
              <a:buClr>
                <a:srgbClr val="002D73"/>
              </a:buClr>
              <a:buSzPts val="6100"/>
              <a:buChar char="●"/>
            </a:pPr>
            <a:r>
              <a:rPr lang="en" sz="6100"/>
              <a:t>What else do we need to add to BioBits™ pellets for transcription and translation to happen? </a:t>
            </a:r>
            <a:endParaRPr/>
          </a:p>
          <a:p>
            <a:pPr marL="2133600" lvl="1" indent="-730250" algn="l" rtl="0">
              <a:lnSpc>
                <a:spcPct val="70000"/>
              </a:lnSpc>
              <a:spcBef>
                <a:spcPts val="1600"/>
              </a:spcBef>
              <a:spcAft>
                <a:spcPts val="6600"/>
              </a:spcAft>
              <a:buClr>
                <a:srgbClr val="002D73"/>
              </a:buClr>
              <a:buSzPts val="5700"/>
              <a:buChar char="○"/>
            </a:pPr>
            <a:r>
              <a:rPr lang="en" sz="5700"/>
              <a:t>DNA + water</a:t>
            </a:r>
            <a:endParaRPr/>
          </a:p>
        </p:txBody>
      </p:sp>
      <p:pic>
        <p:nvPicPr>
          <p:cNvPr id="1979" name="Google Shape;1979;p53"/>
          <p:cNvPicPr preferRelativeResize="0"/>
          <p:nvPr/>
        </p:nvPicPr>
        <p:blipFill rotWithShape="1">
          <a:blip r:embed="rId3">
            <a:alphaModFix/>
          </a:blip>
          <a:srcRect l="5658" t="10573" r="32494" b="8709"/>
          <a:stretch/>
        </p:blipFill>
        <p:spPr>
          <a:xfrm>
            <a:off x="16478645" y="4638772"/>
            <a:ext cx="18984603" cy="13939390"/>
          </a:xfrm>
          <a:prstGeom prst="rect">
            <a:avLst/>
          </a:prstGeom>
          <a:noFill/>
          <a:ln>
            <a:noFill/>
          </a:ln>
        </p:spPr>
      </p:pic>
      <p:pic>
        <p:nvPicPr>
          <p:cNvPr id="1980" name="Google Shape;1980;p53"/>
          <p:cNvPicPr preferRelativeResize="0"/>
          <p:nvPr/>
        </p:nvPicPr>
        <p:blipFill rotWithShape="1">
          <a:blip r:embed="rId4">
            <a:alphaModFix/>
          </a:blip>
          <a:srcRect/>
          <a:stretch/>
        </p:blipFill>
        <p:spPr>
          <a:xfrm>
            <a:off x="31117167" y="19425718"/>
            <a:ext cx="4552756" cy="1293941"/>
          </a:xfrm>
          <a:prstGeom prst="rect">
            <a:avLst/>
          </a:prstGeom>
          <a:noFill/>
          <a:ln>
            <a:noFill/>
          </a:ln>
        </p:spPr>
      </p:pic>
      <p:sp>
        <p:nvSpPr>
          <p:cNvPr id="1981" name="Google Shape;1981;p53"/>
          <p:cNvSpPr txBox="1"/>
          <p:nvPr/>
        </p:nvSpPr>
        <p:spPr>
          <a:xfrm>
            <a:off x="35593506" y="19296263"/>
            <a:ext cx="1468800" cy="614400"/>
          </a:xfrm>
          <a:prstGeom prst="rect">
            <a:avLst/>
          </a:prstGeom>
          <a:noFill/>
          <a:ln>
            <a:noFill/>
          </a:ln>
        </p:spPr>
        <p:txBody>
          <a:bodyPr spcFirstLastPara="1" wrap="square" lIns="280925" tIns="140425" rIns="280925" bIns="140425" anchor="t" anchorCtr="0">
            <a:noAutofit/>
          </a:bodyPr>
          <a:lstStyle/>
          <a:p>
            <a:pPr marL="0" marR="0" lvl="0" indent="0" algn="l" rtl="0">
              <a:spcBef>
                <a:spcPts val="0"/>
              </a:spcBef>
              <a:spcAft>
                <a:spcPts val="0"/>
              </a:spcAft>
              <a:buNone/>
            </a:pPr>
            <a:r>
              <a:rPr lang="en" sz="2000" b="1">
                <a:solidFill>
                  <a:schemeClr val="dk1"/>
                </a:solidFill>
                <a:latin typeface="Calibri"/>
                <a:ea typeface="Calibri"/>
                <a:cs typeface="Calibri"/>
                <a:sym typeface="Calibri"/>
              </a:rPr>
              <a:t>TM</a:t>
            </a:r>
            <a:endParaRPr sz="4500"/>
          </a:p>
        </p:txBody>
      </p:sp>
      <p:pic>
        <p:nvPicPr>
          <p:cNvPr id="1982" name="Google Shape;1982;p53"/>
          <p:cNvPicPr preferRelativeResize="0"/>
          <p:nvPr/>
        </p:nvPicPr>
        <p:blipFill rotWithShape="1">
          <a:blip r:embed="rId5">
            <a:alphaModFix/>
          </a:blip>
          <a:srcRect t="9762"/>
          <a:stretch/>
        </p:blipFill>
        <p:spPr>
          <a:xfrm>
            <a:off x="2436737" y="18578162"/>
            <a:ext cx="32589626" cy="2245201"/>
          </a:xfrm>
          <a:prstGeom prst="rect">
            <a:avLst/>
          </a:prstGeom>
          <a:noFill/>
          <a:ln>
            <a:noFill/>
          </a:ln>
        </p:spPr>
      </p:pic>
      <p:pic>
        <p:nvPicPr>
          <p:cNvPr id="1983" name="Google Shape;1983;p53"/>
          <p:cNvPicPr preferRelativeResize="0"/>
          <p:nvPr/>
        </p:nvPicPr>
        <p:blipFill rotWithShape="1">
          <a:blip r:embed="rId6">
            <a:alphaModFix/>
          </a:blip>
          <a:srcRect b="-9661"/>
          <a:stretch/>
        </p:blipFill>
        <p:spPr>
          <a:xfrm>
            <a:off x="1050491" y="-141807"/>
            <a:ext cx="7090525" cy="2789988"/>
          </a:xfrm>
          <a:prstGeom prst="rect">
            <a:avLst/>
          </a:prstGeom>
          <a:noFill/>
          <a:ln>
            <a:noFill/>
          </a:ln>
        </p:spPr>
      </p:pic>
      <p:pic>
        <p:nvPicPr>
          <p:cNvPr id="1984" name="Google Shape;1984;p53"/>
          <p:cNvPicPr preferRelativeResize="0"/>
          <p:nvPr/>
        </p:nvPicPr>
        <p:blipFill rotWithShape="1">
          <a:blip r:embed="rId7">
            <a:alphaModFix/>
          </a:blip>
          <a:srcRect/>
          <a:stretch/>
        </p:blipFill>
        <p:spPr>
          <a:xfrm>
            <a:off x="30835902" y="577720"/>
            <a:ext cx="5270246" cy="9503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8"/>
        <p:cNvGrpSpPr/>
        <p:nvPr/>
      </p:nvGrpSpPr>
      <p:grpSpPr>
        <a:xfrm>
          <a:off x="0" y="0"/>
          <a:ext cx="0" cy="0"/>
          <a:chOff x="0" y="0"/>
          <a:chExt cx="0" cy="0"/>
        </a:xfrm>
      </p:grpSpPr>
      <p:sp>
        <p:nvSpPr>
          <p:cNvPr id="1989" name="Google Shape;1989;p54"/>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p>
            <a:pPr marL="0" lvl="0" indent="0" algn="ctr" rtl="0">
              <a:spcBef>
                <a:spcPts val="0"/>
              </a:spcBef>
              <a:spcAft>
                <a:spcPts val="0"/>
              </a:spcAft>
              <a:buNone/>
            </a:pPr>
            <a:r>
              <a:rPr lang="en"/>
              <a:t>Plasmid Design for PETase</a:t>
            </a:r>
            <a:endParaRPr/>
          </a:p>
        </p:txBody>
      </p:sp>
      <p:sp>
        <p:nvSpPr>
          <p:cNvPr id="1990" name="Google Shape;1990;p54"/>
          <p:cNvSpPr txBox="1">
            <a:spLocks noGrp="1"/>
          </p:cNvSpPr>
          <p:nvPr>
            <p:ph type="subTitle" idx="1"/>
          </p:nvPr>
        </p:nvSpPr>
        <p:spPr>
          <a:xfrm>
            <a:off x="19254674" y="5017395"/>
            <a:ext cx="13247100" cy="13289400"/>
          </a:xfrm>
          <a:prstGeom prst="rect">
            <a:avLst/>
          </a:prstGeom>
        </p:spPr>
        <p:txBody>
          <a:bodyPr spcFirstLastPara="1" wrap="square" lIns="374550" tIns="374550" rIns="374550" bIns="374550" anchor="t" anchorCtr="0">
            <a:noAutofit/>
          </a:bodyPr>
          <a:lstStyle/>
          <a:p>
            <a:pPr marL="457200" lvl="0" indent="-590550" algn="l" rtl="0">
              <a:spcBef>
                <a:spcPts val="0"/>
              </a:spcBef>
              <a:spcAft>
                <a:spcPts val="0"/>
              </a:spcAft>
              <a:buSzPts val="5700"/>
              <a:buChar char="●"/>
            </a:pPr>
            <a:r>
              <a:rPr lang="en"/>
              <a:t>T7 promoter</a:t>
            </a:r>
            <a:endParaRPr/>
          </a:p>
          <a:p>
            <a:pPr marL="914400" lvl="1" indent="-590550" algn="ctr" rtl="0">
              <a:spcBef>
                <a:spcPts val="0"/>
              </a:spcBef>
              <a:spcAft>
                <a:spcPts val="0"/>
              </a:spcAft>
              <a:buSzPts val="5700"/>
              <a:buChar char="○"/>
            </a:pPr>
            <a:r>
              <a:rPr lang="en"/>
              <a:t>Strong promoter because it is viral</a:t>
            </a:r>
            <a:endParaRPr/>
          </a:p>
          <a:p>
            <a:pPr marL="1371600" lvl="2" indent="-590550" algn="ctr" rtl="0">
              <a:spcBef>
                <a:spcPts val="0"/>
              </a:spcBef>
              <a:spcAft>
                <a:spcPts val="0"/>
              </a:spcAft>
              <a:buSzPts val="5700"/>
              <a:buChar char="■"/>
            </a:pPr>
            <a:r>
              <a:rPr lang="en"/>
              <a:t>Necessary for biobits</a:t>
            </a:r>
            <a:endParaRPr/>
          </a:p>
          <a:p>
            <a:pPr marL="457200" lvl="0" indent="-590550" algn="l" rtl="0">
              <a:spcBef>
                <a:spcPts val="0"/>
              </a:spcBef>
              <a:spcAft>
                <a:spcPts val="0"/>
              </a:spcAft>
              <a:buSzPts val="5700"/>
              <a:buChar char="●"/>
            </a:pPr>
            <a:r>
              <a:rPr lang="en"/>
              <a:t>T7 terminator </a:t>
            </a:r>
            <a:endParaRPr/>
          </a:p>
          <a:p>
            <a:pPr marL="457200" lvl="0" indent="-590550" algn="l" rtl="0">
              <a:spcBef>
                <a:spcPts val="0"/>
              </a:spcBef>
              <a:spcAft>
                <a:spcPts val="0"/>
              </a:spcAft>
              <a:buSzPts val="5700"/>
              <a:buChar char="●"/>
            </a:pPr>
            <a:r>
              <a:rPr lang="en"/>
              <a:t>Green Fluorescent Protein gene</a:t>
            </a:r>
            <a:endParaRPr/>
          </a:p>
          <a:p>
            <a:pPr marL="457200" lvl="0" indent="0" algn="l" rtl="0">
              <a:spcBef>
                <a:spcPts val="0"/>
              </a:spcBef>
              <a:spcAft>
                <a:spcPts val="0"/>
              </a:spcAft>
              <a:buNone/>
            </a:pPr>
            <a:endParaRPr/>
          </a:p>
        </p:txBody>
      </p:sp>
      <p:sp>
        <p:nvSpPr>
          <p:cNvPr id="1991" name="Google Shape;1991;p54"/>
          <p:cNvSpPr/>
          <p:nvPr/>
        </p:nvSpPr>
        <p:spPr>
          <a:xfrm flipH="1">
            <a:off x="34523249" y="-1008365"/>
            <a:ext cx="3876600" cy="3875700"/>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92" name="Google Shape;1992;p54"/>
          <p:cNvSpPr/>
          <p:nvPr/>
        </p:nvSpPr>
        <p:spPr>
          <a:xfrm flipH="1">
            <a:off x="33029254" y="168755"/>
            <a:ext cx="3296400" cy="3295500"/>
          </a:xfrm>
          <a:prstGeom prst="ellipse">
            <a:avLst/>
          </a:prstGeom>
          <a:gradFill>
            <a:gsLst>
              <a:gs pos="0">
                <a:schemeClr val="accent4"/>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93" name="Google Shape;1993;p54"/>
          <p:cNvSpPr/>
          <p:nvPr/>
        </p:nvSpPr>
        <p:spPr>
          <a:xfrm flipH="1">
            <a:off x="36337357" y="1816561"/>
            <a:ext cx="2062500" cy="2061900"/>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94" name="Google Shape;1994;p54"/>
          <p:cNvSpPr/>
          <p:nvPr/>
        </p:nvSpPr>
        <p:spPr>
          <a:xfrm rot="10800000">
            <a:off x="-3122172" y="16751127"/>
            <a:ext cx="8677500" cy="8675400"/>
          </a:xfrm>
          <a:prstGeom prst="ellipse">
            <a:avLst/>
          </a:prstGeom>
          <a:gradFill>
            <a:gsLst>
              <a:gs pos="0">
                <a:srgbClr val="FFFFFF">
                  <a:alpha val="0"/>
                </a:srgbClr>
              </a:gs>
              <a:gs pos="48000">
                <a:srgbClr val="FFFFFF">
                  <a:alpha val="0"/>
                </a:srgbClr>
              </a:gs>
              <a:gs pos="95000">
                <a:schemeClr val="lt2"/>
              </a:gs>
              <a:gs pos="100000">
                <a:schemeClr val="accent1"/>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95" name="Google Shape;1995;p54"/>
          <p:cNvSpPr/>
          <p:nvPr/>
        </p:nvSpPr>
        <p:spPr>
          <a:xfrm rot="10800000">
            <a:off x="-1011187" y="13169672"/>
            <a:ext cx="3875400" cy="3874500"/>
          </a:xfrm>
          <a:prstGeom prst="ellipse">
            <a:avLst/>
          </a:prstGeom>
          <a:gradFill>
            <a:gsLst>
              <a:gs pos="0">
                <a:schemeClr val="accen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96" name="Google Shape;1996;p54"/>
          <p:cNvSpPr/>
          <p:nvPr/>
        </p:nvSpPr>
        <p:spPr>
          <a:xfrm rot="10800000">
            <a:off x="3772062" y="19998619"/>
            <a:ext cx="3875400" cy="3874500"/>
          </a:xfrm>
          <a:prstGeom prst="ellipse">
            <a:avLst/>
          </a:prstGeom>
          <a:gradFill>
            <a:gsLst>
              <a:gs pos="0">
                <a:srgbClr val="FFFFFF">
                  <a:alpha val="0"/>
                </a:srgbClr>
              </a:gs>
              <a:gs pos="48000">
                <a:srgbClr val="FFFFFF">
                  <a:alpha val="0"/>
                </a:srgbClr>
              </a:gs>
              <a:gs pos="95000">
                <a:schemeClr val="lt2"/>
              </a:gs>
              <a:gs pos="100000">
                <a:schemeClr val="accent1"/>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97" name="Google Shape;1997;p54"/>
          <p:cNvSpPr/>
          <p:nvPr/>
        </p:nvSpPr>
        <p:spPr>
          <a:xfrm>
            <a:off x="4129879" y="18307395"/>
            <a:ext cx="2490300" cy="24894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98" name="Google Shape;1998;p54"/>
          <p:cNvSpPr/>
          <p:nvPr/>
        </p:nvSpPr>
        <p:spPr>
          <a:xfrm>
            <a:off x="1872534" y="15519956"/>
            <a:ext cx="1231500" cy="12312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99" name="Google Shape;1999;p54"/>
          <p:cNvSpPr/>
          <p:nvPr/>
        </p:nvSpPr>
        <p:spPr>
          <a:xfrm>
            <a:off x="32501712" y="-230187"/>
            <a:ext cx="1231500" cy="12312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00" name="Google Shape;2000;p54"/>
          <p:cNvSpPr/>
          <p:nvPr/>
        </p:nvSpPr>
        <p:spPr>
          <a:xfrm>
            <a:off x="34314635" y="3464389"/>
            <a:ext cx="2346300" cy="23457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pic>
        <p:nvPicPr>
          <p:cNvPr id="2001" name="Google Shape;2001;p54"/>
          <p:cNvPicPr preferRelativeResize="0"/>
          <p:nvPr/>
        </p:nvPicPr>
        <p:blipFill>
          <a:blip r:embed="rId3">
            <a:alphaModFix/>
          </a:blip>
          <a:stretch>
            <a:fillRect/>
          </a:stretch>
        </p:blipFill>
        <p:spPr>
          <a:xfrm>
            <a:off x="5505344" y="5017408"/>
            <a:ext cx="12551679" cy="13289969"/>
          </a:xfrm>
          <a:prstGeom prst="rect">
            <a:avLst/>
          </a:prstGeom>
          <a:noFill/>
          <a:ln>
            <a:noFill/>
          </a:ln>
        </p:spPr>
      </p:pic>
      <p:pic>
        <p:nvPicPr>
          <p:cNvPr id="2002" name="Google Shape;2002;p54"/>
          <p:cNvPicPr preferRelativeResize="0"/>
          <p:nvPr/>
        </p:nvPicPr>
        <p:blipFill rotWithShape="1">
          <a:blip r:embed="rId4">
            <a:alphaModFix/>
          </a:blip>
          <a:srcRect t="5723"/>
          <a:stretch/>
        </p:blipFill>
        <p:spPr>
          <a:xfrm>
            <a:off x="2436737" y="18477663"/>
            <a:ext cx="32589626" cy="2345700"/>
          </a:xfrm>
          <a:prstGeom prst="rect">
            <a:avLst/>
          </a:prstGeom>
          <a:noFill/>
          <a:ln>
            <a:noFill/>
          </a:ln>
        </p:spPr>
      </p:pic>
      <p:pic>
        <p:nvPicPr>
          <p:cNvPr id="2003" name="Google Shape;2003;p54"/>
          <p:cNvPicPr preferRelativeResize="0"/>
          <p:nvPr/>
        </p:nvPicPr>
        <p:blipFill rotWithShape="1">
          <a:blip r:embed="rId5">
            <a:alphaModFix/>
          </a:blip>
          <a:srcRect b="-9661"/>
          <a:stretch/>
        </p:blipFill>
        <p:spPr>
          <a:xfrm>
            <a:off x="1050491" y="-141807"/>
            <a:ext cx="7090525" cy="2789988"/>
          </a:xfrm>
          <a:prstGeom prst="rect">
            <a:avLst/>
          </a:prstGeom>
          <a:noFill/>
          <a:ln>
            <a:noFill/>
          </a:ln>
        </p:spPr>
      </p:pic>
      <p:pic>
        <p:nvPicPr>
          <p:cNvPr id="2004" name="Google Shape;2004;p54"/>
          <p:cNvPicPr preferRelativeResize="0"/>
          <p:nvPr/>
        </p:nvPicPr>
        <p:blipFill rotWithShape="1">
          <a:blip r:embed="rId6">
            <a:alphaModFix/>
          </a:blip>
          <a:srcRect/>
          <a:stretch/>
        </p:blipFill>
        <p:spPr>
          <a:xfrm>
            <a:off x="30835902" y="577720"/>
            <a:ext cx="5270246" cy="9503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2009" name="Google Shape;2009;p55"/>
          <p:cNvSpPr txBox="1">
            <a:spLocks noGrp="1"/>
          </p:cNvSpPr>
          <p:nvPr>
            <p:ph type="title"/>
          </p:nvPr>
        </p:nvSpPr>
        <p:spPr>
          <a:xfrm>
            <a:off x="2949841" y="1822822"/>
            <a:ext cx="31563300" cy="2345700"/>
          </a:xfrm>
          <a:prstGeom prst="rect">
            <a:avLst/>
          </a:prstGeom>
        </p:spPr>
        <p:txBody>
          <a:bodyPr spcFirstLastPara="1" wrap="square" lIns="374550" tIns="374550" rIns="374550" bIns="374550" anchor="t" anchorCtr="0">
            <a:noAutofit/>
          </a:bodyPr>
          <a:lstStyle/>
          <a:p>
            <a:pPr marL="0" lvl="0" indent="0" algn="ctr" rtl="0">
              <a:spcBef>
                <a:spcPts val="0"/>
              </a:spcBef>
              <a:spcAft>
                <a:spcPts val="0"/>
              </a:spcAft>
              <a:buNone/>
            </a:pPr>
            <a:r>
              <a:rPr lang="en"/>
              <a:t>Plasmid Design for LCC</a:t>
            </a:r>
            <a:endParaRPr/>
          </a:p>
        </p:txBody>
      </p:sp>
      <p:sp>
        <p:nvSpPr>
          <p:cNvPr id="2010" name="Google Shape;2010;p55"/>
          <p:cNvSpPr txBox="1">
            <a:spLocks noGrp="1"/>
          </p:cNvSpPr>
          <p:nvPr>
            <p:ph type="subTitle" idx="1"/>
          </p:nvPr>
        </p:nvSpPr>
        <p:spPr>
          <a:xfrm>
            <a:off x="19168945" y="5092761"/>
            <a:ext cx="13333200" cy="13214400"/>
          </a:xfrm>
          <a:prstGeom prst="rect">
            <a:avLst/>
          </a:prstGeom>
        </p:spPr>
        <p:txBody>
          <a:bodyPr spcFirstLastPara="1" wrap="square" lIns="374550" tIns="374550" rIns="374550" bIns="374550" anchor="t" anchorCtr="0">
            <a:noAutofit/>
          </a:bodyPr>
          <a:lstStyle/>
          <a:p>
            <a:pPr marL="457200" lvl="0" indent="-590550" algn="l" rtl="0">
              <a:spcBef>
                <a:spcPts val="0"/>
              </a:spcBef>
              <a:spcAft>
                <a:spcPts val="0"/>
              </a:spcAft>
              <a:buSzPts val="5700"/>
              <a:buChar char="●"/>
            </a:pPr>
            <a:r>
              <a:rPr lang="en"/>
              <a:t>T7 promoter</a:t>
            </a:r>
            <a:endParaRPr/>
          </a:p>
          <a:p>
            <a:pPr marL="914400" lvl="1" indent="-590550" algn="ctr" rtl="0">
              <a:spcBef>
                <a:spcPts val="0"/>
              </a:spcBef>
              <a:spcAft>
                <a:spcPts val="0"/>
              </a:spcAft>
              <a:buSzPts val="5700"/>
              <a:buChar char="○"/>
            </a:pPr>
            <a:r>
              <a:rPr lang="en"/>
              <a:t>Strong promoter because it is viral</a:t>
            </a:r>
            <a:endParaRPr/>
          </a:p>
          <a:p>
            <a:pPr marL="1371600" lvl="2" indent="-590550" algn="ctr" rtl="0">
              <a:spcBef>
                <a:spcPts val="0"/>
              </a:spcBef>
              <a:spcAft>
                <a:spcPts val="0"/>
              </a:spcAft>
              <a:buSzPts val="5700"/>
              <a:buChar char="■"/>
            </a:pPr>
            <a:r>
              <a:rPr lang="en"/>
              <a:t>Necessary for biobits</a:t>
            </a:r>
            <a:endParaRPr/>
          </a:p>
          <a:p>
            <a:pPr marL="457200" lvl="0" indent="-590550" algn="l" rtl="0">
              <a:spcBef>
                <a:spcPts val="0"/>
              </a:spcBef>
              <a:spcAft>
                <a:spcPts val="0"/>
              </a:spcAft>
              <a:buSzPts val="5700"/>
              <a:buChar char="●"/>
            </a:pPr>
            <a:r>
              <a:rPr lang="en"/>
              <a:t>T7 terminator </a:t>
            </a:r>
            <a:endParaRPr/>
          </a:p>
          <a:p>
            <a:pPr marL="457200" lvl="0" indent="-590550" algn="l" rtl="0">
              <a:spcBef>
                <a:spcPts val="0"/>
              </a:spcBef>
              <a:spcAft>
                <a:spcPts val="0"/>
              </a:spcAft>
              <a:buSzPts val="5700"/>
              <a:buChar char="●"/>
            </a:pPr>
            <a:r>
              <a:rPr lang="en"/>
              <a:t>Green Fluorescent Protein gene</a:t>
            </a:r>
            <a:endParaRPr/>
          </a:p>
        </p:txBody>
      </p:sp>
      <p:sp>
        <p:nvSpPr>
          <p:cNvPr id="2011" name="Google Shape;2011;p55"/>
          <p:cNvSpPr/>
          <p:nvPr/>
        </p:nvSpPr>
        <p:spPr>
          <a:xfrm flipH="1">
            <a:off x="34523249" y="-1008365"/>
            <a:ext cx="3876600" cy="3875700"/>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12" name="Google Shape;2012;p55"/>
          <p:cNvSpPr/>
          <p:nvPr/>
        </p:nvSpPr>
        <p:spPr>
          <a:xfrm flipH="1">
            <a:off x="33029254" y="168755"/>
            <a:ext cx="3296400" cy="3295500"/>
          </a:xfrm>
          <a:prstGeom prst="ellipse">
            <a:avLst/>
          </a:prstGeom>
          <a:gradFill>
            <a:gsLst>
              <a:gs pos="0">
                <a:schemeClr val="accent4"/>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13" name="Google Shape;2013;p55"/>
          <p:cNvSpPr/>
          <p:nvPr/>
        </p:nvSpPr>
        <p:spPr>
          <a:xfrm flipH="1">
            <a:off x="36337357" y="1816561"/>
            <a:ext cx="2062500" cy="2061900"/>
          </a:xfrm>
          <a:prstGeom prst="ellipse">
            <a:avLst/>
          </a:prstGeom>
          <a:gradFill>
            <a:gsLst>
              <a:gs pos="0">
                <a:srgbClr val="FFFFFF">
                  <a:alpha val="0"/>
                </a:srgbClr>
              </a:gs>
              <a:gs pos="48000">
                <a:srgbClr val="FFFFFF">
                  <a:alpha val="0"/>
                </a:srgbClr>
              </a:gs>
              <a:gs pos="95000">
                <a:schemeClr val="accent5"/>
              </a:gs>
              <a:gs pos="100000">
                <a:schemeClr val="accent4"/>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14" name="Google Shape;2014;p55"/>
          <p:cNvSpPr/>
          <p:nvPr/>
        </p:nvSpPr>
        <p:spPr>
          <a:xfrm rot="10800000">
            <a:off x="-3122172" y="16751127"/>
            <a:ext cx="8677500" cy="8675400"/>
          </a:xfrm>
          <a:prstGeom prst="ellipse">
            <a:avLst/>
          </a:prstGeom>
          <a:gradFill>
            <a:gsLst>
              <a:gs pos="0">
                <a:srgbClr val="FFFFFF">
                  <a:alpha val="0"/>
                </a:srgbClr>
              </a:gs>
              <a:gs pos="48000">
                <a:srgbClr val="FFFFFF">
                  <a:alpha val="0"/>
                </a:srgbClr>
              </a:gs>
              <a:gs pos="95000">
                <a:schemeClr val="lt2"/>
              </a:gs>
              <a:gs pos="100000">
                <a:schemeClr val="accent1"/>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15" name="Google Shape;2015;p55"/>
          <p:cNvSpPr/>
          <p:nvPr/>
        </p:nvSpPr>
        <p:spPr>
          <a:xfrm rot="10800000">
            <a:off x="-1011187" y="13169672"/>
            <a:ext cx="3875400" cy="3874500"/>
          </a:xfrm>
          <a:prstGeom prst="ellipse">
            <a:avLst/>
          </a:prstGeom>
          <a:gradFill>
            <a:gsLst>
              <a:gs pos="0">
                <a:schemeClr val="accen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16" name="Google Shape;2016;p55"/>
          <p:cNvSpPr/>
          <p:nvPr/>
        </p:nvSpPr>
        <p:spPr>
          <a:xfrm rot="10800000">
            <a:off x="3772062" y="19998619"/>
            <a:ext cx="3875400" cy="3874500"/>
          </a:xfrm>
          <a:prstGeom prst="ellipse">
            <a:avLst/>
          </a:prstGeom>
          <a:gradFill>
            <a:gsLst>
              <a:gs pos="0">
                <a:srgbClr val="FFFFFF">
                  <a:alpha val="0"/>
                </a:srgbClr>
              </a:gs>
              <a:gs pos="48000">
                <a:srgbClr val="FFFFFF">
                  <a:alpha val="0"/>
                </a:srgbClr>
              </a:gs>
              <a:gs pos="95000">
                <a:schemeClr val="lt2"/>
              </a:gs>
              <a:gs pos="100000">
                <a:schemeClr val="accent1"/>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17" name="Google Shape;2017;p55"/>
          <p:cNvSpPr/>
          <p:nvPr/>
        </p:nvSpPr>
        <p:spPr>
          <a:xfrm>
            <a:off x="4129879" y="18307395"/>
            <a:ext cx="2490300" cy="24894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18" name="Google Shape;2018;p55"/>
          <p:cNvSpPr/>
          <p:nvPr/>
        </p:nvSpPr>
        <p:spPr>
          <a:xfrm>
            <a:off x="1872534" y="15519956"/>
            <a:ext cx="1231500" cy="12312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19" name="Google Shape;2019;p55"/>
          <p:cNvSpPr/>
          <p:nvPr/>
        </p:nvSpPr>
        <p:spPr>
          <a:xfrm>
            <a:off x="32501712" y="-230187"/>
            <a:ext cx="1231500" cy="12312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20" name="Google Shape;2020;p55"/>
          <p:cNvSpPr/>
          <p:nvPr/>
        </p:nvSpPr>
        <p:spPr>
          <a:xfrm>
            <a:off x="34314635" y="3464389"/>
            <a:ext cx="2346300" cy="2345700"/>
          </a:xfrm>
          <a:prstGeom prst="ellipse">
            <a:avLst/>
          </a:prstGeom>
          <a:gradFill>
            <a:gsLst>
              <a:gs pos="0">
                <a:schemeClr val="accent3"/>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pic>
        <p:nvPicPr>
          <p:cNvPr id="2021" name="Google Shape;2021;p55"/>
          <p:cNvPicPr preferRelativeResize="0"/>
          <p:nvPr/>
        </p:nvPicPr>
        <p:blipFill>
          <a:blip r:embed="rId3">
            <a:alphaModFix/>
          </a:blip>
          <a:stretch>
            <a:fillRect/>
          </a:stretch>
        </p:blipFill>
        <p:spPr>
          <a:xfrm>
            <a:off x="5304079" y="5092761"/>
            <a:ext cx="12917353" cy="13214643"/>
          </a:xfrm>
          <a:prstGeom prst="rect">
            <a:avLst/>
          </a:prstGeom>
          <a:noFill/>
          <a:ln>
            <a:noFill/>
          </a:ln>
        </p:spPr>
      </p:pic>
      <p:pic>
        <p:nvPicPr>
          <p:cNvPr id="2022" name="Google Shape;2022;p55"/>
          <p:cNvPicPr preferRelativeResize="0"/>
          <p:nvPr/>
        </p:nvPicPr>
        <p:blipFill rotWithShape="1">
          <a:blip r:embed="rId4">
            <a:alphaModFix/>
          </a:blip>
          <a:srcRect t="10657"/>
          <a:stretch/>
        </p:blipFill>
        <p:spPr>
          <a:xfrm>
            <a:off x="2436737" y="18600440"/>
            <a:ext cx="32589626" cy="2222923"/>
          </a:xfrm>
          <a:prstGeom prst="rect">
            <a:avLst/>
          </a:prstGeom>
          <a:noFill/>
          <a:ln>
            <a:noFill/>
          </a:ln>
        </p:spPr>
      </p:pic>
      <p:pic>
        <p:nvPicPr>
          <p:cNvPr id="2023" name="Google Shape;2023;p55"/>
          <p:cNvPicPr preferRelativeResize="0"/>
          <p:nvPr/>
        </p:nvPicPr>
        <p:blipFill rotWithShape="1">
          <a:blip r:embed="rId5">
            <a:alphaModFix/>
          </a:blip>
          <a:srcRect b="-9661"/>
          <a:stretch/>
        </p:blipFill>
        <p:spPr>
          <a:xfrm>
            <a:off x="1050491" y="-141807"/>
            <a:ext cx="7090525" cy="2789988"/>
          </a:xfrm>
          <a:prstGeom prst="rect">
            <a:avLst/>
          </a:prstGeom>
          <a:noFill/>
          <a:ln>
            <a:noFill/>
          </a:ln>
        </p:spPr>
      </p:pic>
      <p:pic>
        <p:nvPicPr>
          <p:cNvPr id="2024" name="Google Shape;2024;p55"/>
          <p:cNvPicPr preferRelativeResize="0"/>
          <p:nvPr/>
        </p:nvPicPr>
        <p:blipFill rotWithShape="1">
          <a:blip r:embed="rId6">
            <a:alphaModFix/>
          </a:blip>
          <a:srcRect/>
          <a:stretch/>
        </p:blipFill>
        <p:spPr>
          <a:xfrm>
            <a:off x="30835902" y="577720"/>
            <a:ext cx="5270246" cy="9503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8"/>
        <p:cNvGrpSpPr/>
        <p:nvPr/>
      </p:nvGrpSpPr>
      <p:grpSpPr>
        <a:xfrm>
          <a:off x="0" y="0"/>
          <a:ext cx="0" cy="0"/>
          <a:chOff x="0" y="0"/>
          <a:chExt cx="0" cy="0"/>
        </a:xfrm>
      </p:grpSpPr>
      <p:sp>
        <p:nvSpPr>
          <p:cNvPr id="2029" name="Google Shape;2029;p56"/>
          <p:cNvSpPr txBox="1"/>
          <p:nvPr/>
        </p:nvSpPr>
        <p:spPr>
          <a:xfrm>
            <a:off x="6064893" y="6525849"/>
            <a:ext cx="29605200" cy="1634100"/>
          </a:xfrm>
          <a:prstGeom prst="rect">
            <a:avLst/>
          </a:prstGeom>
          <a:noFill/>
          <a:ln>
            <a:noFill/>
          </a:ln>
        </p:spPr>
        <p:txBody>
          <a:bodyPr spcFirstLastPara="1" wrap="square" lIns="374550" tIns="374550" rIns="374550" bIns="374550" anchor="t" anchorCtr="0">
            <a:spAutoFit/>
          </a:bodyPr>
          <a:lstStyle/>
          <a:p>
            <a:pPr marL="0" lvl="0" indent="0" algn="l" rtl="0">
              <a:spcBef>
                <a:spcPts val="0"/>
              </a:spcBef>
              <a:spcAft>
                <a:spcPts val="0"/>
              </a:spcAft>
              <a:buNone/>
            </a:pPr>
            <a:endParaRPr sz="5700">
              <a:solidFill>
                <a:schemeClr val="dk1"/>
              </a:solidFill>
              <a:latin typeface="Roboto"/>
              <a:ea typeface="Roboto"/>
              <a:cs typeface="Roboto"/>
              <a:sym typeface="Roboto"/>
            </a:endParaRPr>
          </a:p>
        </p:txBody>
      </p:sp>
      <p:sp>
        <p:nvSpPr>
          <p:cNvPr id="2030" name="Google Shape;2030;p56"/>
          <p:cNvSpPr txBox="1"/>
          <p:nvPr/>
        </p:nvSpPr>
        <p:spPr>
          <a:xfrm>
            <a:off x="15801927" y="1284608"/>
            <a:ext cx="5859000" cy="2261100"/>
          </a:xfrm>
          <a:prstGeom prst="rect">
            <a:avLst/>
          </a:prstGeom>
          <a:noFill/>
          <a:ln>
            <a:noFill/>
          </a:ln>
        </p:spPr>
        <p:txBody>
          <a:bodyPr spcFirstLastPara="1" wrap="square" lIns="374550" tIns="374550" rIns="374550" bIns="374550" anchor="t" anchorCtr="0">
            <a:noAutofit/>
          </a:bodyPr>
          <a:lstStyle/>
          <a:p>
            <a:pPr marL="0" lvl="0" indent="0" algn="l" rtl="0">
              <a:spcBef>
                <a:spcPts val="0"/>
              </a:spcBef>
              <a:spcAft>
                <a:spcPts val="0"/>
              </a:spcAft>
              <a:buNone/>
            </a:pPr>
            <a:r>
              <a:rPr lang="en" sz="14300" b="1">
                <a:solidFill>
                  <a:schemeClr val="dk1"/>
                </a:solidFill>
                <a:latin typeface="Roboto"/>
                <a:ea typeface="Roboto"/>
                <a:cs typeface="Roboto"/>
                <a:sym typeface="Roboto"/>
              </a:rPr>
              <a:t>Assay</a:t>
            </a:r>
            <a:endParaRPr sz="14300" b="1">
              <a:solidFill>
                <a:schemeClr val="dk1"/>
              </a:solidFill>
              <a:latin typeface="Roboto"/>
              <a:ea typeface="Roboto"/>
              <a:cs typeface="Roboto"/>
              <a:sym typeface="Roboto"/>
            </a:endParaRPr>
          </a:p>
        </p:txBody>
      </p:sp>
      <p:pic>
        <p:nvPicPr>
          <p:cNvPr id="2031" name="Google Shape;2031;p56"/>
          <p:cNvPicPr preferRelativeResize="0"/>
          <p:nvPr/>
        </p:nvPicPr>
        <p:blipFill rotWithShape="1">
          <a:blip r:embed="rId3">
            <a:alphaModFix/>
          </a:blip>
          <a:srcRect t="7900"/>
          <a:stretch/>
        </p:blipFill>
        <p:spPr>
          <a:xfrm>
            <a:off x="2436737" y="18531840"/>
            <a:ext cx="32589626" cy="2291523"/>
          </a:xfrm>
          <a:prstGeom prst="rect">
            <a:avLst/>
          </a:prstGeom>
          <a:noFill/>
          <a:ln>
            <a:noFill/>
          </a:ln>
        </p:spPr>
      </p:pic>
      <p:pic>
        <p:nvPicPr>
          <p:cNvPr id="2032" name="Google Shape;2032;p56"/>
          <p:cNvPicPr preferRelativeResize="0"/>
          <p:nvPr/>
        </p:nvPicPr>
        <p:blipFill rotWithShape="1">
          <a:blip r:embed="rId4">
            <a:alphaModFix/>
          </a:blip>
          <a:srcRect b="-9661"/>
          <a:stretch/>
        </p:blipFill>
        <p:spPr>
          <a:xfrm>
            <a:off x="1050491" y="-141807"/>
            <a:ext cx="7090525" cy="2789988"/>
          </a:xfrm>
          <a:prstGeom prst="rect">
            <a:avLst/>
          </a:prstGeom>
          <a:noFill/>
          <a:ln>
            <a:noFill/>
          </a:ln>
        </p:spPr>
      </p:pic>
      <p:pic>
        <p:nvPicPr>
          <p:cNvPr id="2033" name="Google Shape;2033;p56"/>
          <p:cNvPicPr preferRelativeResize="0"/>
          <p:nvPr/>
        </p:nvPicPr>
        <p:blipFill rotWithShape="1">
          <a:blip r:embed="rId5">
            <a:alphaModFix/>
          </a:blip>
          <a:srcRect/>
          <a:stretch/>
        </p:blipFill>
        <p:spPr>
          <a:xfrm>
            <a:off x="30835902" y="577720"/>
            <a:ext cx="5270246" cy="950346"/>
          </a:xfrm>
          <a:prstGeom prst="rect">
            <a:avLst/>
          </a:prstGeom>
          <a:noFill/>
          <a:ln>
            <a:noFill/>
          </a:ln>
        </p:spPr>
      </p:pic>
      <p:sp>
        <p:nvSpPr>
          <p:cNvPr id="2034" name="Google Shape;2034;p56"/>
          <p:cNvSpPr txBox="1"/>
          <p:nvPr/>
        </p:nvSpPr>
        <p:spPr>
          <a:xfrm>
            <a:off x="3546466" y="5344051"/>
            <a:ext cx="14853600" cy="6898200"/>
          </a:xfrm>
          <a:prstGeom prst="rect">
            <a:avLst/>
          </a:prstGeom>
          <a:noFill/>
          <a:ln>
            <a:noFill/>
          </a:ln>
        </p:spPr>
        <p:txBody>
          <a:bodyPr spcFirstLastPara="1" wrap="square" lIns="374550" tIns="374550" rIns="374550" bIns="374550" anchor="t" anchorCtr="0">
            <a:spAutoFit/>
          </a:bodyPr>
          <a:lstStyle/>
          <a:p>
            <a:pPr marL="1866900" lvl="0" indent="-1289050" algn="l" rtl="0">
              <a:spcBef>
                <a:spcPts val="0"/>
              </a:spcBef>
              <a:spcAft>
                <a:spcPts val="0"/>
              </a:spcAft>
              <a:buClr>
                <a:schemeClr val="dk1"/>
              </a:buClr>
              <a:buSzPts val="5700"/>
              <a:buFont typeface="Roboto"/>
              <a:buChar char="●"/>
            </a:pPr>
            <a:r>
              <a:rPr lang="en" sz="5700">
                <a:solidFill>
                  <a:schemeClr val="dk1"/>
                </a:solidFill>
                <a:latin typeface="Roboto"/>
                <a:ea typeface="Roboto"/>
                <a:cs typeface="Roboto"/>
                <a:sym typeface="Roboto"/>
              </a:rPr>
              <a:t>Adding GFP </a:t>
            </a:r>
            <a:endParaRPr sz="5700">
              <a:solidFill>
                <a:schemeClr val="dk1"/>
              </a:solidFill>
              <a:latin typeface="Roboto"/>
              <a:ea typeface="Roboto"/>
              <a:cs typeface="Roboto"/>
              <a:sym typeface="Roboto"/>
            </a:endParaRPr>
          </a:p>
          <a:p>
            <a:pPr marL="1866900" lvl="0" indent="-1289050" algn="l" rtl="0">
              <a:spcBef>
                <a:spcPts val="0"/>
              </a:spcBef>
              <a:spcAft>
                <a:spcPts val="0"/>
              </a:spcAft>
              <a:buClr>
                <a:schemeClr val="dk1"/>
              </a:buClr>
              <a:buSzPts val="5700"/>
              <a:buFont typeface="Roboto"/>
              <a:buChar char="●"/>
            </a:pPr>
            <a:r>
              <a:rPr lang="en" sz="5700">
                <a:solidFill>
                  <a:schemeClr val="dk1"/>
                </a:solidFill>
                <a:latin typeface="Roboto"/>
                <a:ea typeface="Roboto"/>
                <a:cs typeface="Roboto"/>
                <a:sym typeface="Roboto"/>
              </a:rPr>
              <a:t>Add enzymatic solution to 4-NPB </a:t>
            </a:r>
            <a:endParaRPr sz="5700">
              <a:solidFill>
                <a:schemeClr val="dk1"/>
              </a:solidFill>
              <a:latin typeface="Roboto"/>
              <a:ea typeface="Roboto"/>
              <a:cs typeface="Roboto"/>
              <a:sym typeface="Roboto"/>
            </a:endParaRPr>
          </a:p>
          <a:p>
            <a:pPr marL="3746500" lvl="1" indent="-1301750" algn="l" rtl="0">
              <a:spcBef>
                <a:spcPts val="0"/>
              </a:spcBef>
              <a:spcAft>
                <a:spcPts val="0"/>
              </a:spcAft>
              <a:buClr>
                <a:schemeClr val="dk1"/>
              </a:buClr>
              <a:buSzPts val="5700"/>
              <a:buFont typeface="Roboto"/>
              <a:buChar char="○"/>
            </a:pPr>
            <a:r>
              <a:rPr lang="en" sz="5700">
                <a:solidFill>
                  <a:schemeClr val="dk1"/>
                </a:solidFill>
                <a:latin typeface="Roboto"/>
                <a:ea typeface="Roboto"/>
                <a:cs typeface="Roboto"/>
                <a:sym typeface="Roboto"/>
              </a:rPr>
              <a:t>Will turn yellow when broken down</a:t>
            </a:r>
            <a:endParaRPr sz="5700">
              <a:solidFill>
                <a:schemeClr val="dk1"/>
              </a:solidFill>
              <a:latin typeface="Roboto"/>
              <a:ea typeface="Roboto"/>
              <a:cs typeface="Roboto"/>
              <a:sym typeface="Roboto"/>
            </a:endParaRPr>
          </a:p>
          <a:p>
            <a:pPr marL="5613400" lvl="2" indent="-1289050" algn="l" rtl="0">
              <a:spcBef>
                <a:spcPts val="0"/>
              </a:spcBef>
              <a:spcAft>
                <a:spcPts val="0"/>
              </a:spcAft>
              <a:buClr>
                <a:schemeClr val="dk1"/>
              </a:buClr>
              <a:buSzPts val="5700"/>
              <a:buFont typeface="Roboto"/>
              <a:buChar char="■"/>
            </a:pPr>
            <a:r>
              <a:rPr lang="en" sz="5700">
                <a:solidFill>
                  <a:schemeClr val="dk1"/>
                </a:solidFill>
                <a:latin typeface="Roboto"/>
                <a:ea typeface="Roboto"/>
                <a:cs typeface="Roboto"/>
                <a:sym typeface="Roboto"/>
              </a:rPr>
              <a:t>Emits light able to be picked up by a spectrophotometer </a:t>
            </a:r>
            <a:endParaRPr sz="5700">
              <a:solidFill>
                <a:schemeClr val="dk1"/>
              </a:solidFill>
              <a:latin typeface="Roboto"/>
              <a:ea typeface="Roboto"/>
              <a:cs typeface="Roboto"/>
              <a:sym typeface="Roboto"/>
            </a:endParaRPr>
          </a:p>
        </p:txBody>
      </p:sp>
      <p:pic>
        <p:nvPicPr>
          <p:cNvPr id="2035" name="Google Shape;2035;p56"/>
          <p:cNvPicPr preferRelativeResize="0"/>
          <p:nvPr/>
        </p:nvPicPr>
        <p:blipFill rotWithShape="1">
          <a:blip r:embed="rId6">
            <a:alphaModFix/>
          </a:blip>
          <a:srcRect l="1213" t="34541" r="12713" b="31598"/>
          <a:stretch/>
        </p:blipFill>
        <p:spPr>
          <a:xfrm>
            <a:off x="17813250" y="6084512"/>
            <a:ext cx="17856850" cy="54172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Microbiology Major for College: Parasitology by Slidesgo">
  <a:themeElements>
    <a:clrScheme name="Simple Light">
      <a:dk1>
        <a:srgbClr val="191919"/>
      </a:dk1>
      <a:lt1>
        <a:srgbClr val="FFFFFF"/>
      </a:lt1>
      <a:dk2>
        <a:srgbClr val="595959"/>
      </a:dk2>
      <a:lt2>
        <a:srgbClr val="FF7044"/>
      </a:lt2>
      <a:accent1>
        <a:srgbClr val="FF997D"/>
      </a:accent1>
      <a:accent2>
        <a:srgbClr val="47B9B1"/>
      </a:accent2>
      <a:accent3>
        <a:srgbClr val="8EEBE2"/>
      </a:accent3>
      <a:accent4>
        <a:srgbClr val="FF99C8"/>
      </a:accent4>
      <a:accent5>
        <a:srgbClr val="FF70B3"/>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1304</Words>
  <Application>Microsoft Office PowerPoint</Application>
  <PresentationFormat>Custom</PresentationFormat>
  <Paragraphs>104</Paragraphs>
  <Slides>11</Slides>
  <Notes>11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11</vt:i4>
      </vt:variant>
    </vt:vector>
  </HeadingPairs>
  <TitlesOfParts>
    <vt:vector size="26" baseType="lpstr">
      <vt:lpstr>Roboto Slab Medium</vt:lpstr>
      <vt:lpstr>Roboto</vt:lpstr>
      <vt:lpstr>Roboto Slab ExtraBold</vt:lpstr>
      <vt:lpstr>Roboto Slab</vt:lpstr>
      <vt:lpstr>Nunito Light</vt:lpstr>
      <vt:lpstr>Helvetica Neue</vt:lpstr>
      <vt:lpstr>Calibri</vt:lpstr>
      <vt:lpstr>PT Sans</vt:lpstr>
      <vt:lpstr>Arial</vt:lpstr>
      <vt:lpstr>Times New Roman</vt:lpstr>
      <vt:lpstr>Bebas Neue</vt:lpstr>
      <vt:lpstr>Roboto Slab Black</vt:lpstr>
      <vt:lpstr>Microbiology Major for College: Parasitology by Slidesgo</vt:lpstr>
      <vt:lpstr>Simple Light</vt:lpstr>
      <vt:lpstr>Custom</vt:lpstr>
      <vt:lpstr>PowerPoint Presentation</vt:lpstr>
      <vt:lpstr>PowerPoint Presentation</vt:lpstr>
      <vt:lpstr>Breaking Down Plastics </vt:lpstr>
      <vt:lpstr>Plastics In The Ocean</vt:lpstr>
      <vt:lpstr>Enzymes</vt:lpstr>
      <vt:lpstr>BioBits™ can do this without cells</vt:lpstr>
      <vt:lpstr>Plasmid Design for PETase</vt:lpstr>
      <vt:lpstr>Plasmid Design for LCC</vt:lpstr>
      <vt:lpstr>PowerPoint Presentation</vt:lpstr>
      <vt:lpstr>Experimental Design</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Weisberg</dc:creator>
  <cp:lastModifiedBy>Chloe Weisberg</cp:lastModifiedBy>
  <cp:revision>3</cp:revision>
  <dcterms:modified xsi:type="dcterms:W3CDTF">2024-03-07T03:57:54Z</dcterms:modified>
</cp:coreProperties>
</file>