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3YZNHS2l6oQfRUjrU1QBNRSiX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hyperlink" Target="http://drive.google.com/file/d/1QF4kb4VHmTIv-Z_HjE0u95tIDxNURD6L/view" TargetMode="External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EF5D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395400" y="1388375"/>
            <a:ext cx="83532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Objective: Cut down cost and environmental impact of growing vanilla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Techniques: If the vanillin dehydrogenase is inhibited, less vanillin will be broken down which will increase the amount of vanillin produced by the vanilla plant overall. Additionally, 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increased gene expression of laccase will allow vanillin to synthesize ferulic acid faster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Technical needs/limitations: Currently impossible to produce sustainable vanillin on an industrial scale. Unable to maintain increased vanillin production for an extended period of time due to its weakening membrane as a result of the compound’s presence.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Expected Results: We expect the vanilla plant to be able to efficiently produce more vanillin and increase the prokaryote’s metabolism. This will lead to a larger amount of vanillin to be produced in a shorter time frame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g1efd1bf967a_0_0"/>
          <p:cNvSpPr txBox="1"/>
          <p:nvPr/>
        </p:nvSpPr>
        <p:spPr>
          <a:xfrm>
            <a:off x="315150" y="165225"/>
            <a:ext cx="8513700" cy="11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Vanillin Compound Production in </a:t>
            </a:r>
            <a:r>
              <a:rPr b="1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Amycolatopsis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sp. ATCC 39116 Bacteria</a:t>
            </a:r>
            <a:endParaRPr b="1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Lucy Park, Jeffrey Pan, Nina Pappas, Tyler Dong, Nicole Lu, Ethan Lee, Andrew Gong, Rayaan Padria, Ivan Cai, Ellie Wu, Dr. Miller, Mr. Mullins, Anna Li (Affiliation)</a:t>
            </a:r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Westwood High School, Westwood, MA, US</a:t>
            </a:r>
            <a:endParaRPr b="0" i="0" sz="13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1efd1bf967a_0_0"/>
          <p:cNvPicPr preferRelativeResize="0"/>
          <p:nvPr/>
        </p:nvPicPr>
        <p:blipFill rotWithShape="1">
          <a:blip r:embed="rId3">
            <a:alphaModFix/>
          </a:blip>
          <a:srcRect b="16008" l="20344" r="20533" t="22255"/>
          <a:stretch/>
        </p:blipFill>
        <p:spPr>
          <a:xfrm>
            <a:off x="509800" y="4945700"/>
            <a:ext cx="1235175" cy="128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49775" y="4945700"/>
            <a:ext cx="4344832" cy="1289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99388" y="4946450"/>
            <a:ext cx="1934813" cy="1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g1efd1bf967a_0_0"/>
          <p:cNvSpPr txBox="1"/>
          <p:nvPr/>
        </p:nvSpPr>
        <p:spPr>
          <a:xfrm>
            <a:off x="193950" y="6376650"/>
            <a:ext cx="860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 Sources: PubChem, BioMed Central, Gecco BioTech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g1efd1bf967a_0_0" title="BBC LT_Audio_WHSBioBuilder_WestwoodHighSchool_2024.mp3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923075" y="994525"/>
            <a:ext cx="557650" cy="55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