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Eh3/bVDlIPQewTpcpccmbMkrR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7.png"/><Relationship Id="rId13" Type="http://schemas.openxmlformats.org/officeDocument/2006/relationships/hyperlink" Target="http://drive.google.com/file/d/1uO6SW9Xkqj-lWaQeIj0KoND32T2I7ajm/view" TargetMode="External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1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9.jpg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234850" y="1597275"/>
            <a:ext cx="38367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Objective: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molecule with a unique approach to treating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Parkinson's disease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echniques/plans: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 BBB using venom attached to antibody tag for immune clearance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echnical needs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engineer antibody-scorpion venom complex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Expected 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peripheral administration → shuttled through BBB → immune clearance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Limitations: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unclear if antibody is too large to pass through BBB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2411650" y="251750"/>
            <a:ext cx="5861100" cy="1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8"/>
              <a:buFont typeface="Arial"/>
              <a:buNone/>
            </a:pPr>
            <a:r>
              <a:rPr b="1" lang="en-US" sz="1450">
                <a:solidFill>
                  <a:schemeClr val="dk1"/>
                </a:solidFill>
              </a:rPr>
              <a:t>Slowing Parkinson’s Disease Progression With Biomimicry-Inspired Therapeutics</a:t>
            </a:r>
            <a:endParaRPr b="1" sz="145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12"/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Ellie Tillman-Schwartz, Eva Odio, Mary Liu, Peter Horanyi, Ph.D.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12"/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Weston High School, Weston, MA, USA</a:t>
            </a:r>
            <a:endParaRPr b="1" sz="1200">
              <a:solidFill>
                <a:schemeClr val="dk1"/>
              </a:solidFill>
            </a:endParaRPr>
          </a:p>
        </p:txBody>
      </p:sp>
      <p:pic>
        <p:nvPicPr>
          <p:cNvPr id="86" name="Google Shape;86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4">
            <a:alphaModFix/>
          </a:blip>
          <a:srcRect b="-12348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18275" y="6168742"/>
            <a:ext cx="1307675" cy="561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6">
            <a:alphaModFix/>
          </a:blip>
          <a:srcRect b="20019" l="76027" r="4299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7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fd1bf967a_0_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4999937" y="13611524"/>
            <a:ext cx="7832238" cy="38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fd1bf967a_0_0"/>
          <p:cNvPicPr preferRelativeResize="0"/>
          <p:nvPr/>
        </p:nvPicPr>
        <p:blipFill rotWithShape="1">
          <a:blip r:embed="rId12">
            <a:alphaModFix/>
          </a:blip>
          <a:srcRect b="10005" l="0" r="0" t="5840"/>
          <a:stretch/>
        </p:blipFill>
        <p:spPr>
          <a:xfrm>
            <a:off x="4000075" y="1367900"/>
            <a:ext cx="5059575" cy="22773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1efd1bf967a_0_0"/>
          <p:cNvSpPr txBox="1"/>
          <p:nvPr/>
        </p:nvSpPr>
        <p:spPr>
          <a:xfrm>
            <a:off x="4173063" y="3527275"/>
            <a:ext cx="47136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Figure: antibody-venom complex passing through BBB and binding protein aggregates in brain.</a:t>
            </a:r>
            <a:endParaRPr sz="1200"/>
          </a:p>
        </p:txBody>
      </p:sp>
      <p:pic>
        <p:nvPicPr>
          <p:cNvPr id="97" name="Google Shape;97;g1efd1bf967a_0_0" title="Parkinson's.mp3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377000" y="2517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