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2.jpg"/><Relationship Id="rId5" Type="http://schemas.openxmlformats.org/officeDocument/2006/relationships/image" Target="../media/image3.jpg"/><Relationship Id="rId6" Type="http://schemas.openxmlformats.org/officeDocument/2006/relationships/hyperlink" Target="http://drive.google.com/file/d/1POTO6SLEsxggVr-UE0EGksKKW2TVQ1kk/view" TargetMode="External"/><Relationship Id="rId7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5" y="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>
              <a:alpha val="7773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911313" y="1718119"/>
            <a:ext cx="5164800" cy="1454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Objective: insert a biosensor in the form of an E. coli antibody into yeast.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Techniques: yeast transformation, ELISA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Expected results: While the antibody may be integrated into yeast, it may be hard to get a sufficient response from the antibody to know its true effects on the yeast.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566175" y="289856"/>
            <a:ext cx="80115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Sensor-Yeast: Creating a Widely Accessible Yeast Biosensor</a:t>
            </a:r>
            <a:endParaRPr b="1" sz="1900"/>
          </a:p>
        </p:txBody>
      </p:sp>
      <p:sp>
        <p:nvSpPr>
          <p:cNvPr id="58" name="Google Shape;58;p13"/>
          <p:cNvSpPr txBox="1"/>
          <p:nvPr/>
        </p:nvSpPr>
        <p:spPr>
          <a:xfrm>
            <a:off x="799500" y="635596"/>
            <a:ext cx="7545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Aishwarya Viswanathan, JoAnn Tu, Rishi Rao, Jons Jaison, Akshara Palaniswamy, Jessica Wu, Anaïs Ndione, Ella Rahimo, Angelina Kodudhula, Samiksha Saravanan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Teacher: Mrs. Rebecca Brewer; Mentor: Dr. Ben Steil (Arbor Biosciences)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Troy High School, Troy, MI, USA</a:t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6076163" y="1718119"/>
            <a:ext cx="2156400" cy="289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0" name="Google Shape;60;p13"/>
          <p:cNvPicPr preferRelativeResize="0"/>
          <p:nvPr/>
        </p:nvPicPr>
        <p:blipFill rotWithShape="1">
          <a:blip r:embed="rId4">
            <a:alphaModFix/>
          </a:blip>
          <a:srcRect b="0" l="20848" r="24647" t="0"/>
          <a:stretch/>
        </p:blipFill>
        <p:spPr>
          <a:xfrm>
            <a:off x="6145988" y="1812894"/>
            <a:ext cx="2015701" cy="2698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11283" y="3172815"/>
            <a:ext cx="5164844" cy="143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 title="bb lightning talk.mp3">
            <a:hlinkClick r:id="rId6"/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688300" y="1053177"/>
            <a:ext cx="473400" cy="47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