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jGhwwUpar+DGUNsSKP8p7Srb2U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0cbce608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2c0cbce608e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11" Type="http://schemas.openxmlformats.org/officeDocument/2006/relationships/image" Target="../media/image6.png"/><Relationship Id="rId10" Type="http://schemas.openxmlformats.org/officeDocument/2006/relationships/image" Target="../media/image1.png"/><Relationship Id="rId12" Type="http://schemas.openxmlformats.org/officeDocument/2006/relationships/image" Target="../media/image10.png"/><Relationship Id="rId9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5.jpg"/><Relationship Id="rId7" Type="http://schemas.openxmlformats.org/officeDocument/2006/relationships/image" Target="../media/image7.jp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0cbce608e_0_5"/>
          <p:cNvSpPr txBox="1"/>
          <p:nvPr/>
        </p:nvSpPr>
        <p:spPr>
          <a:xfrm>
            <a:off x="210900" y="1312275"/>
            <a:ext cx="51294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Objective: The peanut allergy is among one of the most common allergies for adults and children. Our project assures that food is safely consumable for people with peanut allergies, using a portable biosynthetic biosensor and bioreporter for the detection of peanut traces in food samples by detecting Ara-H2.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Steps: To pursue this project, an experiment to test if the yeast reacts to the Ara-H2, which would then produce a green fluorescent protein (GFP) would need to be created. We then could determine the amount of Ara-H2 needed when reacting with the yeast. Additionally, we </a:t>
            </a:r>
            <a:r>
              <a:rPr lang="en-US">
                <a:solidFill>
                  <a:schemeClr val="dk1"/>
                </a:solidFill>
              </a:rPr>
              <a:t>would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then measure the amount of GFP released from the yeast cell.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Tools: We are using a yeast to react with the Ara-H2, which creates the GFP. We would need to determine the base amount of Ara-H2 in a peanut product to be able to set off the GFP, so a limitation of our product would be that some peanut products may not contain enough Ara-H2 to produce the GFP.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Results: The results of this project are predicted to be that the green fluorescent protein GFP should shine its green color when it comes into contact with the Ara-H2.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2c0cbce608e_0_5"/>
          <p:cNvSpPr txBox="1"/>
          <p:nvPr/>
        </p:nvSpPr>
        <p:spPr>
          <a:xfrm>
            <a:off x="2109113" y="57848"/>
            <a:ext cx="57474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Developing a Whole-cell Biosensor and Bioreporter to Detect Peanut Allergens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Rachel Dunn, Siena Elliffe, Aneesa Maity, Tvesha Patel, Ruby Quintiliani, Liesl-Ann Vaz with Ms. Hanna, Ms. Ortiz, and Mr. Hia Ming (Boston University)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Montrose School, Medfield, MA, USA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6" name="Google Shape;86;g2c0cbce608e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900" y="171951"/>
            <a:ext cx="1966800" cy="67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c0cbce608e_0_5"/>
          <p:cNvPicPr preferRelativeResize="0"/>
          <p:nvPr/>
        </p:nvPicPr>
        <p:blipFill rotWithShape="1">
          <a:blip r:embed="rId4">
            <a:alphaModFix/>
          </a:blip>
          <a:srcRect b="-12349" l="0" r="0" t="12349"/>
          <a:stretch/>
        </p:blipFill>
        <p:spPr>
          <a:xfrm>
            <a:off x="3496913" y="6325625"/>
            <a:ext cx="1376675" cy="43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c0cbce608e_0_5"/>
          <p:cNvPicPr preferRelativeResize="0"/>
          <p:nvPr/>
        </p:nvPicPr>
        <p:blipFill rotWithShape="1">
          <a:blip r:embed="rId5">
            <a:alphaModFix/>
          </a:blip>
          <a:srcRect b="20019" l="76026" r="4300" t="0"/>
          <a:stretch/>
        </p:blipFill>
        <p:spPr>
          <a:xfrm>
            <a:off x="234850" y="6196988"/>
            <a:ext cx="1307684" cy="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c0cbce608e_0_5"/>
          <p:cNvPicPr preferRelativeResize="0"/>
          <p:nvPr/>
        </p:nvPicPr>
        <p:blipFill rotWithShape="1">
          <a:blip r:embed="rId6">
            <a:alphaModFix/>
          </a:blip>
          <a:srcRect b="0" l="9561" r="11287" t="0"/>
          <a:stretch/>
        </p:blipFill>
        <p:spPr>
          <a:xfrm>
            <a:off x="2307400" y="6087461"/>
            <a:ext cx="1139400" cy="75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c0cbce608e_0_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38452" y="6211827"/>
            <a:ext cx="839077" cy="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c0cbce608e_0_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03150" y="6168762"/>
            <a:ext cx="1184739" cy="4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c0cbce608e_0_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43975" y="6168750"/>
            <a:ext cx="56197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93" name="Google Shape;93;g2c0cbce608e_0_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287889" y="6180585"/>
            <a:ext cx="1308569" cy="56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c0cbce608e_0_5"/>
          <p:cNvPicPr preferRelativeResize="0"/>
          <p:nvPr/>
        </p:nvPicPr>
        <p:blipFill rotWithShape="1">
          <a:blip r:embed="rId11">
            <a:alphaModFix/>
          </a:blip>
          <a:srcRect b="12615" l="2999" r="3253" t="16747"/>
          <a:stretch/>
        </p:blipFill>
        <p:spPr>
          <a:xfrm>
            <a:off x="5371649" y="1375875"/>
            <a:ext cx="3483064" cy="183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c0cbce608e_0_5"/>
          <p:cNvPicPr preferRelativeResize="0"/>
          <p:nvPr/>
        </p:nvPicPr>
        <p:blipFill rotWithShape="1">
          <a:blip r:embed="rId12">
            <a:alphaModFix/>
          </a:blip>
          <a:srcRect b="-919" l="6455" r="6776" t="920"/>
          <a:stretch/>
        </p:blipFill>
        <p:spPr>
          <a:xfrm>
            <a:off x="5521198" y="3369925"/>
            <a:ext cx="3333524" cy="236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2012-12-18T02:56:35Z</dcterms:created>
  <dc:creator>Christopher Voigt</dc:creator>
</cp:coreProperties>
</file>