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ij2UfdE+dNhGtj2sSga8D22tDY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efd1bf96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1efd1bf967a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2" Type="http://schemas.openxmlformats.org/officeDocument/2006/relationships/image" Target="../media/image10.png"/><Relationship Id="rId9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efd1bf967a_0_0"/>
          <p:cNvSpPr txBox="1"/>
          <p:nvPr/>
        </p:nvSpPr>
        <p:spPr>
          <a:xfrm>
            <a:off x="210900" y="1193775"/>
            <a:ext cx="8484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Objective: To detect </a:t>
            </a:r>
            <a:r>
              <a:rPr i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Salmonella typhimurium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contamination in food and water with a yeast-based system. </a:t>
            </a:r>
            <a:endParaRPr i="0" sz="1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Advantages of a yeast-based system: Can self-regenerate, safe to use in homes, and easy to store (similar conditions to a sourdough starter)</a:t>
            </a:r>
            <a:endParaRPr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Experimental results: Bacterial LPS appear to slightly decrease the viability of the yeast, but the yeast (</a:t>
            </a:r>
            <a:r>
              <a:rPr i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S. cerevisiae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was able to survive contact with the LPS, suggesting that it is a suitable choice for our system. </a:t>
            </a:r>
            <a:endParaRPr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g1efd1bf967a_0_0"/>
          <p:cNvSpPr txBox="1"/>
          <p:nvPr/>
        </p:nvSpPr>
        <p:spPr>
          <a:xfrm>
            <a:off x="1698288" y="320298"/>
            <a:ext cx="57474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Detecting</a:t>
            </a:r>
            <a:r>
              <a:rPr b="1" i="1" lang="en-U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S. typhi </a:t>
            </a:r>
            <a:r>
              <a:rPr b="1" lang="en-U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Engineered Yeast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Hana Shinzawa, Cate Lynch, Leslie Baker &amp; Rosalia Reale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Montrose School, Medfield, MA, USA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6" name="Google Shape;86;g1efd1bf967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600" y="320301"/>
            <a:ext cx="1966800" cy="679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1efd1bf967a_0_0"/>
          <p:cNvPicPr preferRelativeResize="0"/>
          <p:nvPr/>
        </p:nvPicPr>
        <p:blipFill rotWithShape="1">
          <a:blip r:embed="rId4">
            <a:alphaModFix/>
          </a:blip>
          <a:srcRect b="-12348" l="0" r="0" t="12349"/>
          <a:stretch/>
        </p:blipFill>
        <p:spPr>
          <a:xfrm>
            <a:off x="3496913" y="6325625"/>
            <a:ext cx="1376675" cy="43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1efd1bf967a_0_0"/>
          <p:cNvPicPr preferRelativeResize="0"/>
          <p:nvPr/>
        </p:nvPicPr>
        <p:blipFill rotWithShape="1">
          <a:blip r:embed="rId5">
            <a:alphaModFix/>
          </a:blip>
          <a:srcRect b="20019" l="76027" r="4299" t="0"/>
          <a:stretch/>
        </p:blipFill>
        <p:spPr>
          <a:xfrm>
            <a:off x="234850" y="6196988"/>
            <a:ext cx="1307684" cy="50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1efd1bf967a_0_0"/>
          <p:cNvPicPr preferRelativeResize="0"/>
          <p:nvPr/>
        </p:nvPicPr>
        <p:blipFill rotWithShape="1">
          <a:blip r:embed="rId6">
            <a:alphaModFix/>
          </a:blip>
          <a:srcRect b="0" l="9561" r="11287" t="0"/>
          <a:stretch/>
        </p:blipFill>
        <p:spPr>
          <a:xfrm>
            <a:off x="2307400" y="6087461"/>
            <a:ext cx="1139400" cy="754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1efd1bf967a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38452" y="6211827"/>
            <a:ext cx="839077" cy="50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1efd1bf967a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03150" y="6168762"/>
            <a:ext cx="1184739" cy="4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1efd1bf967a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43975" y="6168750"/>
            <a:ext cx="56197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logo&#10;&#10;Description automatically generated" id="93" name="Google Shape;93;g1efd1bf967a_0_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287889" y="6180585"/>
            <a:ext cx="1308569" cy="567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1efd1bf967a_0_0"/>
          <p:cNvPicPr preferRelativeResize="0"/>
          <p:nvPr/>
        </p:nvPicPr>
        <p:blipFill rotWithShape="1">
          <a:blip r:embed="rId11">
            <a:alphaModFix/>
          </a:blip>
          <a:srcRect b="0" l="0" r="960" t="0"/>
          <a:stretch/>
        </p:blipFill>
        <p:spPr>
          <a:xfrm>
            <a:off x="889550" y="3429000"/>
            <a:ext cx="3495804" cy="2443675"/>
          </a:xfrm>
          <a:prstGeom prst="rect">
            <a:avLst/>
          </a:prstGeom>
          <a:noFill/>
          <a:ln cap="flat" cmpd="sng" w="7620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5" name="Google Shape;95;g1efd1bf967a_0_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764139" y="3428988"/>
            <a:ext cx="3862770" cy="2443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2012-12-18T02:56:35Z</dcterms:created>
  <dc:creator>Christopher Voigt</dc:creator>
</cp:coreProperties>
</file>