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-92550" y="1031988"/>
            <a:ext cx="4853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Utilize miRNA biomarker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miRNA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-21 to understand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Mast Cell Tumors in Canids</a:t>
            </a:r>
            <a:endParaRPr sz="1000"/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Plan: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Use Lambert iGEM’s Rolling Amplification and FRET processes on collected saliva from canids to quantify the upregulation of miRNA-21.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Results: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expects to see decrease fluorescence produced from the RCA process, signifying the upregulation of miRNA-21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20019" l="0" r="0" t="0"/>
          <a:stretch/>
        </p:blipFill>
        <p:spPr>
          <a:xfrm>
            <a:off x="6725" y="6098610"/>
            <a:ext cx="9144000" cy="6953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565900" y="-90450"/>
            <a:ext cx="657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miRNA biomarkers can be used to detect / quantify Mast Cell Tumors in Canids</a:t>
            </a:r>
            <a:endParaRPr b="1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04656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25" y="4172099"/>
            <a:ext cx="2682504" cy="20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079" y="1420375"/>
            <a:ext cx="3977928" cy="23735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162525" y="200700"/>
            <a:ext cx="698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500" lIns="58500" spcFirstLastPara="1" rIns="58500" wrap="square" tIns="58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012">
                <a:latin typeface="Calibri"/>
                <a:ea typeface="Calibri"/>
                <a:cs typeface="Calibri"/>
                <a:sym typeface="Calibri"/>
              </a:rPr>
              <a:t>Reva Badkundri, Skanda Bharadwaj, Varsha Chennam, Eshawnvie Kallu, Sarvesh Krishnamoorthy, Matthew Murad, Naga Sahithi Rajuladevi, Arav Raghunathan, Yeryn Song, Swadha Surange</a:t>
            </a:r>
            <a:r>
              <a:rPr i="0" lang="en-US" sz="101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01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Advisers / Mentors:  </a:t>
            </a:r>
            <a:r>
              <a:rPr lang="en-US" sz="1012">
                <a:latin typeface="Calibri"/>
                <a:ea typeface="Calibri"/>
                <a:cs typeface="Calibri"/>
                <a:sym typeface="Calibri"/>
              </a:rPr>
              <a:t>Mrs.</a:t>
            </a: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12">
                <a:latin typeface="Calibri"/>
                <a:ea typeface="Calibri"/>
                <a:cs typeface="Calibri"/>
                <a:sym typeface="Calibri"/>
              </a:rPr>
              <a:t>Catherine Sharer, Ms. Caroline Matarrese</a:t>
            </a:r>
            <a:r>
              <a:rPr i="0" lang="en-US" sz="101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Mr. </a:t>
            </a:r>
            <a:r>
              <a:rPr lang="en-US" sz="1012">
                <a:latin typeface="Calibri"/>
                <a:ea typeface="Calibri"/>
                <a:cs typeface="Calibri"/>
                <a:sym typeface="Calibri"/>
              </a:rPr>
              <a:t>Sussmit Chowdhury (GT), and Mr. Maxwell Kazman </a:t>
            </a:r>
            <a:endParaRPr i="0" sz="101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Lambert High School</a:t>
            </a:r>
            <a:r>
              <a:rPr b="1" i="0" lang="en-US" sz="101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Suwanee</a:t>
            </a:r>
            <a:r>
              <a:rPr b="1" i="0" lang="en-US" sz="101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GA</a:t>
            </a:r>
            <a:r>
              <a:rPr b="1" i="0" lang="en-US" sz="101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012">
                <a:latin typeface="Calibri"/>
                <a:ea typeface="Calibri"/>
                <a:cs typeface="Calibri"/>
                <a:sym typeface="Calibri"/>
              </a:rPr>
              <a:t>USA</a:t>
            </a:r>
            <a:endParaRPr b="1" i="0" sz="101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95175" y="4092938"/>
            <a:ext cx="3409725" cy="19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