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iLp+naemU1kbNpQcz8MzVVIXVQ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61200" y="1152838"/>
            <a:ext cx="48531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92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objective of our project is to genetically engineer plants from the Brassica family in order to prevent Diamondback moths from eating them.</a:t>
            </a:r>
            <a:endParaRPr i="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2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plan to insert the proteins cry1Ac and vip3Aa, which are toxic to moths, into the plants by floral dipping the seeds.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2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will need restriction enzymes that will be able to cut our Ti plasmid and insert the genes as well as a solution with the modified plasmids to insert into plants via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floral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dipping.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2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limitations of our tools are that we are not aware of the proper enzymes yet and will need to purchase the created plasmid.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2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expect money lost in the agriculture industry to decrease over time as our transgenic plant becomes more widespread.</a:t>
            </a:r>
            <a:endParaRPr i="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20019" l="0" r="0" t="0"/>
          <a:stretch/>
        </p:blipFill>
        <p:spPr>
          <a:xfrm>
            <a:off x="6725" y="6098610"/>
            <a:ext cx="9144000" cy="69536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2565850" y="39375"/>
            <a:ext cx="62553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Poison</a:t>
            </a: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Broccoli</a:t>
            </a:r>
            <a:endParaRPr b="1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Saisiri Akarapu, Kensley Burke, Sasha Chelnokov, Jenny Christopher, Sean Lee, Vedant Mehta, Rachna Murugula, Shashank Ramireddy, Aarushi Verma, and Sankalp Yeleti, Kate Sharer (Teacher) and Caroline Matarrese (Teacher), Carine Robichon-Iyer (Mentor)​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Lambert High School, Suwanee, Forsyth County, Georgia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1200" y="177075"/>
            <a:ext cx="2404654" cy="83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 rotWithShape="1">
          <a:blip r:embed="rId5">
            <a:alphaModFix/>
          </a:blip>
          <a:srcRect b="0" l="1400" r="0" t="1960"/>
          <a:stretch/>
        </p:blipFill>
        <p:spPr>
          <a:xfrm>
            <a:off x="5218563" y="3429000"/>
            <a:ext cx="3799800" cy="245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6">
            <a:alphaModFix/>
          </a:blip>
          <a:srcRect b="12492" l="786" r="894" t="2696"/>
          <a:stretch/>
        </p:blipFill>
        <p:spPr>
          <a:xfrm>
            <a:off x="5218580" y="1301473"/>
            <a:ext cx="3602570" cy="200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16850" y="4159075"/>
            <a:ext cx="2954849" cy="213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