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jOwUU9YoYejnw4pXSAz/3HjJty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6968f83f62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26968f83f62_6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10.jpg"/><Relationship Id="rId13" Type="http://schemas.openxmlformats.org/officeDocument/2006/relationships/image" Target="../media/image15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6.jpg"/><Relationship Id="rId15" Type="http://schemas.openxmlformats.org/officeDocument/2006/relationships/image" Target="../media/image13.png"/><Relationship Id="rId14" Type="http://schemas.openxmlformats.org/officeDocument/2006/relationships/image" Target="../media/image14.png"/><Relationship Id="rId17" Type="http://schemas.openxmlformats.org/officeDocument/2006/relationships/hyperlink" Target="http://drive.google.com/file/d/1E7L_grhv0qskVU015tzoqxR5Y1fn1Dmt/view" TargetMode="External"/><Relationship Id="rId16" Type="http://schemas.openxmlformats.org/officeDocument/2006/relationships/image" Target="../media/image1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18" Type="http://schemas.openxmlformats.org/officeDocument/2006/relationships/image" Target="../media/image11.png"/><Relationship Id="rId7" Type="http://schemas.openxmlformats.org/officeDocument/2006/relationships/image" Target="../media/image2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26968f83f62_6_0"/>
          <p:cNvPicPr preferRelativeResize="0"/>
          <p:nvPr/>
        </p:nvPicPr>
        <p:blipFill rotWithShape="1">
          <a:blip r:embed="rId3">
            <a:alphaModFix/>
          </a:blip>
          <a:srcRect b="0" l="0" r="0" t="3110"/>
          <a:stretch/>
        </p:blipFill>
        <p:spPr>
          <a:xfrm>
            <a:off x="3861250" y="2981280"/>
            <a:ext cx="4739299" cy="311127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26968f83f62_6_0"/>
          <p:cNvSpPr txBox="1"/>
          <p:nvPr/>
        </p:nvSpPr>
        <p:spPr>
          <a:xfrm>
            <a:off x="80275" y="1113988"/>
            <a:ext cx="48531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984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•"/>
            </a:pPr>
            <a:r>
              <a:rPr b="0" i="0" lang="en-U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project aims to solve the problem of herbicide and pesticide chemical contaminants in the environment by harvesting a bioremediator targeting the toxins atrazine and chlorobenzene. </a:t>
            </a:r>
            <a:endParaRPr b="0" i="0" sz="1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•"/>
            </a:pPr>
            <a:r>
              <a:rPr b="0" i="0" lang="en-U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plan involves transforming the two plasmids pADP-1 and pKW1 into the </a:t>
            </a:r>
            <a:r>
              <a:rPr b="0" i="1" lang="en-U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Pseudomonas putida</a:t>
            </a:r>
            <a:r>
              <a:rPr b="0" i="0" lang="en-U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strain GJ31, constructing a super remediator bacteria strain that breaks down the two toxins. </a:t>
            </a:r>
            <a:endParaRPr b="0" i="0" sz="1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6" name="Google Shape;86;g26968f83f62_6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800" y="320301"/>
            <a:ext cx="1966800" cy="679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26968f83f62_6_0"/>
          <p:cNvPicPr preferRelativeResize="0"/>
          <p:nvPr/>
        </p:nvPicPr>
        <p:blipFill rotWithShape="1">
          <a:blip r:embed="rId5">
            <a:alphaModFix/>
          </a:blip>
          <a:srcRect b="-12348" l="0" r="0" t="12349"/>
          <a:stretch/>
        </p:blipFill>
        <p:spPr>
          <a:xfrm>
            <a:off x="3496913" y="6325625"/>
            <a:ext cx="1376675" cy="434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6968f83f62_6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18275" y="6168742"/>
            <a:ext cx="1307675" cy="561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26968f83f62_6_0"/>
          <p:cNvPicPr preferRelativeResize="0"/>
          <p:nvPr/>
        </p:nvPicPr>
        <p:blipFill rotWithShape="1">
          <a:blip r:embed="rId7">
            <a:alphaModFix/>
          </a:blip>
          <a:srcRect b="16250" l="0" r="2837" t="10413"/>
          <a:stretch/>
        </p:blipFill>
        <p:spPr>
          <a:xfrm>
            <a:off x="6805775" y="2441575"/>
            <a:ext cx="1434599" cy="67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26968f83f62_6_0"/>
          <p:cNvPicPr preferRelativeResize="0"/>
          <p:nvPr/>
        </p:nvPicPr>
        <p:blipFill rotWithShape="1">
          <a:blip r:embed="rId8">
            <a:alphaModFix/>
          </a:blip>
          <a:srcRect b="20019" l="76026" r="4299" t="0"/>
          <a:stretch/>
        </p:blipFill>
        <p:spPr>
          <a:xfrm>
            <a:off x="234850" y="6196988"/>
            <a:ext cx="1307684" cy="50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26968f83f62_6_0"/>
          <p:cNvPicPr preferRelativeResize="0"/>
          <p:nvPr/>
        </p:nvPicPr>
        <p:blipFill rotWithShape="1">
          <a:blip r:embed="rId9">
            <a:alphaModFix/>
          </a:blip>
          <a:srcRect b="0" l="9561" r="11287" t="0"/>
          <a:stretch/>
        </p:blipFill>
        <p:spPr>
          <a:xfrm>
            <a:off x="2307400" y="6087461"/>
            <a:ext cx="1139400" cy="754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26968f83f62_6_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038452" y="6211827"/>
            <a:ext cx="839077" cy="50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26968f83f62_6_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103150" y="6168762"/>
            <a:ext cx="1184739" cy="4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26968f83f62_6_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643975" y="6168750"/>
            <a:ext cx="561975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26968f83f62_6_0"/>
          <p:cNvSpPr txBox="1"/>
          <p:nvPr/>
        </p:nvSpPr>
        <p:spPr>
          <a:xfrm>
            <a:off x="443763" y="396500"/>
            <a:ext cx="84243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500" lIns="58500" spcFirstLastPara="1" rIns="58500" wrap="square" tIns="58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8"/>
              <a:buFont typeface="Arial"/>
              <a:buNone/>
            </a:pPr>
            <a:r>
              <a:rPr b="1" i="0" lang="en-US" sz="186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Runoff Remediation of Atrazine and Chlorobenzene via a Novel </a:t>
            </a:r>
            <a:r>
              <a:rPr b="1" i="1" lang="en-US" sz="186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Pseudomonas putida</a:t>
            </a:r>
            <a:r>
              <a:rPr b="1" i="0" lang="en-US" sz="186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Construct</a:t>
            </a:r>
            <a:endParaRPr b="1" i="0" sz="186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2"/>
              <a:buFont typeface="Arial"/>
              <a:buNone/>
            </a:pPr>
            <a:r>
              <a:rPr b="0" i="0" lang="en-US" sz="8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Zhongchen Cai, Nana Kyei, Chongming Liu, Anya Mathur, Lingzhen Wang, Dr. Beth Pethel, Scott Gaines (Boston University)</a:t>
            </a:r>
            <a:endParaRPr b="0" i="0" sz="812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2"/>
              <a:buFont typeface="Arial"/>
              <a:buNone/>
            </a:pPr>
            <a:r>
              <a:rPr b="0" i="0" lang="en-US" sz="8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Western Reserve Academy, Hudson, OH, USA</a:t>
            </a:r>
            <a:endParaRPr b="0" i="0" sz="812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g26968f83f62_6_0"/>
          <p:cNvPicPr preferRelativeResize="0"/>
          <p:nvPr/>
        </p:nvPicPr>
        <p:blipFill rotWithShape="1">
          <a:blip r:embed="rId13">
            <a:alphaModFix/>
          </a:blip>
          <a:srcRect b="11589" l="0" r="0" t="0"/>
          <a:stretch/>
        </p:blipFill>
        <p:spPr>
          <a:xfrm>
            <a:off x="443777" y="4816000"/>
            <a:ext cx="3168482" cy="125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26968f83f62_6_0"/>
          <p:cNvPicPr preferRelativeResize="0"/>
          <p:nvPr/>
        </p:nvPicPr>
        <p:blipFill rotWithShape="1">
          <a:blip r:embed="rId14">
            <a:alphaModFix/>
          </a:blip>
          <a:srcRect b="20763" l="6551" r="7352" t="13046"/>
          <a:stretch/>
        </p:blipFill>
        <p:spPr>
          <a:xfrm>
            <a:off x="469112" y="3051175"/>
            <a:ext cx="3311050" cy="1664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26968f83f62_6_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076675" y="1114000"/>
            <a:ext cx="1966800" cy="1612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Google Shape;99;g26968f83f62_6_0"/>
          <p:cNvCxnSpPr/>
          <p:nvPr/>
        </p:nvCxnSpPr>
        <p:spPr>
          <a:xfrm>
            <a:off x="6733925" y="2117512"/>
            <a:ext cx="371400" cy="60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00" name="Google Shape;100;g26968f83f62_6_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186774" y="1249048"/>
            <a:ext cx="983150" cy="10150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g26968f83f62_6_0"/>
          <p:cNvCxnSpPr/>
          <p:nvPr/>
        </p:nvCxnSpPr>
        <p:spPr>
          <a:xfrm flipH="1">
            <a:off x="7523075" y="2269975"/>
            <a:ext cx="116100" cy="32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02" name="Google Shape;102;g26968f83f62_6_0" title="audio (5).mp3">
            <a:hlinkClick r:id="rId17"/>
          </p:cNvPr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001500" y="494850"/>
            <a:ext cx="916875" cy="91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2012-12-18T02:56:35Z</dcterms:created>
  <dc:creator>Christopher Voigt</dc:creator>
</cp:coreProperties>
</file>