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Robo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2bf85042d3e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831850" lvl="0" marL="12827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(optional) What techniques did you use or plan to use?</a:t>
            </a:r>
            <a:endParaRPr>
              <a:solidFill>
                <a:schemeClr val="dk1"/>
              </a:solidFill>
            </a:endParaRPr>
          </a:p>
          <a:p>
            <a:pPr indent="-831850" lvl="0" marL="12827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(optional) What technical needs do you have? What are the limitations of your tools?--- SEM, lack of sophisticated equipment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31850" lvl="0" marL="12827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(Optional) What results do you have or expect?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4" name="Google Shape;54;g2bf85042d3e_1_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1.png"/><Relationship Id="rId10" Type="http://schemas.openxmlformats.org/officeDocument/2006/relationships/image" Target="../media/image6.png"/><Relationship Id="rId13" Type="http://schemas.openxmlformats.org/officeDocument/2006/relationships/image" Target="../media/image2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5.jpg"/><Relationship Id="rId7" Type="http://schemas.openxmlformats.org/officeDocument/2006/relationships/image" Target="../media/image7.jpg"/><Relationship Id="rId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/>
          <p:nvPr/>
        </p:nvSpPr>
        <p:spPr>
          <a:xfrm>
            <a:off x="5382517" y="3563727"/>
            <a:ext cx="3775200" cy="82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1900" lIns="83800" spcFirstLastPara="1" rIns="83800" wrap="square" tIns="4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i="1" lang="en" sz="1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Test modified pJL1 plasmids to produce LCC and PETase → place on PET film/powder using various amounts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0600" y="240226"/>
            <a:ext cx="1474738" cy="5098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5"/>
          <p:cNvPicPr preferRelativeResize="0"/>
          <p:nvPr/>
        </p:nvPicPr>
        <p:blipFill rotWithShape="1">
          <a:blip r:embed="rId4">
            <a:alphaModFix/>
          </a:blip>
          <a:srcRect b="-12349" l="0" r="0" t="12349"/>
          <a:stretch/>
        </p:blipFill>
        <p:spPr>
          <a:xfrm>
            <a:off x="3496913" y="4744219"/>
            <a:ext cx="1032254" cy="325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5"/>
          <p:cNvPicPr preferRelativeResize="0"/>
          <p:nvPr/>
        </p:nvPicPr>
        <p:blipFill rotWithShape="1">
          <a:blip r:embed="rId5">
            <a:alphaModFix/>
          </a:blip>
          <a:srcRect b="20019" l="76026" r="4300" t="0"/>
          <a:stretch/>
        </p:blipFill>
        <p:spPr>
          <a:xfrm>
            <a:off x="234850" y="4647741"/>
            <a:ext cx="1307684" cy="37910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5"/>
          <p:cNvPicPr preferRelativeResize="0"/>
          <p:nvPr/>
        </p:nvPicPr>
        <p:blipFill rotWithShape="1">
          <a:blip r:embed="rId6">
            <a:alphaModFix/>
          </a:blip>
          <a:srcRect b="0" l="9561" r="11287" t="0"/>
          <a:stretch/>
        </p:blipFill>
        <p:spPr>
          <a:xfrm>
            <a:off x="2307400" y="4565596"/>
            <a:ext cx="1139400" cy="565642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038452" y="4658870"/>
            <a:ext cx="629154" cy="379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03150" y="4626572"/>
            <a:ext cx="888337" cy="3540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643975" y="4626563"/>
            <a:ext cx="421377" cy="4213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-up of a logo&#10;&#10;Description automatically generated" id="64" name="Google Shape;64;p1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287889" y="4635439"/>
            <a:ext cx="981187" cy="425852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5"/>
          <p:cNvSpPr txBox="1"/>
          <p:nvPr/>
        </p:nvSpPr>
        <p:spPr>
          <a:xfrm>
            <a:off x="1875918" y="0"/>
            <a:ext cx="56526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83800" lIns="83800" spcFirstLastPara="1" rIns="83800" wrap="square" tIns="838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Evaluating the Efficacy of the PETase and Leaf Compost Cutinase Enzymes in Breaking Down Polyethylene Terephthalate Plastic in a Cell-Free System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Vismay Ravikumar, Evelyn Wheel, Hannah Lehmann, Megan Zhang, Aarit Chauhan, Miley Arora, 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Sanjith Kalpat, Tommy Kruecker-Green, Shambhavi Jayakumar, 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Lindsey L’Ecuyer (teacher), Nathan Crook &amp; Tianyu Li (NCSU)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Andover High School, Andover, MA, United States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382517" y="1897296"/>
            <a:ext cx="1608970" cy="1703633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7" name="Google Shape;67;p1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418945" y="1926120"/>
            <a:ext cx="1608970" cy="1645998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8" name="Google Shape;68;p15"/>
          <p:cNvSpPr txBox="1"/>
          <p:nvPr/>
        </p:nvSpPr>
        <p:spPr>
          <a:xfrm>
            <a:off x="210900" y="1041272"/>
            <a:ext cx="48531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1900" lIns="83800" spcFirstLastPara="1" rIns="83800" wrap="square" tIns="41900">
            <a:spAutoFit/>
          </a:bodyPr>
          <a:lstStyle/>
          <a:p>
            <a:pPr indent="-285750" lvl="0" marL="317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LCC/PETase enzymes to break down PET plastic film/powder using a circular plasmid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317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Cell free system using BioBits pellets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317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pNP assay to determine if enzymes are expressed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317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Scanning Electron Microscope(SEM) to observe decomposition of PET film, mass-loss system for powder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5382517" y="1071240"/>
            <a:ext cx="3645300" cy="73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22325" lIns="22325" spcFirstLastPara="1" rIns="22325" wrap="square" tIns="22325">
            <a:spAutoFit/>
          </a:bodyPr>
          <a:lstStyle/>
          <a:p>
            <a:pPr indent="0" lvl="0" marL="1143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LCC</a:t>
            </a: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Leaf Compost Cutinase enzyme → works best at 65℃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PET</a:t>
            </a: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" sz="15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polyethylene terephthalate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053106" y="2443762"/>
            <a:ext cx="3285565" cy="22998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