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Jq3xtA39CkoTMZ/GcDDyeq4aA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efd1bf967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1efd1bf967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11" Type="http://schemas.openxmlformats.org/officeDocument/2006/relationships/image" Target="../media/image2.png"/><Relationship Id="rId10" Type="http://schemas.openxmlformats.org/officeDocument/2006/relationships/image" Target="../media/image1.png"/><Relationship Id="rId12" Type="http://schemas.openxmlformats.org/officeDocument/2006/relationships/image" Target="../media/image4.png"/><Relationship Id="rId9" Type="http://schemas.openxmlformats.org/officeDocument/2006/relationships/image" Target="../media/image3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6.jpg"/><Relationship Id="rId8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efd1bf967a_0_0"/>
          <p:cNvSpPr txBox="1"/>
          <p:nvPr/>
        </p:nvSpPr>
        <p:spPr>
          <a:xfrm>
            <a:off x="234850" y="1488763"/>
            <a:ext cx="3757800" cy="14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Trichomoniasis, a sexually transmitted infection (STI) caused by the parasite </a:t>
            </a:r>
            <a:r>
              <a:rPr i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Trichomonas vaginalis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is especially difficult to diagnose and can lead to intense side effects. There are an estimated 156 million new cases of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Trichomoniasis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annually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g1efd1bf967a_0_0"/>
          <p:cNvSpPr txBox="1"/>
          <p:nvPr/>
        </p:nvSpPr>
        <p:spPr>
          <a:xfrm>
            <a:off x="2438325" y="131763"/>
            <a:ext cx="57474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1800">
                <a:solidFill>
                  <a:schemeClr val="dk1"/>
                </a:solidFill>
              </a:rPr>
              <a:t>A novel </a:t>
            </a:r>
            <a:r>
              <a:rPr b="1" lang="en-US" sz="1800">
                <a:solidFill>
                  <a:schemeClr val="dk1"/>
                </a:solidFill>
              </a:rPr>
              <a:t>parasitic</a:t>
            </a:r>
            <a:r>
              <a:rPr b="1" lang="en-US" sz="1800">
                <a:solidFill>
                  <a:schemeClr val="dk1"/>
                </a:solidFill>
              </a:rPr>
              <a:t> STI detection system utilizing </a:t>
            </a:r>
            <a:r>
              <a:rPr b="1" i="1" lang="en-US" sz="1800">
                <a:solidFill>
                  <a:schemeClr val="dk1"/>
                </a:solidFill>
              </a:rPr>
              <a:t>Trichomonas</a:t>
            </a:r>
            <a:r>
              <a:rPr b="1" i="1" lang="en-US" sz="1800">
                <a:solidFill>
                  <a:schemeClr val="dk1"/>
                </a:solidFill>
              </a:rPr>
              <a:t> vaginalis-</a:t>
            </a:r>
            <a:r>
              <a:rPr b="1" lang="en-US" sz="1800">
                <a:solidFill>
                  <a:schemeClr val="dk1"/>
                </a:solidFill>
              </a:rPr>
              <a:t>specific gene expression</a:t>
            </a:r>
            <a:endParaRPr b="1" sz="1800" u="none" cap="none" strike="noStrike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300">
                <a:solidFill>
                  <a:schemeClr val="dk1"/>
                </a:solidFill>
              </a:rPr>
              <a:t>Suhaan Yadama, Mira Zamarro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300">
                <a:solidFill>
                  <a:schemeClr val="dk1"/>
                </a:solidFill>
              </a:rPr>
              <a:t>Dr. Beth Pethel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300">
                <a:solidFill>
                  <a:schemeClr val="dk1"/>
                </a:solidFill>
              </a:rPr>
              <a:t>Dr. Becky Meyer 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300">
                <a:solidFill>
                  <a:schemeClr val="dk1"/>
                </a:solidFill>
              </a:rPr>
              <a:t>MIT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300">
                <a:solidFill>
                  <a:schemeClr val="dk1"/>
                </a:solidFill>
              </a:rPr>
              <a:t>Western Reserve Academy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300">
                <a:solidFill>
                  <a:schemeClr val="dk1"/>
                </a:solidFill>
              </a:rPr>
              <a:t>Hudson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300">
                <a:solidFill>
                  <a:schemeClr val="dk1"/>
                </a:solidFill>
              </a:rPr>
              <a:t>OH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300">
                <a:solidFill>
                  <a:schemeClr val="dk1"/>
                </a:solidFill>
              </a:rPr>
              <a:t>USA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g1efd1bf967a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0600" y="320301"/>
            <a:ext cx="1966800" cy="679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1efd1bf967a_0_0"/>
          <p:cNvPicPr preferRelativeResize="0"/>
          <p:nvPr/>
        </p:nvPicPr>
        <p:blipFill rotWithShape="1">
          <a:blip r:embed="rId4">
            <a:alphaModFix/>
          </a:blip>
          <a:srcRect b="-12348" l="0" r="0" t="12349"/>
          <a:stretch/>
        </p:blipFill>
        <p:spPr>
          <a:xfrm>
            <a:off x="3496913" y="6325625"/>
            <a:ext cx="1376675" cy="434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1efd1bf967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18275" y="6168742"/>
            <a:ext cx="1307675" cy="561982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1efd1bf967a_0_0"/>
          <p:cNvPicPr preferRelativeResize="0"/>
          <p:nvPr/>
        </p:nvPicPr>
        <p:blipFill rotWithShape="1">
          <a:blip r:embed="rId6">
            <a:alphaModFix/>
          </a:blip>
          <a:srcRect b="20019" l="76027" r="4299" t="0"/>
          <a:stretch/>
        </p:blipFill>
        <p:spPr>
          <a:xfrm>
            <a:off x="234850" y="6196988"/>
            <a:ext cx="1307684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1efd1bf967a_0_0"/>
          <p:cNvPicPr preferRelativeResize="0"/>
          <p:nvPr/>
        </p:nvPicPr>
        <p:blipFill rotWithShape="1">
          <a:blip r:embed="rId7">
            <a:alphaModFix/>
          </a:blip>
          <a:srcRect b="0" l="9561" r="11287" t="0"/>
          <a:stretch/>
        </p:blipFill>
        <p:spPr>
          <a:xfrm>
            <a:off x="2307400" y="6087461"/>
            <a:ext cx="1139400" cy="754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1efd1bf967a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038452" y="6211827"/>
            <a:ext cx="839077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1efd1bf967a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103150" y="6168762"/>
            <a:ext cx="1184739" cy="47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1efd1bf967a_0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643975" y="6168750"/>
            <a:ext cx="561975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1efd1bf967a_0_0"/>
          <p:cNvPicPr preferRelativeResize="0"/>
          <p:nvPr/>
        </p:nvPicPr>
        <p:blipFill rotWithShape="1">
          <a:blip r:embed="rId11">
            <a:alphaModFix/>
          </a:blip>
          <a:srcRect b="6337" l="5853" r="8574" t="23639"/>
          <a:stretch/>
        </p:blipFill>
        <p:spPr>
          <a:xfrm>
            <a:off x="4098400" y="1488780"/>
            <a:ext cx="4870500" cy="1745121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5" name="Google Shape;95;g1efd1bf967a_0_0"/>
          <p:cNvSpPr txBox="1"/>
          <p:nvPr/>
        </p:nvSpPr>
        <p:spPr>
          <a:xfrm>
            <a:off x="234850" y="3035938"/>
            <a:ext cx="3757800" cy="10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project aims to offer an accessible method for Trichomoniasis testing, providing a user-friendly color-changing mechanism to signal STI infection.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g1efd1bf967a_0_0"/>
          <p:cNvSpPr txBox="1"/>
          <p:nvPr/>
        </p:nvSpPr>
        <p:spPr>
          <a:xfrm>
            <a:off x="340600" y="4184238"/>
            <a:ext cx="3757800" cy="14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plan to utilize gene transcription, including </a:t>
            </a:r>
            <a:r>
              <a:rPr i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T. vaginalis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specific transcription factors.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final product will be a color-changing fluid test to provide a rapid, at-home solution for sexual health screenings.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g1efd1bf967a_0_0"/>
          <p:cNvPicPr preferRelativeResize="0"/>
          <p:nvPr/>
        </p:nvPicPr>
        <p:blipFill rotWithShape="1">
          <a:blip r:embed="rId12">
            <a:alphaModFix/>
          </a:blip>
          <a:srcRect b="3232" l="0" r="0" t="0"/>
          <a:stretch/>
        </p:blipFill>
        <p:spPr>
          <a:xfrm>
            <a:off x="4368063" y="3386212"/>
            <a:ext cx="4331164" cy="2673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2012-12-18T02:56:35Z</dcterms:created>
  <dc:creator>Christopher Voigt</dc:creator>
</cp:coreProperties>
</file>