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-present project: plastic eating algae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→ plasmid which digests PET (which is plastic you find on </a:t>
            </a:r>
            <a:r>
              <a:rPr lang="en-US"/>
              <a:t>water bottles</a:t>
            </a:r>
            <a:r>
              <a:rPr lang="en-US"/>
              <a:t>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→ other is mCherry (</a:t>
            </a:r>
            <a:r>
              <a:rPr lang="en-US">
                <a:solidFill>
                  <a:schemeClr val="dk1"/>
                </a:solidFill>
              </a:rPr>
              <a:t>inspired by study which chose this gene for its markers)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US"/>
              <a:t>Chose the transformation technique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11" Type="http://schemas.openxmlformats.org/officeDocument/2006/relationships/image" Target="../media/image5.png"/><Relationship Id="rId10" Type="http://schemas.openxmlformats.org/officeDocument/2006/relationships/image" Target="../media/image3.png"/><Relationship Id="rId12" Type="http://schemas.openxmlformats.org/officeDocument/2006/relationships/image" Target="../media/image10.jpg"/><Relationship Id="rId9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8.jpg"/><Relationship Id="rId7" Type="http://schemas.openxmlformats.org/officeDocument/2006/relationships/image" Target="../media/image6.jp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234850" y="1171000"/>
            <a:ext cx="4537200" cy="3948000"/>
          </a:xfrm>
          <a:prstGeom prst="rect">
            <a:avLst/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5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Placing the PETase gene in the mCherry plasmid with restriction enzymes and inserting it in the </a:t>
            </a:r>
            <a:r>
              <a:rPr i="1" lang="en-US" sz="185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Chlamydomonas Reinhardtii</a:t>
            </a:r>
            <a:r>
              <a:rPr lang="en-US" sz="185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algae so it can digest plastic and break it down!</a:t>
            </a:r>
            <a:endParaRPr i="1" sz="1800" u="none" cap="none" strike="noStrike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Techniques: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Restriction enzyme digest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Centrifuge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ransformation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 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expected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slow-paced plastic-eating algae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a cell wall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Goal: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Non-toxic, photosynthetic, cold and salt-resistant algae that can be released in the sea.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6719800" y="4506975"/>
            <a:ext cx="1966800" cy="1323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Experiment: 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Grow two separate plasmids, connect them, and test for expression.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2438325" y="131763"/>
            <a:ext cx="57474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Plastic-Eating Algae</a:t>
            </a:r>
            <a:endParaRPr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International School of Boston,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Cambridge</a:t>
            </a:r>
            <a:r>
              <a:rPr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MA, USA</a:t>
            </a:r>
            <a:endParaRPr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600" y="320301"/>
            <a:ext cx="1966800" cy="679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 rotWithShape="1">
          <a:blip r:embed="rId4">
            <a:alphaModFix/>
          </a:blip>
          <a:srcRect b="-12347" l="0" r="0" t="12349"/>
          <a:stretch/>
        </p:blipFill>
        <p:spPr>
          <a:xfrm>
            <a:off x="3496913" y="6325625"/>
            <a:ext cx="1376675" cy="434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 rotWithShape="1">
          <a:blip r:embed="rId5">
            <a:alphaModFix/>
          </a:blip>
          <a:srcRect b="20019" l="76027" r="4298" t="0"/>
          <a:stretch/>
        </p:blipFill>
        <p:spPr>
          <a:xfrm>
            <a:off x="234850" y="6196988"/>
            <a:ext cx="1307684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 rotWithShape="1">
          <a:blip r:embed="rId6">
            <a:alphaModFix/>
          </a:blip>
          <a:srcRect b="0" l="9561" r="11287" t="0"/>
          <a:stretch/>
        </p:blipFill>
        <p:spPr>
          <a:xfrm>
            <a:off x="2307400" y="6087461"/>
            <a:ext cx="1139400" cy="754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38452" y="6211827"/>
            <a:ext cx="839077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03150" y="6168762"/>
            <a:ext cx="1184739" cy="47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43975" y="6168750"/>
            <a:ext cx="56197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-up of a logo&#10;&#10;Description automatically generated" id="94" name="Google Shape;94;p1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287889" y="6180585"/>
            <a:ext cx="1308569" cy="5679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873600" y="793575"/>
            <a:ext cx="4089851" cy="33634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3"/>
          <p:cNvPicPr preferRelativeResize="0"/>
          <p:nvPr/>
        </p:nvPicPr>
        <p:blipFill rotWithShape="1">
          <a:blip r:embed="rId12">
            <a:alphaModFix/>
          </a:blip>
          <a:srcRect b="12026" l="0" r="0" t="17476"/>
          <a:stretch/>
        </p:blipFill>
        <p:spPr>
          <a:xfrm>
            <a:off x="5091652" y="4481283"/>
            <a:ext cx="1308549" cy="13631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3"/>
          <p:cNvCxnSpPr/>
          <p:nvPr/>
        </p:nvCxnSpPr>
        <p:spPr>
          <a:xfrm flipH="1">
            <a:off x="5764875" y="2732025"/>
            <a:ext cx="362400" cy="1173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13"/>
          <p:cNvCxnSpPr/>
          <p:nvPr/>
        </p:nvCxnSpPr>
        <p:spPr>
          <a:xfrm rot="10800000">
            <a:off x="5958975" y="1997875"/>
            <a:ext cx="168300" cy="118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9" name="Google Shape;99;p13"/>
          <p:cNvSpPr txBox="1"/>
          <p:nvPr/>
        </p:nvSpPr>
        <p:spPr>
          <a:xfrm>
            <a:off x="5306773" y="2071325"/>
            <a:ext cx="374400" cy="136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5344588" y="2872550"/>
            <a:ext cx="446100" cy="136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