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gLnhXs6h4msfOUF0phMJToTEAul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94"/>
  </p:normalViewPr>
  <p:slideViewPr>
    <p:cSldViewPr snapToGrid="0">
      <p:cViewPr varScale="1">
        <p:scale>
          <a:sx n="109" d="100"/>
          <a:sy n="109" d="100"/>
        </p:scale>
        <p:origin x="1824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-113825" y="1251125"/>
            <a:ext cx="5128200" cy="314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improve the fermentation process of fermented coffee. 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plan to use Crispr to insert a gene that produces a chemical that masks caffeine from being destroyed during fermentation. 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achieve a real world application of this experiment, an autoclave, raw coffee beans, </a:t>
            </a:r>
            <a:r>
              <a:rPr lang="en-US" sz="18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Saccharomyces Cerevisiae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Crispr gene editing kit.</a:t>
            </a:r>
            <a:endParaRPr sz="1800" b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expect that the caffeine will be in higher concentrations in our edited sample over the control samples.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5" name="Google Shape;85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08119" y="1634813"/>
            <a:ext cx="3044464" cy="1702955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/>
          <p:cNvSpPr txBox="1"/>
          <p:nvPr/>
        </p:nvSpPr>
        <p:spPr>
          <a:xfrm>
            <a:off x="5571853" y="1838078"/>
            <a:ext cx="2184000" cy="12006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1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Simple overview of the genetic system or </a:t>
            </a:r>
            <a:r>
              <a:rPr lang="en-US" sz="1800" b="1" i="1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whatever is technically relevant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7" name="Google Shape;87;p1"/>
          <p:cNvPicPr preferRelativeResize="0"/>
          <p:nvPr/>
        </p:nvPicPr>
        <p:blipFill rotWithShape="1">
          <a:blip r:embed="rId4">
            <a:alphaModFix/>
          </a:blip>
          <a:srcRect b="20019"/>
          <a:stretch/>
        </p:blipFill>
        <p:spPr>
          <a:xfrm>
            <a:off x="6725" y="6098610"/>
            <a:ext cx="9144000" cy="695365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"/>
          <p:cNvSpPr txBox="1"/>
          <p:nvPr/>
        </p:nvSpPr>
        <p:spPr>
          <a:xfrm>
            <a:off x="2565850" y="115575"/>
            <a:ext cx="6358800" cy="13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>
                <a:solidFill>
                  <a:schemeClr val="dk1"/>
                </a:solidFill>
              </a:rPr>
              <a:t>Preventing the Destruction of Caffeine During Caffeine Fermentation Process</a:t>
            </a:r>
            <a:endParaRPr sz="1600" b="1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>
                <a:solidFill>
                  <a:schemeClr val="dk1"/>
                </a:solidFill>
              </a:rPr>
              <a:t>Jackson Baker, Matthew Boland, Aidan Esparza, Jordan Alioto</a:t>
            </a:r>
            <a:r>
              <a:rPr lang="en-US"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Will Kelly </a:t>
            </a:r>
            <a:r>
              <a:rPr lang="en-US" sz="1500">
                <a:solidFill>
                  <a:schemeClr val="dk1"/>
                </a:solidFill>
              </a:rPr>
              <a:t>Mr. Kirkpatrick</a:t>
            </a:r>
            <a:r>
              <a:rPr lang="en-US"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500">
                <a:solidFill>
                  <a:schemeClr val="dk1"/>
                </a:solidFill>
              </a:rPr>
              <a:t>Eric Jorgenson (Mentor</a:t>
            </a:r>
            <a:r>
              <a:rPr lang="en-US"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15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>
                <a:solidFill>
                  <a:schemeClr val="dk1"/>
                </a:solidFill>
              </a:rPr>
              <a:t>Oak Park and River Forest High School</a:t>
            </a:r>
            <a:r>
              <a:rPr lang="en-US"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500">
                <a:solidFill>
                  <a:schemeClr val="dk1"/>
                </a:solidFill>
              </a:rPr>
              <a:t>River Forest</a:t>
            </a:r>
            <a:r>
              <a:rPr lang="en-US"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500">
                <a:solidFill>
                  <a:schemeClr val="dk1"/>
                </a:solidFill>
              </a:rPr>
              <a:t>Illinois</a:t>
            </a:r>
            <a:r>
              <a:rPr lang="en-US"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500">
                <a:solidFill>
                  <a:schemeClr val="dk1"/>
                </a:solidFill>
              </a:rPr>
              <a:t>U.S.A.</a:t>
            </a:r>
            <a:endParaRPr sz="15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9" name="Google Shape;89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61200" y="177075"/>
            <a:ext cx="2404654" cy="831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315950" y="1526067"/>
            <a:ext cx="3028800" cy="1824631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57250" y="4631281"/>
            <a:ext cx="3714750" cy="14239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166775" y="3503100"/>
            <a:ext cx="3460675" cy="2595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</Words>
  <Application>Microsoft Macintosh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Christopher Voigt</dc:creator>
  <cp:lastModifiedBy>Kirkpatrick, Matthew</cp:lastModifiedBy>
  <cp:revision>1</cp:revision>
  <dcterms:created xsi:type="dcterms:W3CDTF">2012-12-18T02:56:35Z</dcterms:created>
  <dcterms:modified xsi:type="dcterms:W3CDTF">2023-03-10T15:35:51Z</dcterms:modified>
</cp:coreProperties>
</file>