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5.png"/><Relationship Id="rId6" Type="http://schemas.openxmlformats.org/officeDocument/2006/relationships/image" Target="../media/image4.png"/><Relationship Id="rId7" Type="http://schemas.openxmlformats.org/officeDocument/2006/relationships/hyperlink" Target="http://drive.google.com/file/d/11_6DAYllVW2p2LIbnFMPZQ-gnFDgXlZM/view" TargetMode="External"/><Relationship Id="rId8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/>
        </p:nvSpPr>
        <p:spPr>
          <a:xfrm>
            <a:off x="6725" y="1225000"/>
            <a:ext cx="5007600" cy="327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Objective</a:t>
            </a:r>
            <a:r>
              <a:rPr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Simple and </a:t>
            </a:r>
            <a:r>
              <a:rPr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inexpensive</a:t>
            </a:r>
            <a:r>
              <a:rPr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detection test for compounds in aquatic  environments indicating at risk teleost population. Endangered regions would be flagged and have limited fishing/harvesting to avoid further harm towards the population. 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115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</a:pPr>
            <a:r>
              <a:rPr lang="en-US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Challenges: Finding access to some of the compounds and litmus/universal indicator/alternative indicator papers to trial and create the test. </a:t>
            </a:r>
            <a:endParaRPr b="0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•"/>
            </a:pPr>
            <a:r>
              <a:rPr b="0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expect to have a lot of trial and error with </a:t>
            </a:r>
            <a:r>
              <a:rPr lang="en-US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existing paper types. We will likely have to switch to experimenting with adding chemicals that are used for similar hormone or compounds in existing  tests to our own paper. 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3"/>
          <p:cNvSpPr txBox="1"/>
          <p:nvPr/>
        </p:nvSpPr>
        <p:spPr>
          <a:xfrm>
            <a:off x="418822" y="4693226"/>
            <a:ext cx="2192100" cy="1323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Our test could look something like this, with a </a:t>
            </a: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gradient</a:t>
            </a: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scale in terms of compound concentration.</a:t>
            </a:r>
            <a:endParaRPr b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3"/>
          <p:cNvSpPr txBox="1"/>
          <p:nvPr/>
        </p:nvSpPr>
        <p:spPr>
          <a:xfrm>
            <a:off x="5141250" y="3784228"/>
            <a:ext cx="3374100" cy="23088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would have liked to start creating test strips to check the levels of various stress proteins, catecholamines (epinephrine) &amp; </a:t>
            </a: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pathway molecules like CRH and ACTH, certain </a:t>
            </a: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corticosteroids, and other compounds, and to create a scale based on the color brought on by different amounts / concentrations.</a:t>
            </a:r>
            <a:endParaRPr i="1" sz="16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7" name="Google Shape;87;p13"/>
          <p:cNvPicPr preferRelativeResize="0"/>
          <p:nvPr/>
        </p:nvPicPr>
        <p:blipFill rotWithShape="1">
          <a:blip r:embed="rId3">
            <a:alphaModFix/>
          </a:blip>
          <a:srcRect b="20019" l="0" r="0" t="0"/>
          <a:stretch/>
        </p:blipFill>
        <p:spPr>
          <a:xfrm>
            <a:off x="6725" y="6098610"/>
            <a:ext cx="9144000" cy="695365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13"/>
          <p:cNvSpPr txBox="1"/>
          <p:nvPr/>
        </p:nvSpPr>
        <p:spPr>
          <a:xfrm>
            <a:off x="2487300" y="108000"/>
            <a:ext cx="6333900" cy="129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lang="en-US" sz="2000">
                <a:solidFill>
                  <a:schemeClr val="dk1"/>
                </a:solidFill>
              </a:rPr>
              <a:t>Reproductive Disruption Indicators in Fish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300">
                <a:solidFill>
                  <a:schemeClr val="dk1"/>
                </a:solidFill>
              </a:rPr>
              <a:t>Julia Lingman, Sadie Parkinson, Juliette Bezaire, Linnea Nam, Dee Epshtein, Sarah Epshtein, Owen Shepherd</a:t>
            </a:r>
            <a:r>
              <a:rPr b="0" i="0" lang="en-US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Wami O</a:t>
            </a:r>
            <a:r>
              <a:rPr lang="en-US" sz="1300">
                <a:solidFill>
                  <a:schemeClr val="dk1"/>
                </a:solidFill>
              </a:rPr>
              <a:t> Teacher Leader: Mr. Kirkpatrick, Mentor: SitaRam Meena (University Cambridge Boston) </a:t>
            </a:r>
            <a:r>
              <a:rPr b="0" i="0" lang="en-US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b="0" i="0" sz="13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300">
                <a:solidFill>
                  <a:schemeClr val="dk1"/>
                </a:solidFill>
              </a:rPr>
              <a:t>Oak Park and River Forest HIgh School, Oak Park, IL</a:t>
            </a:r>
            <a:endParaRPr b="0" i="0" sz="13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9" name="Google Shape;89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61200" y="177075"/>
            <a:ext cx="2404654" cy="831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034275" y="4239558"/>
            <a:ext cx="1683612" cy="1777267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141250" y="1500349"/>
            <a:ext cx="1912843" cy="1955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3" title="Project 2.wav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7808975" y="1553400"/>
            <a:ext cx="1182625" cy="1182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