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7" roundtripDataSignature="AMtx7mikqiVespbYdFj3BbGi5fAz+uGSF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efd1bf967a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317500" lvl="0" marL="342900" rtl="0" algn="l">
              <a:spcBef>
                <a:spcPts val="0"/>
              </a:spcBef>
              <a:spcAft>
                <a:spcPts val="0"/>
              </a:spcAft>
              <a:buClr>
                <a:schemeClr val="dk1"/>
              </a:buClr>
              <a:buSzPts val="1800"/>
              <a:buChar char="•"/>
            </a:pPr>
            <a:r>
              <a:rPr lang="en-US" sz="1800">
                <a:solidFill>
                  <a:schemeClr val="dk1"/>
                </a:solidFill>
                <a:latin typeface="Calibri"/>
                <a:ea typeface="Calibri"/>
                <a:cs typeface="Calibri"/>
                <a:sym typeface="Calibri"/>
              </a:rPr>
              <a:t>(optional) What techniques did you use or plan to use?</a:t>
            </a:r>
            <a:endParaRPr sz="1000">
              <a:solidFill>
                <a:schemeClr val="dk1"/>
              </a:solidFill>
            </a:endParaRPr>
          </a:p>
          <a:p>
            <a:pPr indent="-317500" lvl="0" marL="342900" rtl="0" algn="l">
              <a:spcBef>
                <a:spcPts val="0"/>
              </a:spcBef>
              <a:spcAft>
                <a:spcPts val="0"/>
              </a:spcAft>
              <a:buClr>
                <a:schemeClr val="dk1"/>
              </a:buClr>
              <a:buSzPts val="1800"/>
              <a:buChar char="•"/>
            </a:pPr>
            <a:r>
              <a:rPr lang="en-US" sz="1800">
                <a:solidFill>
                  <a:schemeClr val="dk1"/>
                </a:solidFill>
                <a:latin typeface="Calibri"/>
                <a:ea typeface="Calibri"/>
                <a:cs typeface="Calibri"/>
                <a:sym typeface="Calibri"/>
              </a:rPr>
              <a:t>(optional) What technical needs do you have?</a:t>
            </a:r>
            <a:endParaRPr sz="1800">
              <a:solidFill>
                <a:schemeClr val="dk1"/>
              </a:solidFill>
              <a:latin typeface="Calibri"/>
              <a:ea typeface="Calibri"/>
              <a:cs typeface="Calibri"/>
              <a:sym typeface="Calibri"/>
            </a:endParaRPr>
          </a:p>
          <a:p>
            <a:pPr indent="-317500" lvl="0" marL="342900" rtl="0" algn="l">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(Optional) What results do you have or expect?</a:t>
            </a:r>
            <a:endParaRPr sz="1800">
              <a:solidFill>
                <a:schemeClr val="dk1"/>
              </a:solidFill>
              <a:latin typeface="Calibri"/>
              <a:ea typeface="Calibri"/>
              <a:cs typeface="Calibri"/>
              <a:sym typeface="Calibri"/>
            </a:endParaRPr>
          </a:p>
          <a:p>
            <a:pPr indent="0" lvl="0" marL="0" rtl="0" algn="l">
              <a:lnSpc>
                <a:spcPct val="100000"/>
              </a:lnSpc>
              <a:spcBef>
                <a:spcPts val="0"/>
              </a:spcBef>
              <a:spcAft>
                <a:spcPts val="0"/>
              </a:spcAft>
              <a:buSzPts val="1100"/>
              <a:buNone/>
            </a:pPr>
            <a:r>
              <a:t/>
            </a:r>
            <a:endParaRPr/>
          </a:p>
        </p:txBody>
      </p:sp>
      <p:sp>
        <p:nvSpPr>
          <p:cNvPr id="82" name="Google Shape;82;g1efd1bf967a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4" name="Google Shape;14;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1" name="Google Shape;71;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3"/>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7" name="Google Shape;77;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0" name="Google Shape;20;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26" name="Google Shape;26;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2" name="Google Shape;32;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3" name="Google Shape;33;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39" name="Google Shape;39;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0" name="Google Shape;40;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1" name="Google Shape;41;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2" name="Google Shape;42;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0"/>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57" name="Google Shape;57;p10"/>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8" name="Google Shape;58;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1"/>
          <p:cNvSpPr/>
          <p:nvPr>
            <p:ph idx="2" type="pic"/>
          </p:nvPr>
        </p:nvSpPr>
        <p:spPr>
          <a:xfrm>
            <a:off x="1792288" y="612775"/>
            <a:ext cx="5486400" cy="4114800"/>
          </a:xfrm>
          <a:prstGeom prst="rect">
            <a:avLst/>
          </a:prstGeom>
          <a:noFill/>
          <a:ln>
            <a:noFill/>
          </a:ln>
        </p:spPr>
      </p:sp>
      <p:sp>
        <p:nvSpPr>
          <p:cNvPr id="64" name="Google Shape;64;p11"/>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5" name="Google Shape;65;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5.png"/><Relationship Id="rId10" Type="http://schemas.openxmlformats.org/officeDocument/2006/relationships/image" Target="../media/image1.png"/><Relationship Id="rId13" Type="http://schemas.openxmlformats.org/officeDocument/2006/relationships/image" Target="../media/image8.png"/><Relationship Id="rId12"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10.png"/><Relationship Id="rId9" Type="http://schemas.openxmlformats.org/officeDocument/2006/relationships/image" Target="../media/image11.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9.jpg"/><Relationship Id="rId8"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g1efd1bf967a_0_0"/>
          <p:cNvSpPr txBox="1"/>
          <p:nvPr/>
        </p:nvSpPr>
        <p:spPr>
          <a:xfrm>
            <a:off x="161200" y="1330163"/>
            <a:ext cx="4853100" cy="3140100"/>
          </a:xfrm>
          <a:prstGeom prst="rect">
            <a:avLst/>
          </a:prstGeom>
          <a:noFill/>
          <a:ln>
            <a:noFill/>
          </a:ln>
        </p:spPr>
        <p:txBody>
          <a:bodyPr anchorCtr="0" anchor="t" bIns="45700" lIns="91425" spcFirstLastPara="1" rIns="91425" wrap="square" tIns="45700">
            <a:spAutoFit/>
          </a:bodyPr>
          <a:lstStyle/>
          <a:p>
            <a:pPr indent="-317500" lvl="0" marL="342900" marR="0" rtl="0" algn="l">
              <a:lnSpc>
                <a:spcPct val="100000"/>
              </a:lnSpc>
              <a:spcBef>
                <a:spcPts val="0"/>
              </a:spcBef>
              <a:spcAft>
                <a:spcPts val="0"/>
              </a:spcAft>
              <a:buClr>
                <a:schemeClr val="dk1"/>
              </a:buClr>
              <a:buSzPts val="1800"/>
              <a:buFont typeface="Calibri"/>
              <a:buChar char="•"/>
            </a:pPr>
            <a:r>
              <a:rPr i="0" lang="en-US" sz="1800" u="none" cap="none" strike="noStrike">
                <a:solidFill>
                  <a:schemeClr val="dk1"/>
                </a:solidFill>
                <a:latin typeface="Calibri"/>
                <a:ea typeface="Calibri"/>
                <a:cs typeface="Calibri"/>
                <a:sym typeface="Calibri"/>
              </a:rPr>
              <a:t>What is the objective of your project?</a:t>
            </a:r>
            <a:endParaRPr i="0" sz="1800" u="none" cap="none" strike="noStrike">
              <a:solidFill>
                <a:schemeClr val="dk1"/>
              </a:solidFill>
              <a:latin typeface="Calibri"/>
              <a:ea typeface="Calibri"/>
              <a:cs typeface="Calibri"/>
              <a:sym typeface="Calibri"/>
            </a:endParaRPr>
          </a:p>
          <a:p>
            <a:pPr indent="-304800" lvl="1" marL="914400" rtl="0" algn="l">
              <a:spcBef>
                <a:spcPts val="0"/>
              </a:spcBef>
              <a:spcAft>
                <a:spcPts val="0"/>
              </a:spcAft>
              <a:buClr>
                <a:schemeClr val="dk1"/>
              </a:buClr>
              <a:buSzPts val="1200"/>
              <a:buFont typeface="Calibri"/>
              <a:buChar char="○"/>
            </a:pPr>
            <a:r>
              <a:rPr lang="en-US" sz="1200">
                <a:solidFill>
                  <a:schemeClr val="dk1"/>
                </a:solidFill>
                <a:latin typeface="Calibri"/>
                <a:ea typeface="Calibri"/>
                <a:cs typeface="Calibri"/>
                <a:sym typeface="Calibri"/>
              </a:rPr>
              <a:t>The focus of our project is to be able to detect and track the progress of chemotherapy of glioblastoma using MGMT. Our solution is to create a cost-effective and efficient biosensor which has two parts, measuring EEGs and MGMT with fluorescence. The purpose of the two parts is to create accurate representation of the data to determine the progress of glioblastoma.</a:t>
            </a:r>
            <a:endParaRPr sz="1200">
              <a:solidFill>
                <a:schemeClr val="dk1"/>
              </a:solidFill>
              <a:latin typeface="Calibri"/>
              <a:ea typeface="Calibri"/>
              <a:cs typeface="Calibri"/>
              <a:sym typeface="Calibri"/>
            </a:endParaRPr>
          </a:p>
          <a:p>
            <a:pPr indent="-342900" lvl="0" marL="457200" rtl="0" algn="l">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What are the limitations of your tools?</a:t>
            </a:r>
            <a:endParaRPr sz="1800">
              <a:solidFill>
                <a:schemeClr val="dk1"/>
              </a:solidFill>
              <a:latin typeface="Calibri"/>
              <a:ea typeface="Calibri"/>
              <a:cs typeface="Calibri"/>
              <a:sym typeface="Calibri"/>
            </a:endParaRPr>
          </a:p>
          <a:p>
            <a:pPr indent="-304800" lvl="1" marL="914400" rtl="0" algn="l">
              <a:spcBef>
                <a:spcPts val="0"/>
              </a:spcBef>
              <a:spcAft>
                <a:spcPts val="0"/>
              </a:spcAft>
              <a:buClr>
                <a:schemeClr val="dk1"/>
              </a:buClr>
              <a:buSzPts val="1200"/>
              <a:buFont typeface="Calibri"/>
              <a:buChar char="○"/>
            </a:pPr>
            <a:r>
              <a:rPr lang="en-US" sz="1200">
                <a:solidFill>
                  <a:schemeClr val="dk1"/>
                </a:solidFill>
                <a:latin typeface="Calibri"/>
                <a:ea typeface="Calibri"/>
                <a:cs typeface="Calibri"/>
                <a:sym typeface="Calibri"/>
              </a:rPr>
              <a:t>This tool is only accessible for people who are able to use it with a healthcare profession due to the fact that this placement of this detection tool will need to be placed on your scalp. Without the carefulness, it could cause negative impacts in physical and mental aspect. </a:t>
            </a:r>
            <a:endParaRPr sz="1200">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85" name="Google Shape;85;g1efd1bf967a_0_0"/>
          <p:cNvSpPr txBox="1"/>
          <p:nvPr/>
        </p:nvSpPr>
        <p:spPr>
          <a:xfrm>
            <a:off x="2538425" y="131775"/>
            <a:ext cx="6122100" cy="1262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Font typeface="Arial"/>
              <a:buNone/>
            </a:pPr>
            <a:r>
              <a:rPr b="1" lang="en-US" sz="1900">
                <a:solidFill>
                  <a:schemeClr val="dk1"/>
                </a:solidFill>
              </a:rPr>
              <a:t>Using Augmented BCI Technology to Detect the Presence and Progression of Glioblastoma Tumors</a:t>
            </a:r>
            <a:endParaRPr b="1" i="0" u="none" cap="none" strike="noStrike">
              <a:solidFill>
                <a:schemeClr val="dk1"/>
              </a:solidFill>
              <a:latin typeface="Arial"/>
              <a:ea typeface="Arial"/>
              <a:cs typeface="Arial"/>
              <a:sym typeface="Arial"/>
            </a:endParaRPr>
          </a:p>
          <a:p>
            <a:pPr indent="0" lvl="0" marL="0" rtl="0" algn="ctr">
              <a:spcBef>
                <a:spcPts val="0"/>
              </a:spcBef>
              <a:spcAft>
                <a:spcPts val="0"/>
              </a:spcAft>
              <a:buClr>
                <a:schemeClr val="dk1"/>
              </a:buClr>
              <a:buFont typeface="Arial"/>
              <a:buNone/>
            </a:pPr>
            <a:r>
              <a:rPr b="1" lang="en-US" sz="800">
                <a:solidFill>
                  <a:schemeClr val="dk1"/>
                </a:solidFill>
              </a:rPr>
              <a:t>Members</a:t>
            </a:r>
            <a:r>
              <a:rPr lang="en-US" sz="800">
                <a:solidFill>
                  <a:schemeClr val="dk1"/>
                </a:solidFill>
              </a:rPr>
              <a:t>: Naga Sahithi Rajuladevi, Jagruti Lokam, Aarya Trivedi,Chaithra Jogiraju, Vaibhavee Shirkhedkar, Arav Raghunathan, Sujaal Gelle, Nimal Murugan, Abhay Kumar Prashanth, Janahan Mural</a:t>
            </a:r>
            <a:endParaRPr sz="800">
              <a:solidFill>
                <a:schemeClr val="dk1"/>
              </a:solidFill>
            </a:endParaRPr>
          </a:p>
          <a:p>
            <a:pPr indent="0" lvl="0" marL="0" rtl="0" algn="ctr">
              <a:spcBef>
                <a:spcPts val="0"/>
              </a:spcBef>
              <a:spcAft>
                <a:spcPts val="0"/>
              </a:spcAft>
              <a:buClr>
                <a:schemeClr val="dk1"/>
              </a:buClr>
              <a:buFont typeface="Arial"/>
              <a:buNone/>
            </a:pPr>
            <a:r>
              <a:rPr b="1" lang="en-US" sz="800">
                <a:solidFill>
                  <a:schemeClr val="dk1"/>
                </a:solidFill>
              </a:rPr>
              <a:t>Mentor/ Advisors: </a:t>
            </a:r>
            <a:r>
              <a:rPr lang="en-US" sz="800">
                <a:solidFill>
                  <a:schemeClr val="dk1"/>
                </a:solidFill>
              </a:rPr>
              <a:t>Mrs. Kate Sharer, Mrs. Pam Seeley, Dr. Kaitlin Dailey (Kansas)</a:t>
            </a:r>
            <a:endParaRPr sz="800">
              <a:solidFill>
                <a:schemeClr val="dk1"/>
              </a:solidFill>
            </a:endParaRPr>
          </a:p>
          <a:p>
            <a:pPr indent="0" lvl="0" marL="0" rtl="0" algn="ctr">
              <a:spcBef>
                <a:spcPts val="0"/>
              </a:spcBef>
              <a:spcAft>
                <a:spcPts val="0"/>
              </a:spcAft>
              <a:buClr>
                <a:schemeClr val="dk1"/>
              </a:buClr>
              <a:buFont typeface="Arial"/>
              <a:buNone/>
            </a:pPr>
            <a:r>
              <a:rPr lang="en-US" sz="800">
                <a:solidFill>
                  <a:schemeClr val="dk1"/>
                </a:solidFill>
              </a:rPr>
              <a:t>Lambert High School, Suwanee, Georgia, United States</a:t>
            </a:r>
            <a:endParaRPr sz="800">
              <a:solidFill>
                <a:schemeClr val="dk1"/>
              </a:solidFill>
            </a:endParaRPr>
          </a:p>
        </p:txBody>
      </p:sp>
      <p:pic>
        <p:nvPicPr>
          <p:cNvPr id="86" name="Google Shape;86;g1efd1bf967a_0_0"/>
          <p:cNvPicPr preferRelativeResize="0"/>
          <p:nvPr/>
        </p:nvPicPr>
        <p:blipFill rotWithShape="1">
          <a:blip r:embed="rId3">
            <a:alphaModFix/>
          </a:blip>
          <a:srcRect b="0" l="0" r="0" t="0"/>
          <a:stretch/>
        </p:blipFill>
        <p:spPr>
          <a:xfrm>
            <a:off x="340600" y="320301"/>
            <a:ext cx="1966800" cy="679936"/>
          </a:xfrm>
          <a:prstGeom prst="rect">
            <a:avLst/>
          </a:prstGeom>
          <a:noFill/>
          <a:ln>
            <a:noFill/>
          </a:ln>
        </p:spPr>
      </p:pic>
      <p:pic>
        <p:nvPicPr>
          <p:cNvPr id="87" name="Google Shape;87;g1efd1bf967a_0_0"/>
          <p:cNvPicPr preferRelativeResize="0"/>
          <p:nvPr/>
        </p:nvPicPr>
        <p:blipFill rotWithShape="1">
          <a:blip r:embed="rId4">
            <a:alphaModFix/>
          </a:blip>
          <a:srcRect b="-12348" l="0" r="0" t="12349"/>
          <a:stretch/>
        </p:blipFill>
        <p:spPr>
          <a:xfrm>
            <a:off x="3496913" y="6325625"/>
            <a:ext cx="1376675" cy="434747"/>
          </a:xfrm>
          <a:prstGeom prst="rect">
            <a:avLst/>
          </a:prstGeom>
          <a:noFill/>
          <a:ln>
            <a:noFill/>
          </a:ln>
        </p:spPr>
      </p:pic>
      <p:pic>
        <p:nvPicPr>
          <p:cNvPr id="88" name="Google Shape;88;g1efd1bf967a_0_0"/>
          <p:cNvPicPr preferRelativeResize="0"/>
          <p:nvPr/>
        </p:nvPicPr>
        <p:blipFill rotWithShape="1">
          <a:blip r:embed="rId5">
            <a:alphaModFix/>
          </a:blip>
          <a:srcRect b="0" l="0" r="0" t="0"/>
          <a:stretch/>
        </p:blipFill>
        <p:spPr>
          <a:xfrm>
            <a:off x="7418275" y="6168742"/>
            <a:ext cx="1307675" cy="561982"/>
          </a:xfrm>
          <a:prstGeom prst="rect">
            <a:avLst/>
          </a:prstGeom>
          <a:noFill/>
          <a:ln>
            <a:noFill/>
          </a:ln>
        </p:spPr>
      </p:pic>
      <p:pic>
        <p:nvPicPr>
          <p:cNvPr id="89" name="Google Shape;89;g1efd1bf967a_0_0"/>
          <p:cNvPicPr preferRelativeResize="0"/>
          <p:nvPr/>
        </p:nvPicPr>
        <p:blipFill rotWithShape="1">
          <a:blip r:embed="rId6">
            <a:alphaModFix/>
          </a:blip>
          <a:srcRect b="20019" l="76027" r="4299" t="0"/>
          <a:stretch/>
        </p:blipFill>
        <p:spPr>
          <a:xfrm>
            <a:off x="234850" y="6196988"/>
            <a:ext cx="1307684" cy="505475"/>
          </a:xfrm>
          <a:prstGeom prst="rect">
            <a:avLst/>
          </a:prstGeom>
          <a:noFill/>
          <a:ln>
            <a:noFill/>
          </a:ln>
        </p:spPr>
      </p:pic>
      <p:pic>
        <p:nvPicPr>
          <p:cNvPr id="90" name="Google Shape;90;g1efd1bf967a_0_0"/>
          <p:cNvPicPr preferRelativeResize="0"/>
          <p:nvPr/>
        </p:nvPicPr>
        <p:blipFill rotWithShape="1">
          <a:blip r:embed="rId7">
            <a:alphaModFix/>
          </a:blip>
          <a:srcRect b="0" l="9561" r="11287" t="0"/>
          <a:stretch/>
        </p:blipFill>
        <p:spPr>
          <a:xfrm>
            <a:off x="2307400" y="6087461"/>
            <a:ext cx="1139400" cy="754190"/>
          </a:xfrm>
          <a:prstGeom prst="rect">
            <a:avLst/>
          </a:prstGeom>
          <a:noFill/>
          <a:ln>
            <a:noFill/>
          </a:ln>
        </p:spPr>
      </p:pic>
      <p:pic>
        <p:nvPicPr>
          <p:cNvPr id="91" name="Google Shape;91;g1efd1bf967a_0_0"/>
          <p:cNvPicPr preferRelativeResize="0"/>
          <p:nvPr/>
        </p:nvPicPr>
        <p:blipFill rotWithShape="1">
          <a:blip r:embed="rId8">
            <a:alphaModFix/>
          </a:blip>
          <a:srcRect b="0" l="0" r="0" t="0"/>
          <a:stretch/>
        </p:blipFill>
        <p:spPr>
          <a:xfrm>
            <a:off x="5038452" y="6211827"/>
            <a:ext cx="839077" cy="505475"/>
          </a:xfrm>
          <a:prstGeom prst="rect">
            <a:avLst/>
          </a:prstGeom>
          <a:noFill/>
          <a:ln>
            <a:noFill/>
          </a:ln>
        </p:spPr>
      </p:pic>
      <p:pic>
        <p:nvPicPr>
          <p:cNvPr id="92" name="Google Shape;92;g1efd1bf967a_0_0"/>
          <p:cNvPicPr preferRelativeResize="0"/>
          <p:nvPr/>
        </p:nvPicPr>
        <p:blipFill rotWithShape="1">
          <a:blip r:embed="rId9">
            <a:alphaModFix/>
          </a:blip>
          <a:srcRect b="0" l="0" r="0" t="0"/>
          <a:stretch/>
        </p:blipFill>
        <p:spPr>
          <a:xfrm>
            <a:off x="6103150" y="6168762"/>
            <a:ext cx="1184739" cy="472200"/>
          </a:xfrm>
          <a:prstGeom prst="rect">
            <a:avLst/>
          </a:prstGeom>
          <a:noFill/>
          <a:ln>
            <a:noFill/>
          </a:ln>
        </p:spPr>
      </p:pic>
      <p:pic>
        <p:nvPicPr>
          <p:cNvPr id="93" name="Google Shape;93;g1efd1bf967a_0_0"/>
          <p:cNvPicPr preferRelativeResize="0"/>
          <p:nvPr/>
        </p:nvPicPr>
        <p:blipFill rotWithShape="1">
          <a:blip r:embed="rId10">
            <a:alphaModFix/>
          </a:blip>
          <a:srcRect b="0" l="0" r="0" t="0"/>
          <a:stretch/>
        </p:blipFill>
        <p:spPr>
          <a:xfrm>
            <a:off x="1643975" y="6168750"/>
            <a:ext cx="561975" cy="561975"/>
          </a:xfrm>
          <a:prstGeom prst="rect">
            <a:avLst/>
          </a:prstGeom>
          <a:noFill/>
          <a:ln>
            <a:noFill/>
          </a:ln>
        </p:spPr>
      </p:pic>
      <p:pic>
        <p:nvPicPr>
          <p:cNvPr id="94" name="Google Shape;94;g1efd1bf967a_0_0"/>
          <p:cNvPicPr preferRelativeResize="0"/>
          <p:nvPr/>
        </p:nvPicPr>
        <p:blipFill>
          <a:blip r:embed="rId11">
            <a:alphaModFix/>
          </a:blip>
          <a:stretch>
            <a:fillRect/>
          </a:stretch>
        </p:blipFill>
        <p:spPr>
          <a:xfrm>
            <a:off x="1036508" y="4253500"/>
            <a:ext cx="3681175" cy="1848400"/>
          </a:xfrm>
          <a:prstGeom prst="rect">
            <a:avLst/>
          </a:prstGeom>
          <a:noFill/>
          <a:ln>
            <a:noFill/>
          </a:ln>
        </p:spPr>
      </p:pic>
      <p:sp>
        <p:nvSpPr>
          <p:cNvPr id="95" name="Google Shape;95;g1efd1bf967a_0_0"/>
          <p:cNvSpPr txBox="1"/>
          <p:nvPr/>
        </p:nvSpPr>
        <p:spPr>
          <a:xfrm>
            <a:off x="161200" y="4346550"/>
            <a:ext cx="19668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1500">
                <a:solidFill>
                  <a:srgbClr val="000000"/>
                </a:solidFill>
                <a:latin typeface="Calibri"/>
                <a:ea typeface="Calibri"/>
                <a:cs typeface="Calibri"/>
                <a:sym typeface="Calibri"/>
              </a:rPr>
              <a:t>Model of the Photonic Integrated Circuit:</a:t>
            </a:r>
            <a:endParaRPr b="1" sz="1500">
              <a:solidFill>
                <a:srgbClr val="000000"/>
              </a:solidFill>
              <a:latin typeface="Calibri"/>
              <a:ea typeface="Calibri"/>
              <a:cs typeface="Calibri"/>
              <a:sym typeface="Calibri"/>
            </a:endParaRPr>
          </a:p>
        </p:txBody>
      </p:sp>
      <p:pic>
        <p:nvPicPr>
          <p:cNvPr id="96" name="Google Shape;96;g1efd1bf967a_0_0"/>
          <p:cNvPicPr preferRelativeResize="0"/>
          <p:nvPr/>
        </p:nvPicPr>
        <p:blipFill>
          <a:blip r:embed="rId12">
            <a:alphaModFix/>
          </a:blip>
          <a:stretch>
            <a:fillRect/>
          </a:stretch>
        </p:blipFill>
        <p:spPr>
          <a:xfrm>
            <a:off x="5077900" y="1588925"/>
            <a:ext cx="3818832" cy="1731662"/>
          </a:xfrm>
          <a:prstGeom prst="rect">
            <a:avLst/>
          </a:prstGeom>
          <a:noFill/>
          <a:ln>
            <a:noFill/>
          </a:ln>
        </p:spPr>
      </p:pic>
      <p:pic>
        <p:nvPicPr>
          <p:cNvPr id="97" name="Google Shape;97;g1efd1bf967a_0_0"/>
          <p:cNvPicPr preferRelativeResize="0"/>
          <p:nvPr/>
        </p:nvPicPr>
        <p:blipFill rotWithShape="1">
          <a:blip r:embed="rId13">
            <a:alphaModFix/>
          </a:blip>
          <a:srcRect b="5427" l="0" r="30483" t="14044"/>
          <a:stretch/>
        </p:blipFill>
        <p:spPr>
          <a:xfrm>
            <a:off x="5017775" y="3515625"/>
            <a:ext cx="3818824" cy="2486988"/>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2012-12-18T02:56:35Z</dcterms:created>
  <dc:creator>Christopher Voigt</dc:creator>
</cp:coreProperties>
</file>