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cKPvsN57DV6SVka0+6klYRPVW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1.png"/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5" Type="http://schemas.openxmlformats.org/officeDocument/2006/relationships/image" Target="../media/image9.jpg"/><Relationship Id="rId14" Type="http://schemas.openxmlformats.org/officeDocument/2006/relationships/hyperlink" Target="http://drive.google.com/file/d/1Xgj7BSiEuqQmX0wdz_k6elgN-0pyBp-9/view" TargetMode="External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10.jpg"/><Relationship Id="rId8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0" y="1464100"/>
            <a:ext cx="5038500" cy="22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4325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•"/>
            </a:pP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project aims to detoxify mercury in fish in order to make it safer for human consumption.</a:t>
            </a:r>
            <a:endParaRPr b="0" i="0" sz="17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4325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•"/>
            </a:pP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plan to use a transformation in order to 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plasmid into</a:t>
            </a:r>
            <a:r>
              <a:rPr i="1"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E. Coli, 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will then be grown in a suspension for the Tuna to soak in.</a:t>
            </a:r>
            <a:endParaRPr b="0" sz="17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4325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libri"/>
              <a:buChar char="•"/>
            </a:pP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receive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results signaling that the 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mercury</a:t>
            </a:r>
            <a:r>
              <a:rPr lang="en-US" sz="1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the tuna has broken down.</a:t>
            </a:r>
            <a:endParaRPr b="0" i="0" sz="1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1efd1bf967a_0_0"/>
          <p:cNvSpPr txBox="1"/>
          <p:nvPr/>
        </p:nvSpPr>
        <p:spPr>
          <a:xfrm>
            <a:off x="7033125" y="3811699"/>
            <a:ext cx="1900800" cy="2247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like to test our idea by combining the E. Coli containing mer enzymes with a colored dye to see if they can penetrate the fish meat. We would also test our solution with a substance less toxic than mercury.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1efd1bf967a_0_0"/>
          <p:cNvSpPr txBox="1"/>
          <p:nvPr/>
        </p:nvSpPr>
        <p:spPr>
          <a:xfrm>
            <a:off x="1953300" y="127413"/>
            <a:ext cx="57474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1700">
                <a:solidFill>
                  <a:schemeClr val="dk1"/>
                </a:solidFill>
              </a:rPr>
              <a:t>DETOX-I-FISH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Tessica Selvaganesan, Aditya Mukker, Ayan Ragunathan, Aditi Pabidi, Daksh Reddy, David Park, Keerthana Anumukonda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200">
                <a:solidFill>
                  <a:schemeClr val="dk1"/>
                </a:solidFill>
              </a:rPr>
              <a:t>Julia Crossen, Kensley Burke, Catherine Sharer (Teacher)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Pamala Seeley (Teacher), </a:t>
            </a:r>
            <a:r>
              <a:rPr lang="en-US" sz="1200">
                <a:solidFill>
                  <a:schemeClr val="dk1"/>
                </a:solidFill>
              </a:rPr>
              <a:t>Kristin Jenkins (Mentor)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Lambert High School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1200">
                <a:solidFill>
                  <a:schemeClr val="dk1"/>
                </a:solidFill>
              </a:rPr>
              <a:t> Suwanee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1200">
                <a:solidFill>
                  <a:schemeClr val="dk1"/>
                </a:solidFill>
              </a:rPr>
              <a:t> Georgia, USA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g1efd1bf967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600" y="320301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4">
            <a:alphaModFix/>
          </a:blip>
          <a:srcRect b="-12348" l="0" r="0" t="12349"/>
          <a:stretch/>
        </p:blipFill>
        <p:spPr>
          <a:xfrm>
            <a:off x="3496913" y="6325625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18275" y="6168742"/>
            <a:ext cx="1307675" cy="56198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fd1bf967a_0_0"/>
          <p:cNvPicPr preferRelativeResize="0"/>
          <p:nvPr/>
        </p:nvPicPr>
        <p:blipFill rotWithShape="1">
          <a:blip r:embed="rId6">
            <a:alphaModFix/>
          </a:blip>
          <a:srcRect b="20019" l="76027" r="4299" t="0"/>
          <a:stretch/>
        </p:blipFill>
        <p:spPr>
          <a:xfrm>
            <a:off x="234850" y="6196988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efd1bf967a_0_0"/>
          <p:cNvPicPr preferRelativeResize="0"/>
          <p:nvPr/>
        </p:nvPicPr>
        <p:blipFill rotWithShape="1">
          <a:blip r:embed="rId7">
            <a:alphaModFix/>
          </a:blip>
          <a:srcRect b="0" l="9561" r="11287" t="0"/>
          <a:stretch/>
        </p:blipFill>
        <p:spPr>
          <a:xfrm>
            <a:off x="2307400" y="60874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fd1bf967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038452" y="6211827"/>
            <a:ext cx="839077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efd1bf967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103150" y="6168762"/>
            <a:ext cx="1184739" cy="4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fd1bf967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643975" y="6168750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fd1bf967a_0_0"/>
          <p:cNvPicPr preferRelativeResize="0"/>
          <p:nvPr/>
        </p:nvPicPr>
        <p:blipFill rotWithShape="1">
          <a:blip r:embed="rId11">
            <a:alphaModFix/>
          </a:blip>
          <a:srcRect b="11931" l="15080" r="7182" t="3864"/>
          <a:stretch/>
        </p:blipFill>
        <p:spPr>
          <a:xfrm>
            <a:off x="233275" y="3832499"/>
            <a:ext cx="3254674" cy="2220301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6" name="Google Shape;96;g1efd1bf967a_0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672750" y="3835775"/>
            <a:ext cx="3175575" cy="18564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7" name="Google Shape;97;g1efd1bf967a_0_0"/>
          <p:cNvSpPr txBox="1"/>
          <p:nvPr/>
        </p:nvSpPr>
        <p:spPr>
          <a:xfrm>
            <a:off x="3905588" y="5692251"/>
            <a:ext cx="2709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Proof that our part chosen works at breaking down mercury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g1efd1bf967a_0_0"/>
          <p:cNvPicPr preferRelativeResize="0"/>
          <p:nvPr/>
        </p:nvPicPr>
        <p:blipFill rotWithShape="1">
          <a:blip r:embed="rId13">
            <a:alphaModFix/>
          </a:blip>
          <a:srcRect b="0" l="30167" r="0" t="65734"/>
          <a:stretch/>
        </p:blipFill>
        <p:spPr>
          <a:xfrm>
            <a:off x="5063987" y="1836637"/>
            <a:ext cx="3969826" cy="1104857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9" name="Google Shape;99;g1efd1bf967a_0_0"/>
          <p:cNvSpPr txBox="1"/>
          <p:nvPr/>
        </p:nvSpPr>
        <p:spPr>
          <a:xfrm>
            <a:off x="5063975" y="2941500"/>
            <a:ext cx="3969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diagram depicts the direction of the main vector and the functions of each part in the sequence.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g1efd1bf967a_0_0" title="clideo_editor_69834e2a787b4a97aad3bb295e696058.mp4">
            <a:hlinkClick r:id="rId14"/>
          </p:cNvPr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6757075" y="1094675"/>
            <a:ext cx="2108624" cy="679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1efd1bf967a_0_0"/>
          <p:cNvSpPr txBox="1"/>
          <p:nvPr/>
        </p:nvSpPr>
        <p:spPr>
          <a:xfrm>
            <a:off x="7646050" y="632975"/>
            <a:ext cx="1557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LT audio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