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Merriweather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jF4jc6jBJr2qYCgKKBMcw67ZKI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Merriweather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erriweather-regular.fntdata"/><Relationship Id="rId8" Type="http://schemas.openxmlformats.org/officeDocument/2006/relationships/font" Target="fonts/Merriweathe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4.png"/><Relationship Id="rId13" Type="http://schemas.openxmlformats.org/officeDocument/2006/relationships/image" Target="../media/image7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10.jpg"/><Relationship Id="rId7" Type="http://schemas.openxmlformats.org/officeDocument/2006/relationships/image" Target="../media/image2.jpg"/><Relationship Id="rId8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210900" y="1388363"/>
            <a:ext cx="4853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"/>
              <a:buChar char="•"/>
            </a:pP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E.Coli nitrate and nitrite detector</a:t>
            </a:r>
            <a:endParaRPr i="0" sz="900" u="none" cap="none" strike="noStrik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"/>
              <a:buChar char="•"/>
            </a:pP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Plasmid that utilizes PyeaR and </a:t>
            </a: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Chromoproteins</a:t>
            </a:r>
            <a:endParaRPr i="0" sz="900" u="none" cap="none" strike="noStrike">
              <a:solidFill>
                <a:srgbClr val="00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"/>
              <a:buChar char="•"/>
            </a:pP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Testing and our results</a:t>
            </a:r>
            <a:endParaRPr sz="17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"/>
              <a:buChar char="•"/>
            </a:pP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Our new parts and modifications. </a:t>
            </a:r>
            <a:endParaRPr sz="17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11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"/>
              <a:buChar char="•"/>
            </a:pPr>
            <a:r>
              <a:rPr lang="en-US" sz="1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Future ideas and plans</a:t>
            </a:r>
            <a:endParaRPr sz="17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2380975" y="62938"/>
            <a:ext cx="5747400" cy="8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368">
                <a:solidFill>
                  <a:schemeClr val="dk1"/>
                </a:solidFill>
              </a:rPr>
              <a:t>NitriAlert</a:t>
            </a:r>
            <a:endParaRPr b="1" sz="1368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12">
                <a:solidFill>
                  <a:schemeClr val="dk1"/>
                </a:solidFill>
              </a:rPr>
              <a:t>Chase Howard, Tomidylan Klepper, Eric Thomas, Natalie Baker, Brylee Jones, and Tucker McLain, Amanda Dunham, Hia Ming (Boston University)</a:t>
            </a:r>
            <a:endParaRPr sz="1012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12">
                <a:solidFill>
                  <a:schemeClr val="dk1"/>
                </a:solidFill>
              </a:rPr>
              <a:t>DB EXCEL, Kingsport, TN, Sullivan County</a:t>
            </a:r>
            <a:endParaRPr b="1" sz="100">
              <a:solidFill>
                <a:schemeClr val="dk1"/>
              </a:solidFill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93" name="Google Shape;93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6180585"/>
            <a:ext cx="1308569" cy="567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fd1bf967a_0_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720312" y="2657808"/>
            <a:ext cx="3950425" cy="1400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720296" y="1254048"/>
            <a:ext cx="3650954" cy="10751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1efd1bf967a_0_0"/>
          <p:cNvSpPr txBox="1"/>
          <p:nvPr/>
        </p:nvSpPr>
        <p:spPr>
          <a:xfrm>
            <a:off x="5326025" y="747925"/>
            <a:ext cx="2739000" cy="2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Sequence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1efd1bf967a_0_0"/>
          <p:cNvSpPr txBox="1"/>
          <p:nvPr/>
        </p:nvSpPr>
        <p:spPr>
          <a:xfrm>
            <a:off x="5279213" y="2399400"/>
            <a:ext cx="28326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Sequence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1efd1bf967a_0_0" title="Concentration of Nitrites versus Absorbance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50200" y="3145725"/>
            <a:ext cx="4060350" cy="251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