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jWCuf5Grmy5SxRUE2MMXP3cc20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3"/>
          <p:cNvSpPr txBox="1"/>
          <p:nvPr>
            <p:ph type="title"/>
          </p:nvPr>
        </p:nvSpPr>
        <p:spPr>
          <a:xfrm>
            <a:off x="685800" y="2130425"/>
            <a:ext cx="7772400" cy="1470025"/>
          </a:xfrm>
          <a:prstGeom prst="rect">
            <a:avLst/>
          </a:prstGeom>
          <a:noFill/>
          <a:ln>
            <a:noFill/>
          </a:ln>
        </p:spPr>
        <p:txBody>
          <a:bodyPr anchorCtr="0" anchor="ctr" bIns="45675" lIns="45675" spcFirstLastPara="1" rIns="45675" wrap="square" tIns="456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3"/>
          <p:cNvSpPr txBox="1"/>
          <p:nvPr>
            <p:ph idx="1" type="body"/>
          </p:nvPr>
        </p:nvSpPr>
        <p:spPr>
          <a:xfrm>
            <a:off x="1371600" y="3886200"/>
            <a:ext cx="6400800" cy="1752600"/>
          </a:xfrm>
          <a:prstGeom prst="rect">
            <a:avLst/>
          </a:prstGeom>
          <a:noFill/>
          <a:ln>
            <a:noFill/>
          </a:ln>
        </p:spPr>
        <p:txBody>
          <a:bodyPr anchorCtr="0" anchor="t" bIns="45675" lIns="45675" spcFirstLastPara="1" rIns="45675" wrap="square" tIns="45675">
            <a:normAutofit/>
          </a:bodyPr>
          <a:lstStyle>
            <a:lvl1pPr indent="-228600" lvl="0" marL="457200" algn="ctr">
              <a:lnSpc>
                <a:spcPct val="100000"/>
              </a:lnSpc>
              <a:spcBef>
                <a:spcPts val="600"/>
              </a:spcBef>
              <a:spcAft>
                <a:spcPts val="0"/>
              </a:spcAft>
              <a:buClr>
                <a:srgbClr val="888888"/>
              </a:buClr>
              <a:buSzPts val="3200"/>
              <a:buFont typeface="Calibri"/>
              <a:buNone/>
              <a:defRPr>
                <a:solidFill>
                  <a:srgbClr val="888888"/>
                </a:solidFill>
              </a:defRPr>
            </a:lvl1pPr>
            <a:lvl2pPr indent="-228600" lvl="1" marL="914400" algn="ctr">
              <a:lnSpc>
                <a:spcPct val="100000"/>
              </a:lnSpc>
              <a:spcBef>
                <a:spcPts val="600"/>
              </a:spcBef>
              <a:spcAft>
                <a:spcPts val="0"/>
              </a:spcAft>
              <a:buClr>
                <a:srgbClr val="888888"/>
              </a:buClr>
              <a:buSzPts val="3200"/>
              <a:buFont typeface="Calibri"/>
              <a:buNone/>
              <a:defRPr>
                <a:solidFill>
                  <a:srgbClr val="888888"/>
                </a:solidFill>
              </a:defRPr>
            </a:lvl2pPr>
            <a:lvl3pPr indent="-228600" lvl="2" marL="1371600" algn="ctr">
              <a:lnSpc>
                <a:spcPct val="100000"/>
              </a:lnSpc>
              <a:spcBef>
                <a:spcPts val="600"/>
              </a:spcBef>
              <a:spcAft>
                <a:spcPts val="0"/>
              </a:spcAft>
              <a:buClr>
                <a:srgbClr val="888888"/>
              </a:buClr>
              <a:buSzPts val="3200"/>
              <a:buFont typeface="Calibri"/>
              <a:buNone/>
              <a:defRPr>
                <a:solidFill>
                  <a:srgbClr val="888888"/>
                </a:solidFill>
              </a:defRPr>
            </a:lvl3pPr>
            <a:lvl4pPr indent="-228600" lvl="3" marL="1828800" algn="ctr">
              <a:lnSpc>
                <a:spcPct val="100000"/>
              </a:lnSpc>
              <a:spcBef>
                <a:spcPts val="600"/>
              </a:spcBef>
              <a:spcAft>
                <a:spcPts val="0"/>
              </a:spcAft>
              <a:buClr>
                <a:srgbClr val="888888"/>
              </a:buClr>
              <a:buSzPts val="3200"/>
              <a:buFont typeface="Calibri"/>
              <a:buNone/>
              <a:defRPr>
                <a:solidFill>
                  <a:srgbClr val="888888"/>
                </a:solidFill>
              </a:defRPr>
            </a:lvl4pPr>
            <a:lvl5pPr indent="-228600" lvl="4" marL="2286000" algn="ctr">
              <a:lnSpc>
                <a:spcPct val="100000"/>
              </a:lnSpc>
              <a:spcBef>
                <a:spcPts val="600"/>
              </a:spcBef>
              <a:spcAft>
                <a:spcPts val="0"/>
              </a:spcAft>
              <a:buClr>
                <a:srgbClr val="888888"/>
              </a:buClr>
              <a:buSzPts val="3200"/>
              <a:buFont typeface="Calibri"/>
              <a:buNone/>
              <a:defRPr>
                <a:solidFill>
                  <a:srgbClr val="888888"/>
                </a:solidFill>
              </a:defRPr>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12" name="Google Shape;12;p3"/>
          <p:cNvSpPr txBox="1"/>
          <p:nvPr>
            <p:ph idx="12" type="sldNum"/>
          </p:nvPr>
        </p:nvSpPr>
        <p:spPr>
          <a:xfrm>
            <a:off x="8428216" y="6414780"/>
            <a:ext cx="258585" cy="2482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48" name="Shape 48"/>
        <p:cNvGrpSpPr/>
        <p:nvPr/>
      </p:nvGrpSpPr>
      <p:grpSpPr>
        <a:xfrm>
          <a:off x="0" y="0"/>
          <a:ext cx="0" cy="0"/>
          <a:chOff x="0" y="0"/>
          <a:chExt cx="0" cy="0"/>
        </a:xfrm>
      </p:grpSpPr>
      <p:sp>
        <p:nvSpPr>
          <p:cNvPr id="49" name="Google Shape;49;p12"/>
          <p:cNvSpPr txBox="1"/>
          <p:nvPr>
            <p:ph type="title"/>
          </p:nvPr>
        </p:nvSpPr>
        <p:spPr>
          <a:xfrm>
            <a:off x="457200" y="274638"/>
            <a:ext cx="8229600" cy="1143001"/>
          </a:xfrm>
          <a:prstGeom prst="rect">
            <a:avLst/>
          </a:prstGeom>
          <a:noFill/>
          <a:ln>
            <a:noFill/>
          </a:ln>
        </p:spPr>
        <p:txBody>
          <a:bodyPr anchorCtr="0" anchor="ctr" bIns="45675" lIns="45675" spcFirstLastPara="1" rIns="45675" wrap="square" tIns="456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0" name="Google Shape;50;p12"/>
          <p:cNvSpPr txBox="1"/>
          <p:nvPr>
            <p:ph idx="1" type="body"/>
          </p:nvPr>
        </p:nvSpPr>
        <p:spPr>
          <a:xfrm rot="5400000">
            <a:off x="2309017" y="-251619"/>
            <a:ext cx="4525964" cy="8229601"/>
          </a:xfrm>
          <a:prstGeom prst="rect">
            <a:avLst/>
          </a:prstGeom>
          <a:noFill/>
          <a:ln>
            <a:noFill/>
          </a:ln>
        </p:spPr>
        <p:txBody>
          <a:bodyPr anchorCtr="0" anchor="t" bIns="45675" lIns="45675" spcFirstLastPara="1" rIns="45675" wrap="square" tIns="45675">
            <a:normAutofit/>
          </a:bodyPr>
          <a:lstStyle>
            <a:lvl1pPr indent="-431800" lvl="0" marL="457200" algn="l">
              <a:lnSpc>
                <a:spcPct val="100000"/>
              </a:lnSpc>
              <a:spcBef>
                <a:spcPts val="300"/>
              </a:spcBef>
              <a:spcAft>
                <a:spcPts val="0"/>
              </a:spcAft>
              <a:buSzPts val="3200"/>
              <a:buChar char="•"/>
              <a:defRPr/>
            </a:lvl1pPr>
            <a:lvl2pPr indent="-431800" lvl="1" marL="914400" algn="l">
              <a:lnSpc>
                <a:spcPct val="100000"/>
              </a:lnSpc>
              <a:spcBef>
                <a:spcPts val="300"/>
              </a:spcBef>
              <a:spcAft>
                <a:spcPts val="0"/>
              </a:spcAft>
              <a:buSzPts val="3200"/>
              <a:buChar char="–"/>
              <a:defRPr/>
            </a:lvl2pPr>
            <a:lvl3pPr indent="-431800" lvl="2" marL="1371600" algn="l">
              <a:lnSpc>
                <a:spcPct val="100000"/>
              </a:lnSpc>
              <a:spcBef>
                <a:spcPts val="300"/>
              </a:spcBef>
              <a:spcAft>
                <a:spcPts val="0"/>
              </a:spcAft>
              <a:buSzPts val="3200"/>
              <a:buChar char="•"/>
              <a:defRPr/>
            </a:lvl3pPr>
            <a:lvl4pPr indent="-431800" lvl="3" marL="1828800" algn="l">
              <a:lnSpc>
                <a:spcPct val="100000"/>
              </a:lnSpc>
              <a:spcBef>
                <a:spcPts val="300"/>
              </a:spcBef>
              <a:spcAft>
                <a:spcPts val="0"/>
              </a:spcAft>
              <a:buSzPts val="3200"/>
              <a:buChar char="–"/>
              <a:defRPr/>
            </a:lvl4pPr>
            <a:lvl5pPr indent="-431800" lvl="4" marL="2286000" algn="l">
              <a:lnSpc>
                <a:spcPct val="100000"/>
              </a:lnSpc>
              <a:spcBef>
                <a:spcPts val="300"/>
              </a:spcBef>
              <a:spcAft>
                <a:spcPts val="0"/>
              </a:spcAft>
              <a:buSzPts val="3200"/>
              <a:buChar char="»"/>
              <a:defRPr/>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51" name="Google Shape;51;p12"/>
          <p:cNvSpPr txBox="1"/>
          <p:nvPr>
            <p:ph idx="12" type="sldNum"/>
          </p:nvPr>
        </p:nvSpPr>
        <p:spPr>
          <a:xfrm>
            <a:off x="8428216" y="6414780"/>
            <a:ext cx="258585" cy="2482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52" name="Shape 52"/>
        <p:cNvGrpSpPr/>
        <p:nvPr/>
      </p:nvGrpSpPr>
      <p:grpSpPr>
        <a:xfrm>
          <a:off x="0" y="0"/>
          <a:ext cx="0" cy="0"/>
          <a:chOff x="0" y="0"/>
          <a:chExt cx="0" cy="0"/>
        </a:xfrm>
      </p:grpSpPr>
      <p:sp>
        <p:nvSpPr>
          <p:cNvPr id="53" name="Google Shape;53;p13"/>
          <p:cNvSpPr txBox="1"/>
          <p:nvPr>
            <p:ph type="title"/>
          </p:nvPr>
        </p:nvSpPr>
        <p:spPr>
          <a:xfrm rot="5400000">
            <a:off x="4732337" y="2171700"/>
            <a:ext cx="5851526" cy="2057400"/>
          </a:xfrm>
          <a:prstGeom prst="rect">
            <a:avLst/>
          </a:prstGeom>
          <a:noFill/>
          <a:ln>
            <a:noFill/>
          </a:ln>
        </p:spPr>
        <p:txBody>
          <a:bodyPr anchorCtr="0" anchor="ctr" bIns="45675" lIns="45675" spcFirstLastPara="1" rIns="45675" wrap="square" tIns="456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4" name="Google Shape;54;p13"/>
          <p:cNvSpPr txBox="1"/>
          <p:nvPr>
            <p:ph idx="1" type="body"/>
          </p:nvPr>
        </p:nvSpPr>
        <p:spPr>
          <a:xfrm rot="5400000">
            <a:off x="541337" y="190501"/>
            <a:ext cx="5851526" cy="6019801"/>
          </a:xfrm>
          <a:prstGeom prst="rect">
            <a:avLst/>
          </a:prstGeom>
          <a:noFill/>
          <a:ln>
            <a:noFill/>
          </a:ln>
        </p:spPr>
        <p:txBody>
          <a:bodyPr anchorCtr="0" anchor="t" bIns="45675" lIns="45675" spcFirstLastPara="1" rIns="45675" wrap="square" tIns="45675">
            <a:normAutofit/>
          </a:bodyPr>
          <a:lstStyle>
            <a:lvl1pPr indent="-431800" lvl="0" marL="457200" algn="l">
              <a:lnSpc>
                <a:spcPct val="100000"/>
              </a:lnSpc>
              <a:spcBef>
                <a:spcPts val="300"/>
              </a:spcBef>
              <a:spcAft>
                <a:spcPts val="0"/>
              </a:spcAft>
              <a:buSzPts val="3200"/>
              <a:buChar char="•"/>
              <a:defRPr/>
            </a:lvl1pPr>
            <a:lvl2pPr indent="-431800" lvl="1" marL="914400" algn="l">
              <a:lnSpc>
                <a:spcPct val="100000"/>
              </a:lnSpc>
              <a:spcBef>
                <a:spcPts val="300"/>
              </a:spcBef>
              <a:spcAft>
                <a:spcPts val="0"/>
              </a:spcAft>
              <a:buSzPts val="3200"/>
              <a:buChar char="–"/>
              <a:defRPr/>
            </a:lvl2pPr>
            <a:lvl3pPr indent="-431800" lvl="2" marL="1371600" algn="l">
              <a:lnSpc>
                <a:spcPct val="100000"/>
              </a:lnSpc>
              <a:spcBef>
                <a:spcPts val="300"/>
              </a:spcBef>
              <a:spcAft>
                <a:spcPts val="0"/>
              </a:spcAft>
              <a:buSzPts val="3200"/>
              <a:buChar char="•"/>
              <a:defRPr/>
            </a:lvl3pPr>
            <a:lvl4pPr indent="-431800" lvl="3" marL="1828800" algn="l">
              <a:lnSpc>
                <a:spcPct val="100000"/>
              </a:lnSpc>
              <a:spcBef>
                <a:spcPts val="300"/>
              </a:spcBef>
              <a:spcAft>
                <a:spcPts val="0"/>
              </a:spcAft>
              <a:buSzPts val="3200"/>
              <a:buChar char="–"/>
              <a:defRPr/>
            </a:lvl4pPr>
            <a:lvl5pPr indent="-431800" lvl="4" marL="2286000" algn="l">
              <a:lnSpc>
                <a:spcPct val="100000"/>
              </a:lnSpc>
              <a:spcBef>
                <a:spcPts val="300"/>
              </a:spcBef>
              <a:spcAft>
                <a:spcPts val="0"/>
              </a:spcAft>
              <a:buSzPts val="3200"/>
              <a:buChar char="»"/>
              <a:defRPr/>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55" name="Google Shape;55;p13"/>
          <p:cNvSpPr txBox="1"/>
          <p:nvPr>
            <p:ph idx="12" type="sldNum"/>
          </p:nvPr>
        </p:nvSpPr>
        <p:spPr>
          <a:xfrm>
            <a:off x="8428216" y="6414780"/>
            <a:ext cx="258585" cy="2482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tx">
  <p:cSld name="TITLE_AND_BODY">
    <p:spTree>
      <p:nvGrpSpPr>
        <p:cNvPr id="13" name="Shape 13"/>
        <p:cNvGrpSpPr/>
        <p:nvPr/>
      </p:nvGrpSpPr>
      <p:grpSpPr>
        <a:xfrm>
          <a:off x="0" y="0"/>
          <a:ext cx="0" cy="0"/>
          <a:chOff x="0" y="0"/>
          <a:chExt cx="0" cy="0"/>
        </a:xfrm>
      </p:grpSpPr>
      <p:sp>
        <p:nvSpPr>
          <p:cNvPr id="14" name="Google Shape;14;p4"/>
          <p:cNvSpPr txBox="1"/>
          <p:nvPr>
            <p:ph type="title"/>
          </p:nvPr>
        </p:nvSpPr>
        <p:spPr>
          <a:xfrm>
            <a:off x="457200" y="274638"/>
            <a:ext cx="8229600" cy="1143001"/>
          </a:xfrm>
          <a:prstGeom prst="rect">
            <a:avLst/>
          </a:prstGeom>
          <a:noFill/>
          <a:ln>
            <a:noFill/>
          </a:ln>
        </p:spPr>
        <p:txBody>
          <a:bodyPr anchorCtr="0" anchor="ctr" bIns="45675" lIns="45675" spcFirstLastPara="1" rIns="45675" wrap="square" tIns="456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4"/>
          <p:cNvSpPr txBox="1"/>
          <p:nvPr>
            <p:ph idx="1" type="body"/>
          </p:nvPr>
        </p:nvSpPr>
        <p:spPr>
          <a:xfrm>
            <a:off x="457200" y="1600200"/>
            <a:ext cx="8229600" cy="4525963"/>
          </a:xfrm>
          <a:prstGeom prst="rect">
            <a:avLst/>
          </a:prstGeom>
          <a:noFill/>
          <a:ln>
            <a:noFill/>
          </a:ln>
        </p:spPr>
        <p:txBody>
          <a:bodyPr anchorCtr="0" anchor="t" bIns="45675" lIns="45675" spcFirstLastPara="1" rIns="45675" wrap="square" tIns="45675">
            <a:normAutofit/>
          </a:bodyPr>
          <a:lstStyle>
            <a:lvl1pPr indent="-431800" lvl="0" marL="457200" algn="l">
              <a:lnSpc>
                <a:spcPct val="100000"/>
              </a:lnSpc>
              <a:spcBef>
                <a:spcPts val="300"/>
              </a:spcBef>
              <a:spcAft>
                <a:spcPts val="0"/>
              </a:spcAft>
              <a:buSzPts val="3200"/>
              <a:buChar char="•"/>
              <a:defRPr/>
            </a:lvl1pPr>
            <a:lvl2pPr indent="-431800" lvl="1" marL="914400" algn="l">
              <a:lnSpc>
                <a:spcPct val="100000"/>
              </a:lnSpc>
              <a:spcBef>
                <a:spcPts val="300"/>
              </a:spcBef>
              <a:spcAft>
                <a:spcPts val="0"/>
              </a:spcAft>
              <a:buSzPts val="3200"/>
              <a:buChar char="–"/>
              <a:defRPr/>
            </a:lvl2pPr>
            <a:lvl3pPr indent="-431800" lvl="2" marL="1371600" algn="l">
              <a:lnSpc>
                <a:spcPct val="100000"/>
              </a:lnSpc>
              <a:spcBef>
                <a:spcPts val="300"/>
              </a:spcBef>
              <a:spcAft>
                <a:spcPts val="0"/>
              </a:spcAft>
              <a:buSzPts val="3200"/>
              <a:buChar char="•"/>
              <a:defRPr/>
            </a:lvl3pPr>
            <a:lvl4pPr indent="-431800" lvl="3" marL="1828800" algn="l">
              <a:lnSpc>
                <a:spcPct val="100000"/>
              </a:lnSpc>
              <a:spcBef>
                <a:spcPts val="300"/>
              </a:spcBef>
              <a:spcAft>
                <a:spcPts val="0"/>
              </a:spcAft>
              <a:buSzPts val="3200"/>
              <a:buChar char="–"/>
              <a:defRPr/>
            </a:lvl4pPr>
            <a:lvl5pPr indent="-431800" lvl="4" marL="2286000" algn="l">
              <a:lnSpc>
                <a:spcPct val="100000"/>
              </a:lnSpc>
              <a:spcBef>
                <a:spcPts val="300"/>
              </a:spcBef>
              <a:spcAft>
                <a:spcPts val="0"/>
              </a:spcAft>
              <a:buSzPts val="3200"/>
              <a:buChar char="»"/>
              <a:defRPr/>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16" name="Google Shape;16;p4"/>
          <p:cNvSpPr txBox="1"/>
          <p:nvPr>
            <p:ph idx="12" type="sldNum"/>
          </p:nvPr>
        </p:nvSpPr>
        <p:spPr>
          <a:xfrm>
            <a:off x="8428216" y="6414780"/>
            <a:ext cx="258585" cy="2482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7" name="Shape 17"/>
        <p:cNvGrpSpPr/>
        <p:nvPr/>
      </p:nvGrpSpPr>
      <p:grpSpPr>
        <a:xfrm>
          <a:off x="0" y="0"/>
          <a:ext cx="0" cy="0"/>
          <a:chOff x="0" y="0"/>
          <a:chExt cx="0" cy="0"/>
        </a:xfrm>
      </p:grpSpPr>
      <p:sp>
        <p:nvSpPr>
          <p:cNvPr id="18" name="Google Shape;18;p5"/>
          <p:cNvSpPr txBox="1"/>
          <p:nvPr>
            <p:ph type="title"/>
          </p:nvPr>
        </p:nvSpPr>
        <p:spPr>
          <a:xfrm>
            <a:off x="722312" y="4406900"/>
            <a:ext cx="7772401" cy="1362075"/>
          </a:xfrm>
          <a:prstGeom prst="rect">
            <a:avLst/>
          </a:prstGeom>
          <a:noFill/>
          <a:ln>
            <a:noFill/>
          </a:ln>
        </p:spPr>
        <p:txBody>
          <a:bodyPr anchorCtr="0" anchor="t" bIns="45675" lIns="45675" spcFirstLastPara="1" rIns="45675" wrap="square" tIns="45675">
            <a:normAutofit/>
          </a:bodyPr>
          <a:lstStyle>
            <a:lvl1pPr lvl="0" algn="l">
              <a:lnSpc>
                <a:spcPct val="100000"/>
              </a:lnSpc>
              <a:spcBef>
                <a:spcPts val="0"/>
              </a:spcBef>
              <a:spcAft>
                <a:spcPts val="0"/>
              </a:spcAft>
              <a:buClr>
                <a:srgbClr val="000000"/>
              </a:buClr>
              <a:buSzPts val="4000"/>
              <a:buFont typeface="Calibri"/>
              <a:buNone/>
              <a:defRPr b="1" sz="4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5"/>
          <p:cNvSpPr txBox="1"/>
          <p:nvPr>
            <p:ph idx="1" type="body"/>
          </p:nvPr>
        </p:nvSpPr>
        <p:spPr>
          <a:xfrm>
            <a:off x="722312" y="2906713"/>
            <a:ext cx="7772401" cy="1500188"/>
          </a:xfrm>
          <a:prstGeom prst="rect">
            <a:avLst/>
          </a:prstGeom>
          <a:noFill/>
          <a:ln>
            <a:noFill/>
          </a:ln>
        </p:spPr>
        <p:txBody>
          <a:bodyPr anchorCtr="0" anchor="b" bIns="45675" lIns="45675" spcFirstLastPara="1" rIns="45675" wrap="square" tIns="45675">
            <a:normAutofit/>
          </a:bodyPr>
          <a:lstStyle>
            <a:lvl1pPr indent="-228600" lvl="0" marL="457200" algn="l">
              <a:lnSpc>
                <a:spcPct val="100000"/>
              </a:lnSpc>
              <a:spcBef>
                <a:spcPts val="400"/>
              </a:spcBef>
              <a:spcAft>
                <a:spcPts val="0"/>
              </a:spcAft>
              <a:buClr>
                <a:srgbClr val="888888"/>
              </a:buClr>
              <a:buSzPts val="2000"/>
              <a:buFont typeface="Calibri"/>
              <a:buNone/>
              <a:defRPr sz="2000">
                <a:solidFill>
                  <a:srgbClr val="888888"/>
                </a:solidFill>
              </a:defRPr>
            </a:lvl1pPr>
            <a:lvl2pPr indent="-228600" lvl="1" marL="914400" algn="l">
              <a:lnSpc>
                <a:spcPct val="100000"/>
              </a:lnSpc>
              <a:spcBef>
                <a:spcPts val="400"/>
              </a:spcBef>
              <a:spcAft>
                <a:spcPts val="0"/>
              </a:spcAft>
              <a:buClr>
                <a:srgbClr val="888888"/>
              </a:buClr>
              <a:buSzPts val="2000"/>
              <a:buFont typeface="Calibri"/>
              <a:buNone/>
              <a:defRPr sz="2000">
                <a:solidFill>
                  <a:srgbClr val="888888"/>
                </a:solidFill>
              </a:defRPr>
            </a:lvl2pPr>
            <a:lvl3pPr indent="-228600" lvl="2" marL="1371600" algn="l">
              <a:lnSpc>
                <a:spcPct val="100000"/>
              </a:lnSpc>
              <a:spcBef>
                <a:spcPts val="400"/>
              </a:spcBef>
              <a:spcAft>
                <a:spcPts val="0"/>
              </a:spcAft>
              <a:buClr>
                <a:srgbClr val="888888"/>
              </a:buClr>
              <a:buSzPts val="2000"/>
              <a:buFont typeface="Calibri"/>
              <a:buNone/>
              <a:defRPr sz="2000">
                <a:solidFill>
                  <a:srgbClr val="888888"/>
                </a:solidFill>
              </a:defRPr>
            </a:lvl3pPr>
            <a:lvl4pPr indent="-228600" lvl="3" marL="1828800" algn="l">
              <a:lnSpc>
                <a:spcPct val="100000"/>
              </a:lnSpc>
              <a:spcBef>
                <a:spcPts val="400"/>
              </a:spcBef>
              <a:spcAft>
                <a:spcPts val="0"/>
              </a:spcAft>
              <a:buClr>
                <a:srgbClr val="888888"/>
              </a:buClr>
              <a:buSzPts val="2000"/>
              <a:buFont typeface="Calibri"/>
              <a:buNone/>
              <a:defRPr sz="2000">
                <a:solidFill>
                  <a:srgbClr val="888888"/>
                </a:solidFill>
              </a:defRPr>
            </a:lvl4pPr>
            <a:lvl5pPr indent="-228600" lvl="4" marL="2286000" algn="l">
              <a:lnSpc>
                <a:spcPct val="100000"/>
              </a:lnSpc>
              <a:spcBef>
                <a:spcPts val="400"/>
              </a:spcBef>
              <a:spcAft>
                <a:spcPts val="0"/>
              </a:spcAft>
              <a:buClr>
                <a:srgbClr val="888888"/>
              </a:buClr>
              <a:buSzPts val="2000"/>
              <a:buFont typeface="Calibri"/>
              <a:buNone/>
              <a:defRPr sz="2000">
                <a:solidFill>
                  <a:srgbClr val="888888"/>
                </a:solidFill>
              </a:defRPr>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20" name="Google Shape;20;p5"/>
          <p:cNvSpPr txBox="1"/>
          <p:nvPr>
            <p:ph idx="12" type="sldNum"/>
          </p:nvPr>
        </p:nvSpPr>
        <p:spPr>
          <a:xfrm>
            <a:off x="8428216" y="6414780"/>
            <a:ext cx="258585" cy="2482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21" name="Shape 21"/>
        <p:cNvGrpSpPr/>
        <p:nvPr/>
      </p:nvGrpSpPr>
      <p:grpSpPr>
        <a:xfrm>
          <a:off x="0" y="0"/>
          <a:ext cx="0" cy="0"/>
          <a:chOff x="0" y="0"/>
          <a:chExt cx="0" cy="0"/>
        </a:xfrm>
      </p:grpSpPr>
      <p:sp>
        <p:nvSpPr>
          <p:cNvPr id="22" name="Google Shape;22;p6"/>
          <p:cNvSpPr txBox="1"/>
          <p:nvPr>
            <p:ph type="title"/>
          </p:nvPr>
        </p:nvSpPr>
        <p:spPr>
          <a:xfrm>
            <a:off x="457200" y="274638"/>
            <a:ext cx="8229600" cy="1143001"/>
          </a:xfrm>
          <a:prstGeom prst="rect">
            <a:avLst/>
          </a:prstGeom>
          <a:noFill/>
          <a:ln>
            <a:noFill/>
          </a:ln>
        </p:spPr>
        <p:txBody>
          <a:bodyPr anchorCtr="0" anchor="ctr" bIns="45675" lIns="45675" spcFirstLastPara="1" rIns="45675" wrap="square" tIns="456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6"/>
          <p:cNvSpPr txBox="1"/>
          <p:nvPr>
            <p:ph idx="1" type="body"/>
          </p:nvPr>
        </p:nvSpPr>
        <p:spPr>
          <a:xfrm>
            <a:off x="457200" y="1600200"/>
            <a:ext cx="4038600" cy="4525963"/>
          </a:xfrm>
          <a:prstGeom prst="rect">
            <a:avLst/>
          </a:prstGeom>
          <a:noFill/>
          <a:ln>
            <a:noFill/>
          </a:ln>
        </p:spPr>
        <p:txBody>
          <a:bodyPr anchorCtr="0" anchor="t" bIns="45675" lIns="45675" spcFirstLastPara="1" rIns="45675" wrap="square" tIns="45675">
            <a:normAutofit/>
          </a:bodyPr>
          <a:lstStyle>
            <a:lvl1pPr indent="-406400" lvl="0" marL="457200" algn="l">
              <a:lnSpc>
                <a:spcPct val="100000"/>
              </a:lnSpc>
              <a:spcBef>
                <a:spcPts val="500"/>
              </a:spcBef>
              <a:spcAft>
                <a:spcPts val="0"/>
              </a:spcAft>
              <a:buSzPts val="2800"/>
              <a:buChar char="•"/>
              <a:defRPr sz="2800"/>
            </a:lvl1pPr>
            <a:lvl2pPr indent="-406400" lvl="1" marL="914400" algn="l">
              <a:lnSpc>
                <a:spcPct val="100000"/>
              </a:lnSpc>
              <a:spcBef>
                <a:spcPts val="500"/>
              </a:spcBef>
              <a:spcAft>
                <a:spcPts val="0"/>
              </a:spcAft>
              <a:buSzPts val="2800"/>
              <a:buChar char="–"/>
              <a:defRPr sz="2800"/>
            </a:lvl2pPr>
            <a:lvl3pPr indent="-406400" lvl="2" marL="1371600" algn="l">
              <a:lnSpc>
                <a:spcPct val="100000"/>
              </a:lnSpc>
              <a:spcBef>
                <a:spcPts val="500"/>
              </a:spcBef>
              <a:spcAft>
                <a:spcPts val="0"/>
              </a:spcAft>
              <a:buSzPts val="2800"/>
              <a:buChar char="•"/>
              <a:defRPr sz="2800"/>
            </a:lvl3pPr>
            <a:lvl4pPr indent="-406400" lvl="3" marL="1828800" algn="l">
              <a:lnSpc>
                <a:spcPct val="100000"/>
              </a:lnSpc>
              <a:spcBef>
                <a:spcPts val="500"/>
              </a:spcBef>
              <a:spcAft>
                <a:spcPts val="0"/>
              </a:spcAft>
              <a:buSzPts val="2800"/>
              <a:buChar char="–"/>
              <a:defRPr sz="2800"/>
            </a:lvl4pPr>
            <a:lvl5pPr indent="-406400" lvl="4" marL="2286000" algn="l">
              <a:lnSpc>
                <a:spcPct val="100000"/>
              </a:lnSpc>
              <a:spcBef>
                <a:spcPts val="500"/>
              </a:spcBef>
              <a:spcAft>
                <a:spcPts val="0"/>
              </a:spcAft>
              <a:buSzPts val="2800"/>
              <a:buChar char="»"/>
              <a:defRPr sz="2800"/>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24" name="Google Shape;24;p6"/>
          <p:cNvSpPr txBox="1"/>
          <p:nvPr>
            <p:ph idx="2" type="body"/>
          </p:nvPr>
        </p:nvSpPr>
        <p:spPr>
          <a:xfrm>
            <a:off x="4648200" y="1600200"/>
            <a:ext cx="4038600" cy="4525963"/>
          </a:xfrm>
          <a:prstGeom prst="rect">
            <a:avLst/>
          </a:prstGeom>
          <a:noFill/>
          <a:ln>
            <a:noFill/>
          </a:ln>
        </p:spPr>
        <p:txBody>
          <a:bodyPr anchorCtr="0" anchor="t" bIns="45675" lIns="45675" spcFirstLastPara="1" rIns="45675" wrap="square" tIns="45675">
            <a:normAutofit/>
          </a:bodyPr>
          <a:lstStyle>
            <a:lvl1pPr indent="-431800" lvl="0" marL="457200" algn="l">
              <a:lnSpc>
                <a:spcPct val="100000"/>
              </a:lnSpc>
              <a:spcBef>
                <a:spcPts val="300"/>
              </a:spcBef>
              <a:spcAft>
                <a:spcPts val="0"/>
              </a:spcAft>
              <a:buSzPts val="3200"/>
              <a:buChar char="•"/>
              <a:defRPr/>
            </a:lvl1pPr>
            <a:lvl2pPr indent="-431800" lvl="1" marL="914400" algn="l">
              <a:lnSpc>
                <a:spcPct val="100000"/>
              </a:lnSpc>
              <a:spcBef>
                <a:spcPts val="300"/>
              </a:spcBef>
              <a:spcAft>
                <a:spcPts val="0"/>
              </a:spcAft>
              <a:buSzPts val="3200"/>
              <a:buChar char="–"/>
              <a:defRPr/>
            </a:lvl2pPr>
            <a:lvl3pPr indent="-431800" lvl="2" marL="1371600" algn="l">
              <a:lnSpc>
                <a:spcPct val="100000"/>
              </a:lnSpc>
              <a:spcBef>
                <a:spcPts val="300"/>
              </a:spcBef>
              <a:spcAft>
                <a:spcPts val="0"/>
              </a:spcAft>
              <a:buSzPts val="3200"/>
              <a:buChar char="•"/>
              <a:defRPr/>
            </a:lvl3pPr>
            <a:lvl4pPr indent="-431800" lvl="3" marL="1828800" algn="l">
              <a:lnSpc>
                <a:spcPct val="100000"/>
              </a:lnSpc>
              <a:spcBef>
                <a:spcPts val="300"/>
              </a:spcBef>
              <a:spcAft>
                <a:spcPts val="0"/>
              </a:spcAft>
              <a:buSzPts val="3200"/>
              <a:buChar char="–"/>
              <a:defRPr/>
            </a:lvl4pPr>
            <a:lvl5pPr indent="-431800" lvl="4" marL="2286000" algn="l">
              <a:lnSpc>
                <a:spcPct val="100000"/>
              </a:lnSpc>
              <a:spcBef>
                <a:spcPts val="300"/>
              </a:spcBef>
              <a:spcAft>
                <a:spcPts val="0"/>
              </a:spcAft>
              <a:buSzPts val="3200"/>
              <a:buChar char="»"/>
              <a:defRPr/>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25" name="Google Shape;25;p6"/>
          <p:cNvSpPr txBox="1"/>
          <p:nvPr>
            <p:ph idx="12" type="sldNum"/>
          </p:nvPr>
        </p:nvSpPr>
        <p:spPr>
          <a:xfrm>
            <a:off x="8428216" y="6414780"/>
            <a:ext cx="258585" cy="2482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26" name="Shape 26"/>
        <p:cNvGrpSpPr/>
        <p:nvPr/>
      </p:nvGrpSpPr>
      <p:grpSpPr>
        <a:xfrm>
          <a:off x="0" y="0"/>
          <a:ext cx="0" cy="0"/>
          <a:chOff x="0" y="0"/>
          <a:chExt cx="0" cy="0"/>
        </a:xfrm>
      </p:grpSpPr>
      <p:sp>
        <p:nvSpPr>
          <p:cNvPr id="27" name="Google Shape;27;p7"/>
          <p:cNvSpPr txBox="1"/>
          <p:nvPr>
            <p:ph type="title"/>
          </p:nvPr>
        </p:nvSpPr>
        <p:spPr>
          <a:xfrm>
            <a:off x="457200" y="274638"/>
            <a:ext cx="8229600" cy="1143001"/>
          </a:xfrm>
          <a:prstGeom prst="rect">
            <a:avLst/>
          </a:prstGeom>
          <a:noFill/>
          <a:ln>
            <a:noFill/>
          </a:ln>
        </p:spPr>
        <p:txBody>
          <a:bodyPr anchorCtr="0" anchor="ctr" bIns="45675" lIns="45675" spcFirstLastPara="1" rIns="45675" wrap="square" tIns="456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7"/>
          <p:cNvSpPr txBox="1"/>
          <p:nvPr>
            <p:ph idx="1" type="body"/>
          </p:nvPr>
        </p:nvSpPr>
        <p:spPr>
          <a:xfrm>
            <a:off x="457200" y="1535112"/>
            <a:ext cx="4040188" cy="639763"/>
          </a:xfrm>
          <a:prstGeom prst="rect">
            <a:avLst/>
          </a:prstGeom>
          <a:noFill/>
          <a:ln>
            <a:noFill/>
          </a:ln>
        </p:spPr>
        <p:txBody>
          <a:bodyPr anchorCtr="0" anchor="b" bIns="45675" lIns="45675" spcFirstLastPara="1" rIns="45675" wrap="square" tIns="45675">
            <a:normAutofit/>
          </a:bodyPr>
          <a:lstStyle>
            <a:lvl1pPr indent="-228600" lvl="0" marL="457200" algn="l">
              <a:lnSpc>
                <a:spcPct val="100000"/>
              </a:lnSpc>
              <a:spcBef>
                <a:spcPts val="400"/>
              </a:spcBef>
              <a:spcAft>
                <a:spcPts val="0"/>
              </a:spcAft>
              <a:buClr>
                <a:srgbClr val="000000"/>
              </a:buClr>
              <a:buSzPts val="2400"/>
              <a:buFont typeface="Calibri"/>
              <a:buNone/>
              <a:defRPr b="1" sz="2400"/>
            </a:lvl1pPr>
            <a:lvl2pPr indent="-228600" lvl="1" marL="914400" algn="l">
              <a:lnSpc>
                <a:spcPct val="100000"/>
              </a:lnSpc>
              <a:spcBef>
                <a:spcPts val="400"/>
              </a:spcBef>
              <a:spcAft>
                <a:spcPts val="0"/>
              </a:spcAft>
              <a:buClr>
                <a:srgbClr val="000000"/>
              </a:buClr>
              <a:buSzPts val="2400"/>
              <a:buFont typeface="Calibri"/>
              <a:buNone/>
              <a:defRPr b="1" sz="2400"/>
            </a:lvl2pPr>
            <a:lvl3pPr indent="-228600" lvl="2" marL="1371600" algn="l">
              <a:lnSpc>
                <a:spcPct val="100000"/>
              </a:lnSpc>
              <a:spcBef>
                <a:spcPts val="400"/>
              </a:spcBef>
              <a:spcAft>
                <a:spcPts val="0"/>
              </a:spcAft>
              <a:buClr>
                <a:srgbClr val="000000"/>
              </a:buClr>
              <a:buSzPts val="2400"/>
              <a:buFont typeface="Calibri"/>
              <a:buNone/>
              <a:defRPr b="1" sz="2400"/>
            </a:lvl3pPr>
            <a:lvl4pPr indent="-228600" lvl="3" marL="1828800" algn="l">
              <a:lnSpc>
                <a:spcPct val="100000"/>
              </a:lnSpc>
              <a:spcBef>
                <a:spcPts val="400"/>
              </a:spcBef>
              <a:spcAft>
                <a:spcPts val="0"/>
              </a:spcAft>
              <a:buClr>
                <a:srgbClr val="000000"/>
              </a:buClr>
              <a:buSzPts val="2400"/>
              <a:buFont typeface="Calibri"/>
              <a:buNone/>
              <a:defRPr b="1" sz="2400"/>
            </a:lvl4pPr>
            <a:lvl5pPr indent="-228600" lvl="4" marL="2286000" algn="l">
              <a:lnSpc>
                <a:spcPct val="100000"/>
              </a:lnSpc>
              <a:spcBef>
                <a:spcPts val="400"/>
              </a:spcBef>
              <a:spcAft>
                <a:spcPts val="0"/>
              </a:spcAft>
              <a:buClr>
                <a:srgbClr val="000000"/>
              </a:buClr>
              <a:buSzPts val="2400"/>
              <a:buFont typeface="Calibri"/>
              <a:buNone/>
              <a:defRPr b="1" sz="2400"/>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29" name="Google Shape;29;p7"/>
          <p:cNvSpPr txBox="1"/>
          <p:nvPr>
            <p:ph idx="2" type="body"/>
          </p:nvPr>
        </p:nvSpPr>
        <p:spPr>
          <a:xfrm>
            <a:off x="457200" y="2174875"/>
            <a:ext cx="4040188" cy="3951288"/>
          </a:xfrm>
          <a:prstGeom prst="rect">
            <a:avLst/>
          </a:prstGeom>
          <a:noFill/>
          <a:ln>
            <a:noFill/>
          </a:ln>
        </p:spPr>
        <p:txBody>
          <a:bodyPr anchorCtr="0" anchor="t" bIns="45675" lIns="45675" spcFirstLastPara="1" rIns="45675" wrap="square" tIns="45675">
            <a:normAutofit/>
          </a:bodyPr>
          <a:lstStyle>
            <a:lvl1pPr indent="-431800" lvl="0" marL="457200" algn="l">
              <a:lnSpc>
                <a:spcPct val="100000"/>
              </a:lnSpc>
              <a:spcBef>
                <a:spcPts val="300"/>
              </a:spcBef>
              <a:spcAft>
                <a:spcPts val="0"/>
              </a:spcAft>
              <a:buSzPts val="3200"/>
              <a:buChar char="•"/>
              <a:defRPr/>
            </a:lvl1pPr>
            <a:lvl2pPr indent="-431800" lvl="1" marL="914400" algn="l">
              <a:lnSpc>
                <a:spcPct val="100000"/>
              </a:lnSpc>
              <a:spcBef>
                <a:spcPts val="300"/>
              </a:spcBef>
              <a:spcAft>
                <a:spcPts val="0"/>
              </a:spcAft>
              <a:buSzPts val="3200"/>
              <a:buChar char="–"/>
              <a:defRPr/>
            </a:lvl2pPr>
            <a:lvl3pPr indent="-431800" lvl="2" marL="1371600" algn="l">
              <a:lnSpc>
                <a:spcPct val="100000"/>
              </a:lnSpc>
              <a:spcBef>
                <a:spcPts val="300"/>
              </a:spcBef>
              <a:spcAft>
                <a:spcPts val="0"/>
              </a:spcAft>
              <a:buSzPts val="3200"/>
              <a:buChar char="•"/>
              <a:defRPr/>
            </a:lvl3pPr>
            <a:lvl4pPr indent="-431800" lvl="3" marL="1828800" algn="l">
              <a:lnSpc>
                <a:spcPct val="100000"/>
              </a:lnSpc>
              <a:spcBef>
                <a:spcPts val="300"/>
              </a:spcBef>
              <a:spcAft>
                <a:spcPts val="0"/>
              </a:spcAft>
              <a:buSzPts val="3200"/>
              <a:buChar char="–"/>
              <a:defRPr/>
            </a:lvl4pPr>
            <a:lvl5pPr indent="-431800" lvl="4" marL="2286000" algn="l">
              <a:lnSpc>
                <a:spcPct val="100000"/>
              </a:lnSpc>
              <a:spcBef>
                <a:spcPts val="300"/>
              </a:spcBef>
              <a:spcAft>
                <a:spcPts val="0"/>
              </a:spcAft>
              <a:buSzPts val="3200"/>
              <a:buChar char="»"/>
              <a:defRPr/>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30" name="Google Shape;30;p7"/>
          <p:cNvSpPr txBox="1"/>
          <p:nvPr>
            <p:ph idx="3" type="body"/>
          </p:nvPr>
        </p:nvSpPr>
        <p:spPr>
          <a:xfrm>
            <a:off x="4645025" y="1535112"/>
            <a:ext cx="4041775" cy="639763"/>
          </a:xfrm>
          <a:prstGeom prst="rect">
            <a:avLst/>
          </a:prstGeom>
          <a:noFill/>
          <a:ln>
            <a:noFill/>
          </a:ln>
        </p:spPr>
        <p:txBody>
          <a:bodyPr anchorCtr="0" anchor="b" bIns="45675" lIns="45675" spcFirstLastPara="1" rIns="45675" wrap="square" tIns="45675">
            <a:normAutofit/>
          </a:bodyPr>
          <a:lstStyle>
            <a:lvl1pPr indent="-431800" lvl="0" marL="457200" algn="l">
              <a:lnSpc>
                <a:spcPct val="100000"/>
              </a:lnSpc>
              <a:spcBef>
                <a:spcPts val="300"/>
              </a:spcBef>
              <a:spcAft>
                <a:spcPts val="0"/>
              </a:spcAft>
              <a:buSzPts val="3200"/>
              <a:buChar char="•"/>
              <a:defRPr/>
            </a:lvl1pPr>
            <a:lvl2pPr indent="-431800" lvl="1" marL="914400" algn="l">
              <a:lnSpc>
                <a:spcPct val="100000"/>
              </a:lnSpc>
              <a:spcBef>
                <a:spcPts val="300"/>
              </a:spcBef>
              <a:spcAft>
                <a:spcPts val="0"/>
              </a:spcAft>
              <a:buSzPts val="3200"/>
              <a:buChar char="–"/>
              <a:defRPr/>
            </a:lvl2pPr>
            <a:lvl3pPr indent="-431800" lvl="2" marL="1371600" algn="l">
              <a:lnSpc>
                <a:spcPct val="100000"/>
              </a:lnSpc>
              <a:spcBef>
                <a:spcPts val="300"/>
              </a:spcBef>
              <a:spcAft>
                <a:spcPts val="0"/>
              </a:spcAft>
              <a:buSzPts val="3200"/>
              <a:buChar char="•"/>
              <a:defRPr/>
            </a:lvl3pPr>
            <a:lvl4pPr indent="-431800" lvl="3" marL="1828800" algn="l">
              <a:lnSpc>
                <a:spcPct val="100000"/>
              </a:lnSpc>
              <a:spcBef>
                <a:spcPts val="300"/>
              </a:spcBef>
              <a:spcAft>
                <a:spcPts val="0"/>
              </a:spcAft>
              <a:buSzPts val="3200"/>
              <a:buChar char="–"/>
              <a:defRPr/>
            </a:lvl4pPr>
            <a:lvl5pPr indent="-431800" lvl="4" marL="2286000" algn="l">
              <a:lnSpc>
                <a:spcPct val="100000"/>
              </a:lnSpc>
              <a:spcBef>
                <a:spcPts val="300"/>
              </a:spcBef>
              <a:spcAft>
                <a:spcPts val="0"/>
              </a:spcAft>
              <a:buSzPts val="3200"/>
              <a:buChar char="»"/>
              <a:defRPr/>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31" name="Google Shape;31;p7"/>
          <p:cNvSpPr txBox="1"/>
          <p:nvPr>
            <p:ph idx="4" type="body"/>
          </p:nvPr>
        </p:nvSpPr>
        <p:spPr>
          <a:xfrm>
            <a:off x="4645025" y="2174875"/>
            <a:ext cx="4041775" cy="3951288"/>
          </a:xfrm>
          <a:prstGeom prst="rect">
            <a:avLst/>
          </a:prstGeom>
          <a:noFill/>
          <a:ln>
            <a:noFill/>
          </a:ln>
        </p:spPr>
        <p:txBody>
          <a:bodyPr anchorCtr="0" anchor="t" bIns="45675" lIns="45675" spcFirstLastPara="1" rIns="45675" wrap="square" tIns="45675">
            <a:normAutofit/>
          </a:bodyPr>
          <a:lstStyle>
            <a:lvl1pPr indent="-431800" lvl="0" marL="457200" algn="l">
              <a:lnSpc>
                <a:spcPct val="100000"/>
              </a:lnSpc>
              <a:spcBef>
                <a:spcPts val="300"/>
              </a:spcBef>
              <a:spcAft>
                <a:spcPts val="0"/>
              </a:spcAft>
              <a:buSzPts val="3200"/>
              <a:buChar char="•"/>
              <a:defRPr/>
            </a:lvl1pPr>
            <a:lvl2pPr indent="-431800" lvl="1" marL="914400" algn="l">
              <a:lnSpc>
                <a:spcPct val="100000"/>
              </a:lnSpc>
              <a:spcBef>
                <a:spcPts val="300"/>
              </a:spcBef>
              <a:spcAft>
                <a:spcPts val="0"/>
              </a:spcAft>
              <a:buSzPts val="3200"/>
              <a:buChar char="–"/>
              <a:defRPr/>
            </a:lvl2pPr>
            <a:lvl3pPr indent="-431800" lvl="2" marL="1371600" algn="l">
              <a:lnSpc>
                <a:spcPct val="100000"/>
              </a:lnSpc>
              <a:spcBef>
                <a:spcPts val="300"/>
              </a:spcBef>
              <a:spcAft>
                <a:spcPts val="0"/>
              </a:spcAft>
              <a:buSzPts val="3200"/>
              <a:buChar char="•"/>
              <a:defRPr/>
            </a:lvl3pPr>
            <a:lvl4pPr indent="-431800" lvl="3" marL="1828800" algn="l">
              <a:lnSpc>
                <a:spcPct val="100000"/>
              </a:lnSpc>
              <a:spcBef>
                <a:spcPts val="300"/>
              </a:spcBef>
              <a:spcAft>
                <a:spcPts val="0"/>
              </a:spcAft>
              <a:buSzPts val="3200"/>
              <a:buChar char="–"/>
              <a:defRPr/>
            </a:lvl4pPr>
            <a:lvl5pPr indent="-431800" lvl="4" marL="2286000" algn="l">
              <a:lnSpc>
                <a:spcPct val="100000"/>
              </a:lnSpc>
              <a:spcBef>
                <a:spcPts val="300"/>
              </a:spcBef>
              <a:spcAft>
                <a:spcPts val="0"/>
              </a:spcAft>
              <a:buSzPts val="3200"/>
              <a:buChar char="»"/>
              <a:defRPr/>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32" name="Google Shape;32;p7"/>
          <p:cNvSpPr txBox="1"/>
          <p:nvPr>
            <p:ph idx="12" type="sldNum"/>
          </p:nvPr>
        </p:nvSpPr>
        <p:spPr>
          <a:xfrm>
            <a:off x="8428216" y="6414780"/>
            <a:ext cx="258585" cy="2482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33" name="Shape 33"/>
        <p:cNvGrpSpPr/>
        <p:nvPr/>
      </p:nvGrpSpPr>
      <p:grpSpPr>
        <a:xfrm>
          <a:off x="0" y="0"/>
          <a:ext cx="0" cy="0"/>
          <a:chOff x="0" y="0"/>
          <a:chExt cx="0" cy="0"/>
        </a:xfrm>
      </p:grpSpPr>
      <p:sp>
        <p:nvSpPr>
          <p:cNvPr id="34" name="Google Shape;34;p8"/>
          <p:cNvSpPr txBox="1"/>
          <p:nvPr>
            <p:ph type="title"/>
          </p:nvPr>
        </p:nvSpPr>
        <p:spPr>
          <a:xfrm>
            <a:off x="457200" y="274638"/>
            <a:ext cx="8229600" cy="1143001"/>
          </a:xfrm>
          <a:prstGeom prst="rect">
            <a:avLst/>
          </a:prstGeom>
          <a:noFill/>
          <a:ln>
            <a:noFill/>
          </a:ln>
        </p:spPr>
        <p:txBody>
          <a:bodyPr anchorCtr="0" anchor="ctr" bIns="45675" lIns="45675" spcFirstLastPara="1" rIns="45675" wrap="square" tIns="456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5" name="Google Shape;35;p8"/>
          <p:cNvSpPr txBox="1"/>
          <p:nvPr>
            <p:ph idx="12" type="sldNum"/>
          </p:nvPr>
        </p:nvSpPr>
        <p:spPr>
          <a:xfrm>
            <a:off x="8428216" y="6414780"/>
            <a:ext cx="258585" cy="2482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9"/>
          <p:cNvSpPr txBox="1"/>
          <p:nvPr>
            <p:ph idx="12" type="sldNum"/>
          </p:nvPr>
        </p:nvSpPr>
        <p:spPr>
          <a:xfrm>
            <a:off x="8428216" y="6414780"/>
            <a:ext cx="258585" cy="2482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38" name="Shape 38"/>
        <p:cNvGrpSpPr/>
        <p:nvPr/>
      </p:nvGrpSpPr>
      <p:grpSpPr>
        <a:xfrm>
          <a:off x="0" y="0"/>
          <a:ext cx="0" cy="0"/>
          <a:chOff x="0" y="0"/>
          <a:chExt cx="0" cy="0"/>
        </a:xfrm>
      </p:grpSpPr>
      <p:sp>
        <p:nvSpPr>
          <p:cNvPr id="39" name="Google Shape;39;p10"/>
          <p:cNvSpPr txBox="1"/>
          <p:nvPr>
            <p:ph type="title"/>
          </p:nvPr>
        </p:nvSpPr>
        <p:spPr>
          <a:xfrm>
            <a:off x="457200" y="273050"/>
            <a:ext cx="3008314" cy="1162050"/>
          </a:xfrm>
          <a:prstGeom prst="rect">
            <a:avLst/>
          </a:prstGeom>
          <a:noFill/>
          <a:ln>
            <a:noFill/>
          </a:ln>
        </p:spPr>
        <p:txBody>
          <a:bodyPr anchorCtr="0" anchor="b" bIns="45675" lIns="45675" spcFirstLastPara="1" rIns="45675" wrap="square" tIns="45675">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0" name="Google Shape;40;p10"/>
          <p:cNvSpPr txBox="1"/>
          <p:nvPr>
            <p:ph idx="1" type="body"/>
          </p:nvPr>
        </p:nvSpPr>
        <p:spPr>
          <a:xfrm>
            <a:off x="3575050" y="273050"/>
            <a:ext cx="5111750" cy="5853113"/>
          </a:xfrm>
          <a:prstGeom prst="rect">
            <a:avLst/>
          </a:prstGeom>
          <a:noFill/>
          <a:ln>
            <a:noFill/>
          </a:ln>
        </p:spPr>
        <p:txBody>
          <a:bodyPr anchorCtr="0" anchor="t" bIns="45675" lIns="45675" spcFirstLastPara="1" rIns="45675" wrap="square" tIns="45675">
            <a:normAutofit/>
          </a:bodyPr>
          <a:lstStyle>
            <a:lvl1pPr indent="-431800" lvl="0" marL="457200" algn="l">
              <a:lnSpc>
                <a:spcPct val="100000"/>
              </a:lnSpc>
              <a:spcBef>
                <a:spcPts val="600"/>
              </a:spcBef>
              <a:spcAft>
                <a:spcPts val="0"/>
              </a:spcAft>
              <a:buSzPts val="3200"/>
              <a:buChar char="•"/>
              <a:defRPr/>
            </a:lvl1pPr>
            <a:lvl2pPr indent="-431800" lvl="1" marL="914400" algn="l">
              <a:lnSpc>
                <a:spcPct val="100000"/>
              </a:lnSpc>
              <a:spcBef>
                <a:spcPts val="600"/>
              </a:spcBef>
              <a:spcAft>
                <a:spcPts val="0"/>
              </a:spcAft>
              <a:buSzPts val="3200"/>
              <a:buChar char="–"/>
              <a:defRPr/>
            </a:lvl2pPr>
            <a:lvl3pPr indent="-431800" lvl="2" marL="1371600" algn="l">
              <a:lnSpc>
                <a:spcPct val="100000"/>
              </a:lnSpc>
              <a:spcBef>
                <a:spcPts val="600"/>
              </a:spcBef>
              <a:spcAft>
                <a:spcPts val="0"/>
              </a:spcAft>
              <a:buSzPts val="3200"/>
              <a:buChar char="•"/>
              <a:defRPr/>
            </a:lvl3pPr>
            <a:lvl4pPr indent="-431800" lvl="3" marL="1828800" algn="l">
              <a:lnSpc>
                <a:spcPct val="100000"/>
              </a:lnSpc>
              <a:spcBef>
                <a:spcPts val="600"/>
              </a:spcBef>
              <a:spcAft>
                <a:spcPts val="0"/>
              </a:spcAft>
              <a:buSzPts val="3200"/>
              <a:buChar char="–"/>
              <a:defRPr/>
            </a:lvl4pPr>
            <a:lvl5pPr indent="-431800" lvl="4" marL="2286000" algn="l">
              <a:lnSpc>
                <a:spcPct val="100000"/>
              </a:lnSpc>
              <a:spcBef>
                <a:spcPts val="600"/>
              </a:spcBef>
              <a:spcAft>
                <a:spcPts val="0"/>
              </a:spcAft>
              <a:buSzPts val="3200"/>
              <a:buChar char="»"/>
              <a:defRPr/>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41" name="Google Shape;41;p10"/>
          <p:cNvSpPr txBox="1"/>
          <p:nvPr>
            <p:ph idx="2" type="body"/>
          </p:nvPr>
        </p:nvSpPr>
        <p:spPr>
          <a:xfrm>
            <a:off x="457199" y="1435100"/>
            <a:ext cx="3008315" cy="4691063"/>
          </a:xfrm>
          <a:prstGeom prst="rect">
            <a:avLst/>
          </a:prstGeom>
          <a:noFill/>
          <a:ln>
            <a:noFill/>
          </a:ln>
        </p:spPr>
        <p:txBody>
          <a:bodyPr anchorCtr="0" anchor="t" bIns="45675" lIns="45675" spcFirstLastPara="1" rIns="45675" wrap="square" tIns="45675">
            <a:normAutofit/>
          </a:bodyPr>
          <a:lstStyle>
            <a:lvl1pPr indent="-431800" lvl="0" marL="457200" algn="l">
              <a:lnSpc>
                <a:spcPct val="100000"/>
              </a:lnSpc>
              <a:spcBef>
                <a:spcPts val="300"/>
              </a:spcBef>
              <a:spcAft>
                <a:spcPts val="0"/>
              </a:spcAft>
              <a:buSzPts val="3200"/>
              <a:buChar char="•"/>
              <a:defRPr/>
            </a:lvl1pPr>
            <a:lvl2pPr indent="-431800" lvl="1" marL="914400" algn="l">
              <a:lnSpc>
                <a:spcPct val="100000"/>
              </a:lnSpc>
              <a:spcBef>
                <a:spcPts val="300"/>
              </a:spcBef>
              <a:spcAft>
                <a:spcPts val="0"/>
              </a:spcAft>
              <a:buSzPts val="3200"/>
              <a:buChar char="–"/>
              <a:defRPr/>
            </a:lvl2pPr>
            <a:lvl3pPr indent="-431800" lvl="2" marL="1371600" algn="l">
              <a:lnSpc>
                <a:spcPct val="100000"/>
              </a:lnSpc>
              <a:spcBef>
                <a:spcPts val="300"/>
              </a:spcBef>
              <a:spcAft>
                <a:spcPts val="0"/>
              </a:spcAft>
              <a:buSzPts val="3200"/>
              <a:buChar char="•"/>
              <a:defRPr/>
            </a:lvl3pPr>
            <a:lvl4pPr indent="-431800" lvl="3" marL="1828800" algn="l">
              <a:lnSpc>
                <a:spcPct val="100000"/>
              </a:lnSpc>
              <a:spcBef>
                <a:spcPts val="300"/>
              </a:spcBef>
              <a:spcAft>
                <a:spcPts val="0"/>
              </a:spcAft>
              <a:buSzPts val="3200"/>
              <a:buChar char="–"/>
              <a:defRPr/>
            </a:lvl4pPr>
            <a:lvl5pPr indent="-431800" lvl="4" marL="2286000" algn="l">
              <a:lnSpc>
                <a:spcPct val="100000"/>
              </a:lnSpc>
              <a:spcBef>
                <a:spcPts val="300"/>
              </a:spcBef>
              <a:spcAft>
                <a:spcPts val="0"/>
              </a:spcAft>
              <a:buSzPts val="3200"/>
              <a:buChar char="»"/>
              <a:defRPr/>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42" name="Google Shape;42;p10"/>
          <p:cNvSpPr txBox="1"/>
          <p:nvPr>
            <p:ph idx="12" type="sldNum"/>
          </p:nvPr>
        </p:nvSpPr>
        <p:spPr>
          <a:xfrm>
            <a:off x="8428216" y="6414780"/>
            <a:ext cx="258585" cy="2482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43" name="Shape 43"/>
        <p:cNvGrpSpPr/>
        <p:nvPr/>
      </p:nvGrpSpPr>
      <p:grpSpPr>
        <a:xfrm>
          <a:off x="0" y="0"/>
          <a:ext cx="0" cy="0"/>
          <a:chOff x="0" y="0"/>
          <a:chExt cx="0" cy="0"/>
        </a:xfrm>
      </p:grpSpPr>
      <p:sp>
        <p:nvSpPr>
          <p:cNvPr id="44" name="Google Shape;44;p11"/>
          <p:cNvSpPr txBox="1"/>
          <p:nvPr>
            <p:ph type="title"/>
          </p:nvPr>
        </p:nvSpPr>
        <p:spPr>
          <a:xfrm>
            <a:off x="1792288" y="4800600"/>
            <a:ext cx="5486401" cy="566738"/>
          </a:xfrm>
          <a:prstGeom prst="rect">
            <a:avLst/>
          </a:prstGeom>
          <a:noFill/>
          <a:ln>
            <a:noFill/>
          </a:ln>
        </p:spPr>
        <p:txBody>
          <a:bodyPr anchorCtr="0" anchor="b" bIns="45675" lIns="45675" spcFirstLastPara="1" rIns="45675" wrap="square" tIns="45675">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5" name="Google Shape;45;p11"/>
          <p:cNvSpPr/>
          <p:nvPr>
            <p:ph idx="2" type="pic"/>
          </p:nvPr>
        </p:nvSpPr>
        <p:spPr>
          <a:xfrm>
            <a:off x="1792288" y="612775"/>
            <a:ext cx="5486401" cy="4114800"/>
          </a:xfrm>
          <a:prstGeom prst="rect">
            <a:avLst/>
          </a:prstGeom>
          <a:noFill/>
          <a:ln>
            <a:noFill/>
          </a:ln>
        </p:spPr>
      </p:sp>
      <p:sp>
        <p:nvSpPr>
          <p:cNvPr id="46" name="Google Shape;46;p11"/>
          <p:cNvSpPr txBox="1"/>
          <p:nvPr>
            <p:ph idx="1" type="body"/>
          </p:nvPr>
        </p:nvSpPr>
        <p:spPr>
          <a:xfrm>
            <a:off x="1792288" y="5367337"/>
            <a:ext cx="5486401" cy="80486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200"/>
              </a:spcBef>
              <a:spcAft>
                <a:spcPts val="0"/>
              </a:spcAft>
              <a:buClr>
                <a:srgbClr val="000000"/>
              </a:buClr>
              <a:buSzPts val="1400"/>
              <a:buFont typeface="Calibri"/>
              <a:buNone/>
              <a:defRPr sz="1400"/>
            </a:lvl1pPr>
            <a:lvl2pPr indent="-228600" lvl="1" marL="914400" algn="l">
              <a:lnSpc>
                <a:spcPct val="100000"/>
              </a:lnSpc>
              <a:spcBef>
                <a:spcPts val="200"/>
              </a:spcBef>
              <a:spcAft>
                <a:spcPts val="0"/>
              </a:spcAft>
              <a:buClr>
                <a:srgbClr val="000000"/>
              </a:buClr>
              <a:buSzPts val="1400"/>
              <a:buFont typeface="Calibri"/>
              <a:buNone/>
              <a:defRPr sz="1400"/>
            </a:lvl2pPr>
            <a:lvl3pPr indent="-228600" lvl="2" marL="1371600" algn="l">
              <a:lnSpc>
                <a:spcPct val="100000"/>
              </a:lnSpc>
              <a:spcBef>
                <a:spcPts val="200"/>
              </a:spcBef>
              <a:spcAft>
                <a:spcPts val="0"/>
              </a:spcAft>
              <a:buClr>
                <a:srgbClr val="000000"/>
              </a:buClr>
              <a:buSzPts val="1400"/>
              <a:buFont typeface="Calibri"/>
              <a:buNone/>
              <a:defRPr sz="1400"/>
            </a:lvl3pPr>
            <a:lvl4pPr indent="-228600" lvl="3" marL="1828800" algn="l">
              <a:lnSpc>
                <a:spcPct val="100000"/>
              </a:lnSpc>
              <a:spcBef>
                <a:spcPts val="200"/>
              </a:spcBef>
              <a:spcAft>
                <a:spcPts val="0"/>
              </a:spcAft>
              <a:buClr>
                <a:srgbClr val="000000"/>
              </a:buClr>
              <a:buSzPts val="1400"/>
              <a:buFont typeface="Calibri"/>
              <a:buNone/>
              <a:defRPr sz="1400"/>
            </a:lvl4pPr>
            <a:lvl5pPr indent="-228600" lvl="4" marL="2286000" algn="l">
              <a:lnSpc>
                <a:spcPct val="100000"/>
              </a:lnSpc>
              <a:spcBef>
                <a:spcPts val="200"/>
              </a:spcBef>
              <a:spcAft>
                <a:spcPts val="0"/>
              </a:spcAft>
              <a:buClr>
                <a:srgbClr val="000000"/>
              </a:buClr>
              <a:buSzPts val="1400"/>
              <a:buFont typeface="Calibri"/>
              <a:buNone/>
              <a:defRPr sz="1400"/>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47" name="Google Shape;47;p11"/>
          <p:cNvSpPr txBox="1"/>
          <p:nvPr>
            <p:ph idx="12" type="sldNum"/>
          </p:nvPr>
        </p:nvSpPr>
        <p:spPr>
          <a:xfrm>
            <a:off x="8428216" y="6414780"/>
            <a:ext cx="258585" cy="2482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457200" y="274638"/>
            <a:ext cx="8229600" cy="1143001"/>
          </a:xfrm>
          <a:prstGeom prst="rect">
            <a:avLst/>
          </a:prstGeom>
          <a:noFill/>
          <a:ln>
            <a:noFill/>
          </a:ln>
        </p:spPr>
        <p:txBody>
          <a:bodyPr anchorCtr="0" anchor="ctr" bIns="45675" lIns="45675" spcFirstLastPara="1" rIns="45675" wrap="square" tIns="45675">
            <a:normAutofit/>
          </a:bodyPr>
          <a:lstStyle>
            <a:lvl1pPr lvl="0"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2"/>
          <p:cNvSpPr txBox="1"/>
          <p:nvPr>
            <p:ph idx="1" type="body"/>
          </p:nvPr>
        </p:nvSpPr>
        <p:spPr>
          <a:xfrm>
            <a:off x="457200" y="1600200"/>
            <a:ext cx="8229600" cy="4525963"/>
          </a:xfrm>
          <a:prstGeom prst="rect">
            <a:avLst/>
          </a:prstGeom>
          <a:noFill/>
          <a:ln>
            <a:noFill/>
          </a:ln>
        </p:spPr>
        <p:txBody>
          <a:bodyPr anchorCtr="0" anchor="t" bIns="45675" lIns="45675" spcFirstLastPara="1" rIns="45675" wrap="square" tIns="45675">
            <a:normAutofit/>
          </a:bodyPr>
          <a:lstStyle>
            <a:lvl1pPr indent="-431800" lvl="0" marL="457200" marR="0" rtl="0" algn="l">
              <a:lnSpc>
                <a:spcPct val="100000"/>
              </a:lnSpc>
              <a:spcBef>
                <a:spcPts val="3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31800" lvl="1" marL="914400" marR="0" rtl="0" algn="l">
              <a:lnSpc>
                <a:spcPct val="100000"/>
              </a:lnSpc>
              <a:spcBef>
                <a:spcPts val="3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2pPr>
            <a:lvl3pPr indent="-431800" lvl="2" marL="1371600" marR="0" rtl="0" algn="l">
              <a:lnSpc>
                <a:spcPct val="100000"/>
              </a:lnSpc>
              <a:spcBef>
                <a:spcPts val="3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3pPr>
            <a:lvl4pPr indent="-431800" lvl="3" marL="1828800" marR="0" rtl="0" algn="l">
              <a:lnSpc>
                <a:spcPct val="100000"/>
              </a:lnSpc>
              <a:spcBef>
                <a:spcPts val="3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4pPr>
            <a:lvl5pPr indent="-431800" lvl="4" marL="2286000" marR="0" rtl="0" algn="l">
              <a:lnSpc>
                <a:spcPct val="100000"/>
              </a:lnSpc>
              <a:spcBef>
                <a:spcPts val="3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5pPr>
            <a:lvl6pPr indent="-431800" lvl="5" marL="2743200" marR="0" rtl="0" algn="l">
              <a:lnSpc>
                <a:spcPct val="100000"/>
              </a:lnSpc>
              <a:spcBef>
                <a:spcPts val="3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6pPr>
            <a:lvl7pPr indent="-431800" lvl="6" marL="3200400" marR="0" rtl="0" algn="l">
              <a:lnSpc>
                <a:spcPct val="100000"/>
              </a:lnSpc>
              <a:spcBef>
                <a:spcPts val="3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7pPr>
            <a:lvl8pPr indent="-431800" lvl="7" marL="3657600" marR="0" rtl="0" algn="l">
              <a:lnSpc>
                <a:spcPct val="100000"/>
              </a:lnSpc>
              <a:spcBef>
                <a:spcPts val="3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8pPr>
            <a:lvl9pPr indent="-431800" lvl="8" marL="4114800" marR="0" rtl="0" algn="l">
              <a:lnSpc>
                <a:spcPct val="100000"/>
              </a:lnSpc>
              <a:spcBef>
                <a:spcPts val="3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9pPr>
          </a:lstStyle>
          <a:p/>
        </p:txBody>
      </p:sp>
      <p:sp>
        <p:nvSpPr>
          <p:cNvPr id="8" name="Google Shape;8;p2"/>
          <p:cNvSpPr txBox="1"/>
          <p:nvPr>
            <p:ph idx="12" type="sldNum"/>
          </p:nvPr>
        </p:nvSpPr>
        <p:spPr>
          <a:xfrm>
            <a:off x="8428216" y="6414780"/>
            <a:ext cx="258585" cy="248265"/>
          </a:xfrm>
          <a:prstGeom prst="rect">
            <a:avLst/>
          </a:prstGeom>
          <a:noFill/>
          <a:ln>
            <a:noFill/>
          </a:ln>
        </p:spPr>
        <p:txBody>
          <a:bodyPr anchorCtr="0" anchor="ctr" bIns="45675" lIns="45675" spcFirstLastPara="1" rIns="45675" wrap="square" tIns="45675">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8.png"/><Relationship Id="rId13" Type="http://schemas.openxmlformats.org/officeDocument/2006/relationships/image" Target="../media/image10.jp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9.png"/><Relationship Id="rId15" Type="http://schemas.openxmlformats.org/officeDocument/2006/relationships/image" Target="../media/image7.png"/><Relationship Id="rId14" Type="http://schemas.openxmlformats.org/officeDocument/2006/relationships/image" Target="../media/image12.png"/><Relationship Id="rId17" Type="http://schemas.openxmlformats.org/officeDocument/2006/relationships/image" Target="../media/image14.png"/><Relationship Id="rId16" Type="http://schemas.openxmlformats.org/officeDocument/2006/relationships/hyperlink" Target="https://drive.google.com/file/d/1f2jW7l4KChkUpc5SUWlGDmKXaZU8oO3l/view?usp=drive_link" TargetMode="External"/><Relationship Id="rId5" Type="http://schemas.openxmlformats.org/officeDocument/2006/relationships/image" Target="../media/image5.png"/><Relationship Id="rId6" Type="http://schemas.openxmlformats.org/officeDocument/2006/relationships/image" Target="../media/image3.jpg"/><Relationship Id="rId7" Type="http://schemas.openxmlformats.org/officeDocument/2006/relationships/image" Target="../media/image4.jp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nvSpPr>
        <p:spPr>
          <a:xfrm>
            <a:off x="180425" y="1769363"/>
            <a:ext cx="4761600" cy="4248300"/>
          </a:xfrm>
          <a:prstGeom prst="rect">
            <a:avLst/>
          </a:prstGeom>
          <a:noFill/>
          <a:ln>
            <a:noFill/>
          </a:ln>
        </p:spPr>
        <p:txBody>
          <a:bodyPr anchorCtr="0" anchor="t" bIns="45675" lIns="45675" spcFirstLastPara="1" rIns="45675" wrap="square" tIns="45675">
            <a:spAutoFit/>
          </a:bodyPr>
          <a:lstStyle/>
          <a:p>
            <a:pPr indent="-3175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Our project aims to develop a genetically modified bacteria-based pesticide that is safe for cotton crops. By utilizing peppermint, known to deter boll weevils, we plan to engineer E. coli to produce menthyl acetate. This approach hopes to provide an environmentally friendly solution to repel pests.</a:t>
            </a:r>
            <a:endParaRPr/>
          </a:p>
          <a:p>
            <a:pPr indent="-3175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The molecular science techniques we plan to use are genetic engineering for the manipulation of bacterial DNA, transformation to introduce the modified DNA into E. Coli with a restriction digestion to cut and ligate the new protein that will result in the menthyl acetate. </a:t>
            </a:r>
            <a:endParaRPr/>
          </a:p>
        </p:txBody>
      </p:sp>
      <p:sp>
        <p:nvSpPr>
          <p:cNvPr id="61" name="Google Shape;61;p1"/>
          <p:cNvSpPr txBox="1"/>
          <p:nvPr/>
        </p:nvSpPr>
        <p:spPr>
          <a:xfrm>
            <a:off x="593500" y="84100"/>
            <a:ext cx="8082000" cy="15393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Protecting Protecting a Midsouth Staple: Using Genetically Modified Bacteria as a Pesticide to Protect Cotton</a:t>
            </a:r>
            <a:endParaRPr/>
          </a:p>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S</a:t>
            </a:r>
            <a:r>
              <a:rPr lang="en-US" sz="1300"/>
              <a:t>.</a:t>
            </a:r>
            <a:r>
              <a:rPr b="0" i="0" lang="en-US" sz="1300" u="none" cap="none" strike="noStrike">
                <a:solidFill>
                  <a:srgbClr val="000000"/>
                </a:solidFill>
                <a:latin typeface="Arial"/>
                <a:ea typeface="Arial"/>
                <a:cs typeface="Arial"/>
                <a:sym typeface="Arial"/>
              </a:rPr>
              <a:t> Arbelaez, F</a:t>
            </a:r>
            <a:r>
              <a:rPr lang="en-US" sz="1300"/>
              <a:t>. </a:t>
            </a:r>
            <a:r>
              <a:rPr b="0" i="0" lang="en-US" sz="1300" u="none" cap="none" strike="noStrike">
                <a:solidFill>
                  <a:srgbClr val="000000"/>
                </a:solidFill>
                <a:latin typeface="Arial"/>
                <a:ea typeface="Arial"/>
                <a:cs typeface="Arial"/>
                <a:sym typeface="Arial"/>
              </a:rPr>
              <a:t>Donati, A</a:t>
            </a:r>
            <a:r>
              <a:rPr lang="en-US" sz="1300"/>
              <a:t>. </a:t>
            </a:r>
            <a:r>
              <a:rPr b="0" i="0" lang="en-US" sz="1300" u="none" cap="none" strike="noStrike">
                <a:solidFill>
                  <a:srgbClr val="000000"/>
                </a:solidFill>
                <a:latin typeface="Arial"/>
                <a:ea typeface="Arial"/>
                <a:cs typeface="Arial"/>
                <a:sym typeface="Arial"/>
              </a:rPr>
              <a:t>Gray, R</a:t>
            </a:r>
            <a:r>
              <a:rPr lang="en-US" sz="1300"/>
              <a:t>.</a:t>
            </a:r>
            <a:r>
              <a:rPr b="0" i="0" lang="en-US" sz="1300" u="none" cap="none" strike="noStrike">
                <a:solidFill>
                  <a:srgbClr val="000000"/>
                </a:solidFill>
                <a:latin typeface="Arial"/>
                <a:ea typeface="Arial"/>
                <a:cs typeface="Arial"/>
                <a:sym typeface="Arial"/>
              </a:rPr>
              <a:t> Heeter, </a:t>
            </a:r>
            <a:r>
              <a:rPr lang="en-US" sz="1300"/>
              <a:t>Z.</a:t>
            </a:r>
            <a:r>
              <a:rPr b="0" i="0" lang="en-US" sz="1300" u="none" cap="none" strike="noStrike">
                <a:solidFill>
                  <a:srgbClr val="000000"/>
                </a:solidFill>
                <a:latin typeface="Arial"/>
                <a:ea typeface="Arial"/>
                <a:cs typeface="Arial"/>
                <a:sym typeface="Arial"/>
              </a:rPr>
              <a:t> Ingram, </a:t>
            </a:r>
            <a:r>
              <a:rPr lang="en-US" sz="1300"/>
              <a:t>L. </a:t>
            </a:r>
            <a:r>
              <a:rPr b="0" i="0" lang="en-US" sz="1300" u="none" cap="none" strike="noStrike">
                <a:solidFill>
                  <a:srgbClr val="000000"/>
                </a:solidFill>
                <a:latin typeface="Arial"/>
                <a:ea typeface="Arial"/>
                <a:cs typeface="Arial"/>
                <a:sym typeface="Arial"/>
              </a:rPr>
              <a:t>Little, M</a:t>
            </a:r>
            <a:r>
              <a:rPr lang="en-US" sz="1300"/>
              <a:t>.</a:t>
            </a:r>
            <a:r>
              <a:rPr b="0" i="0" lang="en-US" sz="1300" u="none" cap="none" strike="noStrike">
                <a:solidFill>
                  <a:srgbClr val="000000"/>
                </a:solidFill>
                <a:latin typeface="Arial"/>
                <a:ea typeface="Arial"/>
                <a:cs typeface="Arial"/>
                <a:sym typeface="Arial"/>
              </a:rPr>
              <a:t> Owens, M Pfeiffer, S</a:t>
            </a:r>
            <a:r>
              <a:rPr lang="en-US" sz="1300"/>
              <a:t>. </a:t>
            </a:r>
            <a:r>
              <a:rPr b="0" i="0" lang="en-US" sz="1300" u="none" cap="none" strike="noStrike">
                <a:solidFill>
                  <a:srgbClr val="000000"/>
                </a:solidFill>
                <a:latin typeface="Arial"/>
                <a:ea typeface="Arial"/>
                <a:cs typeface="Arial"/>
                <a:sym typeface="Arial"/>
              </a:rPr>
              <a:t>Sailors, J</a:t>
            </a:r>
            <a:r>
              <a:rPr lang="en-US" sz="1300"/>
              <a:t>.</a:t>
            </a:r>
            <a:r>
              <a:rPr b="0" i="0" lang="en-US" sz="1300" u="none" cap="none" strike="noStrike">
                <a:solidFill>
                  <a:srgbClr val="000000"/>
                </a:solidFill>
                <a:latin typeface="Arial"/>
                <a:ea typeface="Arial"/>
                <a:cs typeface="Arial"/>
                <a:sym typeface="Arial"/>
              </a:rPr>
              <a:t>Treadwell, </a:t>
            </a:r>
            <a:r>
              <a:rPr lang="en-US" sz="1300"/>
              <a:t>T. </a:t>
            </a:r>
            <a:r>
              <a:rPr b="0" i="0" lang="en-US" sz="1300" u="none" cap="none" strike="noStrike">
                <a:solidFill>
                  <a:srgbClr val="000000"/>
                </a:solidFill>
                <a:latin typeface="Arial"/>
                <a:ea typeface="Arial"/>
                <a:cs typeface="Arial"/>
                <a:sym typeface="Arial"/>
              </a:rPr>
              <a:t>Vego, Mentors: N</a:t>
            </a:r>
            <a:r>
              <a:rPr lang="en-US" sz="1300"/>
              <a:t>.</a:t>
            </a:r>
            <a:r>
              <a:rPr b="0" i="0" lang="en-US" sz="1300" u="none" cap="none" strike="noStrike">
                <a:solidFill>
                  <a:srgbClr val="000000"/>
                </a:solidFill>
                <a:latin typeface="Arial"/>
                <a:ea typeface="Arial"/>
                <a:cs typeface="Arial"/>
                <a:sym typeface="Arial"/>
              </a:rPr>
              <a:t> Wallac</a:t>
            </a:r>
            <a:r>
              <a:rPr lang="en-US" sz="1300"/>
              <a:t>e</a:t>
            </a:r>
            <a:r>
              <a:rPr b="0" i="0" lang="en-US" sz="1300" u="none" cap="none" strike="noStrike">
                <a:solidFill>
                  <a:srgbClr val="000000"/>
                </a:solidFill>
                <a:latin typeface="Arial"/>
                <a:ea typeface="Arial"/>
                <a:cs typeface="Arial"/>
                <a:sym typeface="Arial"/>
              </a:rPr>
              <a:t>, J</a:t>
            </a:r>
            <a:r>
              <a:rPr lang="en-US" sz="1300"/>
              <a:t>. </a:t>
            </a:r>
            <a:r>
              <a:rPr b="0" i="0" lang="en-US" sz="1300" u="none" cap="none" strike="noStrike">
                <a:solidFill>
                  <a:srgbClr val="000000"/>
                </a:solidFill>
                <a:latin typeface="Arial"/>
                <a:ea typeface="Arial"/>
                <a:cs typeface="Arial"/>
                <a:sym typeface="Arial"/>
              </a:rPr>
              <a:t>Weaver</a:t>
            </a:r>
            <a:endParaRPr/>
          </a:p>
          <a:p>
            <a:pPr indent="0" lvl="0" marL="0" marR="0" rtl="0" algn="ctr">
              <a:lnSpc>
                <a:spcPct val="100000"/>
              </a:lnSpc>
              <a:spcBef>
                <a:spcPts val="0"/>
              </a:spcBef>
              <a:spcAft>
                <a:spcPts val="0"/>
              </a:spcAft>
              <a:buClr>
                <a:srgbClr val="000000"/>
              </a:buClr>
              <a:buSzPts val="1300"/>
              <a:buFont typeface="Arial"/>
              <a:buNone/>
            </a:pPr>
            <a:r>
              <a:rPr lang="en-US" sz="1300"/>
              <a:t>Crosstown High, Memphis, Tennessee, USA</a:t>
            </a:r>
            <a:endParaRPr sz="1300"/>
          </a:p>
          <a:p>
            <a:pPr indent="0" lvl="0" marL="0" marR="0" rtl="0" algn="ctr">
              <a:lnSpc>
                <a:spcPct val="100000"/>
              </a:lnSpc>
              <a:spcBef>
                <a:spcPts val="0"/>
              </a:spcBef>
              <a:spcAft>
                <a:spcPts val="0"/>
              </a:spcAft>
              <a:buClr>
                <a:srgbClr val="000000"/>
              </a:buClr>
              <a:buSzPts val="1300"/>
              <a:buFont typeface="Arial"/>
              <a:buNone/>
            </a:pPr>
            <a:r>
              <a:t/>
            </a:r>
            <a:endParaRPr sz="1300"/>
          </a:p>
        </p:txBody>
      </p:sp>
      <p:pic>
        <p:nvPicPr>
          <p:cNvPr descr="Google Shape;93;g1efd1bf967a_0_0" id="62" name="Google Shape;62;p1"/>
          <p:cNvPicPr preferRelativeResize="0"/>
          <p:nvPr/>
        </p:nvPicPr>
        <p:blipFill rotWithShape="1">
          <a:blip r:embed="rId3">
            <a:alphaModFix/>
          </a:blip>
          <a:srcRect b="0" l="0" r="0" t="0"/>
          <a:stretch/>
        </p:blipFill>
        <p:spPr>
          <a:xfrm>
            <a:off x="188199" y="853700"/>
            <a:ext cx="1966800" cy="679938"/>
          </a:xfrm>
          <a:prstGeom prst="rect">
            <a:avLst/>
          </a:prstGeom>
          <a:noFill/>
          <a:ln>
            <a:noFill/>
          </a:ln>
        </p:spPr>
      </p:pic>
      <p:pic>
        <p:nvPicPr>
          <p:cNvPr descr="Google Shape;94;g1efd1bf967a_0_0" id="63" name="Google Shape;63;p1"/>
          <p:cNvPicPr preferRelativeResize="0"/>
          <p:nvPr/>
        </p:nvPicPr>
        <p:blipFill rotWithShape="1">
          <a:blip r:embed="rId4">
            <a:alphaModFix/>
          </a:blip>
          <a:srcRect b="0" l="0" r="0" t="12349"/>
          <a:stretch/>
        </p:blipFill>
        <p:spPr>
          <a:xfrm>
            <a:off x="3496912" y="6325625"/>
            <a:ext cx="1376676" cy="381061"/>
          </a:xfrm>
          <a:prstGeom prst="rect">
            <a:avLst/>
          </a:prstGeom>
          <a:noFill/>
          <a:ln>
            <a:noFill/>
          </a:ln>
        </p:spPr>
      </p:pic>
      <p:pic>
        <p:nvPicPr>
          <p:cNvPr descr="Google Shape;96;g1efd1bf967a_0_0" id="64" name="Google Shape;64;p1"/>
          <p:cNvPicPr preferRelativeResize="0"/>
          <p:nvPr/>
        </p:nvPicPr>
        <p:blipFill rotWithShape="1">
          <a:blip r:embed="rId5">
            <a:alphaModFix/>
          </a:blip>
          <a:srcRect b="20019" l="76027" r="4298" t="0"/>
          <a:stretch/>
        </p:blipFill>
        <p:spPr>
          <a:xfrm>
            <a:off x="234850" y="6196988"/>
            <a:ext cx="1307685" cy="505476"/>
          </a:xfrm>
          <a:prstGeom prst="rect">
            <a:avLst/>
          </a:prstGeom>
          <a:noFill/>
          <a:ln>
            <a:noFill/>
          </a:ln>
        </p:spPr>
      </p:pic>
      <p:pic>
        <p:nvPicPr>
          <p:cNvPr descr="Google Shape;97;g1efd1bf967a_0_0" id="65" name="Google Shape;65;p1"/>
          <p:cNvPicPr preferRelativeResize="0"/>
          <p:nvPr/>
        </p:nvPicPr>
        <p:blipFill rotWithShape="1">
          <a:blip r:embed="rId6">
            <a:alphaModFix/>
          </a:blip>
          <a:srcRect b="0" l="9561" r="11287" t="0"/>
          <a:stretch/>
        </p:blipFill>
        <p:spPr>
          <a:xfrm>
            <a:off x="2307400" y="6087460"/>
            <a:ext cx="1139401" cy="754191"/>
          </a:xfrm>
          <a:prstGeom prst="rect">
            <a:avLst/>
          </a:prstGeom>
          <a:noFill/>
          <a:ln>
            <a:noFill/>
          </a:ln>
        </p:spPr>
      </p:pic>
      <p:pic>
        <p:nvPicPr>
          <p:cNvPr descr="Google Shape;98;g1efd1bf967a_0_0" id="66" name="Google Shape;66;p1"/>
          <p:cNvPicPr preferRelativeResize="0"/>
          <p:nvPr/>
        </p:nvPicPr>
        <p:blipFill rotWithShape="1">
          <a:blip r:embed="rId7">
            <a:alphaModFix/>
          </a:blip>
          <a:srcRect b="0" l="0" r="0" t="0"/>
          <a:stretch/>
        </p:blipFill>
        <p:spPr>
          <a:xfrm>
            <a:off x="5038452" y="6211827"/>
            <a:ext cx="839078" cy="505476"/>
          </a:xfrm>
          <a:prstGeom prst="rect">
            <a:avLst/>
          </a:prstGeom>
          <a:noFill/>
          <a:ln>
            <a:noFill/>
          </a:ln>
        </p:spPr>
      </p:pic>
      <p:pic>
        <p:nvPicPr>
          <p:cNvPr descr="Google Shape;99;g1efd1bf967a_0_0" id="67" name="Google Shape;67;p1"/>
          <p:cNvPicPr preferRelativeResize="0"/>
          <p:nvPr/>
        </p:nvPicPr>
        <p:blipFill rotWithShape="1">
          <a:blip r:embed="rId8">
            <a:alphaModFix/>
          </a:blip>
          <a:srcRect b="0" l="0" r="0" t="0"/>
          <a:stretch/>
        </p:blipFill>
        <p:spPr>
          <a:xfrm>
            <a:off x="6103149" y="6168761"/>
            <a:ext cx="1184740" cy="472201"/>
          </a:xfrm>
          <a:prstGeom prst="rect">
            <a:avLst/>
          </a:prstGeom>
          <a:noFill/>
          <a:ln>
            <a:noFill/>
          </a:ln>
        </p:spPr>
      </p:pic>
      <p:pic>
        <p:nvPicPr>
          <p:cNvPr descr="Google Shape;100;g1efd1bf967a_0_0" id="68" name="Google Shape;68;p1"/>
          <p:cNvPicPr preferRelativeResize="0"/>
          <p:nvPr/>
        </p:nvPicPr>
        <p:blipFill rotWithShape="1">
          <a:blip r:embed="rId9">
            <a:alphaModFix/>
          </a:blip>
          <a:srcRect b="0" l="0" r="0" t="0"/>
          <a:stretch/>
        </p:blipFill>
        <p:spPr>
          <a:xfrm>
            <a:off x="1643975" y="6168749"/>
            <a:ext cx="561976" cy="561976"/>
          </a:xfrm>
          <a:prstGeom prst="rect">
            <a:avLst/>
          </a:prstGeom>
          <a:noFill/>
          <a:ln>
            <a:noFill/>
          </a:ln>
        </p:spPr>
      </p:pic>
      <p:pic>
        <p:nvPicPr>
          <p:cNvPr descr="Picture 2" id="69" name="Google Shape;69;p1"/>
          <p:cNvPicPr preferRelativeResize="0"/>
          <p:nvPr/>
        </p:nvPicPr>
        <p:blipFill rotWithShape="1">
          <a:blip r:embed="rId10">
            <a:alphaModFix/>
          </a:blip>
          <a:srcRect b="0" l="0" r="0" t="0"/>
          <a:stretch/>
        </p:blipFill>
        <p:spPr>
          <a:xfrm>
            <a:off x="7287889" y="6180585"/>
            <a:ext cx="1308570" cy="567943"/>
          </a:xfrm>
          <a:prstGeom prst="rect">
            <a:avLst/>
          </a:prstGeom>
          <a:noFill/>
          <a:ln>
            <a:noFill/>
          </a:ln>
        </p:spPr>
      </p:pic>
      <p:pic>
        <p:nvPicPr>
          <p:cNvPr descr="NQ5KgLVksGJQlt0j7hEXrFJ87Qhq_GKOULaYzyqQNd_yBX2Wh0fNgbaV_SozlqAiJhtxx0yOIhipqMJX4gJ4jBg-KwJyNHhe_55tr_KEnQbpQPPRQ8fNEg3DbBgtoGvoM7B810xCAaHfY2o=nw.png" id="70" name="Google Shape;70;p1"/>
          <p:cNvPicPr preferRelativeResize="0"/>
          <p:nvPr/>
        </p:nvPicPr>
        <p:blipFill rotWithShape="1">
          <a:blip r:embed="rId11">
            <a:alphaModFix/>
          </a:blip>
          <a:srcRect b="0" l="0" r="0" t="0"/>
          <a:stretch/>
        </p:blipFill>
        <p:spPr>
          <a:xfrm>
            <a:off x="6787361" y="4494097"/>
            <a:ext cx="2309626" cy="1428534"/>
          </a:xfrm>
          <a:prstGeom prst="rect">
            <a:avLst/>
          </a:prstGeom>
          <a:noFill/>
          <a:ln>
            <a:noFill/>
          </a:ln>
        </p:spPr>
      </p:pic>
      <p:pic>
        <p:nvPicPr>
          <p:cNvPr descr="BRBA7i2GgOnfUQXX-1AtKWumGlkO1l9v4C7xCUBw10CvAYB_z8Hfz9bWlm1yhCyx22ZigTXALJNw8VDquapMaNdKZdGO3TUb1uMdXaiFHE7rS189Y-2UvThA4ycZu7hRlKYkAEKJLECV_AQ=nw.png" id="71" name="Google Shape;71;p1"/>
          <p:cNvPicPr preferRelativeResize="0"/>
          <p:nvPr/>
        </p:nvPicPr>
        <p:blipFill rotWithShape="1">
          <a:blip r:embed="rId12">
            <a:alphaModFix/>
          </a:blip>
          <a:srcRect b="0" l="0" r="0" t="0"/>
          <a:stretch/>
        </p:blipFill>
        <p:spPr>
          <a:xfrm>
            <a:off x="5106273" y="4377956"/>
            <a:ext cx="1307704" cy="994077"/>
          </a:xfrm>
          <a:prstGeom prst="rect">
            <a:avLst/>
          </a:prstGeom>
          <a:noFill/>
          <a:ln>
            <a:noFill/>
          </a:ln>
        </p:spPr>
      </p:pic>
      <p:pic>
        <p:nvPicPr>
          <p:cNvPr descr="7C4dLN5ccVCYXzv74ELr6DpFWNOw-cL9tyXb9kwse9TN-MuFYthAyZOE0cPNTjhnmd5t2T_qCDCoUYxgvEVDaFeiI41abbMnLSJ8g_kxYt-RIBCVoTFcYfttZ6ZQD3DEwEFVbg-Gr0bmgjA=nw.jpg" id="72" name="Google Shape;72;p1"/>
          <p:cNvPicPr preferRelativeResize="0"/>
          <p:nvPr/>
        </p:nvPicPr>
        <p:blipFill rotWithShape="1">
          <a:blip r:embed="rId13">
            <a:alphaModFix/>
          </a:blip>
          <a:srcRect b="0" l="0" r="0" t="0"/>
          <a:stretch/>
        </p:blipFill>
        <p:spPr>
          <a:xfrm>
            <a:off x="7160635" y="3584733"/>
            <a:ext cx="652956" cy="870608"/>
          </a:xfrm>
          <a:prstGeom prst="rect">
            <a:avLst/>
          </a:prstGeom>
          <a:noFill/>
          <a:ln>
            <a:noFill/>
          </a:ln>
        </p:spPr>
      </p:pic>
      <p:pic>
        <p:nvPicPr>
          <p:cNvPr descr="EPjYd5A4QEjBsqGUpFpN3diokKmx_ENTjw3FoXq0aWT8j10ro3b5Z2vG5lRuEU_3Rafavd0iGnB6EDOTAotetU2yyrORaw_JrPNktpYG8cxXh63-rKGm95FLr1YPgfAQBpy2CW9zNEe23jQ=nw.png" id="73" name="Google Shape;73;p1"/>
          <p:cNvPicPr preferRelativeResize="0"/>
          <p:nvPr/>
        </p:nvPicPr>
        <p:blipFill rotWithShape="1">
          <a:blip r:embed="rId14">
            <a:alphaModFix/>
          </a:blip>
          <a:srcRect b="0" l="0" r="0" t="0"/>
          <a:stretch/>
        </p:blipFill>
        <p:spPr>
          <a:xfrm>
            <a:off x="7834928" y="3831274"/>
            <a:ext cx="1156636" cy="561976"/>
          </a:xfrm>
          <a:prstGeom prst="rect">
            <a:avLst/>
          </a:prstGeom>
          <a:noFill/>
          <a:ln>
            <a:noFill/>
          </a:ln>
        </p:spPr>
      </p:pic>
      <p:pic>
        <p:nvPicPr>
          <p:cNvPr descr="Screenshot 2024-03-12 at 6.11.45 PM.png" id="74" name="Google Shape;74;p1"/>
          <p:cNvPicPr preferRelativeResize="0"/>
          <p:nvPr/>
        </p:nvPicPr>
        <p:blipFill rotWithShape="1">
          <a:blip r:embed="rId15">
            <a:alphaModFix/>
          </a:blip>
          <a:srcRect b="558" l="0" r="0" t="559"/>
          <a:stretch/>
        </p:blipFill>
        <p:spPr>
          <a:xfrm>
            <a:off x="6103153" y="1678621"/>
            <a:ext cx="2877284" cy="1867363"/>
          </a:xfrm>
          <a:prstGeom prst="rect">
            <a:avLst/>
          </a:prstGeom>
          <a:noFill/>
          <a:ln>
            <a:noFill/>
          </a:ln>
        </p:spPr>
      </p:pic>
      <p:sp>
        <p:nvSpPr>
          <p:cNvPr id="75" name="Google Shape;75;p1"/>
          <p:cNvSpPr/>
          <p:nvPr/>
        </p:nvSpPr>
        <p:spPr>
          <a:xfrm>
            <a:off x="5282250" y="2689327"/>
            <a:ext cx="1376700" cy="1428600"/>
          </a:xfrm>
          <a:prstGeom prst="rect">
            <a:avLst/>
          </a:prstGeom>
          <a:noFill/>
          <a:ln>
            <a:noFill/>
          </a:ln>
        </p:spPr>
        <p:txBody>
          <a:bodyPr anchorCtr="0" anchor="t" bIns="76200" lIns="76200" spcFirstLastPara="1" rIns="76200" wrap="square" tIns="76200">
            <a:noAutofit/>
          </a:bodyPr>
          <a:lstStyle/>
          <a:p>
            <a:pPr indent="0" lvl="0" marL="0" marR="0" rtl="0" algn="l">
              <a:lnSpc>
                <a:spcPct val="100000"/>
              </a:lnSpc>
              <a:spcBef>
                <a:spcPts val="0"/>
              </a:spcBef>
              <a:spcAft>
                <a:spcPts val="0"/>
              </a:spcAft>
              <a:buClr>
                <a:srgbClr val="000000"/>
              </a:buClr>
              <a:buSzPts val="1400"/>
              <a:buFont typeface="Arial"/>
              <a:buNone/>
            </a:pPr>
            <a:r>
              <a:rPr lang="en-US"/>
              <a:t>Images:</a:t>
            </a:r>
            <a:r>
              <a:rPr b="0" i="0" lang="en-US" sz="1400" u="none" cap="none" strike="noStrike">
                <a:solidFill>
                  <a:srgbClr val="000000"/>
                </a:solidFill>
                <a:latin typeface="Arial"/>
                <a:ea typeface="Arial"/>
                <a:cs typeface="Arial"/>
                <a:sym typeface="Arial"/>
              </a:rPr>
              <a:t> Plasmid Vector </a:t>
            </a:r>
            <a:r>
              <a:rPr lang="en-US"/>
              <a:t>for </a:t>
            </a:r>
            <a:r>
              <a:rPr b="0" i="0" lang="en-US" sz="1400" u="none" cap="none" strike="noStrike">
                <a:solidFill>
                  <a:srgbClr val="000000"/>
                </a:solidFill>
                <a:latin typeface="Arial"/>
                <a:ea typeface="Arial"/>
                <a:cs typeface="Arial"/>
                <a:sym typeface="Arial"/>
              </a:rPr>
              <a:t>Pesticide a</a:t>
            </a:r>
            <a:r>
              <a:rPr lang="en-US"/>
              <a:t>nd Behavior Tests to Methyl Acetate</a:t>
            </a:r>
            <a:endParaRPr/>
          </a:p>
        </p:txBody>
      </p:sp>
      <p:sp>
        <p:nvSpPr>
          <p:cNvPr id="76" name="Google Shape;76;p1"/>
          <p:cNvSpPr txBox="1"/>
          <p:nvPr/>
        </p:nvSpPr>
        <p:spPr>
          <a:xfrm>
            <a:off x="4356888" y="3284588"/>
            <a:ext cx="430224" cy="288824"/>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
          <p:cNvSpPr txBox="1"/>
          <p:nvPr/>
        </p:nvSpPr>
        <p:spPr>
          <a:xfrm>
            <a:off x="4483888" y="3411588"/>
            <a:ext cx="430224" cy="288824"/>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8" name="Google Shape;78;p1">
            <a:hlinkClick r:id="rId16"/>
          </p:cNvPr>
          <p:cNvPicPr preferRelativeResize="0"/>
          <p:nvPr/>
        </p:nvPicPr>
        <p:blipFill>
          <a:blip r:embed="rId17">
            <a:alphaModFix/>
          </a:blip>
          <a:stretch>
            <a:fillRect/>
          </a:stretch>
        </p:blipFill>
        <p:spPr>
          <a:xfrm>
            <a:off x="6658950" y="912688"/>
            <a:ext cx="561974" cy="5619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