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919b213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21919b213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0.png"/><Relationship Id="rId13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15" Type="http://schemas.openxmlformats.org/officeDocument/2006/relationships/hyperlink" Target="http://drive.google.com/file/d/1-bXFSGIAj-MTgzrC19mjVXe4th5CxERV/view" TargetMode="External"/><Relationship Id="rId14" Type="http://schemas.openxmlformats.org/officeDocument/2006/relationships/image" Target="../media/image5.png"/><Relationship Id="rId16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9250" y="1351350"/>
            <a:ext cx="5024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objective is to create a bacteria that can produce an enzyme, FAST-PETase, to biodegrade plastic.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plans to use genetic engineering to create E. Coli containing the FAST-PETase gene.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laboratory techniques include DNA extraction, DNA digestion, DNA ligation, and bacteria transformation.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0019" l="4580" r="-4579" t="0"/>
          <a:stretch/>
        </p:blipFill>
        <p:spPr>
          <a:xfrm>
            <a:off x="419250" y="4515033"/>
            <a:ext cx="9144000" cy="52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75702" cy="6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809775" y="1185300"/>
            <a:ext cx="14757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Enzyme Extraction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1995" y="1185309"/>
            <a:ext cx="676249" cy="6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26241" r="30204" t="0"/>
          <a:stretch/>
        </p:blipFill>
        <p:spPr>
          <a:xfrm>
            <a:off x="8338025" y="2718675"/>
            <a:ext cx="380225" cy="87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22148" l="11964" r="0" t="29376"/>
          <a:stretch/>
        </p:blipFill>
        <p:spPr>
          <a:xfrm>
            <a:off x="7906550" y="2130263"/>
            <a:ext cx="947150" cy="5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470263"/>
            <a:ext cx="1153908" cy="10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1075" y="4067961"/>
            <a:ext cx="468600" cy="16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5950" y="3775963"/>
            <a:ext cx="1595125" cy="7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427338" y="3808088"/>
            <a:ext cx="12603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FAST-PETase from soil bacteria</a:t>
            </a:r>
            <a:endParaRPr b="1" i="0" sz="1000" u="none" cap="none" strike="noStrike">
              <a:solidFill>
                <a:schemeClr val="dk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7650" y="4049723"/>
            <a:ext cx="468600" cy="55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0800" y="3333600"/>
            <a:ext cx="847500" cy="12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29667" y="3390000"/>
            <a:ext cx="1012475" cy="12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7338" y="4067948"/>
            <a:ext cx="468600" cy="16277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724338" y="3390000"/>
            <a:ext cx="14004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Transformed E. Coli</a:t>
            </a:r>
            <a:endParaRPr b="1" i="0" sz="1000" u="none" cap="none" strike="noStrike">
              <a:solidFill>
                <a:schemeClr val="dk1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7316950" y="1543175"/>
            <a:ext cx="265200" cy="24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6779350" y="1864225"/>
            <a:ext cx="134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enzyme purification</a:t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7316950" y="2218513"/>
            <a:ext cx="265200" cy="24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6625725" y="2619300"/>
            <a:ext cx="184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Enzyme liquid form storage</a:t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7356250" y="2982314"/>
            <a:ext cx="265200" cy="24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6779350" y="3252925"/>
            <a:ext cx="184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Pour liquid on plastics</a:t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7356250" y="3614638"/>
            <a:ext cx="265200" cy="24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6970725" y="3883975"/>
            <a:ext cx="115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Biodegradation</a:t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61450" y="3621286"/>
            <a:ext cx="676251" cy="6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556250" y="20900"/>
            <a:ext cx="7587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Using Genetic Engineered E. Coli in Small Portable Stations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CE5CD"/>
                </a:highlight>
              </a:rPr>
              <a:t>Katherine Duanmu, Maya Bergeron, Jomana Elghamrawy, Abigail Nunes, Sophia Velez, Dr. Enhua Wang</a:t>
            </a:r>
            <a:endParaRPr sz="1200">
              <a:solidFill>
                <a:schemeClr val="dk1"/>
              </a:solidFill>
              <a:highlight>
                <a:srgbClr val="FCE5C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CE5CD"/>
                </a:highlight>
              </a:rPr>
              <a:t>Academy of Notre Dame, Tyngsboro, Massachusetts, USA</a:t>
            </a:r>
            <a:endParaRPr/>
          </a:p>
        </p:txBody>
      </p:sp>
      <p:pic>
        <p:nvPicPr>
          <p:cNvPr id="80" name="Google Shape;80;p13" title="New Recording 2.mp4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5425" y="970535"/>
            <a:ext cx="1260300" cy="9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