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7" roundtripDataSignature="AMtx7mj8+BET0gz3b3S310E55IuhHA/bV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efd1bf967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g1efd1bf967a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685800" y="1597819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1371600" y="2914650"/>
            <a:ext cx="6400800" cy="13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2874749" y="-1217400"/>
            <a:ext cx="33945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5463749" y="1371628"/>
            <a:ext cx="43887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1272750" y="-609571"/>
            <a:ext cx="438870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722313" y="3305175"/>
            <a:ext cx="7772400" cy="102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722313" y="2180035"/>
            <a:ext cx="7772400" cy="112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457200" y="1200150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4648200" y="1200150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457200" y="1151335"/>
            <a:ext cx="4040100" cy="47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457200" y="1631156"/>
            <a:ext cx="40401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4645025" y="1151335"/>
            <a:ext cx="4041900" cy="47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4645025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457200" y="204788"/>
            <a:ext cx="3008400" cy="871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3575050" y="204788"/>
            <a:ext cx="5111700" cy="438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457200" y="1076325"/>
            <a:ext cx="3008400" cy="35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1792288" y="3600450"/>
            <a:ext cx="5486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1792288" y="4025504"/>
            <a:ext cx="5486400" cy="60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Relationship Id="rId4" Type="http://schemas.openxmlformats.org/officeDocument/2006/relationships/image" Target="../media/image4.png"/><Relationship Id="rId11" Type="http://schemas.openxmlformats.org/officeDocument/2006/relationships/image" Target="../media/image9.png"/><Relationship Id="rId10" Type="http://schemas.openxmlformats.org/officeDocument/2006/relationships/image" Target="../media/image1.png"/><Relationship Id="rId12" Type="http://schemas.openxmlformats.org/officeDocument/2006/relationships/image" Target="../media/image11.png"/><Relationship Id="rId9" Type="http://schemas.openxmlformats.org/officeDocument/2006/relationships/image" Target="../media/image7.png"/><Relationship Id="rId5" Type="http://schemas.openxmlformats.org/officeDocument/2006/relationships/image" Target="../media/image10.png"/><Relationship Id="rId6" Type="http://schemas.openxmlformats.org/officeDocument/2006/relationships/image" Target="../media/image3.jpg"/><Relationship Id="rId7" Type="http://schemas.openxmlformats.org/officeDocument/2006/relationships/image" Target="../media/image8.jpg"/><Relationship Id="rId8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efd1bf967a_0_0"/>
          <p:cNvSpPr txBox="1"/>
          <p:nvPr/>
        </p:nvSpPr>
        <p:spPr>
          <a:xfrm>
            <a:off x="210900" y="1041272"/>
            <a:ext cx="4853100" cy="230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175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</a:pPr>
            <a:r>
              <a:rPr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 aim to increase algal starch production through the enhancement of photosynthesis to provide a cheap and efficient food source</a:t>
            </a:r>
            <a:endParaRPr i="0" sz="10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</a:pPr>
            <a:r>
              <a:rPr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 plan to complete the transformation with an accessible DIY electroporation method</a:t>
            </a:r>
            <a:endParaRPr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</a:pPr>
            <a:r>
              <a:rPr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After transformation, our main goal will be optimization of the system’s </a:t>
            </a:r>
            <a:endParaRPr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different components</a:t>
            </a:r>
            <a:endParaRPr i="0" sz="2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5" name="Google Shape;85;g1efd1bf967a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"/>
            <a:ext cx="1475100" cy="509952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g1efd1bf967a_0_0"/>
          <p:cNvPicPr preferRelativeResize="0"/>
          <p:nvPr/>
        </p:nvPicPr>
        <p:blipFill rotWithShape="1">
          <a:blip r:embed="rId4">
            <a:alphaModFix/>
          </a:blip>
          <a:srcRect b="-12347" l="0" r="0" t="12349"/>
          <a:stretch/>
        </p:blipFill>
        <p:spPr>
          <a:xfrm>
            <a:off x="3496913" y="4744219"/>
            <a:ext cx="1032506" cy="32606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g1efd1bf967a_0_0"/>
          <p:cNvPicPr preferRelativeResize="0"/>
          <p:nvPr/>
        </p:nvPicPr>
        <p:blipFill rotWithShape="1">
          <a:blip r:embed="rId5">
            <a:alphaModFix/>
          </a:blip>
          <a:srcRect b="20019" l="76027" r="4298" t="0"/>
          <a:stretch/>
        </p:blipFill>
        <p:spPr>
          <a:xfrm>
            <a:off x="234850" y="4647741"/>
            <a:ext cx="1307684" cy="379106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g1efd1bf967a_0_0"/>
          <p:cNvPicPr preferRelativeResize="0"/>
          <p:nvPr/>
        </p:nvPicPr>
        <p:blipFill rotWithShape="1">
          <a:blip r:embed="rId6">
            <a:alphaModFix/>
          </a:blip>
          <a:srcRect b="0" l="9561" r="11287" t="0"/>
          <a:stretch/>
        </p:blipFill>
        <p:spPr>
          <a:xfrm>
            <a:off x="2307400" y="4565596"/>
            <a:ext cx="1139400" cy="565642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g1efd1bf967a_0_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038452" y="4658870"/>
            <a:ext cx="629308" cy="379106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g1efd1bf967a_0_0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6103150" y="4626572"/>
            <a:ext cx="888554" cy="354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g1efd1bf967a_0_0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643975" y="4626563"/>
            <a:ext cx="421482" cy="42148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-up of a logo&#10;&#10;Description automatically generated" id="92" name="Google Shape;92;g1efd1bf967a_0_0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7287889" y="4635439"/>
            <a:ext cx="981427" cy="425957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g1efd1bf967a_0_0"/>
          <p:cNvSpPr txBox="1"/>
          <p:nvPr/>
        </p:nvSpPr>
        <p:spPr>
          <a:xfrm>
            <a:off x="1966800" y="0"/>
            <a:ext cx="6629700" cy="14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US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PHOTOSYNTHETIC ENHANCEMENT OF ALGAE TO INCREASE FOOD PRODUCTION</a:t>
            </a:r>
            <a:endParaRPr b="1" i="0" sz="1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Alisha Raiker, Henry Tshabalala, Zachary Kendall, Amelia Landry, Katie Dong, Arjun Macha, Mihir Vidhate, Isaac Childers, Espen Wellner, Zayd Dhasthageer, Aaron Mathieu (Teacher), Prasanna Neti (Principal Automation Engineer at NECI)</a:t>
            </a:r>
            <a:endParaRPr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Acton-Boxborough Regional High School, Acton, MA, United States</a:t>
            </a:r>
            <a:endParaRPr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94" name="Google Shape;94;g1efd1bf967a_0_0"/>
          <p:cNvPicPr preferRelativeResize="0"/>
          <p:nvPr/>
        </p:nvPicPr>
        <p:blipFill rotWithShape="1">
          <a:blip r:embed="rId11">
            <a:alphaModFix/>
          </a:blip>
          <a:srcRect b="0" l="0" r="0" t="48558"/>
          <a:stretch/>
        </p:blipFill>
        <p:spPr>
          <a:xfrm>
            <a:off x="239171" y="3170498"/>
            <a:ext cx="4775129" cy="1336140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g1efd1bf967a_0_0"/>
          <p:cNvPicPr preferRelativeResize="0"/>
          <p:nvPr/>
        </p:nvPicPr>
        <p:blipFill rotWithShape="1">
          <a:blip r:embed="rId11">
            <a:alphaModFix/>
          </a:blip>
          <a:srcRect b="51439" l="62080" r="0" t="0"/>
          <a:stretch/>
        </p:blipFill>
        <p:spPr>
          <a:xfrm>
            <a:off x="3203639" y="1888761"/>
            <a:ext cx="1810656" cy="1261294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g1efd1bf967a_0_0"/>
          <p:cNvPicPr preferRelativeResize="0"/>
          <p:nvPr/>
        </p:nvPicPr>
        <p:blipFill rotWithShape="1">
          <a:blip r:embed="rId12">
            <a:alphaModFix/>
          </a:blip>
          <a:srcRect b="53593" l="0" r="25317" t="0"/>
          <a:stretch/>
        </p:blipFill>
        <p:spPr>
          <a:xfrm>
            <a:off x="5242575" y="726141"/>
            <a:ext cx="3731597" cy="1261294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g1efd1bf967a_0_0"/>
          <p:cNvSpPr txBox="1"/>
          <p:nvPr/>
        </p:nvSpPr>
        <p:spPr>
          <a:xfrm>
            <a:off x="5064000" y="1986769"/>
            <a:ext cx="3910200" cy="397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After transformation, we plan to use tagged proteins to calculate the promoter’s strength</a:t>
            </a:r>
            <a:endParaRPr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Then we would induce transcription factors based on that data, until maximum efficiency  (O2/quanta) is reached</a:t>
            </a:r>
            <a:endParaRPr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●"/>
            </a:pPr>
            <a:r>
              <a:rPr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After optimization, we plan to modify system to express  parts under promoters and ribosome binding sites of different strengths in order to reach that ratio</a:t>
            </a:r>
            <a:endParaRPr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2012-12-18T02:56:35Z</dcterms:created>
  <dc:creator>Christopher Voigt</dc:creator>
</cp:coreProperties>
</file>