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7" roundtripDataSignature="AMtx7miIwM/bZt2VzmLhkt47XyTfqzrGS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9" Type="http://schemas.openxmlformats.org/officeDocument/2006/relationships/image" Target="../media/image2.png"/><Relationship Id="rId5" Type="http://schemas.openxmlformats.org/officeDocument/2006/relationships/hyperlink" Target="http://drive.google.com/file/d/17v3NIw9H7MajhgtEO-G4rmG3u1wGael-/view" TargetMode="External"/><Relationship Id="rId6" Type="http://schemas.openxmlformats.org/officeDocument/2006/relationships/image" Target="../media/image1.png"/><Relationship Id="rId7" Type="http://schemas.openxmlformats.org/officeDocument/2006/relationships/image" Target="../media/image5.png"/><Relationship Id="rId8" Type="http://schemas.openxmlformats.org/officeDocument/2006/relationships/hyperlink" Target="http://drive.google.com/file/d/17v3NIw9H7MajhgtEO-G4rmG3u1wGael-/view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 b="20019" l="0" r="0" t="0"/>
          <a:stretch/>
        </p:blipFill>
        <p:spPr>
          <a:xfrm>
            <a:off x="6725" y="6098610"/>
            <a:ext cx="9144000" cy="695365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/>
          <p:nvPr/>
        </p:nvSpPr>
        <p:spPr>
          <a:xfrm>
            <a:off x="2545000" y="115575"/>
            <a:ext cx="6352500" cy="10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lang="en-US" sz="2000">
                <a:solidFill>
                  <a:schemeClr val="dk1"/>
                </a:solidFill>
              </a:rPr>
              <a:t>USING ALGAE TO INCREASE FOOD PRODUCTION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300">
                <a:solidFill>
                  <a:schemeClr val="dk1"/>
                </a:solidFill>
              </a:rPr>
              <a:t>Sam Dillon, Adonai Haile, Anya Mittal, Sid Nirgudkar, Sophia Tang, Henry Tshabalala</a:t>
            </a:r>
            <a:r>
              <a:rPr b="0" i="0" lang="en-US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300">
                <a:solidFill>
                  <a:schemeClr val="dk1"/>
                </a:solidFill>
              </a:rPr>
              <a:t>Aaron Mathieu (Teacher)</a:t>
            </a:r>
            <a:r>
              <a:rPr b="0" i="0" lang="en-US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300">
                <a:solidFill>
                  <a:schemeClr val="dk1"/>
                </a:solidFill>
              </a:rPr>
              <a:t>Chris Kuffner (Boston University)</a:t>
            </a:r>
            <a:endParaRPr b="0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300">
                <a:solidFill>
                  <a:schemeClr val="dk1"/>
                </a:solidFill>
              </a:rPr>
              <a:t>Acton Boxborough Regional High School</a:t>
            </a:r>
            <a:r>
              <a:rPr b="0" i="0" lang="en-US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300">
                <a:solidFill>
                  <a:schemeClr val="dk1"/>
                </a:solidFill>
              </a:rPr>
              <a:t>Acton, MA, US</a:t>
            </a:r>
            <a:endParaRPr b="0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6" name="Google Shape;86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61200" y="177075"/>
            <a:ext cx="2404654" cy="831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" title="LightningTalkAudio.mp3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450763" y="1388375"/>
            <a:ext cx="764875" cy="764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004800" y="1373350"/>
            <a:ext cx="5888100" cy="44161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 txBox="1"/>
          <p:nvPr/>
        </p:nvSpPr>
        <p:spPr>
          <a:xfrm>
            <a:off x="161200" y="1872900"/>
            <a:ext cx="2793900" cy="341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175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Goal: engineer algae that produce more starch to address lack of access to food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Would use electroporation to transform an algae with our plasmid, but since we don’t have access to that, we will use a DIY technique instead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0" name="Google Shape;90;p1" title="LightningTalkAudio.mp3">
            <a:hlinkClick r:id="rId8"/>
          </p:cNvPr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1175713" y="1058200"/>
            <a:ext cx="764875" cy="764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2012-12-18T02:56:35Z</dcterms:created>
  <dc:creator>Christopher Voigt</dc:creator>
</cp:coreProperties>
</file>