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theme+xml" PartName="/ppt/theme/theme1.xml"/>
  <Override ContentType="application/vnd.openxmlformats-officedocument.theme+xml" PartName="/ppt/theme/theme2.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binary" PartName="/ppt/metadata"/>
  <Override ContentType="application/vnd.openxmlformats-officedocument.presentationml.notesMaster+xml" PartName="/ppt/notesMasters/notesMaster1.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5"/>
  </p:sldMasterIdLst>
  <p:notesMasterIdLst>
    <p:notesMasterId r:id="rId6"/>
  </p:notesMasterIdLst>
  <p:sldIdLst>
    <p:sldId id="256" r:id="rId7"/>
    <p:sldId id="257" r:id="rId8"/>
  </p:sldIdLst>
  <p:sldSz cy="21067700" cx="37463400"/>
  <p:notesSz cx="6858000" cy="9144000"/>
  <p:embeddedFontLst>
    <p:embeddedFont>
      <p:font typeface="Architects Daughter"/>
      <p:regular r:id="rId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6636">
          <p15:clr>
            <a:srgbClr val="A4A3A4"/>
          </p15:clr>
        </p15:guide>
        <p15:guide id="2" pos="11800">
          <p15:clr>
            <a:srgbClr val="A4A3A4"/>
          </p15:clr>
        </p15:guide>
      </p15:sldGuideLst>
    </p:ext>
    <p:ext uri="http://customooxmlschemas.google.com/">
      <go:slidesCustomData xmlns:go="http://customooxmlschemas.google.com/" r:id="rId10" roundtripDataSignature="AMtx7mh7PwuG2ZVFCVRUMxSGjgYV+ypSTA=="/>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Author clrIdx="0" id="0" initials="" lastIdx="1" name="Eva McKone"/>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6636" orient="horz"/>
        <p:guide pos="1180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commentAuthors" Target="commentAuthors.xml"/><Relationship Id="rId10" Type="http://customschemas.google.com/relationships/presentationmetadata" Target="metadata"/><Relationship Id="rId9" Type="http://schemas.openxmlformats.org/officeDocument/2006/relationships/font" Target="fonts/ArchitectsDaughter-regular.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1" dt="2021-03-18T21:14:56.684">
    <p:pos x="507" y="2916"/>
    <p:text>Our current design focuses on making existing coral resilient to bleaching, but this does not mean existing damage is gone...</p:text>
    <p:extLst>
      <p:ext uri="{C676402C-5697-4E1C-873F-D02D1690AC5C}">
        <p15:threadingInfo timeZoneBias="0"/>
      </p:ext>
      <p:ext uri="http://customooxmlschemas.google.com/">
        <go:slidesCustomData xmlns:go="http://customooxmlschemas.google.com/" commentPostId="AAAALzUg3gA"/>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0" name="Google Shape;80;p1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t/>
            </a:r>
            <a:endParaRPr sz="1200"/>
          </a:p>
        </p:txBody>
      </p:sp>
      <p:sp>
        <p:nvSpPr>
          <p:cNvPr id="81" name="Google Shape;81;p1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6" name="Google Shape;96;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200"/>
          </a:p>
        </p:txBody>
      </p:sp>
      <p:sp>
        <p:nvSpPr>
          <p:cNvPr id="97" name="Google Shape;97;p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3"/>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3"/>
          <p:cNvSpPr txBox="1"/>
          <p:nvPr>
            <p:ph idx="1" type="body"/>
          </p:nvPr>
        </p:nvSpPr>
        <p:spPr>
          <a:xfrm>
            <a:off x="1873171" y="4915801"/>
            <a:ext cx="33717072" cy="13903718"/>
          </a:xfrm>
          <a:prstGeom prst="rect">
            <a:avLst/>
          </a:prstGeom>
          <a:noFill/>
          <a:ln>
            <a:noFill/>
          </a:ln>
        </p:spPr>
        <p:txBody>
          <a:bodyPr anchorCtr="0" anchor="t" bIns="167225" lIns="334450" spcFirstLastPara="1" rIns="334450" wrap="square" tIns="167225">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8" name="Google Shape;18;p3"/>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3"/>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3"/>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2" name="Shape 72"/>
        <p:cNvGrpSpPr/>
        <p:nvPr/>
      </p:nvGrpSpPr>
      <p:grpSpPr>
        <a:xfrm>
          <a:off x="0" y="0"/>
          <a:ext cx="0" cy="0"/>
          <a:chOff x="0" y="0"/>
          <a:chExt cx="0" cy="0"/>
        </a:xfrm>
      </p:grpSpPr>
      <p:sp>
        <p:nvSpPr>
          <p:cNvPr id="73" name="Google Shape;73;p13"/>
          <p:cNvSpPr txBox="1"/>
          <p:nvPr>
            <p:ph type="title"/>
          </p:nvPr>
        </p:nvSpPr>
        <p:spPr>
          <a:xfrm rot="5400000">
            <a:off x="100937226" y="12936894"/>
            <a:ext cx="55224718" cy="34530081"/>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13"/>
          <p:cNvSpPr txBox="1"/>
          <p:nvPr>
            <p:ph idx="1" type="body"/>
          </p:nvPr>
        </p:nvSpPr>
        <p:spPr>
          <a:xfrm rot="5400000">
            <a:off x="31555124" y="-21290746"/>
            <a:ext cx="55224718" cy="102985359"/>
          </a:xfrm>
          <a:prstGeom prst="rect">
            <a:avLst/>
          </a:prstGeom>
          <a:noFill/>
          <a:ln>
            <a:noFill/>
          </a:ln>
        </p:spPr>
        <p:txBody>
          <a:bodyPr anchorCtr="0" anchor="t" bIns="167225" lIns="334450" spcFirstLastPara="1" rIns="334450" wrap="square" tIns="167225">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5" name="Google Shape;75;p13"/>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3"/>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13"/>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1" name="Shape 21"/>
        <p:cNvGrpSpPr/>
        <p:nvPr/>
      </p:nvGrpSpPr>
      <p:grpSpPr>
        <a:xfrm>
          <a:off x="0" y="0"/>
          <a:ext cx="0" cy="0"/>
          <a:chOff x="0" y="0"/>
          <a:chExt cx="0" cy="0"/>
        </a:xfrm>
      </p:grpSpPr>
      <p:sp>
        <p:nvSpPr>
          <p:cNvPr id="22" name="Google Shape;22;p5"/>
          <p:cNvSpPr txBox="1"/>
          <p:nvPr>
            <p:ph type="title"/>
          </p:nvPr>
        </p:nvSpPr>
        <p:spPr>
          <a:xfrm>
            <a:off x="2959352" y="13537958"/>
            <a:ext cx="31843901" cy="4184282"/>
          </a:xfrm>
          <a:prstGeom prst="rect">
            <a:avLst/>
          </a:prstGeom>
          <a:noFill/>
          <a:ln>
            <a:noFill/>
          </a:ln>
        </p:spPr>
        <p:txBody>
          <a:bodyPr anchorCtr="0" anchor="t" bIns="167225" lIns="334450" spcFirstLastPara="1" rIns="334450" wrap="square" tIns="167225">
            <a:normAutofit/>
          </a:bodyPr>
          <a:lstStyle>
            <a:lvl1pPr lvl="0" algn="l">
              <a:lnSpc>
                <a:spcPct val="100000"/>
              </a:lnSpc>
              <a:spcBef>
                <a:spcPts val="0"/>
              </a:spcBef>
              <a:spcAft>
                <a:spcPts val="0"/>
              </a:spcAft>
              <a:buClr>
                <a:schemeClr val="dk1"/>
              </a:buClr>
              <a:buSzPts val="14600"/>
              <a:buFont typeface="Calibri"/>
              <a:buNone/>
              <a:defRPr b="1" sz="146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5"/>
          <p:cNvSpPr txBox="1"/>
          <p:nvPr>
            <p:ph idx="1" type="body"/>
          </p:nvPr>
        </p:nvSpPr>
        <p:spPr>
          <a:xfrm>
            <a:off x="2959352" y="8929397"/>
            <a:ext cx="31843901" cy="4608561"/>
          </a:xfrm>
          <a:prstGeom prst="rect">
            <a:avLst/>
          </a:prstGeom>
          <a:noFill/>
          <a:ln>
            <a:noFill/>
          </a:ln>
        </p:spPr>
        <p:txBody>
          <a:bodyPr anchorCtr="0" anchor="b" bIns="167225" lIns="334450" spcFirstLastPara="1" rIns="334450" wrap="square" tIns="167225">
            <a:normAutofit/>
          </a:bodyPr>
          <a:lstStyle>
            <a:lvl1pPr indent="-228600" lvl="0" marL="457200" algn="l">
              <a:lnSpc>
                <a:spcPct val="100000"/>
              </a:lnSpc>
              <a:spcBef>
                <a:spcPts val="1460"/>
              </a:spcBef>
              <a:spcAft>
                <a:spcPts val="0"/>
              </a:spcAft>
              <a:buClr>
                <a:srgbClr val="888888"/>
              </a:buClr>
              <a:buSzPts val="7300"/>
              <a:buNone/>
              <a:defRPr sz="7300">
                <a:solidFill>
                  <a:srgbClr val="888888"/>
                </a:solidFill>
              </a:defRPr>
            </a:lvl1pPr>
            <a:lvl2pPr indent="-228600" lvl="1" marL="914400" algn="l">
              <a:lnSpc>
                <a:spcPct val="100000"/>
              </a:lnSpc>
              <a:spcBef>
                <a:spcPts val="1320"/>
              </a:spcBef>
              <a:spcAft>
                <a:spcPts val="0"/>
              </a:spcAft>
              <a:buClr>
                <a:srgbClr val="888888"/>
              </a:buClr>
              <a:buSzPts val="6600"/>
              <a:buNone/>
              <a:defRPr sz="6600">
                <a:solidFill>
                  <a:srgbClr val="888888"/>
                </a:solidFill>
              </a:defRPr>
            </a:lvl2pPr>
            <a:lvl3pPr indent="-228600" lvl="2" marL="1371600" algn="l">
              <a:lnSpc>
                <a:spcPct val="100000"/>
              </a:lnSpc>
              <a:spcBef>
                <a:spcPts val="1180"/>
              </a:spcBef>
              <a:spcAft>
                <a:spcPts val="0"/>
              </a:spcAft>
              <a:buClr>
                <a:srgbClr val="888888"/>
              </a:buClr>
              <a:buSzPts val="5900"/>
              <a:buNone/>
              <a:defRPr sz="5900">
                <a:solidFill>
                  <a:srgbClr val="888888"/>
                </a:solidFill>
              </a:defRPr>
            </a:lvl3pPr>
            <a:lvl4pPr indent="-228600" lvl="3" marL="1828800" algn="l">
              <a:lnSpc>
                <a:spcPct val="100000"/>
              </a:lnSpc>
              <a:spcBef>
                <a:spcPts val="1020"/>
              </a:spcBef>
              <a:spcAft>
                <a:spcPts val="0"/>
              </a:spcAft>
              <a:buClr>
                <a:srgbClr val="888888"/>
              </a:buClr>
              <a:buSzPts val="5100"/>
              <a:buNone/>
              <a:defRPr sz="5100">
                <a:solidFill>
                  <a:srgbClr val="888888"/>
                </a:solidFill>
              </a:defRPr>
            </a:lvl4pPr>
            <a:lvl5pPr indent="-228600" lvl="4" marL="2286000" algn="l">
              <a:lnSpc>
                <a:spcPct val="100000"/>
              </a:lnSpc>
              <a:spcBef>
                <a:spcPts val="1020"/>
              </a:spcBef>
              <a:spcAft>
                <a:spcPts val="0"/>
              </a:spcAft>
              <a:buClr>
                <a:srgbClr val="888888"/>
              </a:buClr>
              <a:buSzPts val="5100"/>
              <a:buNone/>
              <a:defRPr sz="5100">
                <a:solidFill>
                  <a:srgbClr val="888888"/>
                </a:solidFill>
              </a:defRPr>
            </a:lvl5pPr>
            <a:lvl6pPr indent="-228600" lvl="5" marL="2743200" algn="l">
              <a:lnSpc>
                <a:spcPct val="100000"/>
              </a:lnSpc>
              <a:spcBef>
                <a:spcPts val="1020"/>
              </a:spcBef>
              <a:spcAft>
                <a:spcPts val="0"/>
              </a:spcAft>
              <a:buClr>
                <a:srgbClr val="888888"/>
              </a:buClr>
              <a:buSzPts val="5100"/>
              <a:buNone/>
              <a:defRPr sz="5100">
                <a:solidFill>
                  <a:srgbClr val="888888"/>
                </a:solidFill>
              </a:defRPr>
            </a:lvl6pPr>
            <a:lvl7pPr indent="-228600" lvl="6" marL="3200400" algn="l">
              <a:lnSpc>
                <a:spcPct val="100000"/>
              </a:lnSpc>
              <a:spcBef>
                <a:spcPts val="1020"/>
              </a:spcBef>
              <a:spcAft>
                <a:spcPts val="0"/>
              </a:spcAft>
              <a:buClr>
                <a:srgbClr val="888888"/>
              </a:buClr>
              <a:buSzPts val="5100"/>
              <a:buNone/>
              <a:defRPr sz="5100">
                <a:solidFill>
                  <a:srgbClr val="888888"/>
                </a:solidFill>
              </a:defRPr>
            </a:lvl7pPr>
            <a:lvl8pPr indent="-228600" lvl="7" marL="3657600" algn="l">
              <a:lnSpc>
                <a:spcPct val="100000"/>
              </a:lnSpc>
              <a:spcBef>
                <a:spcPts val="1020"/>
              </a:spcBef>
              <a:spcAft>
                <a:spcPts val="0"/>
              </a:spcAft>
              <a:buClr>
                <a:srgbClr val="888888"/>
              </a:buClr>
              <a:buSzPts val="5100"/>
              <a:buNone/>
              <a:defRPr sz="5100">
                <a:solidFill>
                  <a:srgbClr val="888888"/>
                </a:solidFill>
              </a:defRPr>
            </a:lvl8pPr>
            <a:lvl9pPr indent="-228600" lvl="8" marL="4114800" algn="l">
              <a:lnSpc>
                <a:spcPct val="100000"/>
              </a:lnSpc>
              <a:spcBef>
                <a:spcPts val="1020"/>
              </a:spcBef>
              <a:spcAft>
                <a:spcPts val="0"/>
              </a:spcAft>
              <a:buClr>
                <a:srgbClr val="888888"/>
              </a:buClr>
              <a:buSzPts val="5100"/>
              <a:buNone/>
              <a:defRPr sz="5100">
                <a:solidFill>
                  <a:srgbClr val="888888"/>
                </a:solidFill>
              </a:defRPr>
            </a:lvl9pPr>
          </a:lstStyle>
          <a:p/>
        </p:txBody>
      </p:sp>
      <p:sp>
        <p:nvSpPr>
          <p:cNvPr id="24" name="Google Shape;24;p5"/>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5"/>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5"/>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7" name="Shape 27"/>
        <p:cNvGrpSpPr/>
        <p:nvPr/>
      </p:nvGrpSpPr>
      <p:grpSpPr>
        <a:xfrm>
          <a:off x="0" y="0"/>
          <a:ext cx="0" cy="0"/>
          <a:chOff x="0" y="0"/>
          <a:chExt cx="0" cy="0"/>
        </a:xfrm>
      </p:grpSpPr>
      <p:sp>
        <p:nvSpPr>
          <p:cNvPr id="28" name="Google Shape;28;p6"/>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6"/>
          <p:cNvSpPr txBox="1"/>
          <p:nvPr>
            <p:ph idx="1" type="body"/>
          </p:nvPr>
        </p:nvSpPr>
        <p:spPr>
          <a:xfrm>
            <a:off x="7674798" y="15103406"/>
            <a:ext cx="68754473" cy="42710887"/>
          </a:xfrm>
          <a:prstGeom prst="rect">
            <a:avLst/>
          </a:prstGeom>
          <a:noFill/>
          <a:ln>
            <a:noFill/>
          </a:ln>
        </p:spPr>
        <p:txBody>
          <a:bodyPr anchorCtr="0" anchor="t" bIns="167225" lIns="334450" spcFirstLastPara="1" rIns="334450" wrap="square" tIns="167225">
            <a:normAutofit/>
          </a:bodyPr>
          <a:lstStyle>
            <a:lvl1pPr indent="-876300" lvl="0" marL="457200" algn="l">
              <a:lnSpc>
                <a:spcPct val="100000"/>
              </a:lnSpc>
              <a:spcBef>
                <a:spcPts val="2040"/>
              </a:spcBef>
              <a:spcAft>
                <a:spcPts val="0"/>
              </a:spcAft>
              <a:buClr>
                <a:schemeClr val="dk1"/>
              </a:buClr>
              <a:buSzPts val="10200"/>
              <a:buChar char="•"/>
              <a:defRPr sz="10200"/>
            </a:lvl1pPr>
            <a:lvl2pPr indent="-787400" lvl="1" marL="914400" algn="l">
              <a:lnSpc>
                <a:spcPct val="100000"/>
              </a:lnSpc>
              <a:spcBef>
                <a:spcPts val="1760"/>
              </a:spcBef>
              <a:spcAft>
                <a:spcPts val="0"/>
              </a:spcAft>
              <a:buClr>
                <a:schemeClr val="dk1"/>
              </a:buClr>
              <a:buSzPts val="8800"/>
              <a:buChar char="–"/>
              <a:defRPr sz="8800"/>
            </a:lvl2pPr>
            <a:lvl3pPr indent="-692150" lvl="2" marL="1371600" algn="l">
              <a:lnSpc>
                <a:spcPct val="100000"/>
              </a:lnSpc>
              <a:spcBef>
                <a:spcPts val="1460"/>
              </a:spcBef>
              <a:spcAft>
                <a:spcPts val="0"/>
              </a:spcAft>
              <a:buClr>
                <a:schemeClr val="dk1"/>
              </a:buClr>
              <a:buSzPts val="7300"/>
              <a:buChar char="•"/>
              <a:defRPr sz="7300"/>
            </a:lvl3pPr>
            <a:lvl4pPr indent="-647700" lvl="3" marL="1828800" algn="l">
              <a:lnSpc>
                <a:spcPct val="100000"/>
              </a:lnSpc>
              <a:spcBef>
                <a:spcPts val="1320"/>
              </a:spcBef>
              <a:spcAft>
                <a:spcPts val="0"/>
              </a:spcAft>
              <a:buClr>
                <a:schemeClr val="dk1"/>
              </a:buClr>
              <a:buSzPts val="6600"/>
              <a:buChar char="–"/>
              <a:defRPr sz="6600"/>
            </a:lvl4pPr>
            <a:lvl5pPr indent="-647700" lvl="4" marL="2286000" algn="l">
              <a:lnSpc>
                <a:spcPct val="100000"/>
              </a:lnSpc>
              <a:spcBef>
                <a:spcPts val="1320"/>
              </a:spcBef>
              <a:spcAft>
                <a:spcPts val="0"/>
              </a:spcAft>
              <a:buClr>
                <a:schemeClr val="dk1"/>
              </a:buClr>
              <a:buSzPts val="6600"/>
              <a:buChar char="»"/>
              <a:defRPr sz="6600"/>
            </a:lvl5pPr>
            <a:lvl6pPr indent="-647700" lvl="5" marL="2743200" algn="l">
              <a:lnSpc>
                <a:spcPct val="100000"/>
              </a:lnSpc>
              <a:spcBef>
                <a:spcPts val="1320"/>
              </a:spcBef>
              <a:spcAft>
                <a:spcPts val="0"/>
              </a:spcAft>
              <a:buClr>
                <a:schemeClr val="dk1"/>
              </a:buClr>
              <a:buSzPts val="6600"/>
              <a:buChar char="•"/>
              <a:defRPr sz="6600"/>
            </a:lvl6pPr>
            <a:lvl7pPr indent="-647700" lvl="6" marL="3200400" algn="l">
              <a:lnSpc>
                <a:spcPct val="100000"/>
              </a:lnSpc>
              <a:spcBef>
                <a:spcPts val="1320"/>
              </a:spcBef>
              <a:spcAft>
                <a:spcPts val="0"/>
              </a:spcAft>
              <a:buClr>
                <a:schemeClr val="dk1"/>
              </a:buClr>
              <a:buSzPts val="6600"/>
              <a:buChar char="•"/>
              <a:defRPr sz="6600"/>
            </a:lvl7pPr>
            <a:lvl8pPr indent="-647700" lvl="7" marL="3657600" algn="l">
              <a:lnSpc>
                <a:spcPct val="100000"/>
              </a:lnSpc>
              <a:spcBef>
                <a:spcPts val="1320"/>
              </a:spcBef>
              <a:spcAft>
                <a:spcPts val="0"/>
              </a:spcAft>
              <a:buClr>
                <a:schemeClr val="dk1"/>
              </a:buClr>
              <a:buSzPts val="6600"/>
              <a:buChar char="•"/>
              <a:defRPr sz="6600"/>
            </a:lvl8pPr>
            <a:lvl9pPr indent="-647700" lvl="8" marL="4114800" algn="l">
              <a:lnSpc>
                <a:spcPct val="100000"/>
              </a:lnSpc>
              <a:spcBef>
                <a:spcPts val="1320"/>
              </a:spcBef>
              <a:spcAft>
                <a:spcPts val="0"/>
              </a:spcAft>
              <a:buClr>
                <a:schemeClr val="dk1"/>
              </a:buClr>
              <a:buSzPts val="6600"/>
              <a:buChar char="•"/>
              <a:defRPr sz="6600"/>
            </a:lvl9pPr>
          </a:lstStyle>
          <a:p/>
        </p:txBody>
      </p:sp>
      <p:sp>
        <p:nvSpPr>
          <p:cNvPr id="30" name="Google Shape;30;p6"/>
          <p:cNvSpPr txBox="1"/>
          <p:nvPr>
            <p:ph idx="2" type="body"/>
          </p:nvPr>
        </p:nvSpPr>
        <p:spPr>
          <a:xfrm>
            <a:off x="77053656" y="15103406"/>
            <a:ext cx="68760973" cy="42710887"/>
          </a:xfrm>
          <a:prstGeom prst="rect">
            <a:avLst/>
          </a:prstGeom>
          <a:noFill/>
          <a:ln>
            <a:noFill/>
          </a:ln>
        </p:spPr>
        <p:txBody>
          <a:bodyPr anchorCtr="0" anchor="t" bIns="167225" lIns="334450" spcFirstLastPara="1" rIns="334450" wrap="square" tIns="167225">
            <a:normAutofit/>
          </a:bodyPr>
          <a:lstStyle>
            <a:lvl1pPr indent="-876300" lvl="0" marL="457200" algn="l">
              <a:lnSpc>
                <a:spcPct val="100000"/>
              </a:lnSpc>
              <a:spcBef>
                <a:spcPts val="2040"/>
              </a:spcBef>
              <a:spcAft>
                <a:spcPts val="0"/>
              </a:spcAft>
              <a:buClr>
                <a:schemeClr val="dk1"/>
              </a:buClr>
              <a:buSzPts val="10200"/>
              <a:buChar char="•"/>
              <a:defRPr sz="10200"/>
            </a:lvl1pPr>
            <a:lvl2pPr indent="-787400" lvl="1" marL="914400" algn="l">
              <a:lnSpc>
                <a:spcPct val="100000"/>
              </a:lnSpc>
              <a:spcBef>
                <a:spcPts val="1760"/>
              </a:spcBef>
              <a:spcAft>
                <a:spcPts val="0"/>
              </a:spcAft>
              <a:buClr>
                <a:schemeClr val="dk1"/>
              </a:buClr>
              <a:buSzPts val="8800"/>
              <a:buChar char="–"/>
              <a:defRPr sz="8800"/>
            </a:lvl2pPr>
            <a:lvl3pPr indent="-692150" lvl="2" marL="1371600" algn="l">
              <a:lnSpc>
                <a:spcPct val="100000"/>
              </a:lnSpc>
              <a:spcBef>
                <a:spcPts val="1460"/>
              </a:spcBef>
              <a:spcAft>
                <a:spcPts val="0"/>
              </a:spcAft>
              <a:buClr>
                <a:schemeClr val="dk1"/>
              </a:buClr>
              <a:buSzPts val="7300"/>
              <a:buChar char="•"/>
              <a:defRPr sz="7300"/>
            </a:lvl3pPr>
            <a:lvl4pPr indent="-647700" lvl="3" marL="1828800" algn="l">
              <a:lnSpc>
                <a:spcPct val="100000"/>
              </a:lnSpc>
              <a:spcBef>
                <a:spcPts val="1320"/>
              </a:spcBef>
              <a:spcAft>
                <a:spcPts val="0"/>
              </a:spcAft>
              <a:buClr>
                <a:schemeClr val="dk1"/>
              </a:buClr>
              <a:buSzPts val="6600"/>
              <a:buChar char="–"/>
              <a:defRPr sz="6600"/>
            </a:lvl4pPr>
            <a:lvl5pPr indent="-647700" lvl="4" marL="2286000" algn="l">
              <a:lnSpc>
                <a:spcPct val="100000"/>
              </a:lnSpc>
              <a:spcBef>
                <a:spcPts val="1320"/>
              </a:spcBef>
              <a:spcAft>
                <a:spcPts val="0"/>
              </a:spcAft>
              <a:buClr>
                <a:schemeClr val="dk1"/>
              </a:buClr>
              <a:buSzPts val="6600"/>
              <a:buChar char="»"/>
              <a:defRPr sz="6600"/>
            </a:lvl5pPr>
            <a:lvl6pPr indent="-647700" lvl="5" marL="2743200" algn="l">
              <a:lnSpc>
                <a:spcPct val="100000"/>
              </a:lnSpc>
              <a:spcBef>
                <a:spcPts val="1320"/>
              </a:spcBef>
              <a:spcAft>
                <a:spcPts val="0"/>
              </a:spcAft>
              <a:buClr>
                <a:schemeClr val="dk1"/>
              </a:buClr>
              <a:buSzPts val="6600"/>
              <a:buChar char="•"/>
              <a:defRPr sz="6600"/>
            </a:lvl6pPr>
            <a:lvl7pPr indent="-647700" lvl="6" marL="3200400" algn="l">
              <a:lnSpc>
                <a:spcPct val="100000"/>
              </a:lnSpc>
              <a:spcBef>
                <a:spcPts val="1320"/>
              </a:spcBef>
              <a:spcAft>
                <a:spcPts val="0"/>
              </a:spcAft>
              <a:buClr>
                <a:schemeClr val="dk1"/>
              </a:buClr>
              <a:buSzPts val="6600"/>
              <a:buChar char="•"/>
              <a:defRPr sz="6600"/>
            </a:lvl7pPr>
            <a:lvl8pPr indent="-647700" lvl="7" marL="3657600" algn="l">
              <a:lnSpc>
                <a:spcPct val="100000"/>
              </a:lnSpc>
              <a:spcBef>
                <a:spcPts val="1320"/>
              </a:spcBef>
              <a:spcAft>
                <a:spcPts val="0"/>
              </a:spcAft>
              <a:buClr>
                <a:schemeClr val="dk1"/>
              </a:buClr>
              <a:buSzPts val="6600"/>
              <a:buChar char="•"/>
              <a:defRPr sz="6600"/>
            </a:lvl8pPr>
            <a:lvl9pPr indent="-647700" lvl="8" marL="4114800" algn="l">
              <a:lnSpc>
                <a:spcPct val="100000"/>
              </a:lnSpc>
              <a:spcBef>
                <a:spcPts val="1320"/>
              </a:spcBef>
              <a:spcAft>
                <a:spcPts val="0"/>
              </a:spcAft>
              <a:buClr>
                <a:schemeClr val="dk1"/>
              </a:buClr>
              <a:buSzPts val="6600"/>
              <a:buChar char="•"/>
              <a:defRPr sz="6600"/>
            </a:lvl9pPr>
          </a:lstStyle>
          <a:p/>
        </p:txBody>
      </p:sp>
      <p:sp>
        <p:nvSpPr>
          <p:cNvPr id="31" name="Google Shape;31;p6"/>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6"/>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6"/>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4" name="Shape 34"/>
        <p:cNvGrpSpPr/>
        <p:nvPr/>
      </p:nvGrpSpPr>
      <p:grpSpPr>
        <a:xfrm>
          <a:off x="0" y="0"/>
          <a:ext cx="0" cy="0"/>
          <a:chOff x="0" y="0"/>
          <a:chExt cx="0" cy="0"/>
        </a:xfrm>
      </p:grpSpPr>
      <p:sp>
        <p:nvSpPr>
          <p:cNvPr id="35" name="Google Shape;35;p7"/>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61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7"/>
          <p:cNvSpPr txBox="1"/>
          <p:nvPr>
            <p:ph idx="1" type="body"/>
          </p:nvPr>
        </p:nvSpPr>
        <p:spPr>
          <a:xfrm>
            <a:off x="1873171" y="4715853"/>
            <a:ext cx="16552847" cy="1965343"/>
          </a:xfrm>
          <a:prstGeom prst="rect">
            <a:avLst/>
          </a:prstGeom>
          <a:noFill/>
          <a:ln>
            <a:noFill/>
          </a:ln>
        </p:spPr>
        <p:txBody>
          <a:bodyPr anchorCtr="0" anchor="b" bIns="167225" lIns="334450" spcFirstLastPara="1" rIns="334450" wrap="square" tIns="167225">
            <a:normAutofit/>
          </a:bodyPr>
          <a:lstStyle>
            <a:lvl1pPr indent="-228600" lvl="0" marL="457200" algn="l">
              <a:lnSpc>
                <a:spcPct val="100000"/>
              </a:lnSpc>
              <a:spcBef>
                <a:spcPts val="1760"/>
              </a:spcBef>
              <a:spcAft>
                <a:spcPts val="0"/>
              </a:spcAft>
              <a:buClr>
                <a:schemeClr val="dk1"/>
              </a:buClr>
              <a:buSzPts val="8800"/>
              <a:buNone/>
              <a:defRPr b="1" sz="8800"/>
            </a:lvl1pPr>
            <a:lvl2pPr indent="-228600" lvl="1" marL="914400" algn="l">
              <a:lnSpc>
                <a:spcPct val="100000"/>
              </a:lnSpc>
              <a:spcBef>
                <a:spcPts val="1460"/>
              </a:spcBef>
              <a:spcAft>
                <a:spcPts val="0"/>
              </a:spcAft>
              <a:buClr>
                <a:schemeClr val="dk1"/>
              </a:buClr>
              <a:buSzPts val="7300"/>
              <a:buNone/>
              <a:defRPr b="1" sz="7300"/>
            </a:lvl2pPr>
            <a:lvl3pPr indent="-228600" lvl="2" marL="1371600" algn="l">
              <a:lnSpc>
                <a:spcPct val="100000"/>
              </a:lnSpc>
              <a:spcBef>
                <a:spcPts val="1320"/>
              </a:spcBef>
              <a:spcAft>
                <a:spcPts val="0"/>
              </a:spcAft>
              <a:buClr>
                <a:schemeClr val="dk1"/>
              </a:buClr>
              <a:buSzPts val="6600"/>
              <a:buNone/>
              <a:defRPr b="1" sz="6600"/>
            </a:lvl3pPr>
            <a:lvl4pPr indent="-228600" lvl="3" marL="1828800" algn="l">
              <a:lnSpc>
                <a:spcPct val="100000"/>
              </a:lnSpc>
              <a:spcBef>
                <a:spcPts val="1180"/>
              </a:spcBef>
              <a:spcAft>
                <a:spcPts val="0"/>
              </a:spcAft>
              <a:buClr>
                <a:schemeClr val="dk1"/>
              </a:buClr>
              <a:buSzPts val="5900"/>
              <a:buNone/>
              <a:defRPr b="1" sz="5900"/>
            </a:lvl4pPr>
            <a:lvl5pPr indent="-228600" lvl="4" marL="2286000" algn="l">
              <a:lnSpc>
                <a:spcPct val="100000"/>
              </a:lnSpc>
              <a:spcBef>
                <a:spcPts val="1180"/>
              </a:spcBef>
              <a:spcAft>
                <a:spcPts val="0"/>
              </a:spcAft>
              <a:buClr>
                <a:schemeClr val="dk1"/>
              </a:buClr>
              <a:buSzPts val="5900"/>
              <a:buNone/>
              <a:defRPr b="1" sz="5900"/>
            </a:lvl5pPr>
            <a:lvl6pPr indent="-228600" lvl="5" marL="2743200" algn="l">
              <a:lnSpc>
                <a:spcPct val="100000"/>
              </a:lnSpc>
              <a:spcBef>
                <a:spcPts val="1180"/>
              </a:spcBef>
              <a:spcAft>
                <a:spcPts val="0"/>
              </a:spcAft>
              <a:buClr>
                <a:schemeClr val="dk1"/>
              </a:buClr>
              <a:buSzPts val="5900"/>
              <a:buNone/>
              <a:defRPr b="1" sz="5900"/>
            </a:lvl6pPr>
            <a:lvl7pPr indent="-228600" lvl="6" marL="3200400" algn="l">
              <a:lnSpc>
                <a:spcPct val="100000"/>
              </a:lnSpc>
              <a:spcBef>
                <a:spcPts val="1180"/>
              </a:spcBef>
              <a:spcAft>
                <a:spcPts val="0"/>
              </a:spcAft>
              <a:buClr>
                <a:schemeClr val="dk1"/>
              </a:buClr>
              <a:buSzPts val="5900"/>
              <a:buNone/>
              <a:defRPr b="1" sz="5900"/>
            </a:lvl7pPr>
            <a:lvl8pPr indent="-228600" lvl="7" marL="3657600" algn="l">
              <a:lnSpc>
                <a:spcPct val="100000"/>
              </a:lnSpc>
              <a:spcBef>
                <a:spcPts val="1180"/>
              </a:spcBef>
              <a:spcAft>
                <a:spcPts val="0"/>
              </a:spcAft>
              <a:buClr>
                <a:schemeClr val="dk1"/>
              </a:buClr>
              <a:buSzPts val="5900"/>
              <a:buNone/>
              <a:defRPr b="1" sz="5900"/>
            </a:lvl8pPr>
            <a:lvl9pPr indent="-228600" lvl="8" marL="4114800" algn="l">
              <a:lnSpc>
                <a:spcPct val="100000"/>
              </a:lnSpc>
              <a:spcBef>
                <a:spcPts val="1180"/>
              </a:spcBef>
              <a:spcAft>
                <a:spcPts val="0"/>
              </a:spcAft>
              <a:buClr>
                <a:schemeClr val="dk1"/>
              </a:buClr>
              <a:buSzPts val="5900"/>
              <a:buNone/>
              <a:defRPr b="1" sz="5900"/>
            </a:lvl9pPr>
          </a:lstStyle>
          <a:p/>
        </p:txBody>
      </p:sp>
      <p:sp>
        <p:nvSpPr>
          <p:cNvPr id="37" name="Google Shape;37;p7"/>
          <p:cNvSpPr txBox="1"/>
          <p:nvPr>
            <p:ph idx="2" type="body"/>
          </p:nvPr>
        </p:nvSpPr>
        <p:spPr>
          <a:xfrm>
            <a:off x="1873171" y="6681196"/>
            <a:ext cx="16552847" cy="12138320"/>
          </a:xfrm>
          <a:prstGeom prst="rect">
            <a:avLst/>
          </a:prstGeom>
          <a:noFill/>
          <a:ln>
            <a:noFill/>
          </a:ln>
        </p:spPr>
        <p:txBody>
          <a:bodyPr anchorCtr="0" anchor="t" bIns="167225" lIns="334450" spcFirstLastPara="1" rIns="334450" wrap="square" tIns="167225">
            <a:normAutofit/>
          </a:bodyPr>
          <a:lstStyle>
            <a:lvl1pPr indent="-787400" lvl="0" marL="457200" algn="l">
              <a:lnSpc>
                <a:spcPct val="100000"/>
              </a:lnSpc>
              <a:spcBef>
                <a:spcPts val="1760"/>
              </a:spcBef>
              <a:spcAft>
                <a:spcPts val="0"/>
              </a:spcAft>
              <a:buClr>
                <a:schemeClr val="dk1"/>
              </a:buClr>
              <a:buSzPts val="8800"/>
              <a:buChar char="•"/>
              <a:defRPr sz="8800"/>
            </a:lvl1pPr>
            <a:lvl2pPr indent="-692150" lvl="1" marL="914400" algn="l">
              <a:lnSpc>
                <a:spcPct val="100000"/>
              </a:lnSpc>
              <a:spcBef>
                <a:spcPts val="1460"/>
              </a:spcBef>
              <a:spcAft>
                <a:spcPts val="0"/>
              </a:spcAft>
              <a:buClr>
                <a:schemeClr val="dk1"/>
              </a:buClr>
              <a:buSzPts val="7300"/>
              <a:buChar char="–"/>
              <a:defRPr sz="7300"/>
            </a:lvl2pPr>
            <a:lvl3pPr indent="-647700" lvl="2" marL="1371600" algn="l">
              <a:lnSpc>
                <a:spcPct val="100000"/>
              </a:lnSpc>
              <a:spcBef>
                <a:spcPts val="1320"/>
              </a:spcBef>
              <a:spcAft>
                <a:spcPts val="0"/>
              </a:spcAft>
              <a:buClr>
                <a:schemeClr val="dk1"/>
              </a:buClr>
              <a:buSzPts val="6600"/>
              <a:buChar char="•"/>
              <a:defRPr sz="6600"/>
            </a:lvl3pPr>
            <a:lvl4pPr indent="-603250" lvl="3" marL="1828800" algn="l">
              <a:lnSpc>
                <a:spcPct val="100000"/>
              </a:lnSpc>
              <a:spcBef>
                <a:spcPts val="1180"/>
              </a:spcBef>
              <a:spcAft>
                <a:spcPts val="0"/>
              </a:spcAft>
              <a:buClr>
                <a:schemeClr val="dk1"/>
              </a:buClr>
              <a:buSzPts val="5900"/>
              <a:buChar char="–"/>
              <a:defRPr sz="5900"/>
            </a:lvl4pPr>
            <a:lvl5pPr indent="-603250" lvl="4" marL="2286000" algn="l">
              <a:lnSpc>
                <a:spcPct val="100000"/>
              </a:lnSpc>
              <a:spcBef>
                <a:spcPts val="1180"/>
              </a:spcBef>
              <a:spcAft>
                <a:spcPts val="0"/>
              </a:spcAft>
              <a:buClr>
                <a:schemeClr val="dk1"/>
              </a:buClr>
              <a:buSzPts val="5900"/>
              <a:buChar char="»"/>
              <a:defRPr sz="5900"/>
            </a:lvl5pPr>
            <a:lvl6pPr indent="-603250" lvl="5" marL="2743200" algn="l">
              <a:lnSpc>
                <a:spcPct val="100000"/>
              </a:lnSpc>
              <a:spcBef>
                <a:spcPts val="1180"/>
              </a:spcBef>
              <a:spcAft>
                <a:spcPts val="0"/>
              </a:spcAft>
              <a:buClr>
                <a:schemeClr val="dk1"/>
              </a:buClr>
              <a:buSzPts val="5900"/>
              <a:buChar char="•"/>
              <a:defRPr sz="5900"/>
            </a:lvl6pPr>
            <a:lvl7pPr indent="-603250" lvl="6" marL="3200400" algn="l">
              <a:lnSpc>
                <a:spcPct val="100000"/>
              </a:lnSpc>
              <a:spcBef>
                <a:spcPts val="1180"/>
              </a:spcBef>
              <a:spcAft>
                <a:spcPts val="0"/>
              </a:spcAft>
              <a:buClr>
                <a:schemeClr val="dk1"/>
              </a:buClr>
              <a:buSzPts val="5900"/>
              <a:buChar char="•"/>
              <a:defRPr sz="5900"/>
            </a:lvl7pPr>
            <a:lvl8pPr indent="-603250" lvl="7" marL="3657600" algn="l">
              <a:lnSpc>
                <a:spcPct val="100000"/>
              </a:lnSpc>
              <a:spcBef>
                <a:spcPts val="1180"/>
              </a:spcBef>
              <a:spcAft>
                <a:spcPts val="0"/>
              </a:spcAft>
              <a:buClr>
                <a:schemeClr val="dk1"/>
              </a:buClr>
              <a:buSzPts val="5900"/>
              <a:buChar char="•"/>
              <a:defRPr sz="5900"/>
            </a:lvl8pPr>
            <a:lvl9pPr indent="-603250" lvl="8" marL="4114800" algn="l">
              <a:lnSpc>
                <a:spcPct val="100000"/>
              </a:lnSpc>
              <a:spcBef>
                <a:spcPts val="1180"/>
              </a:spcBef>
              <a:spcAft>
                <a:spcPts val="0"/>
              </a:spcAft>
              <a:buClr>
                <a:schemeClr val="dk1"/>
              </a:buClr>
              <a:buSzPts val="5900"/>
              <a:buChar char="•"/>
              <a:defRPr sz="5900"/>
            </a:lvl9pPr>
          </a:lstStyle>
          <a:p/>
        </p:txBody>
      </p:sp>
      <p:sp>
        <p:nvSpPr>
          <p:cNvPr id="38" name="Google Shape;38;p7"/>
          <p:cNvSpPr txBox="1"/>
          <p:nvPr>
            <p:ph idx="3" type="body"/>
          </p:nvPr>
        </p:nvSpPr>
        <p:spPr>
          <a:xfrm>
            <a:off x="19030895" y="4715853"/>
            <a:ext cx="16559349" cy="1965343"/>
          </a:xfrm>
          <a:prstGeom prst="rect">
            <a:avLst/>
          </a:prstGeom>
          <a:noFill/>
          <a:ln>
            <a:noFill/>
          </a:ln>
        </p:spPr>
        <p:txBody>
          <a:bodyPr anchorCtr="0" anchor="b" bIns="167225" lIns="334450" spcFirstLastPara="1" rIns="334450" wrap="square" tIns="167225">
            <a:normAutofit/>
          </a:bodyPr>
          <a:lstStyle>
            <a:lvl1pPr indent="-228600" lvl="0" marL="457200" algn="l">
              <a:lnSpc>
                <a:spcPct val="100000"/>
              </a:lnSpc>
              <a:spcBef>
                <a:spcPts val="1760"/>
              </a:spcBef>
              <a:spcAft>
                <a:spcPts val="0"/>
              </a:spcAft>
              <a:buClr>
                <a:schemeClr val="dk1"/>
              </a:buClr>
              <a:buSzPts val="8800"/>
              <a:buNone/>
              <a:defRPr b="1" sz="8800"/>
            </a:lvl1pPr>
            <a:lvl2pPr indent="-228600" lvl="1" marL="914400" algn="l">
              <a:lnSpc>
                <a:spcPct val="100000"/>
              </a:lnSpc>
              <a:spcBef>
                <a:spcPts val="1460"/>
              </a:spcBef>
              <a:spcAft>
                <a:spcPts val="0"/>
              </a:spcAft>
              <a:buClr>
                <a:schemeClr val="dk1"/>
              </a:buClr>
              <a:buSzPts val="7300"/>
              <a:buNone/>
              <a:defRPr b="1" sz="7300"/>
            </a:lvl2pPr>
            <a:lvl3pPr indent="-228600" lvl="2" marL="1371600" algn="l">
              <a:lnSpc>
                <a:spcPct val="100000"/>
              </a:lnSpc>
              <a:spcBef>
                <a:spcPts val="1320"/>
              </a:spcBef>
              <a:spcAft>
                <a:spcPts val="0"/>
              </a:spcAft>
              <a:buClr>
                <a:schemeClr val="dk1"/>
              </a:buClr>
              <a:buSzPts val="6600"/>
              <a:buNone/>
              <a:defRPr b="1" sz="6600"/>
            </a:lvl3pPr>
            <a:lvl4pPr indent="-228600" lvl="3" marL="1828800" algn="l">
              <a:lnSpc>
                <a:spcPct val="100000"/>
              </a:lnSpc>
              <a:spcBef>
                <a:spcPts val="1180"/>
              </a:spcBef>
              <a:spcAft>
                <a:spcPts val="0"/>
              </a:spcAft>
              <a:buClr>
                <a:schemeClr val="dk1"/>
              </a:buClr>
              <a:buSzPts val="5900"/>
              <a:buNone/>
              <a:defRPr b="1" sz="5900"/>
            </a:lvl4pPr>
            <a:lvl5pPr indent="-228600" lvl="4" marL="2286000" algn="l">
              <a:lnSpc>
                <a:spcPct val="100000"/>
              </a:lnSpc>
              <a:spcBef>
                <a:spcPts val="1180"/>
              </a:spcBef>
              <a:spcAft>
                <a:spcPts val="0"/>
              </a:spcAft>
              <a:buClr>
                <a:schemeClr val="dk1"/>
              </a:buClr>
              <a:buSzPts val="5900"/>
              <a:buNone/>
              <a:defRPr b="1" sz="5900"/>
            </a:lvl5pPr>
            <a:lvl6pPr indent="-228600" lvl="5" marL="2743200" algn="l">
              <a:lnSpc>
                <a:spcPct val="100000"/>
              </a:lnSpc>
              <a:spcBef>
                <a:spcPts val="1180"/>
              </a:spcBef>
              <a:spcAft>
                <a:spcPts val="0"/>
              </a:spcAft>
              <a:buClr>
                <a:schemeClr val="dk1"/>
              </a:buClr>
              <a:buSzPts val="5900"/>
              <a:buNone/>
              <a:defRPr b="1" sz="5900"/>
            </a:lvl6pPr>
            <a:lvl7pPr indent="-228600" lvl="6" marL="3200400" algn="l">
              <a:lnSpc>
                <a:spcPct val="100000"/>
              </a:lnSpc>
              <a:spcBef>
                <a:spcPts val="1180"/>
              </a:spcBef>
              <a:spcAft>
                <a:spcPts val="0"/>
              </a:spcAft>
              <a:buClr>
                <a:schemeClr val="dk1"/>
              </a:buClr>
              <a:buSzPts val="5900"/>
              <a:buNone/>
              <a:defRPr b="1" sz="5900"/>
            </a:lvl7pPr>
            <a:lvl8pPr indent="-228600" lvl="7" marL="3657600" algn="l">
              <a:lnSpc>
                <a:spcPct val="100000"/>
              </a:lnSpc>
              <a:spcBef>
                <a:spcPts val="1180"/>
              </a:spcBef>
              <a:spcAft>
                <a:spcPts val="0"/>
              </a:spcAft>
              <a:buClr>
                <a:schemeClr val="dk1"/>
              </a:buClr>
              <a:buSzPts val="5900"/>
              <a:buNone/>
              <a:defRPr b="1" sz="5900"/>
            </a:lvl8pPr>
            <a:lvl9pPr indent="-228600" lvl="8" marL="4114800" algn="l">
              <a:lnSpc>
                <a:spcPct val="100000"/>
              </a:lnSpc>
              <a:spcBef>
                <a:spcPts val="1180"/>
              </a:spcBef>
              <a:spcAft>
                <a:spcPts val="0"/>
              </a:spcAft>
              <a:buClr>
                <a:schemeClr val="dk1"/>
              </a:buClr>
              <a:buSzPts val="5900"/>
              <a:buNone/>
              <a:defRPr b="1" sz="5900"/>
            </a:lvl9pPr>
          </a:lstStyle>
          <a:p/>
        </p:txBody>
      </p:sp>
      <p:sp>
        <p:nvSpPr>
          <p:cNvPr id="39" name="Google Shape;39;p7"/>
          <p:cNvSpPr txBox="1"/>
          <p:nvPr>
            <p:ph idx="4" type="body"/>
          </p:nvPr>
        </p:nvSpPr>
        <p:spPr>
          <a:xfrm>
            <a:off x="19030895" y="6681196"/>
            <a:ext cx="16559349" cy="12138320"/>
          </a:xfrm>
          <a:prstGeom prst="rect">
            <a:avLst/>
          </a:prstGeom>
          <a:noFill/>
          <a:ln>
            <a:noFill/>
          </a:ln>
        </p:spPr>
        <p:txBody>
          <a:bodyPr anchorCtr="0" anchor="t" bIns="167225" lIns="334450" spcFirstLastPara="1" rIns="334450" wrap="square" tIns="167225">
            <a:normAutofit/>
          </a:bodyPr>
          <a:lstStyle>
            <a:lvl1pPr indent="-787400" lvl="0" marL="457200" algn="l">
              <a:lnSpc>
                <a:spcPct val="100000"/>
              </a:lnSpc>
              <a:spcBef>
                <a:spcPts val="1760"/>
              </a:spcBef>
              <a:spcAft>
                <a:spcPts val="0"/>
              </a:spcAft>
              <a:buClr>
                <a:schemeClr val="dk1"/>
              </a:buClr>
              <a:buSzPts val="8800"/>
              <a:buChar char="•"/>
              <a:defRPr sz="8800"/>
            </a:lvl1pPr>
            <a:lvl2pPr indent="-692150" lvl="1" marL="914400" algn="l">
              <a:lnSpc>
                <a:spcPct val="100000"/>
              </a:lnSpc>
              <a:spcBef>
                <a:spcPts val="1460"/>
              </a:spcBef>
              <a:spcAft>
                <a:spcPts val="0"/>
              </a:spcAft>
              <a:buClr>
                <a:schemeClr val="dk1"/>
              </a:buClr>
              <a:buSzPts val="7300"/>
              <a:buChar char="–"/>
              <a:defRPr sz="7300"/>
            </a:lvl2pPr>
            <a:lvl3pPr indent="-647700" lvl="2" marL="1371600" algn="l">
              <a:lnSpc>
                <a:spcPct val="100000"/>
              </a:lnSpc>
              <a:spcBef>
                <a:spcPts val="1320"/>
              </a:spcBef>
              <a:spcAft>
                <a:spcPts val="0"/>
              </a:spcAft>
              <a:buClr>
                <a:schemeClr val="dk1"/>
              </a:buClr>
              <a:buSzPts val="6600"/>
              <a:buChar char="•"/>
              <a:defRPr sz="6600"/>
            </a:lvl3pPr>
            <a:lvl4pPr indent="-603250" lvl="3" marL="1828800" algn="l">
              <a:lnSpc>
                <a:spcPct val="100000"/>
              </a:lnSpc>
              <a:spcBef>
                <a:spcPts val="1180"/>
              </a:spcBef>
              <a:spcAft>
                <a:spcPts val="0"/>
              </a:spcAft>
              <a:buClr>
                <a:schemeClr val="dk1"/>
              </a:buClr>
              <a:buSzPts val="5900"/>
              <a:buChar char="–"/>
              <a:defRPr sz="5900"/>
            </a:lvl4pPr>
            <a:lvl5pPr indent="-603250" lvl="4" marL="2286000" algn="l">
              <a:lnSpc>
                <a:spcPct val="100000"/>
              </a:lnSpc>
              <a:spcBef>
                <a:spcPts val="1180"/>
              </a:spcBef>
              <a:spcAft>
                <a:spcPts val="0"/>
              </a:spcAft>
              <a:buClr>
                <a:schemeClr val="dk1"/>
              </a:buClr>
              <a:buSzPts val="5900"/>
              <a:buChar char="»"/>
              <a:defRPr sz="5900"/>
            </a:lvl5pPr>
            <a:lvl6pPr indent="-603250" lvl="5" marL="2743200" algn="l">
              <a:lnSpc>
                <a:spcPct val="100000"/>
              </a:lnSpc>
              <a:spcBef>
                <a:spcPts val="1180"/>
              </a:spcBef>
              <a:spcAft>
                <a:spcPts val="0"/>
              </a:spcAft>
              <a:buClr>
                <a:schemeClr val="dk1"/>
              </a:buClr>
              <a:buSzPts val="5900"/>
              <a:buChar char="•"/>
              <a:defRPr sz="5900"/>
            </a:lvl6pPr>
            <a:lvl7pPr indent="-603250" lvl="6" marL="3200400" algn="l">
              <a:lnSpc>
                <a:spcPct val="100000"/>
              </a:lnSpc>
              <a:spcBef>
                <a:spcPts val="1180"/>
              </a:spcBef>
              <a:spcAft>
                <a:spcPts val="0"/>
              </a:spcAft>
              <a:buClr>
                <a:schemeClr val="dk1"/>
              </a:buClr>
              <a:buSzPts val="5900"/>
              <a:buChar char="•"/>
              <a:defRPr sz="5900"/>
            </a:lvl7pPr>
            <a:lvl8pPr indent="-603250" lvl="7" marL="3657600" algn="l">
              <a:lnSpc>
                <a:spcPct val="100000"/>
              </a:lnSpc>
              <a:spcBef>
                <a:spcPts val="1180"/>
              </a:spcBef>
              <a:spcAft>
                <a:spcPts val="0"/>
              </a:spcAft>
              <a:buClr>
                <a:schemeClr val="dk1"/>
              </a:buClr>
              <a:buSzPts val="5900"/>
              <a:buChar char="•"/>
              <a:defRPr sz="5900"/>
            </a:lvl8pPr>
            <a:lvl9pPr indent="-603250" lvl="8" marL="4114800" algn="l">
              <a:lnSpc>
                <a:spcPct val="100000"/>
              </a:lnSpc>
              <a:spcBef>
                <a:spcPts val="1180"/>
              </a:spcBef>
              <a:spcAft>
                <a:spcPts val="0"/>
              </a:spcAft>
              <a:buClr>
                <a:schemeClr val="dk1"/>
              </a:buClr>
              <a:buSzPts val="5900"/>
              <a:buChar char="•"/>
              <a:defRPr sz="5900"/>
            </a:lvl9pPr>
          </a:lstStyle>
          <a:p/>
        </p:txBody>
      </p:sp>
      <p:sp>
        <p:nvSpPr>
          <p:cNvPr id="40" name="Google Shape;40;p7"/>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7"/>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7"/>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8"/>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8"/>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8"/>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8"/>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9"/>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9"/>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9"/>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2" name="Shape 52"/>
        <p:cNvGrpSpPr/>
        <p:nvPr/>
      </p:nvGrpSpPr>
      <p:grpSpPr>
        <a:xfrm>
          <a:off x="0" y="0"/>
          <a:ext cx="0" cy="0"/>
          <a:chOff x="0" y="0"/>
          <a:chExt cx="0" cy="0"/>
        </a:xfrm>
      </p:grpSpPr>
      <p:sp>
        <p:nvSpPr>
          <p:cNvPr id="53" name="Google Shape;53;p10"/>
          <p:cNvSpPr txBox="1"/>
          <p:nvPr>
            <p:ph type="title"/>
          </p:nvPr>
        </p:nvSpPr>
        <p:spPr>
          <a:xfrm>
            <a:off x="1873173" y="838807"/>
            <a:ext cx="12325205" cy="3569807"/>
          </a:xfrm>
          <a:prstGeom prst="rect">
            <a:avLst/>
          </a:prstGeom>
          <a:noFill/>
          <a:ln>
            <a:noFill/>
          </a:ln>
        </p:spPr>
        <p:txBody>
          <a:bodyPr anchorCtr="0" anchor="b" bIns="167225" lIns="334450" spcFirstLastPara="1" rIns="334450" wrap="square" tIns="167225">
            <a:normAutofit/>
          </a:bodyPr>
          <a:lstStyle>
            <a:lvl1pPr lvl="0" algn="l">
              <a:lnSpc>
                <a:spcPct val="100000"/>
              </a:lnSpc>
              <a:spcBef>
                <a:spcPts val="0"/>
              </a:spcBef>
              <a:spcAft>
                <a:spcPts val="0"/>
              </a:spcAft>
              <a:buClr>
                <a:schemeClr val="dk1"/>
              </a:buClr>
              <a:buSzPts val="7300"/>
              <a:buFont typeface="Calibri"/>
              <a:buNone/>
              <a:defRPr b="1" sz="73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10"/>
          <p:cNvSpPr txBox="1"/>
          <p:nvPr>
            <p:ph idx="1" type="body"/>
          </p:nvPr>
        </p:nvSpPr>
        <p:spPr>
          <a:xfrm>
            <a:off x="14647155" y="838809"/>
            <a:ext cx="20943089" cy="17980710"/>
          </a:xfrm>
          <a:prstGeom prst="rect">
            <a:avLst/>
          </a:prstGeom>
          <a:noFill/>
          <a:ln>
            <a:noFill/>
          </a:ln>
        </p:spPr>
        <p:txBody>
          <a:bodyPr anchorCtr="0" anchor="t" bIns="167225" lIns="334450" spcFirstLastPara="1" rIns="334450" wrap="square" tIns="167225">
            <a:normAutofit/>
          </a:bodyPr>
          <a:lstStyle>
            <a:lvl1pPr indent="-971550" lvl="0" marL="457200" algn="l">
              <a:lnSpc>
                <a:spcPct val="100000"/>
              </a:lnSpc>
              <a:spcBef>
                <a:spcPts val="2340"/>
              </a:spcBef>
              <a:spcAft>
                <a:spcPts val="0"/>
              </a:spcAft>
              <a:buClr>
                <a:schemeClr val="dk1"/>
              </a:buClr>
              <a:buSzPts val="11700"/>
              <a:buChar char="•"/>
              <a:defRPr sz="11700"/>
            </a:lvl1pPr>
            <a:lvl2pPr indent="-876300" lvl="1" marL="914400" algn="l">
              <a:lnSpc>
                <a:spcPct val="100000"/>
              </a:lnSpc>
              <a:spcBef>
                <a:spcPts val="2040"/>
              </a:spcBef>
              <a:spcAft>
                <a:spcPts val="0"/>
              </a:spcAft>
              <a:buClr>
                <a:schemeClr val="dk1"/>
              </a:buClr>
              <a:buSzPts val="10200"/>
              <a:buChar char="–"/>
              <a:defRPr sz="10200"/>
            </a:lvl2pPr>
            <a:lvl3pPr indent="-787400" lvl="2" marL="1371600" algn="l">
              <a:lnSpc>
                <a:spcPct val="100000"/>
              </a:lnSpc>
              <a:spcBef>
                <a:spcPts val="1760"/>
              </a:spcBef>
              <a:spcAft>
                <a:spcPts val="0"/>
              </a:spcAft>
              <a:buClr>
                <a:schemeClr val="dk1"/>
              </a:buClr>
              <a:buSzPts val="8800"/>
              <a:buChar char="•"/>
              <a:defRPr sz="8800"/>
            </a:lvl3pPr>
            <a:lvl4pPr indent="-692150" lvl="3" marL="1828800" algn="l">
              <a:lnSpc>
                <a:spcPct val="100000"/>
              </a:lnSpc>
              <a:spcBef>
                <a:spcPts val="1460"/>
              </a:spcBef>
              <a:spcAft>
                <a:spcPts val="0"/>
              </a:spcAft>
              <a:buClr>
                <a:schemeClr val="dk1"/>
              </a:buClr>
              <a:buSzPts val="7300"/>
              <a:buChar char="–"/>
              <a:defRPr sz="7300"/>
            </a:lvl4pPr>
            <a:lvl5pPr indent="-692150" lvl="4" marL="2286000" algn="l">
              <a:lnSpc>
                <a:spcPct val="100000"/>
              </a:lnSpc>
              <a:spcBef>
                <a:spcPts val="1460"/>
              </a:spcBef>
              <a:spcAft>
                <a:spcPts val="0"/>
              </a:spcAft>
              <a:buClr>
                <a:schemeClr val="dk1"/>
              </a:buClr>
              <a:buSzPts val="7300"/>
              <a:buChar char="»"/>
              <a:defRPr sz="7300"/>
            </a:lvl5pPr>
            <a:lvl6pPr indent="-692150" lvl="5" marL="2743200" algn="l">
              <a:lnSpc>
                <a:spcPct val="100000"/>
              </a:lnSpc>
              <a:spcBef>
                <a:spcPts val="1460"/>
              </a:spcBef>
              <a:spcAft>
                <a:spcPts val="0"/>
              </a:spcAft>
              <a:buClr>
                <a:schemeClr val="dk1"/>
              </a:buClr>
              <a:buSzPts val="7300"/>
              <a:buChar char="•"/>
              <a:defRPr sz="7300"/>
            </a:lvl6pPr>
            <a:lvl7pPr indent="-692150" lvl="6" marL="3200400" algn="l">
              <a:lnSpc>
                <a:spcPct val="100000"/>
              </a:lnSpc>
              <a:spcBef>
                <a:spcPts val="1460"/>
              </a:spcBef>
              <a:spcAft>
                <a:spcPts val="0"/>
              </a:spcAft>
              <a:buClr>
                <a:schemeClr val="dk1"/>
              </a:buClr>
              <a:buSzPts val="7300"/>
              <a:buChar char="•"/>
              <a:defRPr sz="7300"/>
            </a:lvl7pPr>
            <a:lvl8pPr indent="-692150" lvl="7" marL="3657600" algn="l">
              <a:lnSpc>
                <a:spcPct val="100000"/>
              </a:lnSpc>
              <a:spcBef>
                <a:spcPts val="1460"/>
              </a:spcBef>
              <a:spcAft>
                <a:spcPts val="0"/>
              </a:spcAft>
              <a:buClr>
                <a:schemeClr val="dk1"/>
              </a:buClr>
              <a:buSzPts val="7300"/>
              <a:buChar char="•"/>
              <a:defRPr sz="7300"/>
            </a:lvl8pPr>
            <a:lvl9pPr indent="-692150" lvl="8" marL="4114800" algn="l">
              <a:lnSpc>
                <a:spcPct val="100000"/>
              </a:lnSpc>
              <a:spcBef>
                <a:spcPts val="1460"/>
              </a:spcBef>
              <a:spcAft>
                <a:spcPts val="0"/>
              </a:spcAft>
              <a:buClr>
                <a:schemeClr val="dk1"/>
              </a:buClr>
              <a:buSzPts val="7300"/>
              <a:buChar char="•"/>
              <a:defRPr sz="7300"/>
            </a:lvl9pPr>
          </a:lstStyle>
          <a:p/>
        </p:txBody>
      </p:sp>
      <p:sp>
        <p:nvSpPr>
          <p:cNvPr id="55" name="Google Shape;55;p10"/>
          <p:cNvSpPr txBox="1"/>
          <p:nvPr>
            <p:ph idx="2" type="body"/>
          </p:nvPr>
        </p:nvSpPr>
        <p:spPr>
          <a:xfrm>
            <a:off x="1873173" y="4408616"/>
            <a:ext cx="12325205" cy="14410903"/>
          </a:xfrm>
          <a:prstGeom prst="rect">
            <a:avLst/>
          </a:prstGeom>
          <a:noFill/>
          <a:ln>
            <a:noFill/>
          </a:ln>
        </p:spPr>
        <p:txBody>
          <a:bodyPr anchorCtr="0" anchor="t" bIns="167225" lIns="334450" spcFirstLastPara="1" rIns="334450" wrap="square" tIns="167225">
            <a:normAutofit/>
          </a:bodyPr>
          <a:lstStyle>
            <a:lvl1pPr indent="-228600" lvl="0" marL="457200" algn="l">
              <a:lnSpc>
                <a:spcPct val="100000"/>
              </a:lnSpc>
              <a:spcBef>
                <a:spcPts val="1020"/>
              </a:spcBef>
              <a:spcAft>
                <a:spcPts val="0"/>
              </a:spcAft>
              <a:buClr>
                <a:schemeClr val="dk1"/>
              </a:buClr>
              <a:buSzPts val="5100"/>
              <a:buNone/>
              <a:defRPr sz="5100"/>
            </a:lvl1pPr>
            <a:lvl2pPr indent="-228600" lvl="1" marL="914400" algn="l">
              <a:lnSpc>
                <a:spcPct val="100000"/>
              </a:lnSpc>
              <a:spcBef>
                <a:spcPts val="880"/>
              </a:spcBef>
              <a:spcAft>
                <a:spcPts val="0"/>
              </a:spcAft>
              <a:buClr>
                <a:schemeClr val="dk1"/>
              </a:buClr>
              <a:buSzPts val="4400"/>
              <a:buNone/>
              <a:defRPr sz="4400"/>
            </a:lvl2pPr>
            <a:lvl3pPr indent="-228600" lvl="2" marL="1371600" algn="l">
              <a:lnSpc>
                <a:spcPct val="100000"/>
              </a:lnSpc>
              <a:spcBef>
                <a:spcPts val="740"/>
              </a:spcBef>
              <a:spcAft>
                <a:spcPts val="0"/>
              </a:spcAft>
              <a:buClr>
                <a:schemeClr val="dk1"/>
              </a:buClr>
              <a:buSzPts val="3700"/>
              <a:buNone/>
              <a:defRPr sz="3700"/>
            </a:lvl3pPr>
            <a:lvl4pPr indent="-228600" lvl="3" marL="1828800" algn="l">
              <a:lnSpc>
                <a:spcPct val="100000"/>
              </a:lnSpc>
              <a:spcBef>
                <a:spcPts val="660"/>
              </a:spcBef>
              <a:spcAft>
                <a:spcPts val="0"/>
              </a:spcAft>
              <a:buClr>
                <a:schemeClr val="dk1"/>
              </a:buClr>
              <a:buSzPts val="3300"/>
              <a:buNone/>
              <a:defRPr sz="3300"/>
            </a:lvl4pPr>
            <a:lvl5pPr indent="-228600" lvl="4" marL="2286000" algn="l">
              <a:lnSpc>
                <a:spcPct val="100000"/>
              </a:lnSpc>
              <a:spcBef>
                <a:spcPts val="660"/>
              </a:spcBef>
              <a:spcAft>
                <a:spcPts val="0"/>
              </a:spcAft>
              <a:buClr>
                <a:schemeClr val="dk1"/>
              </a:buClr>
              <a:buSzPts val="3300"/>
              <a:buNone/>
              <a:defRPr sz="3300"/>
            </a:lvl5pPr>
            <a:lvl6pPr indent="-228600" lvl="5" marL="2743200" algn="l">
              <a:lnSpc>
                <a:spcPct val="100000"/>
              </a:lnSpc>
              <a:spcBef>
                <a:spcPts val="660"/>
              </a:spcBef>
              <a:spcAft>
                <a:spcPts val="0"/>
              </a:spcAft>
              <a:buClr>
                <a:schemeClr val="dk1"/>
              </a:buClr>
              <a:buSzPts val="3300"/>
              <a:buNone/>
              <a:defRPr sz="3300"/>
            </a:lvl6pPr>
            <a:lvl7pPr indent="-228600" lvl="6" marL="3200400" algn="l">
              <a:lnSpc>
                <a:spcPct val="100000"/>
              </a:lnSpc>
              <a:spcBef>
                <a:spcPts val="660"/>
              </a:spcBef>
              <a:spcAft>
                <a:spcPts val="0"/>
              </a:spcAft>
              <a:buClr>
                <a:schemeClr val="dk1"/>
              </a:buClr>
              <a:buSzPts val="3300"/>
              <a:buNone/>
              <a:defRPr sz="3300"/>
            </a:lvl7pPr>
            <a:lvl8pPr indent="-228600" lvl="7" marL="3657600" algn="l">
              <a:lnSpc>
                <a:spcPct val="100000"/>
              </a:lnSpc>
              <a:spcBef>
                <a:spcPts val="660"/>
              </a:spcBef>
              <a:spcAft>
                <a:spcPts val="0"/>
              </a:spcAft>
              <a:buClr>
                <a:schemeClr val="dk1"/>
              </a:buClr>
              <a:buSzPts val="3300"/>
              <a:buNone/>
              <a:defRPr sz="3300"/>
            </a:lvl8pPr>
            <a:lvl9pPr indent="-228600" lvl="8" marL="4114800" algn="l">
              <a:lnSpc>
                <a:spcPct val="100000"/>
              </a:lnSpc>
              <a:spcBef>
                <a:spcPts val="660"/>
              </a:spcBef>
              <a:spcAft>
                <a:spcPts val="0"/>
              </a:spcAft>
              <a:buClr>
                <a:schemeClr val="dk1"/>
              </a:buClr>
              <a:buSzPts val="3300"/>
              <a:buNone/>
              <a:defRPr sz="3300"/>
            </a:lvl9pPr>
          </a:lstStyle>
          <a:p/>
        </p:txBody>
      </p:sp>
      <p:sp>
        <p:nvSpPr>
          <p:cNvPr id="56" name="Google Shape;56;p10"/>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10"/>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10"/>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9" name="Shape 59"/>
        <p:cNvGrpSpPr/>
        <p:nvPr/>
      </p:nvGrpSpPr>
      <p:grpSpPr>
        <a:xfrm>
          <a:off x="0" y="0"/>
          <a:ext cx="0" cy="0"/>
          <a:chOff x="0" y="0"/>
          <a:chExt cx="0" cy="0"/>
        </a:xfrm>
      </p:grpSpPr>
      <p:sp>
        <p:nvSpPr>
          <p:cNvPr id="60" name="Google Shape;60;p11"/>
          <p:cNvSpPr txBox="1"/>
          <p:nvPr>
            <p:ph type="title"/>
          </p:nvPr>
        </p:nvSpPr>
        <p:spPr>
          <a:xfrm>
            <a:off x="7343091" y="14747398"/>
            <a:ext cx="22478047" cy="1741014"/>
          </a:xfrm>
          <a:prstGeom prst="rect">
            <a:avLst/>
          </a:prstGeom>
          <a:noFill/>
          <a:ln>
            <a:noFill/>
          </a:ln>
        </p:spPr>
        <p:txBody>
          <a:bodyPr anchorCtr="0" anchor="b" bIns="167225" lIns="334450" spcFirstLastPara="1" rIns="334450" wrap="square" tIns="167225">
            <a:normAutofit/>
          </a:bodyPr>
          <a:lstStyle>
            <a:lvl1pPr lvl="0" algn="l">
              <a:lnSpc>
                <a:spcPct val="100000"/>
              </a:lnSpc>
              <a:spcBef>
                <a:spcPts val="0"/>
              </a:spcBef>
              <a:spcAft>
                <a:spcPts val="0"/>
              </a:spcAft>
              <a:buClr>
                <a:schemeClr val="dk1"/>
              </a:buClr>
              <a:buSzPts val="7300"/>
              <a:buFont typeface="Calibri"/>
              <a:buNone/>
              <a:defRPr b="1" sz="73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11"/>
          <p:cNvSpPr/>
          <p:nvPr>
            <p:ph idx="2" type="pic"/>
          </p:nvPr>
        </p:nvSpPr>
        <p:spPr>
          <a:xfrm>
            <a:off x="7343091" y="1882439"/>
            <a:ext cx="22478047" cy="12640627"/>
          </a:xfrm>
          <a:prstGeom prst="rect">
            <a:avLst/>
          </a:prstGeom>
          <a:noFill/>
          <a:ln>
            <a:noFill/>
          </a:ln>
        </p:spPr>
        <p:txBody>
          <a:bodyPr anchorCtr="0" anchor="t" bIns="167225" lIns="334450" spcFirstLastPara="1" rIns="334450" wrap="square" tIns="167225">
            <a:normAutofit/>
          </a:bodyPr>
          <a:lstStyle>
            <a:lvl1pPr lvl="0" marR="0" rtl="0" algn="l">
              <a:lnSpc>
                <a:spcPct val="100000"/>
              </a:lnSpc>
              <a:spcBef>
                <a:spcPts val="2340"/>
              </a:spcBef>
              <a:spcAft>
                <a:spcPts val="0"/>
              </a:spcAft>
              <a:buClr>
                <a:schemeClr val="dk1"/>
              </a:buClr>
              <a:buSzPts val="11700"/>
              <a:buFont typeface="Arial"/>
              <a:buNone/>
              <a:defRPr b="0" i="0" sz="11700" u="none" cap="none" strike="noStrike">
                <a:solidFill>
                  <a:schemeClr val="dk1"/>
                </a:solidFill>
                <a:latin typeface="Calibri"/>
                <a:ea typeface="Calibri"/>
                <a:cs typeface="Calibri"/>
                <a:sym typeface="Calibri"/>
              </a:defRPr>
            </a:lvl1pPr>
            <a:lvl2pPr lvl="1" marR="0" rtl="0" algn="l">
              <a:lnSpc>
                <a:spcPct val="100000"/>
              </a:lnSpc>
              <a:spcBef>
                <a:spcPts val="2040"/>
              </a:spcBef>
              <a:spcAft>
                <a:spcPts val="0"/>
              </a:spcAft>
              <a:buClr>
                <a:schemeClr val="dk1"/>
              </a:buClr>
              <a:buSzPts val="10200"/>
              <a:buFont typeface="Arial"/>
              <a:buNone/>
              <a:defRPr b="0" i="0" sz="10200" u="none" cap="none" strike="noStrike">
                <a:solidFill>
                  <a:schemeClr val="dk1"/>
                </a:solidFill>
                <a:latin typeface="Calibri"/>
                <a:ea typeface="Calibri"/>
                <a:cs typeface="Calibri"/>
                <a:sym typeface="Calibri"/>
              </a:defRPr>
            </a:lvl2pPr>
            <a:lvl3pPr lvl="2" marR="0" rtl="0" algn="l">
              <a:lnSpc>
                <a:spcPct val="100000"/>
              </a:lnSpc>
              <a:spcBef>
                <a:spcPts val="1760"/>
              </a:spcBef>
              <a:spcAft>
                <a:spcPts val="0"/>
              </a:spcAft>
              <a:buClr>
                <a:schemeClr val="dk1"/>
              </a:buClr>
              <a:buSzPts val="8800"/>
              <a:buFont typeface="Arial"/>
              <a:buNone/>
              <a:defRPr b="0" i="0" sz="8800" u="none" cap="none" strike="noStrike">
                <a:solidFill>
                  <a:schemeClr val="dk1"/>
                </a:solidFill>
                <a:latin typeface="Calibri"/>
                <a:ea typeface="Calibri"/>
                <a:cs typeface="Calibri"/>
                <a:sym typeface="Calibri"/>
              </a:defRPr>
            </a:lvl3pPr>
            <a:lvl4pPr lvl="3" marR="0" rtl="0" algn="l">
              <a:lnSpc>
                <a:spcPct val="100000"/>
              </a:lnSpc>
              <a:spcBef>
                <a:spcPts val="1460"/>
              </a:spcBef>
              <a:spcAft>
                <a:spcPts val="0"/>
              </a:spcAft>
              <a:buClr>
                <a:schemeClr val="dk1"/>
              </a:buClr>
              <a:buSzPts val="7300"/>
              <a:buFont typeface="Arial"/>
              <a:buNone/>
              <a:defRPr b="0" i="0" sz="7300" u="none" cap="none" strike="noStrike">
                <a:solidFill>
                  <a:schemeClr val="dk1"/>
                </a:solidFill>
                <a:latin typeface="Calibri"/>
                <a:ea typeface="Calibri"/>
                <a:cs typeface="Calibri"/>
                <a:sym typeface="Calibri"/>
              </a:defRPr>
            </a:lvl4pPr>
            <a:lvl5pPr lvl="4" marR="0" rtl="0" algn="l">
              <a:lnSpc>
                <a:spcPct val="100000"/>
              </a:lnSpc>
              <a:spcBef>
                <a:spcPts val="1460"/>
              </a:spcBef>
              <a:spcAft>
                <a:spcPts val="0"/>
              </a:spcAft>
              <a:buClr>
                <a:schemeClr val="dk1"/>
              </a:buClr>
              <a:buSzPts val="7300"/>
              <a:buFont typeface="Arial"/>
              <a:buNone/>
              <a:defRPr b="0" i="0" sz="7300" u="none" cap="none" strike="noStrike">
                <a:solidFill>
                  <a:schemeClr val="dk1"/>
                </a:solidFill>
                <a:latin typeface="Calibri"/>
                <a:ea typeface="Calibri"/>
                <a:cs typeface="Calibri"/>
                <a:sym typeface="Calibri"/>
              </a:defRPr>
            </a:lvl5pPr>
            <a:lvl6pPr lvl="5" marR="0" rtl="0" algn="l">
              <a:lnSpc>
                <a:spcPct val="100000"/>
              </a:lnSpc>
              <a:spcBef>
                <a:spcPts val="1460"/>
              </a:spcBef>
              <a:spcAft>
                <a:spcPts val="0"/>
              </a:spcAft>
              <a:buClr>
                <a:schemeClr val="dk1"/>
              </a:buClr>
              <a:buSzPts val="7300"/>
              <a:buFont typeface="Arial"/>
              <a:buNone/>
              <a:defRPr b="0" i="0" sz="7300" u="none" cap="none" strike="noStrike">
                <a:solidFill>
                  <a:schemeClr val="dk1"/>
                </a:solidFill>
                <a:latin typeface="Calibri"/>
                <a:ea typeface="Calibri"/>
                <a:cs typeface="Calibri"/>
                <a:sym typeface="Calibri"/>
              </a:defRPr>
            </a:lvl6pPr>
            <a:lvl7pPr lvl="6" marR="0" rtl="0" algn="l">
              <a:lnSpc>
                <a:spcPct val="100000"/>
              </a:lnSpc>
              <a:spcBef>
                <a:spcPts val="1460"/>
              </a:spcBef>
              <a:spcAft>
                <a:spcPts val="0"/>
              </a:spcAft>
              <a:buClr>
                <a:schemeClr val="dk1"/>
              </a:buClr>
              <a:buSzPts val="7300"/>
              <a:buFont typeface="Arial"/>
              <a:buNone/>
              <a:defRPr b="0" i="0" sz="7300" u="none" cap="none" strike="noStrike">
                <a:solidFill>
                  <a:schemeClr val="dk1"/>
                </a:solidFill>
                <a:latin typeface="Calibri"/>
                <a:ea typeface="Calibri"/>
                <a:cs typeface="Calibri"/>
                <a:sym typeface="Calibri"/>
              </a:defRPr>
            </a:lvl7pPr>
            <a:lvl8pPr lvl="7" marR="0" rtl="0" algn="l">
              <a:lnSpc>
                <a:spcPct val="100000"/>
              </a:lnSpc>
              <a:spcBef>
                <a:spcPts val="1460"/>
              </a:spcBef>
              <a:spcAft>
                <a:spcPts val="0"/>
              </a:spcAft>
              <a:buClr>
                <a:schemeClr val="dk1"/>
              </a:buClr>
              <a:buSzPts val="7300"/>
              <a:buFont typeface="Arial"/>
              <a:buNone/>
              <a:defRPr b="0" i="0" sz="7300" u="none" cap="none" strike="noStrike">
                <a:solidFill>
                  <a:schemeClr val="dk1"/>
                </a:solidFill>
                <a:latin typeface="Calibri"/>
                <a:ea typeface="Calibri"/>
                <a:cs typeface="Calibri"/>
                <a:sym typeface="Calibri"/>
              </a:defRPr>
            </a:lvl8pPr>
            <a:lvl9pPr lvl="8" marR="0" rtl="0" algn="l">
              <a:lnSpc>
                <a:spcPct val="100000"/>
              </a:lnSpc>
              <a:spcBef>
                <a:spcPts val="1460"/>
              </a:spcBef>
              <a:spcAft>
                <a:spcPts val="0"/>
              </a:spcAft>
              <a:buClr>
                <a:schemeClr val="dk1"/>
              </a:buClr>
              <a:buSzPts val="7300"/>
              <a:buFont typeface="Arial"/>
              <a:buNone/>
              <a:defRPr b="0" i="0" sz="7300" u="none" cap="none" strike="noStrike">
                <a:solidFill>
                  <a:schemeClr val="dk1"/>
                </a:solidFill>
                <a:latin typeface="Calibri"/>
                <a:ea typeface="Calibri"/>
                <a:cs typeface="Calibri"/>
                <a:sym typeface="Calibri"/>
              </a:defRPr>
            </a:lvl9pPr>
          </a:lstStyle>
          <a:p/>
        </p:txBody>
      </p:sp>
      <p:sp>
        <p:nvSpPr>
          <p:cNvPr id="62" name="Google Shape;62;p11"/>
          <p:cNvSpPr txBox="1"/>
          <p:nvPr>
            <p:ph idx="1" type="body"/>
          </p:nvPr>
        </p:nvSpPr>
        <p:spPr>
          <a:xfrm>
            <a:off x="7343091" y="16488413"/>
            <a:ext cx="22478047" cy="2472529"/>
          </a:xfrm>
          <a:prstGeom prst="rect">
            <a:avLst/>
          </a:prstGeom>
          <a:noFill/>
          <a:ln>
            <a:noFill/>
          </a:ln>
        </p:spPr>
        <p:txBody>
          <a:bodyPr anchorCtr="0" anchor="t" bIns="167225" lIns="334450" spcFirstLastPara="1" rIns="334450" wrap="square" tIns="167225">
            <a:normAutofit/>
          </a:bodyPr>
          <a:lstStyle>
            <a:lvl1pPr indent="-228600" lvl="0" marL="457200" algn="l">
              <a:lnSpc>
                <a:spcPct val="100000"/>
              </a:lnSpc>
              <a:spcBef>
                <a:spcPts val="1020"/>
              </a:spcBef>
              <a:spcAft>
                <a:spcPts val="0"/>
              </a:spcAft>
              <a:buClr>
                <a:schemeClr val="dk1"/>
              </a:buClr>
              <a:buSzPts val="5100"/>
              <a:buNone/>
              <a:defRPr sz="5100"/>
            </a:lvl1pPr>
            <a:lvl2pPr indent="-228600" lvl="1" marL="914400" algn="l">
              <a:lnSpc>
                <a:spcPct val="100000"/>
              </a:lnSpc>
              <a:spcBef>
                <a:spcPts val="880"/>
              </a:spcBef>
              <a:spcAft>
                <a:spcPts val="0"/>
              </a:spcAft>
              <a:buClr>
                <a:schemeClr val="dk1"/>
              </a:buClr>
              <a:buSzPts val="4400"/>
              <a:buNone/>
              <a:defRPr sz="4400"/>
            </a:lvl2pPr>
            <a:lvl3pPr indent="-228600" lvl="2" marL="1371600" algn="l">
              <a:lnSpc>
                <a:spcPct val="100000"/>
              </a:lnSpc>
              <a:spcBef>
                <a:spcPts val="740"/>
              </a:spcBef>
              <a:spcAft>
                <a:spcPts val="0"/>
              </a:spcAft>
              <a:buClr>
                <a:schemeClr val="dk1"/>
              </a:buClr>
              <a:buSzPts val="3700"/>
              <a:buNone/>
              <a:defRPr sz="3700"/>
            </a:lvl3pPr>
            <a:lvl4pPr indent="-228600" lvl="3" marL="1828800" algn="l">
              <a:lnSpc>
                <a:spcPct val="100000"/>
              </a:lnSpc>
              <a:spcBef>
                <a:spcPts val="660"/>
              </a:spcBef>
              <a:spcAft>
                <a:spcPts val="0"/>
              </a:spcAft>
              <a:buClr>
                <a:schemeClr val="dk1"/>
              </a:buClr>
              <a:buSzPts val="3300"/>
              <a:buNone/>
              <a:defRPr sz="3300"/>
            </a:lvl4pPr>
            <a:lvl5pPr indent="-228600" lvl="4" marL="2286000" algn="l">
              <a:lnSpc>
                <a:spcPct val="100000"/>
              </a:lnSpc>
              <a:spcBef>
                <a:spcPts val="660"/>
              </a:spcBef>
              <a:spcAft>
                <a:spcPts val="0"/>
              </a:spcAft>
              <a:buClr>
                <a:schemeClr val="dk1"/>
              </a:buClr>
              <a:buSzPts val="3300"/>
              <a:buNone/>
              <a:defRPr sz="3300"/>
            </a:lvl5pPr>
            <a:lvl6pPr indent="-228600" lvl="5" marL="2743200" algn="l">
              <a:lnSpc>
                <a:spcPct val="100000"/>
              </a:lnSpc>
              <a:spcBef>
                <a:spcPts val="660"/>
              </a:spcBef>
              <a:spcAft>
                <a:spcPts val="0"/>
              </a:spcAft>
              <a:buClr>
                <a:schemeClr val="dk1"/>
              </a:buClr>
              <a:buSzPts val="3300"/>
              <a:buNone/>
              <a:defRPr sz="3300"/>
            </a:lvl6pPr>
            <a:lvl7pPr indent="-228600" lvl="6" marL="3200400" algn="l">
              <a:lnSpc>
                <a:spcPct val="100000"/>
              </a:lnSpc>
              <a:spcBef>
                <a:spcPts val="660"/>
              </a:spcBef>
              <a:spcAft>
                <a:spcPts val="0"/>
              </a:spcAft>
              <a:buClr>
                <a:schemeClr val="dk1"/>
              </a:buClr>
              <a:buSzPts val="3300"/>
              <a:buNone/>
              <a:defRPr sz="3300"/>
            </a:lvl7pPr>
            <a:lvl8pPr indent="-228600" lvl="7" marL="3657600" algn="l">
              <a:lnSpc>
                <a:spcPct val="100000"/>
              </a:lnSpc>
              <a:spcBef>
                <a:spcPts val="660"/>
              </a:spcBef>
              <a:spcAft>
                <a:spcPts val="0"/>
              </a:spcAft>
              <a:buClr>
                <a:schemeClr val="dk1"/>
              </a:buClr>
              <a:buSzPts val="3300"/>
              <a:buNone/>
              <a:defRPr sz="3300"/>
            </a:lvl8pPr>
            <a:lvl9pPr indent="-228600" lvl="8" marL="4114800" algn="l">
              <a:lnSpc>
                <a:spcPct val="100000"/>
              </a:lnSpc>
              <a:spcBef>
                <a:spcPts val="660"/>
              </a:spcBef>
              <a:spcAft>
                <a:spcPts val="0"/>
              </a:spcAft>
              <a:buClr>
                <a:schemeClr val="dk1"/>
              </a:buClr>
              <a:buSzPts val="3300"/>
              <a:buNone/>
              <a:defRPr sz="3300"/>
            </a:lvl9pPr>
          </a:lstStyle>
          <a:p/>
        </p:txBody>
      </p:sp>
      <p:sp>
        <p:nvSpPr>
          <p:cNvPr id="63" name="Google Shape;63;p11"/>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11"/>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11"/>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6" name="Shape 66"/>
        <p:cNvGrpSpPr/>
        <p:nvPr/>
      </p:nvGrpSpPr>
      <p:grpSpPr>
        <a:xfrm>
          <a:off x="0" y="0"/>
          <a:ext cx="0" cy="0"/>
          <a:chOff x="0" y="0"/>
          <a:chExt cx="0" cy="0"/>
        </a:xfrm>
      </p:grpSpPr>
      <p:sp>
        <p:nvSpPr>
          <p:cNvPr id="67" name="Google Shape;67;p12"/>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12"/>
          <p:cNvSpPr txBox="1"/>
          <p:nvPr>
            <p:ph idx="1" type="body"/>
          </p:nvPr>
        </p:nvSpPr>
        <p:spPr>
          <a:xfrm rot="5400000">
            <a:off x="11779849" y="-4990876"/>
            <a:ext cx="13903718" cy="33717072"/>
          </a:xfrm>
          <a:prstGeom prst="rect">
            <a:avLst/>
          </a:prstGeom>
          <a:noFill/>
          <a:ln>
            <a:noFill/>
          </a:ln>
        </p:spPr>
        <p:txBody>
          <a:bodyPr anchorCtr="0" anchor="t" bIns="167225" lIns="334450" spcFirstLastPara="1" rIns="334450" wrap="square" tIns="167225">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69" name="Google Shape;69;p12"/>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2"/>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12"/>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theme" Target="../theme/theme1.xml"/><Relationship Id="rId10" Type="http://schemas.openxmlformats.org/officeDocument/2006/relationships/slideLayout" Target="../slideLayouts/slideLayout10.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chemeClr val="lt1"/>
            </a:gs>
            <a:gs pos="54000">
              <a:srgbClr val="BFBFBF"/>
            </a:gs>
            <a:gs pos="71000">
              <a:srgbClr val="8C8C8C"/>
            </a:gs>
            <a:gs pos="85500">
              <a:srgbClr val="737373"/>
            </a:gs>
            <a:gs pos="100000">
              <a:srgbClr val="595959"/>
            </a:gs>
          </a:gsLst>
          <a:path path="circle">
            <a:fillToRect b="50%" l="50%" r="50%" t="50%"/>
          </a:path>
          <a:tileRect/>
        </a:gradFill>
      </p:bgPr>
    </p:bg>
    <p:spTree>
      <p:nvGrpSpPr>
        <p:cNvPr id="9" name="Shape 9"/>
        <p:cNvGrpSpPr/>
        <p:nvPr/>
      </p:nvGrpSpPr>
      <p:grpSpPr>
        <a:xfrm>
          <a:off x="0" y="0"/>
          <a:ext cx="0" cy="0"/>
          <a:chOff x="0" y="0"/>
          <a:chExt cx="0" cy="0"/>
        </a:xfrm>
      </p:grpSpPr>
      <p:sp>
        <p:nvSpPr>
          <p:cNvPr id="10" name="Google Shape;10;p2"/>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marR="0" rtl="0" algn="ctr">
              <a:lnSpc>
                <a:spcPct val="100000"/>
              </a:lnSpc>
              <a:spcBef>
                <a:spcPts val="0"/>
              </a:spcBef>
              <a:spcAft>
                <a:spcPts val="0"/>
              </a:spcAft>
              <a:buClr>
                <a:schemeClr val="dk1"/>
              </a:buClr>
              <a:buSzPts val="16100"/>
              <a:buFont typeface="Calibri"/>
              <a:buNone/>
              <a:defRPr b="0" i="0" sz="161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2"/>
          <p:cNvSpPr txBox="1"/>
          <p:nvPr>
            <p:ph idx="1" type="body"/>
          </p:nvPr>
        </p:nvSpPr>
        <p:spPr>
          <a:xfrm>
            <a:off x="1873171" y="4915801"/>
            <a:ext cx="33717072" cy="13903718"/>
          </a:xfrm>
          <a:prstGeom prst="rect">
            <a:avLst/>
          </a:prstGeom>
          <a:noFill/>
          <a:ln>
            <a:noFill/>
          </a:ln>
        </p:spPr>
        <p:txBody>
          <a:bodyPr anchorCtr="0" anchor="t" bIns="167225" lIns="334450" spcFirstLastPara="1" rIns="334450" wrap="square" tIns="167225">
            <a:normAutofit/>
          </a:bodyPr>
          <a:lstStyle>
            <a:lvl1pPr indent="-971550" lvl="0" marL="457200" marR="0" rtl="0" algn="l">
              <a:lnSpc>
                <a:spcPct val="100000"/>
              </a:lnSpc>
              <a:spcBef>
                <a:spcPts val="2340"/>
              </a:spcBef>
              <a:spcAft>
                <a:spcPts val="0"/>
              </a:spcAft>
              <a:buClr>
                <a:schemeClr val="dk1"/>
              </a:buClr>
              <a:buSzPts val="11700"/>
              <a:buFont typeface="Arial"/>
              <a:buChar char="•"/>
              <a:defRPr b="0" i="0" sz="11700" u="none" cap="none" strike="noStrike">
                <a:solidFill>
                  <a:schemeClr val="dk1"/>
                </a:solidFill>
                <a:latin typeface="Calibri"/>
                <a:ea typeface="Calibri"/>
                <a:cs typeface="Calibri"/>
                <a:sym typeface="Calibri"/>
              </a:defRPr>
            </a:lvl1pPr>
            <a:lvl2pPr indent="-876300" lvl="1" marL="914400" marR="0" rtl="0" algn="l">
              <a:lnSpc>
                <a:spcPct val="100000"/>
              </a:lnSpc>
              <a:spcBef>
                <a:spcPts val="2040"/>
              </a:spcBef>
              <a:spcAft>
                <a:spcPts val="0"/>
              </a:spcAft>
              <a:buClr>
                <a:schemeClr val="dk1"/>
              </a:buClr>
              <a:buSzPts val="10200"/>
              <a:buFont typeface="Arial"/>
              <a:buChar char="–"/>
              <a:defRPr b="0" i="0" sz="10200" u="none" cap="none" strike="noStrike">
                <a:solidFill>
                  <a:schemeClr val="dk1"/>
                </a:solidFill>
                <a:latin typeface="Calibri"/>
                <a:ea typeface="Calibri"/>
                <a:cs typeface="Calibri"/>
                <a:sym typeface="Calibri"/>
              </a:defRPr>
            </a:lvl2pPr>
            <a:lvl3pPr indent="-787400" lvl="2" marL="1371600" marR="0" rtl="0" algn="l">
              <a:lnSpc>
                <a:spcPct val="100000"/>
              </a:lnSpc>
              <a:spcBef>
                <a:spcPts val="1760"/>
              </a:spcBef>
              <a:spcAft>
                <a:spcPts val="0"/>
              </a:spcAft>
              <a:buClr>
                <a:schemeClr val="dk1"/>
              </a:buClr>
              <a:buSzPts val="8800"/>
              <a:buFont typeface="Arial"/>
              <a:buChar char="•"/>
              <a:defRPr b="0" i="0" sz="8800" u="none" cap="none" strike="noStrike">
                <a:solidFill>
                  <a:schemeClr val="dk1"/>
                </a:solidFill>
                <a:latin typeface="Calibri"/>
                <a:ea typeface="Calibri"/>
                <a:cs typeface="Calibri"/>
                <a:sym typeface="Calibri"/>
              </a:defRPr>
            </a:lvl3pPr>
            <a:lvl4pPr indent="-692150" lvl="3" marL="18288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4pPr>
            <a:lvl5pPr indent="-692150" lvl="4" marL="22860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5pPr>
            <a:lvl6pPr indent="-692150" lvl="5" marL="27432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6pPr>
            <a:lvl7pPr indent="-692150" lvl="6" marL="32004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7pPr>
            <a:lvl8pPr indent="-692150" lvl="7" marL="36576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8pPr>
            <a:lvl9pPr indent="-692150" lvl="8" marL="41148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9pPr>
          </a:lstStyle>
          <a:p/>
        </p:txBody>
      </p:sp>
      <p:sp>
        <p:nvSpPr>
          <p:cNvPr id="12" name="Google Shape;12;p2"/>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marR="0" rtl="0" algn="l">
              <a:lnSpc>
                <a:spcPct val="100000"/>
              </a:lnSpc>
              <a:spcBef>
                <a:spcPts val="0"/>
              </a:spcBef>
              <a:spcAft>
                <a:spcPts val="0"/>
              </a:spcAft>
              <a:buClr>
                <a:srgbClr val="000000"/>
              </a:buClr>
              <a:buSzPts val="1400"/>
              <a:buFont typeface="Arial"/>
              <a:buNone/>
              <a:defRPr b="0" i="0" sz="44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13" name="Google Shape;13;p2"/>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marR="0" rtl="0" algn="ctr">
              <a:lnSpc>
                <a:spcPct val="100000"/>
              </a:lnSpc>
              <a:spcBef>
                <a:spcPts val="0"/>
              </a:spcBef>
              <a:spcAft>
                <a:spcPts val="0"/>
              </a:spcAft>
              <a:buClr>
                <a:srgbClr val="000000"/>
              </a:buClr>
              <a:buSzPts val="1400"/>
              <a:buFont typeface="Arial"/>
              <a:buNone/>
              <a:defRPr b="0" i="0" sz="44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14" name="Google Shape;14;p2"/>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jpg"/><Relationship Id="rId6"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comments" Target="../comments/comment1.xml"/><Relationship Id="rId4" Type="http://schemas.openxmlformats.org/officeDocument/2006/relationships/image" Target="../media/image1.png"/><Relationship Id="rId5" Type="http://schemas.openxmlformats.org/officeDocument/2006/relationships/image" Target="../media/image2.png"/><Relationship Id="rId6" Type="http://schemas.openxmlformats.org/officeDocument/2006/relationships/image" Target="../media/image5.png"/><Relationship Id="rId7"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2" name="Shape 82"/>
        <p:cNvGrpSpPr/>
        <p:nvPr/>
      </p:nvGrpSpPr>
      <p:grpSpPr>
        <a:xfrm>
          <a:off x="0" y="0"/>
          <a:ext cx="0" cy="0"/>
          <a:chOff x="0" y="0"/>
          <a:chExt cx="0" cy="0"/>
        </a:xfrm>
      </p:grpSpPr>
      <p:sp>
        <p:nvSpPr>
          <p:cNvPr id="83" name="Google Shape;83;p14"/>
          <p:cNvSpPr txBox="1"/>
          <p:nvPr/>
        </p:nvSpPr>
        <p:spPr>
          <a:xfrm>
            <a:off x="964375" y="5122550"/>
            <a:ext cx="17510700" cy="15011400"/>
          </a:xfrm>
          <a:prstGeom prst="rect">
            <a:avLst/>
          </a:prstGeom>
          <a:noFill/>
          <a:ln cap="flat" cmpd="sng" w="9525">
            <a:solidFill>
              <a:srgbClr val="434343"/>
            </a:solidFill>
            <a:prstDash val="solid"/>
            <a:round/>
            <a:headEnd len="sm" w="sm" type="none"/>
            <a:tailEnd len="sm" w="sm" type="none"/>
          </a:ln>
        </p:spPr>
        <p:txBody>
          <a:bodyPr anchorCtr="0" anchor="t" bIns="69650" lIns="139300" spcFirstLastPara="1" rIns="139300" wrap="square" tIns="69650">
            <a:noAutofit/>
          </a:bodyPr>
          <a:lstStyle/>
          <a:p>
            <a:pPr indent="0" lvl="0" marL="1371600" marR="0" rtl="0" algn="l">
              <a:lnSpc>
                <a:spcPct val="100000"/>
              </a:lnSpc>
              <a:spcBef>
                <a:spcPts val="0"/>
              </a:spcBef>
              <a:spcAft>
                <a:spcPts val="0"/>
              </a:spcAft>
              <a:buNone/>
            </a:pPr>
            <a:r>
              <a:t/>
            </a:r>
            <a:endParaRPr b="1" sz="3000">
              <a:latin typeface="Architects Daughter"/>
              <a:ea typeface="Architects Daughter"/>
              <a:cs typeface="Architects Daughter"/>
              <a:sym typeface="Architects Daughter"/>
            </a:endParaRPr>
          </a:p>
          <a:p>
            <a:pPr indent="-660400" lvl="0" marL="1371600" marR="0" rtl="0" algn="l">
              <a:lnSpc>
                <a:spcPct val="100000"/>
              </a:lnSpc>
              <a:spcBef>
                <a:spcPts val="0"/>
              </a:spcBef>
              <a:spcAft>
                <a:spcPts val="0"/>
              </a:spcAft>
              <a:buClr>
                <a:srgbClr val="000000"/>
              </a:buClr>
              <a:buSzPts val="6000"/>
              <a:buFont typeface="Times New Roman"/>
              <a:buChar char="●"/>
            </a:pPr>
            <a:r>
              <a:rPr b="1" i="0" lang="en-US" sz="6000" u="none" cap="none" strike="noStrike">
                <a:solidFill>
                  <a:srgbClr val="000000"/>
                </a:solidFill>
                <a:latin typeface="Times New Roman"/>
                <a:ea typeface="Times New Roman"/>
                <a:cs typeface="Times New Roman"/>
                <a:sym typeface="Times New Roman"/>
              </a:rPr>
              <a:t>About </a:t>
            </a:r>
            <a:r>
              <a:rPr b="1" lang="en-US" sz="6000">
                <a:latin typeface="Times New Roman"/>
                <a:ea typeface="Times New Roman"/>
                <a:cs typeface="Times New Roman"/>
                <a:sym typeface="Times New Roman"/>
              </a:rPr>
              <a:t>Our </a:t>
            </a:r>
            <a:r>
              <a:rPr b="1" lang="en-US" sz="6000">
                <a:latin typeface="Times New Roman"/>
                <a:ea typeface="Times New Roman"/>
                <a:cs typeface="Times New Roman"/>
                <a:sym typeface="Times New Roman"/>
              </a:rPr>
              <a:t>Topic</a:t>
            </a:r>
            <a:endParaRPr b="1" i="0" sz="6000" u="none" cap="none" strike="noStrike">
              <a:solidFill>
                <a:srgbClr val="000000"/>
              </a:solidFill>
              <a:latin typeface="Times New Roman"/>
              <a:ea typeface="Times New Roman"/>
              <a:cs typeface="Times New Roman"/>
              <a:sym typeface="Times New Roman"/>
            </a:endParaRPr>
          </a:p>
          <a:p>
            <a:pPr indent="-609600" lvl="0" marL="1371600" marR="0" rtl="0" algn="l">
              <a:lnSpc>
                <a:spcPct val="100000"/>
              </a:lnSpc>
              <a:spcBef>
                <a:spcPts val="0"/>
              </a:spcBef>
              <a:spcAft>
                <a:spcPts val="0"/>
              </a:spcAft>
              <a:buSzPts val="6000"/>
              <a:buFont typeface="Times New Roman"/>
              <a:buChar char="●"/>
            </a:pPr>
            <a:r>
              <a:rPr lang="en-US" sz="6000">
                <a:latin typeface="Times New Roman"/>
                <a:ea typeface="Times New Roman"/>
                <a:cs typeface="Times New Roman"/>
                <a:sym typeface="Times New Roman"/>
              </a:rPr>
              <a:t>Coral Bleaching</a:t>
            </a:r>
            <a:endParaRPr sz="6000">
              <a:latin typeface="Times New Roman"/>
              <a:ea typeface="Times New Roman"/>
              <a:cs typeface="Times New Roman"/>
              <a:sym typeface="Times New Roman"/>
            </a:endParaRPr>
          </a:p>
          <a:p>
            <a:pPr indent="-609600" lvl="1" marL="1828800" marR="0" rtl="0" algn="l">
              <a:lnSpc>
                <a:spcPct val="100000"/>
              </a:lnSpc>
              <a:spcBef>
                <a:spcPts val="0"/>
              </a:spcBef>
              <a:spcAft>
                <a:spcPts val="0"/>
              </a:spcAft>
              <a:buSzPts val="6000"/>
              <a:buFont typeface="Times New Roman"/>
              <a:buChar char="○"/>
            </a:pPr>
            <a:r>
              <a:rPr lang="en-US" sz="6000">
                <a:latin typeface="Times New Roman"/>
                <a:ea typeface="Times New Roman"/>
                <a:cs typeface="Times New Roman"/>
                <a:sym typeface="Times New Roman"/>
              </a:rPr>
              <a:t>Ejection of zooxanthellae</a:t>
            </a:r>
            <a:endParaRPr sz="6000">
              <a:latin typeface="Times New Roman"/>
              <a:ea typeface="Times New Roman"/>
              <a:cs typeface="Times New Roman"/>
              <a:sym typeface="Times New Roman"/>
            </a:endParaRPr>
          </a:p>
          <a:p>
            <a:pPr indent="-609600" lvl="2" marL="2286000" marR="0" rtl="0" algn="l">
              <a:lnSpc>
                <a:spcPct val="100000"/>
              </a:lnSpc>
              <a:spcBef>
                <a:spcPts val="0"/>
              </a:spcBef>
              <a:spcAft>
                <a:spcPts val="0"/>
              </a:spcAft>
              <a:buSzPts val="6000"/>
              <a:buFont typeface="Times New Roman"/>
              <a:buChar char="■"/>
            </a:pPr>
            <a:r>
              <a:rPr lang="en-US" sz="6000">
                <a:latin typeface="Times New Roman"/>
                <a:ea typeface="Times New Roman"/>
                <a:cs typeface="Times New Roman"/>
                <a:sym typeface="Times New Roman"/>
              </a:rPr>
              <a:t>Zooxanthellae supports coral health while coral provides a habitat for the zooxanthellae</a:t>
            </a:r>
            <a:endParaRPr sz="6000">
              <a:latin typeface="Times New Roman"/>
              <a:ea typeface="Times New Roman"/>
              <a:cs typeface="Times New Roman"/>
              <a:sym typeface="Times New Roman"/>
            </a:endParaRPr>
          </a:p>
          <a:p>
            <a:pPr indent="-609600" lvl="3" marL="2743200" marR="0" rtl="0" algn="l">
              <a:lnSpc>
                <a:spcPct val="100000"/>
              </a:lnSpc>
              <a:spcBef>
                <a:spcPts val="0"/>
              </a:spcBef>
              <a:spcAft>
                <a:spcPts val="0"/>
              </a:spcAft>
              <a:buSzPts val="6000"/>
              <a:buFont typeface="Times New Roman"/>
              <a:buChar char="●"/>
            </a:pPr>
            <a:r>
              <a:rPr lang="en-US" sz="6000">
                <a:latin typeface="Times New Roman"/>
                <a:ea typeface="Times New Roman"/>
                <a:cs typeface="Times New Roman"/>
                <a:sym typeface="Times New Roman"/>
              </a:rPr>
              <a:t>Symbiotic relationship</a:t>
            </a:r>
            <a:endParaRPr sz="6000">
              <a:latin typeface="Times New Roman"/>
              <a:ea typeface="Times New Roman"/>
              <a:cs typeface="Times New Roman"/>
              <a:sym typeface="Times New Roman"/>
            </a:endParaRPr>
          </a:p>
          <a:p>
            <a:pPr indent="-609600" lvl="1" marL="1828800" marR="0" rtl="0" algn="l">
              <a:lnSpc>
                <a:spcPct val="100000"/>
              </a:lnSpc>
              <a:spcBef>
                <a:spcPts val="0"/>
              </a:spcBef>
              <a:spcAft>
                <a:spcPts val="0"/>
              </a:spcAft>
              <a:buSzPts val="6000"/>
              <a:buFont typeface="Times New Roman"/>
              <a:buChar char="○"/>
            </a:pPr>
            <a:r>
              <a:rPr lang="en-US" sz="6000">
                <a:latin typeface="Times New Roman"/>
                <a:ea typeface="Times New Roman"/>
                <a:cs typeface="Times New Roman"/>
                <a:sym typeface="Times New Roman"/>
              </a:rPr>
              <a:t>Failed coral health</a:t>
            </a:r>
            <a:endParaRPr sz="6000">
              <a:latin typeface="Times New Roman"/>
              <a:ea typeface="Times New Roman"/>
              <a:cs typeface="Times New Roman"/>
              <a:sym typeface="Times New Roman"/>
            </a:endParaRPr>
          </a:p>
          <a:p>
            <a:pPr indent="0" lvl="0" marL="0" rtl="0" algn="l">
              <a:lnSpc>
                <a:spcPct val="115000"/>
              </a:lnSpc>
              <a:spcBef>
                <a:spcPts val="0"/>
              </a:spcBef>
              <a:spcAft>
                <a:spcPts val="0"/>
              </a:spcAft>
              <a:buNone/>
            </a:pPr>
            <a:r>
              <a:t/>
            </a:r>
            <a:endParaRPr sz="6000">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sz="6000">
              <a:latin typeface="Times New Roman"/>
              <a:ea typeface="Times New Roman"/>
              <a:cs typeface="Times New Roman"/>
              <a:sym typeface="Times New Roman"/>
            </a:endParaRPr>
          </a:p>
          <a:p>
            <a:pPr indent="-660400" lvl="0" marL="1371600" marR="0" rtl="0" algn="l">
              <a:lnSpc>
                <a:spcPct val="100000"/>
              </a:lnSpc>
              <a:spcBef>
                <a:spcPts val="0"/>
              </a:spcBef>
              <a:spcAft>
                <a:spcPts val="0"/>
              </a:spcAft>
              <a:buClr>
                <a:srgbClr val="000000"/>
              </a:buClr>
              <a:buSzPts val="6000"/>
              <a:buFont typeface="Times New Roman"/>
              <a:buChar char="●"/>
            </a:pPr>
            <a:r>
              <a:rPr b="1" i="0" lang="en-US" sz="6000" u="none" cap="none" strike="noStrike">
                <a:solidFill>
                  <a:srgbClr val="000000"/>
                </a:solidFill>
                <a:latin typeface="Times New Roman"/>
                <a:ea typeface="Times New Roman"/>
                <a:cs typeface="Times New Roman"/>
                <a:sym typeface="Times New Roman"/>
              </a:rPr>
              <a:t>About </a:t>
            </a:r>
            <a:r>
              <a:rPr b="1" lang="en-US" sz="6000">
                <a:latin typeface="Times New Roman"/>
                <a:ea typeface="Times New Roman"/>
                <a:cs typeface="Times New Roman"/>
                <a:sym typeface="Times New Roman"/>
              </a:rPr>
              <a:t>Our</a:t>
            </a:r>
            <a:r>
              <a:rPr b="1" i="0" lang="en-US" sz="6000" u="none" cap="none" strike="noStrike">
                <a:solidFill>
                  <a:srgbClr val="000000"/>
                </a:solidFill>
                <a:latin typeface="Times New Roman"/>
                <a:ea typeface="Times New Roman"/>
                <a:cs typeface="Times New Roman"/>
                <a:sym typeface="Times New Roman"/>
              </a:rPr>
              <a:t> </a:t>
            </a:r>
            <a:r>
              <a:rPr b="1" lang="en-US" sz="6000">
                <a:latin typeface="Times New Roman"/>
                <a:ea typeface="Times New Roman"/>
                <a:cs typeface="Times New Roman"/>
                <a:sym typeface="Times New Roman"/>
              </a:rPr>
              <a:t>D</a:t>
            </a:r>
            <a:r>
              <a:rPr b="1" i="0" lang="en-US" sz="6000" u="none" cap="none" strike="noStrike">
                <a:solidFill>
                  <a:srgbClr val="000000"/>
                </a:solidFill>
                <a:latin typeface="Times New Roman"/>
                <a:ea typeface="Times New Roman"/>
                <a:cs typeface="Times New Roman"/>
                <a:sym typeface="Times New Roman"/>
              </a:rPr>
              <a:t>esign</a:t>
            </a:r>
            <a:endParaRPr b="1" i="0" sz="6000" u="none" cap="none" strike="noStrike">
              <a:solidFill>
                <a:srgbClr val="000000"/>
              </a:solidFill>
              <a:latin typeface="Times New Roman"/>
              <a:ea typeface="Times New Roman"/>
              <a:cs typeface="Times New Roman"/>
              <a:sym typeface="Times New Roman"/>
            </a:endParaRPr>
          </a:p>
          <a:p>
            <a:pPr indent="-609600" lvl="0" marL="1371600" rtl="0" algn="l">
              <a:lnSpc>
                <a:spcPct val="115000"/>
              </a:lnSpc>
              <a:spcBef>
                <a:spcPts val="0"/>
              </a:spcBef>
              <a:spcAft>
                <a:spcPts val="0"/>
              </a:spcAft>
              <a:buSzPts val="6000"/>
              <a:buFont typeface="Times New Roman"/>
              <a:buChar char="●"/>
            </a:pPr>
            <a:r>
              <a:rPr lang="en-US" sz="6000">
                <a:solidFill>
                  <a:schemeClr val="dk1"/>
                </a:solidFill>
                <a:latin typeface="Times New Roman"/>
                <a:ea typeface="Times New Roman"/>
                <a:cs typeface="Times New Roman"/>
                <a:sym typeface="Times New Roman"/>
              </a:rPr>
              <a:t>Transgenic microalgae</a:t>
            </a:r>
            <a:endParaRPr sz="6000">
              <a:solidFill>
                <a:schemeClr val="dk1"/>
              </a:solidFill>
              <a:latin typeface="Times New Roman"/>
              <a:ea typeface="Times New Roman"/>
              <a:cs typeface="Times New Roman"/>
              <a:sym typeface="Times New Roman"/>
            </a:endParaRPr>
          </a:p>
          <a:p>
            <a:pPr indent="-609600" lvl="1" marL="1828800" rtl="0" algn="l">
              <a:lnSpc>
                <a:spcPct val="115000"/>
              </a:lnSpc>
              <a:spcBef>
                <a:spcPts val="0"/>
              </a:spcBef>
              <a:spcAft>
                <a:spcPts val="0"/>
              </a:spcAft>
              <a:buSzPts val="6000"/>
              <a:buFont typeface="Times New Roman"/>
              <a:buChar char="○"/>
            </a:pPr>
            <a:r>
              <a:rPr lang="en-US" sz="6000">
                <a:solidFill>
                  <a:schemeClr val="dk1"/>
                </a:solidFill>
                <a:latin typeface="Times New Roman"/>
                <a:ea typeface="Times New Roman"/>
                <a:cs typeface="Times New Roman"/>
                <a:sym typeface="Times New Roman"/>
              </a:rPr>
              <a:t> </a:t>
            </a:r>
            <a:r>
              <a:rPr i="1" lang="en-US" sz="6000">
                <a:solidFill>
                  <a:schemeClr val="dk1"/>
                </a:solidFill>
                <a:latin typeface="Times New Roman"/>
                <a:ea typeface="Times New Roman"/>
                <a:cs typeface="Times New Roman"/>
                <a:sym typeface="Times New Roman"/>
              </a:rPr>
              <a:t>Symbiodinium sp. </a:t>
            </a:r>
            <a:r>
              <a:rPr lang="en-US" sz="6000">
                <a:solidFill>
                  <a:schemeClr val="dk1"/>
                </a:solidFill>
                <a:latin typeface="Times New Roman"/>
                <a:ea typeface="Times New Roman"/>
                <a:cs typeface="Times New Roman"/>
                <a:sym typeface="Times New Roman"/>
              </a:rPr>
              <a:t>algae</a:t>
            </a:r>
            <a:endParaRPr sz="6000">
              <a:solidFill>
                <a:schemeClr val="dk1"/>
              </a:solidFill>
              <a:latin typeface="Times New Roman"/>
              <a:ea typeface="Times New Roman"/>
              <a:cs typeface="Times New Roman"/>
              <a:sym typeface="Times New Roman"/>
            </a:endParaRPr>
          </a:p>
          <a:p>
            <a:pPr indent="-609600" lvl="0" marL="1371600" rtl="0" algn="l">
              <a:lnSpc>
                <a:spcPct val="115000"/>
              </a:lnSpc>
              <a:spcBef>
                <a:spcPts val="0"/>
              </a:spcBef>
              <a:spcAft>
                <a:spcPts val="0"/>
              </a:spcAft>
              <a:buClr>
                <a:schemeClr val="dk1"/>
              </a:buClr>
              <a:buSzPts val="6000"/>
              <a:buFont typeface="Times New Roman"/>
              <a:buChar char="●"/>
            </a:pPr>
            <a:r>
              <a:rPr lang="en-US" sz="6000">
                <a:solidFill>
                  <a:schemeClr val="dk1"/>
                </a:solidFill>
                <a:latin typeface="Times New Roman"/>
                <a:ea typeface="Times New Roman"/>
                <a:cs typeface="Times New Roman"/>
                <a:sym typeface="Times New Roman"/>
              </a:rPr>
              <a:t>Temperature-induced promoter </a:t>
            </a:r>
            <a:endParaRPr sz="6000">
              <a:solidFill>
                <a:schemeClr val="dk1"/>
              </a:solidFill>
              <a:latin typeface="Times New Roman"/>
              <a:ea typeface="Times New Roman"/>
              <a:cs typeface="Times New Roman"/>
              <a:sym typeface="Times New Roman"/>
            </a:endParaRPr>
          </a:p>
          <a:p>
            <a:pPr indent="-609600" lvl="0" marL="1371600" rtl="0" algn="l">
              <a:lnSpc>
                <a:spcPct val="115000"/>
              </a:lnSpc>
              <a:spcBef>
                <a:spcPts val="0"/>
              </a:spcBef>
              <a:spcAft>
                <a:spcPts val="0"/>
              </a:spcAft>
              <a:buClr>
                <a:schemeClr val="dk1"/>
              </a:buClr>
              <a:buSzPts val="6000"/>
              <a:buFont typeface="Times New Roman"/>
              <a:buChar char="●"/>
            </a:pPr>
            <a:r>
              <a:rPr lang="en-US" sz="6000">
                <a:solidFill>
                  <a:schemeClr val="dk1"/>
                </a:solidFill>
                <a:latin typeface="Times New Roman"/>
                <a:ea typeface="Times New Roman"/>
                <a:cs typeface="Times New Roman"/>
                <a:sym typeface="Times New Roman"/>
              </a:rPr>
              <a:t> Heat shock proteins (HSP’s) </a:t>
            </a:r>
            <a:endParaRPr b="1" i="0" sz="6000" u="none" cap="none" strike="noStrike">
              <a:solidFill>
                <a:srgbClr val="000000"/>
              </a:solidFill>
              <a:latin typeface="Times New Roman"/>
              <a:ea typeface="Times New Roman"/>
              <a:cs typeface="Times New Roman"/>
              <a:sym typeface="Times New Roman"/>
            </a:endParaRPr>
          </a:p>
          <a:p>
            <a:pPr indent="-279400" lvl="0" marL="457200" marR="0" rtl="0" algn="l">
              <a:lnSpc>
                <a:spcPct val="100000"/>
              </a:lnSpc>
              <a:spcBef>
                <a:spcPts val="0"/>
              </a:spcBef>
              <a:spcAft>
                <a:spcPts val="0"/>
              </a:spcAft>
              <a:buClr>
                <a:schemeClr val="dk1"/>
              </a:buClr>
              <a:buSzPts val="2800"/>
              <a:buFont typeface="Arial"/>
              <a:buNone/>
            </a:pPr>
            <a:r>
              <a:t/>
            </a:r>
            <a:endParaRPr b="1" i="0" sz="6000" u="none" cap="none" strike="noStrike">
              <a:solidFill>
                <a:srgbClr val="000000"/>
              </a:solidFill>
              <a:latin typeface="Calibri"/>
              <a:ea typeface="Calibri"/>
              <a:cs typeface="Calibri"/>
              <a:sym typeface="Calibri"/>
            </a:endParaRPr>
          </a:p>
          <a:p>
            <a:pPr indent="-279400" lvl="0" marL="457200" marR="0" rtl="0" algn="l">
              <a:lnSpc>
                <a:spcPct val="100000"/>
              </a:lnSpc>
              <a:spcBef>
                <a:spcPts val="0"/>
              </a:spcBef>
              <a:spcAft>
                <a:spcPts val="0"/>
              </a:spcAft>
              <a:buClr>
                <a:schemeClr val="dk1"/>
              </a:buClr>
              <a:buSzPts val="2800"/>
              <a:buFont typeface="Arial"/>
              <a:buNone/>
            </a:pPr>
            <a:r>
              <a:t/>
            </a:r>
            <a:endParaRPr b="1" i="0" sz="60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4800"/>
              <a:buFont typeface="Arial"/>
              <a:buNone/>
            </a:pPr>
            <a:r>
              <a:t/>
            </a:r>
            <a:endParaRPr b="1" i="0" sz="6000" u="none" cap="none" strike="noStrike">
              <a:solidFill>
                <a:srgbClr val="000000"/>
              </a:solidFill>
              <a:latin typeface="Calibri"/>
              <a:ea typeface="Calibri"/>
              <a:cs typeface="Calibri"/>
              <a:sym typeface="Calibri"/>
            </a:endParaRPr>
          </a:p>
        </p:txBody>
      </p:sp>
      <p:sp>
        <p:nvSpPr>
          <p:cNvPr id="84" name="Google Shape;84;p14"/>
          <p:cNvSpPr txBox="1"/>
          <p:nvPr/>
        </p:nvSpPr>
        <p:spPr>
          <a:xfrm>
            <a:off x="11818834" y="18612850"/>
            <a:ext cx="279677" cy="396643"/>
          </a:xfrm>
          <a:prstGeom prst="rect">
            <a:avLst/>
          </a:prstGeom>
          <a:noFill/>
          <a:ln>
            <a:noFill/>
          </a:ln>
        </p:spPr>
        <p:txBody>
          <a:bodyPr anchorCtr="0" anchor="t" bIns="69650" lIns="139300" spcFirstLastPara="1" rIns="139300" wrap="square" tIns="69650">
            <a:spAutoFit/>
          </a:bodyPr>
          <a:lstStyle/>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Arial"/>
              <a:ea typeface="Arial"/>
              <a:cs typeface="Arial"/>
              <a:sym typeface="Arial"/>
            </a:endParaRPr>
          </a:p>
        </p:txBody>
      </p:sp>
      <p:sp>
        <p:nvSpPr>
          <p:cNvPr id="85" name="Google Shape;85;p14"/>
          <p:cNvSpPr/>
          <p:nvPr/>
        </p:nvSpPr>
        <p:spPr>
          <a:xfrm>
            <a:off x="654215" y="217403"/>
            <a:ext cx="36212708" cy="3154680"/>
          </a:xfrm>
          <a:prstGeom prst="rect">
            <a:avLst/>
          </a:prstGeom>
          <a:solidFill>
            <a:srgbClr val="17365D"/>
          </a:solidFill>
          <a:ln cap="flat" cmpd="sng" w="9525">
            <a:solidFill>
              <a:srgbClr val="17365D"/>
            </a:solidFill>
            <a:prstDash val="solid"/>
            <a:round/>
            <a:headEnd len="sm" w="sm" type="none"/>
            <a:tailEnd len="sm" w="sm" type="none"/>
          </a:ln>
          <a:effectLst>
            <a:outerShdw blurRad="40000" rotWithShape="0" dir="5400000" dist="23000">
              <a:srgbClr val="000000">
                <a:alpha val="34117"/>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7200"/>
              <a:buFont typeface="Arial"/>
              <a:buNone/>
            </a:pPr>
            <a:r>
              <a:rPr b="1" lang="en-US" sz="7200" u="sng">
                <a:solidFill>
                  <a:schemeClr val="lt1"/>
                </a:solidFill>
                <a:latin typeface="Calibri"/>
                <a:ea typeface="Calibri"/>
                <a:cs typeface="Calibri"/>
                <a:sym typeface="Calibri"/>
              </a:rPr>
              <a:t>Zooxanthellae Resistance Using HSP70</a:t>
            </a:r>
            <a:endParaRPr b="0" i="0" sz="72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800"/>
              <a:buFont typeface="Arial"/>
              <a:buNone/>
            </a:pPr>
            <a:r>
              <a:rPr lang="en-US" sz="4800">
                <a:solidFill>
                  <a:schemeClr val="lt1"/>
                </a:solidFill>
                <a:latin typeface="Calibri"/>
                <a:ea typeface="Calibri"/>
                <a:cs typeface="Calibri"/>
                <a:sym typeface="Calibri"/>
              </a:rPr>
              <a:t>Nadia Shah, Eva McKone, Abhay Yajurvedi, Jeffrey Conners</a:t>
            </a:r>
            <a:endParaRPr b="0" i="0" sz="48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800"/>
              <a:buFont typeface="Arial"/>
              <a:buNone/>
            </a:pPr>
            <a:r>
              <a:rPr lang="en-US" sz="4800">
                <a:solidFill>
                  <a:schemeClr val="lt1"/>
                </a:solidFill>
                <a:latin typeface="Calibri"/>
                <a:ea typeface="Calibri"/>
                <a:cs typeface="Calibri"/>
                <a:sym typeface="Calibri"/>
              </a:rPr>
              <a:t>Andover High School</a:t>
            </a:r>
            <a:r>
              <a:rPr b="0" i="0" lang="en-US" sz="4800" u="none" cap="none" strike="noStrike">
                <a:solidFill>
                  <a:schemeClr val="lt1"/>
                </a:solidFill>
                <a:latin typeface="Calibri"/>
                <a:ea typeface="Calibri"/>
                <a:cs typeface="Calibri"/>
                <a:sym typeface="Calibri"/>
              </a:rPr>
              <a:t>, </a:t>
            </a:r>
            <a:r>
              <a:rPr lang="en-US" sz="4800">
                <a:solidFill>
                  <a:schemeClr val="lt1"/>
                </a:solidFill>
                <a:latin typeface="Calibri"/>
                <a:ea typeface="Calibri"/>
                <a:cs typeface="Calibri"/>
                <a:sym typeface="Calibri"/>
              </a:rPr>
              <a:t>Andover, MA		Mentor: Alberto Donayre</a:t>
            </a:r>
            <a:endParaRPr b="0" i="0" sz="4800" u="none" cap="none" strike="noStrike">
              <a:solidFill>
                <a:schemeClr val="lt1"/>
              </a:solidFill>
              <a:latin typeface="Calibri"/>
              <a:ea typeface="Calibri"/>
              <a:cs typeface="Calibri"/>
              <a:sym typeface="Calibri"/>
            </a:endParaRPr>
          </a:p>
        </p:txBody>
      </p:sp>
      <p:sp>
        <p:nvSpPr>
          <p:cNvPr id="86" name="Google Shape;86;p14"/>
          <p:cNvSpPr/>
          <p:nvPr/>
        </p:nvSpPr>
        <p:spPr>
          <a:xfrm>
            <a:off x="964400" y="3602325"/>
            <a:ext cx="17510700"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i="0" lang="en-US" sz="6600" u="none" cap="none" strike="noStrike">
                <a:solidFill>
                  <a:schemeClr val="lt1"/>
                </a:solidFill>
                <a:latin typeface="Times New Roman"/>
                <a:ea typeface="Times New Roman"/>
                <a:cs typeface="Times New Roman"/>
                <a:sym typeface="Times New Roman"/>
              </a:rPr>
              <a:t> Introduction &amp; Project Details</a:t>
            </a:r>
            <a:endParaRPr i="0" sz="6600" u="none" cap="none" strike="noStrike">
              <a:solidFill>
                <a:schemeClr val="lt1"/>
              </a:solidFill>
              <a:latin typeface="Times New Roman"/>
              <a:ea typeface="Times New Roman"/>
              <a:cs typeface="Times New Roman"/>
              <a:sym typeface="Times New Roman"/>
            </a:endParaRPr>
          </a:p>
        </p:txBody>
      </p:sp>
      <p:sp>
        <p:nvSpPr>
          <p:cNvPr id="87" name="Google Shape;87;p14"/>
          <p:cNvSpPr/>
          <p:nvPr/>
        </p:nvSpPr>
        <p:spPr>
          <a:xfrm>
            <a:off x="18973102" y="3602384"/>
            <a:ext cx="17830801"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i="0" lang="en-US" sz="6600" u="none" cap="none" strike="noStrike">
                <a:solidFill>
                  <a:schemeClr val="lt1"/>
                </a:solidFill>
                <a:latin typeface="Times New Roman"/>
                <a:ea typeface="Times New Roman"/>
                <a:cs typeface="Times New Roman"/>
                <a:sym typeface="Times New Roman"/>
              </a:rPr>
              <a:t>Experiments We Did &amp;/or Planned</a:t>
            </a:r>
            <a:endParaRPr i="0" sz="6600" u="none" cap="none" strike="noStrike">
              <a:solidFill>
                <a:schemeClr val="lt1"/>
              </a:solidFill>
              <a:latin typeface="Times New Roman"/>
              <a:ea typeface="Times New Roman"/>
              <a:cs typeface="Times New Roman"/>
              <a:sym typeface="Times New Roman"/>
            </a:endParaRPr>
          </a:p>
        </p:txBody>
      </p:sp>
      <p:sp>
        <p:nvSpPr>
          <p:cNvPr id="88" name="Google Shape;88;p14"/>
          <p:cNvSpPr/>
          <p:nvPr/>
        </p:nvSpPr>
        <p:spPr>
          <a:xfrm>
            <a:off x="18973050" y="5118975"/>
            <a:ext cx="17830800" cy="83571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660400" lvl="0" marL="1371600" marR="0" rtl="0" algn="l">
              <a:lnSpc>
                <a:spcPct val="100000"/>
              </a:lnSpc>
              <a:spcBef>
                <a:spcPts val="0"/>
              </a:spcBef>
              <a:spcAft>
                <a:spcPts val="0"/>
              </a:spcAft>
              <a:buClr>
                <a:schemeClr val="dk1"/>
              </a:buClr>
              <a:buSzPts val="6000"/>
              <a:buFont typeface="Times New Roman"/>
              <a:buChar char="●"/>
            </a:pPr>
            <a:r>
              <a:rPr b="1" i="0" lang="en-US" sz="6000" u="none" cap="none" strike="noStrike">
                <a:solidFill>
                  <a:srgbClr val="000000"/>
                </a:solidFill>
                <a:latin typeface="Times New Roman"/>
                <a:ea typeface="Times New Roman"/>
                <a:cs typeface="Times New Roman"/>
                <a:sym typeface="Times New Roman"/>
              </a:rPr>
              <a:t>Experiment details / plans</a:t>
            </a:r>
            <a:endParaRPr b="1" i="0" sz="6000" u="none" cap="none" strike="noStrike">
              <a:solidFill>
                <a:srgbClr val="000000"/>
              </a:solidFill>
              <a:latin typeface="Times New Roman"/>
              <a:ea typeface="Times New Roman"/>
              <a:cs typeface="Times New Roman"/>
              <a:sym typeface="Times New Roman"/>
            </a:endParaRPr>
          </a:p>
          <a:p>
            <a:pPr indent="-609600" lvl="0" marL="1371600" marR="0" rtl="0" algn="l">
              <a:lnSpc>
                <a:spcPct val="100000"/>
              </a:lnSpc>
              <a:spcBef>
                <a:spcPts val="0"/>
              </a:spcBef>
              <a:spcAft>
                <a:spcPts val="0"/>
              </a:spcAft>
              <a:buSzPts val="6000"/>
              <a:buFont typeface="Times New Roman"/>
              <a:buChar char="●"/>
            </a:pPr>
            <a:r>
              <a:rPr lang="en-US" sz="6000">
                <a:latin typeface="Times New Roman"/>
                <a:ea typeface="Times New Roman"/>
                <a:cs typeface="Times New Roman"/>
                <a:sym typeface="Times New Roman"/>
              </a:rPr>
              <a:t>We would perform an </a:t>
            </a:r>
            <a:r>
              <a:rPr lang="en-US" sz="6000">
                <a:latin typeface="Times New Roman"/>
                <a:ea typeface="Times New Roman"/>
                <a:cs typeface="Times New Roman"/>
                <a:sym typeface="Times New Roman"/>
              </a:rPr>
              <a:t>experiment</a:t>
            </a:r>
            <a:r>
              <a:rPr lang="en-US" sz="6000">
                <a:latin typeface="Times New Roman"/>
                <a:ea typeface="Times New Roman"/>
                <a:cs typeface="Times New Roman"/>
                <a:sym typeface="Times New Roman"/>
              </a:rPr>
              <a:t> where we have a control group of coral and a treated group </a:t>
            </a:r>
            <a:endParaRPr sz="6000">
              <a:latin typeface="Times New Roman"/>
              <a:ea typeface="Times New Roman"/>
              <a:cs typeface="Times New Roman"/>
              <a:sym typeface="Times New Roman"/>
            </a:endParaRPr>
          </a:p>
          <a:p>
            <a:pPr indent="-609600" lvl="0" marL="1371600" marR="0" rtl="0" algn="l">
              <a:lnSpc>
                <a:spcPct val="100000"/>
              </a:lnSpc>
              <a:spcBef>
                <a:spcPts val="0"/>
              </a:spcBef>
              <a:spcAft>
                <a:spcPts val="0"/>
              </a:spcAft>
              <a:buSzPts val="6000"/>
              <a:buFont typeface="Times New Roman"/>
              <a:buChar char="●"/>
            </a:pPr>
            <a:r>
              <a:rPr lang="en-US" sz="6000">
                <a:latin typeface="Times New Roman"/>
                <a:ea typeface="Times New Roman"/>
                <a:cs typeface="Times New Roman"/>
                <a:sym typeface="Times New Roman"/>
              </a:rPr>
              <a:t>After the experiment we would collect data on the </a:t>
            </a:r>
            <a:r>
              <a:rPr lang="en-US" sz="6000">
                <a:latin typeface="Times New Roman"/>
                <a:ea typeface="Times New Roman"/>
                <a:cs typeface="Times New Roman"/>
                <a:sym typeface="Times New Roman"/>
              </a:rPr>
              <a:t>portion</a:t>
            </a:r>
            <a:r>
              <a:rPr lang="en-US" sz="6000">
                <a:latin typeface="Times New Roman"/>
                <a:ea typeface="Times New Roman"/>
                <a:cs typeface="Times New Roman"/>
                <a:sym typeface="Times New Roman"/>
              </a:rPr>
              <a:t> of coral in each set that </a:t>
            </a:r>
            <a:r>
              <a:rPr lang="en-US" sz="6000">
                <a:latin typeface="Times New Roman"/>
                <a:ea typeface="Times New Roman"/>
                <a:cs typeface="Times New Roman"/>
                <a:sym typeface="Times New Roman"/>
              </a:rPr>
              <a:t>experienced</a:t>
            </a:r>
            <a:r>
              <a:rPr lang="en-US" sz="6000">
                <a:latin typeface="Times New Roman"/>
                <a:ea typeface="Times New Roman"/>
                <a:cs typeface="Times New Roman"/>
                <a:sym typeface="Times New Roman"/>
              </a:rPr>
              <a:t> bleaching</a:t>
            </a:r>
            <a:endParaRPr sz="6000">
              <a:latin typeface="Times New Roman"/>
              <a:ea typeface="Times New Roman"/>
              <a:cs typeface="Times New Roman"/>
              <a:sym typeface="Times New Roman"/>
            </a:endParaRPr>
          </a:p>
          <a:p>
            <a:pPr indent="-609600" lvl="0" marL="1371600" marR="0" rtl="0" algn="l">
              <a:lnSpc>
                <a:spcPct val="100000"/>
              </a:lnSpc>
              <a:spcBef>
                <a:spcPts val="0"/>
              </a:spcBef>
              <a:spcAft>
                <a:spcPts val="0"/>
              </a:spcAft>
              <a:buSzPts val="6000"/>
              <a:buFont typeface="Times New Roman"/>
              <a:buChar char="●"/>
            </a:pPr>
            <a:r>
              <a:rPr lang="en-US" sz="6000">
                <a:latin typeface="Times New Roman"/>
                <a:ea typeface="Times New Roman"/>
                <a:cs typeface="Times New Roman"/>
                <a:sym typeface="Times New Roman"/>
              </a:rPr>
              <a:t>Then to see if our product </a:t>
            </a:r>
            <a:r>
              <a:rPr lang="en-US" sz="6000">
                <a:latin typeface="Times New Roman"/>
                <a:ea typeface="Times New Roman"/>
                <a:cs typeface="Times New Roman"/>
                <a:sym typeface="Times New Roman"/>
              </a:rPr>
              <a:t>produced statistically significant results we would perform a two-proportion Z-Interval</a:t>
            </a:r>
            <a:endParaRPr sz="6000">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sz="4800">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sz="4800">
              <a:latin typeface="Calibri"/>
              <a:ea typeface="Calibri"/>
              <a:cs typeface="Calibri"/>
              <a:sym typeface="Calibri"/>
            </a:endParaRPr>
          </a:p>
        </p:txBody>
      </p:sp>
      <p:pic>
        <p:nvPicPr>
          <p:cNvPr id="89" name="Google Shape;89;p14"/>
          <p:cNvPicPr preferRelativeResize="0"/>
          <p:nvPr/>
        </p:nvPicPr>
        <p:blipFill rotWithShape="1">
          <a:blip r:embed="rId3">
            <a:alphaModFix/>
          </a:blip>
          <a:srcRect b="31033" l="0" r="0" t="31033"/>
          <a:stretch/>
        </p:blipFill>
        <p:spPr>
          <a:xfrm>
            <a:off x="28253838" y="136523"/>
            <a:ext cx="8677998" cy="3291840"/>
          </a:xfrm>
          <a:prstGeom prst="rect">
            <a:avLst/>
          </a:prstGeom>
          <a:noFill/>
          <a:ln>
            <a:noFill/>
          </a:ln>
        </p:spPr>
      </p:pic>
      <p:pic>
        <p:nvPicPr>
          <p:cNvPr id="90" name="Google Shape;90;p14"/>
          <p:cNvPicPr preferRelativeResize="0"/>
          <p:nvPr/>
        </p:nvPicPr>
        <p:blipFill rotWithShape="1">
          <a:blip r:embed="rId4">
            <a:alphaModFix/>
          </a:blip>
          <a:srcRect b="34967" l="20855" r="20806" t="31836"/>
          <a:stretch/>
        </p:blipFill>
        <p:spPr>
          <a:xfrm>
            <a:off x="581714" y="153955"/>
            <a:ext cx="8677656" cy="3291840"/>
          </a:xfrm>
          <a:prstGeom prst="rect">
            <a:avLst/>
          </a:prstGeom>
          <a:noFill/>
          <a:ln>
            <a:noFill/>
          </a:ln>
        </p:spPr>
      </p:pic>
      <p:sp>
        <p:nvSpPr>
          <p:cNvPr id="91" name="Google Shape;91;p14"/>
          <p:cNvSpPr txBox="1"/>
          <p:nvPr/>
        </p:nvSpPr>
        <p:spPr>
          <a:xfrm>
            <a:off x="41869741" y="7774703"/>
            <a:ext cx="184666"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92" name="Google Shape;92;p14"/>
          <p:cNvPicPr preferRelativeResize="0"/>
          <p:nvPr/>
        </p:nvPicPr>
        <p:blipFill rotWithShape="1">
          <a:blip r:embed="rId5">
            <a:alphaModFix/>
          </a:blip>
          <a:srcRect b="14869" l="0" r="0" t="-1068"/>
          <a:stretch/>
        </p:blipFill>
        <p:spPr>
          <a:xfrm>
            <a:off x="19230863" y="13849675"/>
            <a:ext cx="8094375" cy="6050850"/>
          </a:xfrm>
          <a:prstGeom prst="rect">
            <a:avLst/>
          </a:prstGeom>
          <a:noFill/>
          <a:ln>
            <a:noFill/>
          </a:ln>
        </p:spPr>
      </p:pic>
      <p:pic>
        <p:nvPicPr>
          <p:cNvPr id="93" name="Google Shape;93;p14"/>
          <p:cNvPicPr preferRelativeResize="0"/>
          <p:nvPr/>
        </p:nvPicPr>
        <p:blipFill>
          <a:blip r:embed="rId6">
            <a:alphaModFix/>
          </a:blip>
          <a:stretch>
            <a:fillRect/>
          </a:stretch>
        </p:blipFill>
        <p:spPr>
          <a:xfrm>
            <a:off x="28253850" y="13849675"/>
            <a:ext cx="8521200" cy="60194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8" name="Shape 98"/>
        <p:cNvGrpSpPr/>
        <p:nvPr/>
      </p:nvGrpSpPr>
      <p:grpSpPr>
        <a:xfrm>
          <a:off x="0" y="0"/>
          <a:ext cx="0" cy="0"/>
          <a:chOff x="0" y="0"/>
          <a:chExt cx="0" cy="0"/>
        </a:xfrm>
      </p:grpSpPr>
      <p:sp>
        <p:nvSpPr>
          <p:cNvPr id="99" name="Google Shape;99;p1"/>
          <p:cNvSpPr/>
          <p:nvPr/>
        </p:nvSpPr>
        <p:spPr>
          <a:xfrm>
            <a:off x="19061875" y="5201050"/>
            <a:ext cx="17830800" cy="57084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685800" lvl="0" marL="914400" marR="0" rtl="0" algn="l">
              <a:lnSpc>
                <a:spcPct val="100000"/>
              </a:lnSpc>
              <a:spcBef>
                <a:spcPts val="0"/>
              </a:spcBef>
              <a:spcAft>
                <a:spcPts val="0"/>
              </a:spcAft>
              <a:buClr>
                <a:schemeClr val="dk1"/>
              </a:buClr>
              <a:buSzPts val="7200"/>
              <a:buFont typeface="Times New Roman"/>
              <a:buChar char="●"/>
            </a:pPr>
            <a:r>
              <a:rPr lang="en-US" sz="7200">
                <a:solidFill>
                  <a:schemeClr val="dk1"/>
                </a:solidFill>
                <a:latin typeface="Times New Roman"/>
                <a:ea typeface="Times New Roman"/>
                <a:cs typeface="Times New Roman"/>
                <a:sym typeface="Times New Roman"/>
              </a:rPr>
              <a:t>Hello! We are a returning team from Andover High School</a:t>
            </a:r>
            <a:endParaRPr sz="7200">
              <a:solidFill>
                <a:schemeClr val="dk1"/>
              </a:solidFill>
              <a:latin typeface="Times New Roman"/>
              <a:ea typeface="Times New Roman"/>
              <a:cs typeface="Times New Roman"/>
              <a:sym typeface="Times New Roman"/>
            </a:endParaRPr>
          </a:p>
          <a:p>
            <a:pPr indent="-736600" lvl="0" marL="914400" marR="0" rtl="0" algn="l">
              <a:lnSpc>
                <a:spcPct val="100000"/>
              </a:lnSpc>
              <a:spcBef>
                <a:spcPts val="0"/>
              </a:spcBef>
              <a:spcAft>
                <a:spcPts val="0"/>
              </a:spcAft>
              <a:buClr>
                <a:schemeClr val="dk1"/>
              </a:buClr>
              <a:buSzPts val="7200"/>
              <a:buFont typeface="Times New Roman"/>
              <a:buChar char="●"/>
            </a:pPr>
            <a:r>
              <a:rPr lang="en-US" sz="7200">
                <a:solidFill>
                  <a:schemeClr val="dk1"/>
                </a:solidFill>
                <a:latin typeface="Times New Roman"/>
                <a:ea typeface="Times New Roman"/>
                <a:cs typeface="Times New Roman"/>
                <a:sym typeface="Times New Roman"/>
              </a:rPr>
              <a:t>We are a motivated group with a passion for learning</a:t>
            </a:r>
            <a:endParaRPr sz="7200">
              <a:solidFill>
                <a:schemeClr val="dk1"/>
              </a:solidFill>
              <a:latin typeface="Times New Roman"/>
              <a:ea typeface="Times New Roman"/>
              <a:cs typeface="Times New Roman"/>
              <a:sym typeface="Times New Roman"/>
            </a:endParaRPr>
          </a:p>
        </p:txBody>
      </p:sp>
      <p:sp>
        <p:nvSpPr>
          <p:cNvPr id="100" name="Google Shape;100;p1"/>
          <p:cNvSpPr/>
          <p:nvPr/>
        </p:nvSpPr>
        <p:spPr>
          <a:xfrm>
            <a:off x="19061866" y="3602321"/>
            <a:ext cx="17830801"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6600"/>
              <a:buFont typeface="Arial"/>
              <a:buNone/>
            </a:pPr>
            <a:r>
              <a:rPr i="0" lang="en-US" sz="6600" u="none" cap="none" strike="noStrike">
                <a:solidFill>
                  <a:schemeClr val="lt1"/>
                </a:solidFill>
                <a:latin typeface="Times New Roman"/>
                <a:ea typeface="Times New Roman"/>
                <a:cs typeface="Times New Roman"/>
                <a:sym typeface="Times New Roman"/>
              </a:rPr>
              <a:t>About This Year’s Team</a:t>
            </a:r>
            <a:endParaRPr i="0" sz="6600" u="none" cap="none" strike="noStrike">
              <a:solidFill>
                <a:schemeClr val="lt1"/>
              </a:solidFill>
              <a:latin typeface="Times New Roman"/>
              <a:ea typeface="Times New Roman"/>
              <a:cs typeface="Times New Roman"/>
              <a:sym typeface="Times New Roman"/>
            </a:endParaRPr>
          </a:p>
        </p:txBody>
      </p:sp>
      <p:sp>
        <p:nvSpPr>
          <p:cNvPr id="101" name="Google Shape;101;p1"/>
          <p:cNvSpPr/>
          <p:nvPr/>
        </p:nvSpPr>
        <p:spPr>
          <a:xfrm>
            <a:off x="640490" y="3602384"/>
            <a:ext cx="17830800"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i="0" lang="en-US" sz="6600" u="none" cap="none" strike="noStrike">
                <a:solidFill>
                  <a:schemeClr val="lt1"/>
                </a:solidFill>
                <a:latin typeface="Times New Roman"/>
                <a:ea typeface="Times New Roman"/>
                <a:cs typeface="Times New Roman"/>
                <a:sym typeface="Times New Roman"/>
              </a:rPr>
              <a:t>Challenge for Next Year’s Team</a:t>
            </a:r>
            <a:endParaRPr i="0" sz="6600" u="none" cap="none" strike="noStrike">
              <a:solidFill>
                <a:schemeClr val="lt1"/>
              </a:solidFill>
              <a:latin typeface="Times New Roman"/>
              <a:ea typeface="Times New Roman"/>
              <a:cs typeface="Times New Roman"/>
              <a:sym typeface="Times New Roman"/>
            </a:endParaRPr>
          </a:p>
        </p:txBody>
      </p:sp>
      <p:sp>
        <p:nvSpPr>
          <p:cNvPr id="102" name="Google Shape;102;p1"/>
          <p:cNvSpPr/>
          <p:nvPr/>
        </p:nvSpPr>
        <p:spPr>
          <a:xfrm>
            <a:off x="19061873" y="11602908"/>
            <a:ext cx="17830800"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i="0" lang="en-US" sz="6600" u="none" cap="none" strike="noStrike">
                <a:solidFill>
                  <a:schemeClr val="lt1"/>
                </a:solidFill>
                <a:latin typeface="Times New Roman"/>
                <a:ea typeface="Times New Roman"/>
                <a:cs typeface="Times New Roman"/>
                <a:sym typeface="Times New Roman"/>
              </a:rPr>
              <a:t>References &amp; Acknowledgements</a:t>
            </a:r>
            <a:endParaRPr i="0" sz="6600" u="none" cap="none" strike="noStrike">
              <a:solidFill>
                <a:schemeClr val="lt1"/>
              </a:solidFill>
              <a:latin typeface="Times New Roman"/>
              <a:ea typeface="Times New Roman"/>
              <a:cs typeface="Times New Roman"/>
              <a:sym typeface="Times New Roman"/>
            </a:endParaRPr>
          </a:p>
        </p:txBody>
      </p:sp>
      <p:sp>
        <p:nvSpPr>
          <p:cNvPr id="103" name="Google Shape;103;p1"/>
          <p:cNvSpPr/>
          <p:nvPr/>
        </p:nvSpPr>
        <p:spPr>
          <a:xfrm>
            <a:off x="19061875" y="13439350"/>
            <a:ext cx="17830800" cy="65502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3600"/>
              <a:buFont typeface="Arial"/>
              <a:buNone/>
            </a:pPr>
            <a:r>
              <a:rPr lang="en-US" sz="5800">
                <a:solidFill>
                  <a:schemeClr val="dk1"/>
                </a:solidFill>
                <a:latin typeface="Times New Roman"/>
                <a:ea typeface="Times New Roman"/>
                <a:cs typeface="Times New Roman"/>
                <a:sym typeface="Times New Roman"/>
              </a:rPr>
              <a:t>We thank our mentor, Dr. Alberto Donayre, for assisting us in our research and our advisor, Lindsay L’Ecuyer for guiding us along our biological journey. In addition, we would like to extend our gratitude to BioBuilders for the opportunity to share our </a:t>
            </a:r>
            <a:r>
              <a:rPr lang="en-US" sz="5800">
                <a:solidFill>
                  <a:schemeClr val="dk1"/>
                </a:solidFill>
                <a:latin typeface="Times New Roman"/>
                <a:ea typeface="Times New Roman"/>
                <a:cs typeface="Times New Roman"/>
                <a:sym typeface="Times New Roman"/>
              </a:rPr>
              <a:t>research</a:t>
            </a:r>
            <a:r>
              <a:rPr lang="en-US" sz="5800">
                <a:solidFill>
                  <a:schemeClr val="dk1"/>
                </a:solidFill>
                <a:latin typeface="Times New Roman"/>
                <a:ea typeface="Times New Roman"/>
                <a:cs typeface="Times New Roman"/>
                <a:sym typeface="Times New Roman"/>
              </a:rPr>
              <a:t>. Finally, we </a:t>
            </a:r>
            <a:r>
              <a:rPr lang="en-US" sz="5800">
                <a:solidFill>
                  <a:schemeClr val="dk1"/>
                </a:solidFill>
                <a:latin typeface="Times New Roman"/>
                <a:ea typeface="Times New Roman"/>
                <a:cs typeface="Times New Roman"/>
                <a:sym typeface="Times New Roman"/>
              </a:rPr>
              <a:t>would</a:t>
            </a:r>
            <a:r>
              <a:rPr lang="en-US" sz="5800">
                <a:solidFill>
                  <a:schemeClr val="dk1"/>
                </a:solidFill>
                <a:latin typeface="Times New Roman"/>
                <a:ea typeface="Times New Roman"/>
                <a:cs typeface="Times New Roman"/>
                <a:sym typeface="Times New Roman"/>
              </a:rPr>
              <a:t> like to thank Dr. Khalid Shah for providing us a platform to create  images.</a:t>
            </a:r>
            <a:endParaRPr i="0" sz="5800" u="none" cap="none" strike="noStrike">
              <a:solidFill>
                <a:srgbClr val="000000"/>
              </a:solidFill>
              <a:latin typeface="Times New Roman"/>
              <a:ea typeface="Times New Roman"/>
              <a:cs typeface="Times New Roman"/>
              <a:sym typeface="Times New Roman"/>
            </a:endParaRPr>
          </a:p>
        </p:txBody>
      </p:sp>
      <p:sp>
        <p:nvSpPr>
          <p:cNvPr id="104" name="Google Shape;104;p1"/>
          <p:cNvSpPr/>
          <p:nvPr/>
        </p:nvSpPr>
        <p:spPr>
          <a:xfrm>
            <a:off x="805800" y="4630600"/>
            <a:ext cx="17500200" cy="81153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736600" lvl="0" marL="914400" marR="0" rtl="0" algn="l">
              <a:lnSpc>
                <a:spcPct val="100000"/>
              </a:lnSpc>
              <a:spcBef>
                <a:spcPts val="0"/>
              </a:spcBef>
              <a:spcAft>
                <a:spcPts val="0"/>
              </a:spcAft>
              <a:buClr>
                <a:schemeClr val="dk1"/>
              </a:buClr>
              <a:buSzPts val="7200"/>
              <a:buFont typeface="Times New Roman"/>
              <a:buChar char="●"/>
            </a:pPr>
            <a:r>
              <a:rPr lang="en-US" sz="7200">
                <a:solidFill>
                  <a:schemeClr val="dk1"/>
                </a:solidFill>
                <a:latin typeface="Times New Roman"/>
                <a:ea typeface="Times New Roman"/>
                <a:cs typeface="Times New Roman"/>
                <a:sym typeface="Times New Roman"/>
              </a:rPr>
              <a:t>Key things to consider:</a:t>
            </a:r>
            <a:endParaRPr sz="7200">
              <a:solidFill>
                <a:schemeClr val="dk1"/>
              </a:solidFill>
              <a:latin typeface="Times New Roman"/>
              <a:ea typeface="Times New Roman"/>
              <a:cs typeface="Times New Roman"/>
              <a:sym typeface="Times New Roman"/>
            </a:endParaRPr>
          </a:p>
          <a:p>
            <a:pPr indent="-685800" lvl="1" marL="1371600" marR="0" rtl="0" algn="l">
              <a:lnSpc>
                <a:spcPct val="100000"/>
              </a:lnSpc>
              <a:spcBef>
                <a:spcPts val="0"/>
              </a:spcBef>
              <a:spcAft>
                <a:spcPts val="0"/>
              </a:spcAft>
              <a:buClr>
                <a:schemeClr val="dk1"/>
              </a:buClr>
              <a:buSzPts val="7200"/>
              <a:buFont typeface="Times New Roman"/>
              <a:buChar char="○"/>
            </a:pPr>
            <a:r>
              <a:rPr lang="en-US" sz="7200">
                <a:solidFill>
                  <a:schemeClr val="dk1"/>
                </a:solidFill>
                <a:latin typeface="Times New Roman"/>
                <a:ea typeface="Times New Roman"/>
                <a:cs typeface="Times New Roman"/>
                <a:sym typeface="Times New Roman"/>
              </a:rPr>
              <a:t>Cr</a:t>
            </a:r>
            <a:r>
              <a:rPr lang="en-US" sz="7200">
                <a:solidFill>
                  <a:schemeClr val="dk1"/>
                </a:solidFill>
                <a:latin typeface="Times New Roman"/>
                <a:ea typeface="Times New Roman"/>
                <a:cs typeface="Times New Roman"/>
                <a:sym typeface="Times New Roman"/>
                <a:extLst>
                  <a:ext uri="http://customooxmlschemas.google.com/">
                    <go:slidesCustomData xmlns:go="http://customooxmlschemas.google.com/" textRoundtripDataId="0"/>
                  </a:ext>
                </a:extLst>
              </a:rPr>
              <a:t>eating a GMO to repair existing coral</a:t>
            </a:r>
            <a:endParaRPr sz="7200">
              <a:solidFill>
                <a:schemeClr val="dk1"/>
              </a:solidFill>
              <a:latin typeface="Times New Roman"/>
              <a:ea typeface="Times New Roman"/>
              <a:cs typeface="Times New Roman"/>
              <a:sym typeface="Times New Roman"/>
            </a:endParaRPr>
          </a:p>
          <a:p>
            <a:pPr indent="-685800" lvl="1" marL="1371600" marR="0" rtl="0" algn="l">
              <a:lnSpc>
                <a:spcPct val="100000"/>
              </a:lnSpc>
              <a:spcBef>
                <a:spcPts val="0"/>
              </a:spcBef>
              <a:spcAft>
                <a:spcPts val="0"/>
              </a:spcAft>
              <a:buClr>
                <a:schemeClr val="dk1"/>
              </a:buClr>
              <a:buSzPts val="7200"/>
              <a:buFont typeface="Times New Roman"/>
              <a:buChar char="○"/>
            </a:pPr>
            <a:r>
              <a:rPr lang="en-US" sz="7200">
                <a:solidFill>
                  <a:schemeClr val="dk1"/>
                </a:solidFill>
                <a:latin typeface="Times New Roman"/>
                <a:ea typeface="Times New Roman"/>
                <a:cs typeface="Times New Roman"/>
                <a:sym typeface="Times New Roman"/>
              </a:rPr>
              <a:t>Apply construct to other problems that involve temperature change</a:t>
            </a:r>
            <a:endParaRPr sz="7200">
              <a:solidFill>
                <a:schemeClr val="dk1"/>
              </a:solidFill>
              <a:latin typeface="Times New Roman"/>
              <a:ea typeface="Times New Roman"/>
              <a:cs typeface="Times New Roman"/>
              <a:sym typeface="Times New Roman"/>
            </a:endParaRPr>
          </a:p>
          <a:p>
            <a:pPr indent="-685800" lvl="1" marL="1371600" marR="0" rtl="0" algn="l">
              <a:lnSpc>
                <a:spcPct val="100000"/>
              </a:lnSpc>
              <a:spcBef>
                <a:spcPts val="0"/>
              </a:spcBef>
              <a:spcAft>
                <a:spcPts val="0"/>
              </a:spcAft>
              <a:buClr>
                <a:schemeClr val="dk1"/>
              </a:buClr>
              <a:buSzPts val="7200"/>
              <a:buFont typeface="Times New Roman"/>
              <a:buChar char="○"/>
            </a:pPr>
            <a:r>
              <a:rPr lang="en-US" sz="7200">
                <a:solidFill>
                  <a:schemeClr val="dk1"/>
                </a:solidFill>
                <a:latin typeface="Times New Roman"/>
                <a:ea typeface="Times New Roman"/>
                <a:cs typeface="Times New Roman"/>
                <a:sym typeface="Times New Roman"/>
              </a:rPr>
              <a:t>Conduct the actual experiment instead of theoretically doing it</a:t>
            </a:r>
            <a:endParaRPr sz="7200">
              <a:solidFill>
                <a:schemeClr val="dk1"/>
              </a:solidFill>
              <a:latin typeface="Times New Roman"/>
              <a:ea typeface="Times New Roman"/>
              <a:cs typeface="Times New Roman"/>
              <a:sym typeface="Times New Roman"/>
            </a:endParaRPr>
          </a:p>
          <a:p>
            <a:pPr indent="0" lvl="0" marL="914400" marR="0" rtl="0" algn="l">
              <a:lnSpc>
                <a:spcPct val="100000"/>
              </a:lnSpc>
              <a:spcBef>
                <a:spcPts val="0"/>
              </a:spcBef>
              <a:spcAft>
                <a:spcPts val="0"/>
              </a:spcAft>
              <a:buNone/>
            </a:pPr>
            <a:r>
              <a:t/>
            </a:r>
            <a:endParaRPr sz="4800">
              <a:solidFill>
                <a:schemeClr val="dk1"/>
              </a:solidFill>
              <a:latin typeface="Calibri"/>
              <a:ea typeface="Calibri"/>
              <a:cs typeface="Calibri"/>
              <a:sym typeface="Calibri"/>
            </a:endParaRPr>
          </a:p>
        </p:txBody>
      </p:sp>
      <p:sp>
        <p:nvSpPr>
          <p:cNvPr id="105" name="Google Shape;105;p1"/>
          <p:cNvSpPr txBox="1"/>
          <p:nvPr/>
        </p:nvSpPr>
        <p:spPr>
          <a:xfrm>
            <a:off x="41869741" y="7774703"/>
            <a:ext cx="184666"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6" name="Google Shape;106;p1"/>
          <p:cNvSpPr/>
          <p:nvPr/>
        </p:nvSpPr>
        <p:spPr>
          <a:xfrm>
            <a:off x="654215" y="217403"/>
            <a:ext cx="36212708" cy="3154680"/>
          </a:xfrm>
          <a:prstGeom prst="rect">
            <a:avLst/>
          </a:prstGeom>
          <a:solidFill>
            <a:srgbClr val="17365D"/>
          </a:solidFill>
          <a:ln cap="flat" cmpd="sng" w="9525">
            <a:solidFill>
              <a:srgbClr val="17365D"/>
            </a:solidFill>
            <a:prstDash val="solid"/>
            <a:round/>
            <a:headEnd len="sm" w="sm" type="none"/>
            <a:tailEnd len="sm" w="sm" type="none"/>
          </a:ln>
          <a:effectLst>
            <a:outerShdw blurRad="40000" rotWithShape="0" dir="5400000" dist="23000">
              <a:srgbClr val="000000">
                <a:alpha val="34117"/>
              </a:srgbClr>
            </a:outerShdw>
          </a:effectLst>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7200"/>
              <a:buFont typeface="Arial"/>
              <a:buNone/>
            </a:pPr>
            <a:r>
              <a:rPr b="1" lang="en-US" sz="7200" u="sng">
                <a:solidFill>
                  <a:schemeClr val="lt1"/>
                </a:solidFill>
                <a:latin typeface="Calibri"/>
                <a:ea typeface="Calibri"/>
                <a:cs typeface="Calibri"/>
                <a:sym typeface="Calibri"/>
              </a:rPr>
              <a:t>Zooxanthellae Resistance Using HSP70</a:t>
            </a:r>
            <a:endParaRPr sz="7200" u="sng">
              <a:solidFill>
                <a:schemeClr val="dk1"/>
              </a:solidFill>
            </a:endParaRPr>
          </a:p>
          <a:p>
            <a:pPr indent="0" lvl="0" marL="0" rtl="0" algn="ctr">
              <a:spcBef>
                <a:spcPts val="0"/>
              </a:spcBef>
              <a:spcAft>
                <a:spcPts val="0"/>
              </a:spcAft>
              <a:buClr>
                <a:schemeClr val="dk1"/>
              </a:buClr>
              <a:buSzPts val="4800"/>
              <a:buFont typeface="Arial"/>
              <a:buNone/>
            </a:pPr>
            <a:r>
              <a:rPr lang="en-US" sz="4800">
                <a:solidFill>
                  <a:schemeClr val="lt1"/>
                </a:solidFill>
                <a:latin typeface="Calibri"/>
                <a:ea typeface="Calibri"/>
                <a:cs typeface="Calibri"/>
                <a:sym typeface="Calibri"/>
              </a:rPr>
              <a:t>Nadia Shah, Eva McKone, Abhay Yajurvedi, Jeffrey Conners</a:t>
            </a:r>
            <a:endParaRPr sz="4800">
              <a:solidFill>
                <a:schemeClr val="dk1"/>
              </a:solidFill>
            </a:endParaRPr>
          </a:p>
          <a:p>
            <a:pPr indent="0" lvl="0" marL="0" rtl="0" algn="ctr">
              <a:spcBef>
                <a:spcPts val="0"/>
              </a:spcBef>
              <a:spcAft>
                <a:spcPts val="0"/>
              </a:spcAft>
              <a:buClr>
                <a:schemeClr val="dk1"/>
              </a:buClr>
              <a:buSzPts val="4800"/>
              <a:buFont typeface="Arial"/>
              <a:buNone/>
            </a:pPr>
            <a:r>
              <a:rPr lang="en-US" sz="4800">
                <a:solidFill>
                  <a:schemeClr val="lt1"/>
                </a:solidFill>
                <a:latin typeface="Calibri"/>
                <a:ea typeface="Calibri"/>
                <a:cs typeface="Calibri"/>
                <a:sym typeface="Calibri"/>
              </a:rPr>
              <a:t>Andover High School, Andover, MA		Mentor: Alberto Donayre</a:t>
            </a:r>
            <a:endParaRPr b="1" sz="7200" u="sng">
              <a:solidFill>
                <a:schemeClr val="lt1"/>
              </a:solidFill>
              <a:latin typeface="Calibri"/>
              <a:ea typeface="Calibri"/>
              <a:cs typeface="Calibri"/>
              <a:sym typeface="Calibri"/>
            </a:endParaRPr>
          </a:p>
        </p:txBody>
      </p:sp>
      <p:pic>
        <p:nvPicPr>
          <p:cNvPr id="107" name="Google Shape;107;p1"/>
          <p:cNvPicPr preferRelativeResize="0"/>
          <p:nvPr/>
        </p:nvPicPr>
        <p:blipFill rotWithShape="1">
          <a:blip r:embed="rId4">
            <a:alphaModFix/>
          </a:blip>
          <a:srcRect b="31033" l="0" r="0" t="31033"/>
          <a:stretch/>
        </p:blipFill>
        <p:spPr>
          <a:xfrm>
            <a:off x="28253838" y="136523"/>
            <a:ext cx="8677998" cy="3291840"/>
          </a:xfrm>
          <a:prstGeom prst="rect">
            <a:avLst/>
          </a:prstGeom>
          <a:noFill/>
          <a:ln>
            <a:noFill/>
          </a:ln>
        </p:spPr>
      </p:pic>
      <p:pic>
        <p:nvPicPr>
          <p:cNvPr id="108" name="Google Shape;108;p1"/>
          <p:cNvPicPr preferRelativeResize="0"/>
          <p:nvPr/>
        </p:nvPicPr>
        <p:blipFill rotWithShape="1">
          <a:blip r:embed="rId5">
            <a:alphaModFix/>
          </a:blip>
          <a:srcRect b="34967" l="20855" r="20806" t="31836"/>
          <a:stretch/>
        </p:blipFill>
        <p:spPr>
          <a:xfrm>
            <a:off x="581714" y="153955"/>
            <a:ext cx="8677656" cy="3291840"/>
          </a:xfrm>
          <a:prstGeom prst="rect">
            <a:avLst/>
          </a:prstGeom>
          <a:noFill/>
          <a:ln>
            <a:noFill/>
          </a:ln>
        </p:spPr>
      </p:pic>
      <p:pic>
        <p:nvPicPr>
          <p:cNvPr id="109" name="Google Shape;109;p1"/>
          <p:cNvPicPr preferRelativeResize="0"/>
          <p:nvPr/>
        </p:nvPicPr>
        <p:blipFill rotWithShape="1">
          <a:blip r:embed="rId6">
            <a:alphaModFix/>
          </a:blip>
          <a:srcRect b="0" l="0" r="1642" t="2903"/>
          <a:stretch/>
        </p:blipFill>
        <p:spPr>
          <a:xfrm>
            <a:off x="10666675" y="13649800"/>
            <a:ext cx="7639327" cy="6129300"/>
          </a:xfrm>
          <a:prstGeom prst="rect">
            <a:avLst/>
          </a:prstGeom>
          <a:noFill/>
          <a:ln cap="flat" cmpd="sng" w="19050">
            <a:solidFill>
              <a:schemeClr val="dk2"/>
            </a:solidFill>
            <a:prstDash val="solid"/>
            <a:round/>
            <a:headEnd len="sm" w="sm" type="none"/>
            <a:tailEnd len="sm" w="sm" type="none"/>
          </a:ln>
        </p:spPr>
      </p:pic>
      <p:pic>
        <p:nvPicPr>
          <p:cNvPr id="110" name="Google Shape;110;p1"/>
          <p:cNvPicPr preferRelativeResize="0"/>
          <p:nvPr/>
        </p:nvPicPr>
        <p:blipFill rotWithShape="1">
          <a:blip r:embed="rId7">
            <a:alphaModFix/>
          </a:blip>
          <a:srcRect b="0" l="0" r="1642" t="507"/>
          <a:stretch/>
        </p:blipFill>
        <p:spPr>
          <a:xfrm>
            <a:off x="805800" y="13649800"/>
            <a:ext cx="8453575" cy="6129301"/>
          </a:xfrm>
          <a:prstGeom prst="rect">
            <a:avLst/>
          </a:prstGeom>
          <a:noFill/>
          <a:ln cap="flat" cmpd="sng" w="19050">
            <a:solidFill>
              <a:schemeClr val="dk2"/>
            </a:solidFill>
            <a:prstDash val="solid"/>
            <a:round/>
            <a:headEnd len="sm" w="sm" type="none"/>
            <a:tailEnd len="sm" w="sm" type="none"/>
          </a:ln>
        </p:spPr>
      </p:pic>
      <p:cxnSp>
        <p:nvCxnSpPr>
          <p:cNvPr id="111" name="Google Shape;111;p1"/>
          <p:cNvCxnSpPr>
            <a:stCxn id="110" idx="3"/>
            <a:endCxn id="109" idx="1"/>
          </p:cNvCxnSpPr>
          <p:nvPr/>
        </p:nvCxnSpPr>
        <p:spPr>
          <a:xfrm>
            <a:off x="9259375" y="16714450"/>
            <a:ext cx="1407300" cy="0"/>
          </a:xfrm>
          <a:prstGeom prst="straightConnector1">
            <a:avLst/>
          </a:prstGeom>
          <a:noFill/>
          <a:ln cap="flat" cmpd="sng" w="76200">
            <a:solidFill>
              <a:schemeClr val="dk2"/>
            </a:solidFill>
            <a:prstDash val="solid"/>
            <a:round/>
            <a:headEnd len="med" w="med" type="none"/>
            <a:tailEnd len="med" w="med" type="triangle"/>
          </a:ln>
        </p:spPr>
      </p:cxn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2017-08-28T19:07:22Z</dcterms:created>
  <dc:creator>ePB employee</dc:creator>
</cp:coreProperties>
</file>