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8" r:id="rId4"/>
  </p:sldMasterIdLst>
  <p:notesMasterIdLst>
    <p:notesMasterId r:id="rId5"/>
  </p:notesMasterIdLst>
  <p:sldIdLst>
    <p:sldId id="256" r:id="rId6"/>
    <p:sldId id="257" r:id="rId7"/>
  </p:sldIdLst>
  <p:sldSz cy="21067700" cx="37463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6636">
          <p15:clr>
            <a:srgbClr val="A4A3A4"/>
          </p15:clr>
        </p15:guide>
        <p15:guide id="2" pos="1180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6636" orient="horz"/>
        <p:guide pos="1180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 name="Shape 78"/>
        <p:cNvGrpSpPr/>
        <p:nvPr/>
      </p:nvGrpSpPr>
      <p:grpSpPr>
        <a:xfrm>
          <a:off x="0" y="0"/>
          <a:ext cx="0" cy="0"/>
          <a:chOff x="0" y="0"/>
          <a:chExt cx="0" cy="0"/>
        </a:xfrm>
      </p:grpSpPr>
      <p:sp>
        <p:nvSpPr>
          <p:cNvPr id="79" name="Google Shape;79;p1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80" name="Google Shape;80;p1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81" name="Google Shape;81;p14: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5" name="Google Shape;95;p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96" name="Google Shape;96;p1: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5" name="Shape 15"/>
        <p:cNvGrpSpPr/>
        <p:nvPr/>
      </p:nvGrpSpPr>
      <p:grpSpPr>
        <a:xfrm>
          <a:off x="0" y="0"/>
          <a:ext cx="0" cy="0"/>
          <a:chOff x="0" y="0"/>
          <a:chExt cx="0" cy="0"/>
        </a:xfrm>
      </p:grpSpPr>
      <p:sp>
        <p:nvSpPr>
          <p:cNvPr id="16" name="Google Shape;16;p2"/>
          <p:cNvSpPr txBox="1"/>
          <p:nvPr>
            <p:ph type="title"/>
          </p:nvPr>
        </p:nvSpPr>
        <p:spPr>
          <a:xfrm>
            <a:off x="1873171" y="843685"/>
            <a:ext cx="33717072" cy="3511286"/>
          </a:xfrm>
          <a:prstGeom prst="rect">
            <a:avLst/>
          </a:prstGeom>
          <a:noFill/>
          <a:ln>
            <a:noFill/>
          </a:ln>
        </p:spPr>
        <p:txBody>
          <a:bodyPr anchorCtr="0" anchor="ctr" bIns="167225" lIns="334450" spcFirstLastPara="1" rIns="334450" wrap="square" tIns="167225">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 name="Google Shape;17;p2"/>
          <p:cNvSpPr txBox="1"/>
          <p:nvPr>
            <p:ph idx="1" type="body"/>
          </p:nvPr>
        </p:nvSpPr>
        <p:spPr>
          <a:xfrm>
            <a:off x="1873171" y="4915801"/>
            <a:ext cx="33717072" cy="13903718"/>
          </a:xfrm>
          <a:prstGeom prst="rect">
            <a:avLst/>
          </a:prstGeom>
          <a:noFill/>
          <a:ln>
            <a:noFill/>
          </a:ln>
        </p:spPr>
        <p:txBody>
          <a:bodyPr anchorCtr="0" anchor="t" bIns="167225" lIns="334450" spcFirstLastPara="1" rIns="334450" wrap="square" tIns="167225">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18" name="Google Shape;18;p2"/>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2"/>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2"/>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2" name="Shape 72"/>
        <p:cNvGrpSpPr/>
        <p:nvPr/>
      </p:nvGrpSpPr>
      <p:grpSpPr>
        <a:xfrm>
          <a:off x="0" y="0"/>
          <a:ext cx="0" cy="0"/>
          <a:chOff x="0" y="0"/>
          <a:chExt cx="0" cy="0"/>
        </a:xfrm>
      </p:grpSpPr>
      <p:sp>
        <p:nvSpPr>
          <p:cNvPr id="73" name="Google Shape;73;p11"/>
          <p:cNvSpPr txBox="1"/>
          <p:nvPr>
            <p:ph type="title"/>
          </p:nvPr>
        </p:nvSpPr>
        <p:spPr>
          <a:xfrm rot="5400000">
            <a:off x="100937226" y="12936894"/>
            <a:ext cx="55224718" cy="34530081"/>
          </a:xfrm>
          <a:prstGeom prst="rect">
            <a:avLst/>
          </a:prstGeom>
          <a:noFill/>
          <a:ln>
            <a:noFill/>
          </a:ln>
        </p:spPr>
        <p:txBody>
          <a:bodyPr anchorCtr="0" anchor="ctr" bIns="167225" lIns="334450" spcFirstLastPara="1" rIns="334450" wrap="square" tIns="167225">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4" name="Google Shape;74;p11"/>
          <p:cNvSpPr txBox="1"/>
          <p:nvPr>
            <p:ph idx="1" type="body"/>
          </p:nvPr>
        </p:nvSpPr>
        <p:spPr>
          <a:xfrm rot="5400000">
            <a:off x="31555124" y="-21290746"/>
            <a:ext cx="55224718" cy="102985359"/>
          </a:xfrm>
          <a:prstGeom prst="rect">
            <a:avLst/>
          </a:prstGeom>
          <a:noFill/>
          <a:ln>
            <a:noFill/>
          </a:ln>
        </p:spPr>
        <p:txBody>
          <a:bodyPr anchorCtr="0" anchor="t" bIns="167225" lIns="334450" spcFirstLastPara="1" rIns="334450" wrap="square" tIns="167225">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75" name="Google Shape;75;p11"/>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11"/>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7" name="Google Shape;77;p11"/>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1" name="Shape 21"/>
        <p:cNvGrpSpPr/>
        <p:nvPr/>
      </p:nvGrpSpPr>
      <p:grpSpPr>
        <a:xfrm>
          <a:off x="0" y="0"/>
          <a:ext cx="0" cy="0"/>
          <a:chOff x="0" y="0"/>
          <a:chExt cx="0" cy="0"/>
        </a:xfrm>
      </p:grpSpPr>
      <p:sp>
        <p:nvSpPr>
          <p:cNvPr id="22" name="Google Shape;22;p3"/>
          <p:cNvSpPr txBox="1"/>
          <p:nvPr>
            <p:ph type="title"/>
          </p:nvPr>
        </p:nvSpPr>
        <p:spPr>
          <a:xfrm>
            <a:off x="2959352" y="13537958"/>
            <a:ext cx="31843901" cy="4184282"/>
          </a:xfrm>
          <a:prstGeom prst="rect">
            <a:avLst/>
          </a:prstGeom>
          <a:noFill/>
          <a:ln>
            <a:noFill/>
          </a:ln>
        </p:spPr>
        <p:txBody>
          <a:bodyPr anchorCtr="0" anchor="t" bIns="167225" lIns="334450" spcFirstLastPara="1" rIns="334450" wrap="square" tIns="167225">
            <a:normAutofit/>
          </a:bodyPr>
          <a:lstStyle>
            <a:lvl1pPr lvl="0" algn="l">
              <a:lnSpc>
                <a:spcPct val="100000"/>
              </a:lnSpc>
              <a:spcBef>
                <a:spcPts val="0"/>
              </a:spcBef>
              <a:spcAft>
                <a:spcPts val="0"/>
              </a:spcAft>
              <a:buClr>
                <a:schemeClr val="dk1"/>
              </a:buClr>
              <a:buSzPts val="14600"/>
              <a:buFont typeface="Calibri"/>
              <a:buNone/>
              <a:defRPr b="1" sz="146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 name="Google Shape;23;p3"/>
          <p:cNvSpPr txBox="1"/>
          <p:nvPr>
            <p:ph idx="1" type="body"/>
          </p:nvPr>
        </p:nvSpPr>
        <p:spPr>
          <a:xfrm>
            <a:off x="2959352" y="8929397"/>
            <a:ext cx="31843901" cy="4608561"/>
          </a:xfrm>
          <a:prstGeom prst="rect">
            <a:avLst/>
          </a:prstGeom>
          <a:noFill/>
          <a:ln>
            <a:noFill/>
          </a:ln>
        </p:spPr>
        <p:txBody>
          <a:bodyPr anchorCtr="0" anchor="b" bIns="167225" lIns="334450" spcFirstLastPara="1" rIns="334450" wrap="square" tIns="167225">
            <a:normAutofit/>
          </a:bodyPr>
          <a:lstStyle>
            <a:lvl1pPr indent="-228600" lvl="0" marL="457200" algn="l">
              <a:lnSpc>
                <a:spcPct val="100000"/>
              </a:lnSpc>
              <a:spcBef>
                <a:spcPts val="1460"/>
              </a:spcBef>
              <a:spcAft>
                <a:spcPts val="0"/>
              </a:spcAft>
              <a:buClr>
                <a:srgbClr val="888888"/>
              </a:buClr>
              <a:buSzPts val="7300"/>
              <a:buNone/>
              <a:defRPr sz="7300">
                <a:solidFill>
                  <a:srgbClr val="888888"/>
                </a:solidFill>
              </a:defRPr>
            </a:lvl1pPr>
            <a:lvl2pPr indent="-228600" lvl="1" marL="914400" algn="l">
              <a:lnSpc>
                <a:spcPct val="100000"/>
              </a:lnSpc>
              <a:spcBef>
                <a:spcPts val="1320"/>
              </a:spcBef>
              <a:spcAft>
                <a:spcPts val="0"/>
              </a:spcAft>
              <a:buClr>
                <a:srgbClr val="888888"/>
              </a:buClr>
              <a:buSzPts val="6600"/>
              <a:buNone/>
              <a:defRPr sz="6600">
                <a:solidFill>
                  <a:srgbClr val="888888"/>
                </a:solidFill>
              </a:defRPr>
            </a:lvl2pPr>
            <a:lvl3pPr indent="-228600" lvl="2" marL="1371600" algn="l">
              <a:lnSpc>
                <a:spcPct val="100000"/>
              </a:lnSpc>
              <a:spcBef>
                <a:spcPts val="1180"/>
              </a:spcBef>
              <a:spcAft>
                <a:spcPts val="0"/>
              </a:spcAft>
              <a:buClr>
                <a:srgbClr val="888888"/>
              </a:buClr>
              <a:buSzPts val="5900"/>
              <a:buNone/>
              <a:defRPr sz="5900">
                <a:solidFill>
                  <a:srgbClr val="888888"/>
                </a:solidFill>
              </a:defRPr>
            </a:lvl3pPr>
            <a:lvl4pPr indent="-228600" lvl="3" marL="1828800" algn="l">
              <a:lnSpc>
                <a:spcPct val="100000"/>
              </a:lnSpc>
              <a:spcBef>
                <a:spcPts val="1020"/>
              </a:spcBef>
              <a:spcAft>
                <a:spcPts val="0"/>
              </a:spcAft>
              <a:buClr>
                <a:srgbClr val="888888"/>
              </a:buClr>
              <a:buSzPts val="5100"/>
              <a:buNone/>
              <a:defRPr sz="5100">
                <a:solidFill>
                  <a:srgbClr val="888888"/>
                </a:solidFill>
              </a:defRPr>
            </a:lvl4pPr>
            <a:lvl5pPr indent="-228600" lvl="4" marL="2286000" algn="l">
              <a:lnSpc>
                <a:spcPct val="100000"/>
              </a:lnSpc>
              <a:spcBef>
                <a:spcPts val="1020"/>
              </a:spcBef>
              <a:spcAft>
                <a:spcPts val="0"/>
              </a:spcAft>
              <a:buClr>
                <a:srgbClr val="888888"/>
              </a:buClr>
              <a:buSzPts val="5100"/>
              <a:buNone/>
              <a:defRPr sz="5100">
                <a:solidFill>
                  <a:srgbClr val="888888"/>
                </a:solidFill>
              </a:defRPr>
            </a:lvl5pPr>
            <a:lvl6pPr indent="-228600" lvl="5" marL="2743200" algn="l">
              <a:lnSpc>
                <a:spcPct val="100000"/>
              </a:lnSpc>
              <a:spcBef>
                <a:spcPts val="1020"/>
              </a:spcBef>
              <a:spcAft>
                <a:spcPts val="0"/>
              </a:spcAft>
              <a:buClr>
                <a:srgbClr val="888888"/>
              </a:buClr>
              <a:buSzPts val="5100"/>
              <a:buNone/>
              <a:defRPr sz="5100">
                <a:solidFill>
                  <a:srgbClr val="888888"/>
                </a:solidFill>
              </a:defRPr>
            </a:lvl6pPr>
            <a:lvl7pPr indent="-228600" lvl="6" marL="3200400" algn="l">
              <a:lnSpc>
                <a:spcPct val="100000"/>
              </a:lnSpc>
              <a:spcBef>
                <a:spcPts val="1020"/>
              </a:spcBef>
              <a:spcAft>
                <a:spcPts val="0"/>
              </a:spcAft>
              <a:buClr>
                <a:srgbClr val="888888"/>
              </a:buClr>
              <a:buSzPts val="5100"/>
              <a:buNone/>
              <a:defRPr sz="5100">
                <a:solidFill>
                  <a:srgbClr val="888888"/>
                </a:solidFill>
              </a:defRPr>
            </a:lvl7pPr>
            <a:lvl8pPr indent="-228600" lvl="7" marL="3657600" algn="l">
              <a:lnSpc>
                <a:spcPct val="100000"/>
              </a:lnSpc>
              <a:spcBef>
                <a:spcPts val="1020"/>
              </a:spcBef>
              <a:spcAft>
                <a:spcPts val="0"/>
              </a:spcAft>
              <a:buClr>
                <a:srgbClr val="888888"/>
              </a:buClr>
              <a:buSzPts val="5100"/>
              <a:buNone/>
              <a:defRPr sz="5100">
                <a:solidFill>
                  <a:srgbClr val="888888"/>
                </a:solidFill>
              </a:defRPr>
            </a:lvl8pPr>
            <a:lvl9pPr indent="-228600" lvl="8" marL="4114800" algn="l">
              <a:lnSpc>
                <a:spcPct val="100000"/>
              </a:lnSpc>
              <a:spcBef>
                <a:spcPts val="1020"/>
              </a:spcBef>
              <a:spcAft>
                <a:spcPts val="0"/>
              </a:spcAft>
              <a:buClr>
                <a:srgbClr val="888888"/>
              </a:buClr>
              <a:buSzPts val="5100"/>
              <a:buNone/>
              <a:defRPr sz="5100">
                <a:solidFill>
                  <a:srgbClr val="888888"/>
                </a:solidFill>
              </a:defRPr>
            </a:lvl9pPr>
          </a:lstStyle>
          <a:p/>
        </p:txBody>
      </p:sp>
      <p:sp>
        <p:nvSpPr>
          <p:cNvPr id="24" name="Google Shape;24;p3"/>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3"/>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3"/>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7" name="Shape 27"/>
        <p:cNvGrpSpPr/>
        <p:nvPr/>
      </p:nvGrpSpPr>
      <p:grpSpPr>
        <a:xfrm>
          <a:off x="0" y="0"/>
          <a:ext cx="0" cy="0"/>
          <a:chOff x="0" y="0"/>
          <a:chExt cx="0" cy="0"/>
        </a:xfrm>
      </p:grpSpPr>
      <p:sp>
        <p:nvSpPr>
          <p:cNvPr id="28" name="Google Shape;28;p4"/>
          <p:cNvSpPr txBox="1"/>
          <p:nvPr>
            <p:ph type="title"/>
          </p:nvPr>
        </p:nvSpPr>
        <p:spPr>
          <a:xfrm>
            <a:off x="1873171" y="843685"/>
            <a:ext cx="33717072" cy="3511286"/>
          </a:xfrm>
          <a:prstGeom prst="rect">
            <a:avLst/>
          </a:prstGeom>
          <a:noFill/>
          <a:ln>
            <a:noFill/>
          </a:ln>
        </p:spPr>
        <p:txBody>
          <a:bodyPr anchorCtr="0" anchor="ctr" bIns="167225" lIns="334450" spcFirstLastPara="1" rIns="334450" wrap="square" tIns="167225">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4"/>
          <p:cNvSpPr txBox="1"/>
          <p:nvPr>
            <p:ph idx="1" type="body"/>
          </p:nvPr>
        </p:nvSpPr>
        <p:spPr>
          <a:xfrm>
            <a:off x="7674798" y="15103406"/>
            <a:ext cx="68754473" cy="42710887"/>
          </a:xfrm>
          <a:prstGeom prst="rect">
            <a:avLst/>
          </a:prstGeom>
          <a:noFill/>
          <a:ln>
            <a:noFill/>
          </a:ln>
        </p:spPr>
        <p:txBody>
          <a:bodyPr anchorCtr="0" anchor="t" bIns="167225" lIns="334450" spcFirstLastPara="1" rIns="334450" wrap="square" tIns="167225">
            <a:normAutofit/>
          </a:bodyPr>
          <a:lstStyle>
            <a:lvl1pPr indent="-876300" lvl="0" marL="457200" algn="l">
              <a:lnSpc>
                <a:spcPct val="100000"/>
              </a:lnSpc>
              <a:spcBef>
                <a:spcPts val="2040"/>
              </a:spcBef>
              <a:spcAft>
                <a:spcPts val="0"/>
              </a:spcAft>
              <a:buClr>
                <a:schemeClr val="dk1"/>
              </a:buClr>
              <a:buSzPts val="10200"/>
              <a:buChar char="•"/>
              <a:defRPr sz="10200"/>
            </a:lvl1pPr>
            <a:lvl2pPr indent="-787400" lvl="1" marL="914400" algn="l">
              <a:lnSpc>
                <a:spcPct val="100000"/>
              </a:lnSpc>
              <a:spcBef>
                <a:spcPts val="1760"/>
              </a:spcBef>
              <a:spcAft>
                <a:spcPts val="0"/>
              </a:spcAft>
              <a:buClr>
                <a:schemeClr val="dk1"/>
              </a:buClr>
              <a:buSzPts val="8800"/>
              <a:buChar char="–"/>
              <a:defRPr sz="8800"/>
            </a:lvl2pPr>
            <a:lvl3pPr indent="-692150" lvl="2" marL="1371600" algn="l">
              <a:lnSpc>
                <a:spcPct val="100000"/>
              </a:lnSpc>
              <a:spcBef>
                <a:spcPts val="1460"/>
              </a:spcBef>
              <a:spcAft>
                <a:spcPts val="0"/>
              </a:spcAft>
              <a:buClr>
                <a:schemeClr val="dk1"/>
              </a:buClr>
              <a:buSzPts val="7300"/>
              <a:buChar char="•"/>
              <a:defRPr sz="7300"/>
            </a:lvl3pPr>
            <a:lvl4pPr indent="-647700" lvl="3" marL="1828800" algn="l">
              <a:lnSpc>
                <a:spcPct val="100000"/>
              </a:lnSpc>
              <a:spcBef>
                <a:spcPts val="1320"/>
              </a:spcBef>
              <a:spcAft>
                <a:spcPts val="0"/>
              </a:spcAft>
              <a:buClr>
                <a:schemeClr val="dk1"/>
              </a:buClr>
              <a:buSzPts val="6600"/>
              <a:buChar char="–"/>
              <a:defRPr sz="6600"/>
            </a:lvl4pPr>
            <a:lvl5pPr indent="-647700" lvl="4" marL="2286000" algn="l">
              <a:lnSpc>
                <a:spcPct val="100000"/>
              </a:lnSpc>
              <a:spcBef>
                <a:spcPts val="1320"/>
              </a:spcBef>
              <a:spcAft>
                <a:spcPts val="0"/>
              </a:spcAft>
              <a:buClr>
                <a:schemeClr val="dk1"/>
              </a:buClr>
              <a:buSzPts val="6600"/>
              <a:buChar char="»"/>
              <a:defRPr sz="6600"/>
            </a:lvl5pPr>
            <a:lvl6pPr indent="-647700" lvl="5" marL="2743200" algn="l">
              <a:lnSpc>
                <a:spcPct val="100000"/>
              </a:lnSpc>
              <a:spcBef>
                <a:spcPts val="1320"/>
              </a:spcBef>
              <a:spcAft>
                <a:spcPts val="0"/>
              </a:spcAft>
              <a:buClr>
                <a:schemeClr val="dk1"/>
              </a:buClr>
              <a:buSzPts val="6600"/>
              <a:buChar char="•"/>
              <a:defRPr sz="6600"/>
            </a:lvl6pPr>
            <a:lvl7pPr indent="-647700" lvl="6" marL="3200400" algn="l">
              <a:lnSpc>
                <a:spcPct val="100000"/>
              </a:lnSpc>
              <a:spcBef>
                <a:spcPts val="1320"/>
              </a:spcBef>
              <a:spcAft>
                <a:spcPts val="0"/>
              </a:spcAft>
              <a:buClr>
                <a:schemeClr val="dk1"/>
              </a:buClr>
              <a:buSzPts val="6600"/>
              <a:buChar char="•"/>
              <a:defRPr sz="6600"/>
            </a:lvl7pPr>
            <a:lvl8pPr indent="-647700" lvl="7" marL="3657600" algn="l">
              <a:lnSpc>
                <a:spcPct val="100000"/>
              </a:lnSpc>
              <a:spcBef>
                <a:spcPts val="1320"/>
              </a:spcBef>
              <a:spcAft>
                <a:spcPts val="0"/>
              </a:spcAft>
              <a:buClr>
                <a:schemeClr val="dk1"/>
              </a:buClr>
              <a:buSzPts val="6600"/>
              <a:buChar char="•"/>
              <a:defRPr sz="6600"/>
            </a:lvl8pPr>
            <a:lvl9pPr indent="-647700" lvl="8" marL="4114800" algn="l">
              <a:lnSpc>
                <a:spcPct val="100000"/>
              </a:lnSpc>
              <a:spcBef>
                <a:spcPts val="1320"/>
              </a:spcBef>
              <a:spcAft>
                <a:spcPts val="0"/>
              </a:spcAft>
              <a:buClr>
                <a:schemeClr val="dk1"/>
              </a:buClr>
              <a:buSzPts val="6600"/>
              <a:buChar char="•"/>
              <a:defRPr sz="6600"/>
            </a:lvl9pPr>
          </a:lstStyle>
          <a:p/>
        </p:txBody>
      </p:sp>
      <p:sp>
        <p:nvSpPr>
          <p:cNvPr id="30" name="Google Shape;30;p4"/>
          <p:cNvSpPr txBox="1"/>
          <p:nvPr>
            <p:ph idx="2" type="body"/>
          </p:nvPr>
        </p:nvSpPr>
        <p:spPr>
          <a:xfrm>
            <a:off x="77053656" y="15103406"/>
            <a:ext cx="68760973" cy="42710887"/>
          </a:xfrm>
          <a:prstGeom prst="rect">
            <a:avLst/>
          </a:prstGeom>
          <a:noFill/>
          <a:ln>
            <a:noFill/>
          </a:ln>
        </p:spPr>
        <p:txBody>
          <a:bodyPr anchorCtr="0" anchor="t" bIns="167225" lIns="334450" spcFirstLastPara="1" rIns="334450" wrap="square" tIns="167225">
            <a:normAutofit/>
          </a:bodyPr>
          <a:lstStyle>
            <a:lvl1pPr indent="-876300" lvl="0" marL="457200" algn="l">
              <a:lnSpc>
                <a:spcPct val="100000"/>
              </a:lnSpc>
              <a:spcBef>
                <a:spcPts val="2040"/>
              </a:spcBef>
              <a:spcAft>
                <a:spcPts val="0"/>
              </a:spcAft>
              <a:buClr>
                <a:schemeClr val="dk1"/>
              </a:buClr>
              <a:buSzPts val="10200"/>
              <a:buChar char="•"/>
              <a:defRPr sz="10200"/>
            </a:lvl1pPr>
            <a:lvl2pPr indent="-787400" lvl="1" marL="914400" algn="l">
              <a:lnSpc>
                <a:spcPct val="100000"/>
              </a:lnSpc>
              <a:spcBef>
                <a:spcPts val="1760"/>
              </a:spcBef>
              <a:spcAft>
                <a:spcPts val="0"/>
              </a:spcAft>
              <a:buClr>
                <a:schemeClr val="dk1"/>
              </a:buClr>
              <a:buSzPts val="8800"/>
              <a:buChar char="–"/>
              <a:defRPr sz="8800"/>
            </a:lvl2pPr>
            <a:lvl3pPr indent="-692150" lvl="2" marL="1371600" algn="l">
              <a:lnSpc>
                <a:spcPct val="100000"/>
              </a:lnSpc>
              <a:spcBef>
                <a:spcPts val="1460"/>
              </a:spcBef>
              <a:spcAft>
                <a:spcPts val="0"/>
              </a:spcAft>
              <a:buClr>
                <a:schemeClr val="dk1"/>
              </a:buClr>
              <a:buSzPts val="7300"/>
              <a:buChar char="•"/>
              <a:defRPr sz="7300"/>
            </a:lvl3pPr>
            <a:lvl4pPr indent="-647700" lvl="3" marL="1828800" algn="l">
              <a:lnSpc>
                <a:spcPct val="100000"/>
              </a:lnSpc>
              <a:spcBef>
                <a:spcPts val="1320"/>
              </a:spcBef>
              <a:spcAft>
                <a:spcPts val="0"/>
              </a:spcAft>
              <a:buClr>
                <a:schemeClr val="dk1"/>
              </a:buClr>
              <a:buSzPts val="6600"/>
              <a:buChar char="–"/>
              <a:defRPr sz="6600"/>
            </a:lvl4pPr>
            <a:lvl5pPr indent="-647700" lvl="4" marL="2286000" algn="l">
              <a:lnSpc>
                <a:spcPct val="100000"/>
              </a:lnSpc>
              <a:spcBef>
                <a:spcPts val="1320"/>
              </a:spcBef>
              <a:spcAft>
                <a:spcPts val="0"/>
              </a:spcAft>
              <a:buClr>
                <a:schemeClr val="dk1"/>
              </a:buClr>
              <a:buSzPts val="6600"/>
              <a:buChar char="»"/>
              <a:defRPr sz="6600"/>
            </a:lvl5pPr>
            <a:lvl6pPr indent="-647700" lvl="5" marL="2743200" algn="l">
              <a:lnSpc>
                <a:spcPct val="100000"/>
              </a:lnSpc>
              <a:spcBef>
                <a:spcPts val="1320"/>
              </a:spcBef>
              <a:spcAft>
                <a:spcPts val="0"/>
              </a:spcAft>
              <a:buClr>
                <a:schemeClr val="dk1"/>
              </a:buClr>
              <a:buSzPts val="6600"/>
              <a:buChar char="•"/>
              <a:defRPr sz="6600"/>
            </a:lvl6pPr>
            <a:lvl7pPr indent="-647700" lvl="6" marL="3200400" algn="l">
              <a:lnSpc>
                <a:spcPct val="100000"/>
              </a:lnSpc>
              <a:spcBef>
                <a:spcPts val="1320"/>
              </a:spcBef>
              <a:spcAft>
                <a:spcPts val="0"/>
              </a:spcAft>
              <a:buClr>
                <a:schemeClr val="dk1"/>
              </a:buClr>
              <a:buSzPts val="6600"/>
              <a:buChar char="•"/>
              <a:defRPr sz="6600"/>
            </a:lvl7pPr>
            <a:lvl8pPr indent="-647700" lvl="7" marL="3657600" algn="l">
              <a:lnSpc>
                <a:spcPct val="100000"/>
              </a:lnSpc>
              <a:spcBef>
                <a:spcPts val="1320"/>
              </a:spcBef>
              <a:spcAft>
                <a:spcPts val="0"/>
              </a:spcAft>
              <a:buClr>
                <a:schemeClr val="dk1"/>
              </a:buClr>
              <a:buSzPts val="6600"/>
              <a:buChar char="•"/>
              <a:defRPr sz="6600"/>
            </a:lvl8pPr>
            <a:lvl9pPr indent="-647700" lvl="8" marL="4114800" algn="l">
              <a:lnSpc>
                <a:spcPct val="100000"/>
              </a:lnSpc>
              <a:spcBef>
                <a:spcPts val="1320"/>
              </a:spcBef>
              <a:spcAft>
                <a:spcPts val="0"/>
              </a:spcAft>
              <a:buClr>
                <a:schemeClr val="dk1"/>
              </a:buClr>
              <a:buSzPts val="6600"/>
              <a:buChar char="•"/>
              <a:defRPr sz="6600"/>
            </a:lvl9pPr>
          </a:lstStyle>
          <a:p/>
        </p:txBody>
      </p:sp>
      <p:sp>
        <p:nvSpPr>
          <p:cNvPr id="31" name="Google Shape;31;p4"/>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4"/>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3" name="Google Shape;33;p4"/>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4" name="Shape 34"/>
        <p:cNvGrpSpPr/>
        <p:nvPr/>
      </p:nvGrpSpPr>
      <p:grpSpPr>
        <a:xfrm>
          <a:off x="0" y="0"/>
          <a:ext cx="0" cy="0"/>
          <a:chOff x="0" y="0"/>
          <a:chExt cx="0" cy="0"/>
        </a:xfrm>
      </p:grpSpPr>
      <p:sp>
        <p:nvSpPr>
          <p:cNvPr id="35" name="Google Shape;35;p5"/>
          <p:cNvSpPr txBox="1"/>
          <p:nvPr>
            <p:ph type="title"/>
          </p:nvPr>
        </p:nvSpPr>
        <p:spPr>
          <a:xfrm>
            <a:off x="1873171" y="843685"/>
            <a:ext cx="33717072" cy="3511286"/>
          </a:xfrm>
          <a:prstGeom prst="rect">
            <a:avLst/>
          </a:prstGeom>
          <a:noFill/>
          <a:ln>
            <a:noFill/>
          </a:ln>
        </p:spPr>
        <p:txBody>
          <a:bodyPr anchorCtr="0" anchor="ctr" bIns="167225" lIns="334450" spcFirstLastPara="1" rIns="334450" wrap="square" tIns="167225">
            <a:normAutofit/>
          </a:bodyPr>
          <a:lstStyle>
            <a:lvl1pPr lvl="0" algn="ctr">
              <a:lnSpc>
                <a:spcPct val="100000"/>
              </a:lnSpc>
              <a:spcBef>
                <a:spcPts val="0"/>
              </a:spcBef>
              <a:spcAft>
                <a:spcPts val="0"/>
              </a:spcAft>
              <a:buClr>
                <a:schemeClr val="dk1"/>
              </a:buClr>
              <a:buSzPts val="161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6" name="Google Shape;36;p5"/>
          <p:cNvSpPr txBox="1"/>
          <p:nvPr>
            <p:ph idx="1" type="body"/>
          </p:nvPr>
        </p:nvSpPr>
        <p:spPr>
          <a:xfrm>
            <a:off x="1873171" y="4715853"/>
            <a:ext cx="16552847" cy="1965343"/>
          </a:xfrm>
          <a:prstGeom prst="rect">
            <a:avLst/>
          </a:prstGeom>
          <a:noFill/>
          <a:ln>
            <a:noFill/>
          </a:ln>
        </p:spPr>
        <p:txBody>
          <a:bodyPr anchorCtr="0" anchor="b" bIns="167225" lIns="334450" spcFirstLastPara="1" rIns="334450" wrap="square" tIns="167225">
            <a:normAutofit/>
          </a:bodyPr>
          <a:lstStyle>
            <a:lvl1pPr indent="-228600" lvl="0" marL="457200" algn="l">
              <a:lnSpc>
                <a:spcPct val="100000"/>
              </a:lnSpc>
              <a:spcBef>
                <a:spcPts val="1760"/>
              </a:spcBef>
              <a:spcAft>
                <a:spcPts val="0"/>
              </a:spcAft>
              <a:buClr>
                <a:schemeClr val="dk1"/>
              </a:buClr>
              <a:buSzPts val="8800"/>
              <a:buNone/>
              <a:defRPr b="1" sz="8800"/>
            </a:lvl1pPr>
            <a:lvl2pPr indent="-228600" lvl="1" marL="914400" algn="l">
              <a:lnSpc>
                <a:spcPct val="100000"/>
              </a:lnSpc>
              <a:spcBef>
                <a:spcPts val="1460"/>
              </a:spcBef>
              <a:spcAft>
                <a:spcPts val="0"/>
              </a:spcAft>
              <a:buClr>
                <a:schemeClr val="dk1"/>
              </a:buClr>
              <a:buSzPts val="7300"/>
              <a:buNone/>
              <a:defRPr b="1" sz="7300"/>
            </a:lvl2pPr>
            <a:lvl3pPr indent="-228600" lvl="2" marL="1371600" algn="l">
              <a:lnSpc>
                <a:spcPct val="100000"/>
              </a:lnSpc>
              <a:spcBef>
                <a:spcPts val="1320"/>
              </a:spcBef>
              <a:spcAft>
                <a:spcPts val="0"/>
              </a:spcAft>
              <a:buClr>
                <a:schemeClr val="dk1"/>
              </a:buClr>
              <a:buSzPts val="6600"/>
              <a:buNone/>
              <a:defRPr b="1" sz="6600"/>
            </a:lvl3pPr>
            <a:lvl4pPr indent="-228600" lvl="3" marL="1828800" algn="l">
              <a:lnSpc>
                <a:spcPct val="100000"/>
              </a:lnSpc>
              <a:spcBef>
                <a:spcPts val="1180"/>
              </a:spcBef>
              <a:spcAft>
                <a:spcPts val="0"/>
              </a:spcAft>
              <a:buClr>
                <a:schemeClr val="dk1"/>
              </a:buClr>
              <a:buSzPts val="5900"/>
              <a:buNone/>
              <a:defRPr b="1" sz="5900"/>
            </a:lvl4pPr>
            <a:lvl5pPr indent="-228600" lvl="4" marL="2286000" algn="l">
              <a:lnSpc>
                <a:spcPct val="100000"/>
              </a:lnSpc>
              <a:spcBef>
                <a:spcPts val="1180"/>
              </a:spcBef>
              <a:spcAft>
                <a:spcPts val="0"/>
              </a:spcAft>
              <a:buClr>
                <a:schemeClr val="dk1"/>
              </a:buClr>
              <a:buSzPts val="5900"/>
              <a:buNone/>
              <a:defRPr b="1" sz="5900"/>
            </a:lvl5pPr>
            <a:lvl6pPr indent="-228600" lvl="5" marL="2743200" algn="l">
              <a:lnSpc>
                <a:spcPct val="100000"/>
              </a:lnSpc>
              <a:spcBef>
                <a:spcPts val="1180"/>
              </a:spcBef>
              <a:spcAft>
                <a:spcPts val="0"/>
              </a:spcAft>
              <a:buClr>
                <a:schemeClr val="dk1"/>
              </a:buClr>
              <a:buSzPts val="5900"/>
              <a:buNone/>
              <a:defRPr b="1" sz="5900"/>
            </a:lvl6pPr>
            <a:lvl7pPr indent="-228600" lvl="6" marL="3200400" algn="l">
              <a:lnSpc>
                <a:spcPct val="100000"/>
              </a:lnSpc>
              <a:spcBef>
                <a:spcPts val="1180"/>
              </a:spcBef>
              <a:spcAft>
                <a:spcPts val="0"/>
              </a:spcAft>
              <a:buClr>
                <a:schemeClr val="dk1"/>
              </a:buClr>
              <a:buSzPts val="5900"/>
              <a:buNone/>
              <a:defRPr b="1" sz="5900"/>
            </a:lvl7pPr>
            <a:lvl8pPr indent="-228600" lvl="7" marL="3657600" algn="l">
              <a:lnSpc>
                <a:spcPct val="100000"/>
              </a:lnSpc>
              <a:spcBef>
                <a:spcPts val="1180"/>
              </a:spcBef>
              <a:spcAft>
                <a:spcPts val="0"/>
              </a:spcAft>
              <a:buClr>
                <a:schemeClr val="dk1"/>
              </a:buClr>
              <a:buSzPts val="5900"/>
              <a:buNone/>
              <a:defRPr b="1" sz="5900"/>
            </a:lvl8pPr>
            <a:lvl9pPr indent="-228600" lvl="8" marL="4114800" algn="l">
              <a:lnSpc>
                <a:spcPct val="100000"/>
              </a:lnSpc>
              <a:spcBef>
                <a:spcPts val="1180"/>
              </a:spcBef>
              <a:spcAft>
                <a:spcPts val="0"/>
              </a:spcAft>
              <a:buClr>
                <a:schemeClr val="dk1"/>
              </a:buClr>
              <a:buSzPts val="5900"/>
              <a:buNone/>
              <a:defRPr b="1" sz="5900"/>
            </a:lvl9pPr>
          </a:lstStyle>
          <a:p/>
        </p:txBody>
      </p:sp>
      <p:sp>
        <p:nvSpPr>
          <p:cNvPr id="37" name="Google Shape;37;p5"/>
          <p:cNvSpPr txBox="1"/>
          <p:nvPr>
            <p:ph idx="2" type="body"/>
          </p:nvPr>
        </p:nvSpPr>
        <p:spPr>
          <a:xfrm>
            <a:off x="1873171" y="6681196"/>
            <a:ext cx="16552847" cy="12138320"/>
          </a:xfrm>
          <a:prstGeom prst="rect">
            <a:avLst/>
          </a:prstGeom>
          <a:noFill/>
          <a:ln>
            <a:noFill/>
          </a:ln>
        </p:spPr>
        <p:txBody>
          <a:bodyPr anchorCtr="0" anchor="t" bIns="167225" lIns="334450" spcFirstLastPara="1" rIns="334450" wrap="square" tIns="167225">
            <a:normAutofit/>
          </a:bodyPr>
          <a:lstStyle>
            <a:lvl1pPr indent="-787400" lvl="0" marL="457200" algn="l">
              <a:lnSpc>
                <a:spcPct val="100000"/>
              </a:lnSpc>
              <a:spcBef>
                <a:spcPts val="1760"/>
              </a:spcBef>
              <a:spcAft>
                <a:spcPts val="0"/>
              </a:spcAft>
              <a:buClr>
                <a:schemeClr val="dk1"/>
              </a:buClr>
              <a:buSzPts val="8800"/>
              <a:buChar char="•"/>
              <a:defRPr sz="8800"/>
            </a:lvl1pPr>
            <a:lvl2pPr indent="-692150" lvl="1" marL="914400" algn="l">
              <a:lnSpc>
                <a:spcPct val="100000"/>
              </a:lnSpc>
              <a:spcBef>
                <a:spcPts val="1460"/>
              </a:spcBef>
              <a:spcAft>
                <a:spcPts val="0"/>
              </a:spcAft>
              <a:buClr>
                <a:schemeClr val="dk1"/>
              </a:buClr>
              <a:buSzPts val="7300"/>
              <a:buChar char="–"/>
              <a:defRPr sz="7300"/>
            </a:lvl2pPr>
            <a:lvl3pPr indent="-647700" lvl="2" marL="1371600" algn="l">
              <a:lnSpc>
                <a:spcPct val="100000"/>
              </a:lnSpc>
              <a:spcBef>
                <a:spcPts val="1320"/>
              </a:spcBef>
              <a:spcAft>
                <a:spcPts val="0"/>
              </a:spcAft>
              <a:buClr>
                <a:schemeClr val="dk1"/>
              </a:buClr>
              <a:buSzPts val="6600"/>
              <a:buChar char="•"/>
              <a:defRPr sz="6600"/>
            </a:lvl3pPr>
            <a:lvl4pPr indent="-603250" lvl="3" marL="1828800" algn="l">
              <a:lnSpc>
                <a:spcPct val="100000"/>
              </a:lnSpc>
              <a:spcBef>
                <a:spcPts val="1180"/>
              </a:spcBef>
              <a:spcAft>
                <a:spcPts val="0"/>
              </a:spcAft>
              <a:buClr>
                <a:schemeClr val="dk1"/>
              </a:buClr>
              <a:buSzPts val="5900"/>
              <a:buChar char="–"/>
              <a:defRPr sz="5900"/>
            </a:lvl4pPr>
            <a:lvl5pPr indent="-603250" lvl="4" marL="2286000" algn="l">
              <a:lnSpc>
                <a:spcPct val="100000"/>
              </a:lnSpc>
              <a:spcBef>
                <a:spcPts val="1180"/>
              </a:spcBef>
              <a:spcAft>
                <a:spcPts val="0"/>
              </a:spcAft>
              <a:buClr>
                <a:schemeClr val="dk1"/>
              </a:buClr>
              <a:buSzPts val="5900"/>
              <a:buChar char="»"/>
              <a:defRPr sz="5900"/>
            </a:lvl5pPr>
            <a:lvl6pPr indent="-603250" lvl="5" marL="2743200" algn="l">
              <a:lnSpc>
                <a:spcPct val="100000"/>
              </a:lnSpc>
              <a:spcBef>
                <a:spcPts val="1180"/>
              </a:spcBef>
              <a:spcAft>
                <a:spcPts val="0"/>
              </a:spcAft>
              <a:buClr>
                <a:schemeClr val="dk1"/>
              </a:buClr>
              <a:buSzPts val="5900"/>
              <a:buChar char="•"/>
              <a:defRPr sz="5900"/>
            </a:lvl6pPr>
            <a:lvl7pPr indent="-603250" lvl="6" marL="3200400" algn="l">
              <a:lnSpc>
                <a:spcPct val="100000"/>
              </a:lnSpc>
              <a:spcBef>
                <a:spcPts val="1180"/>
              </a:spcBef>
              <a:spcAft>
                <a:spcPts val="0"/>
              </a:spcAft>
              <a:buClr>
                <a:schemeClr val="dk1"/>
              </a:buClr>
              <a:buSzPts val="5900"/>
              <a:buChar char="•"/>
              <a:defRPr sz="5900"/>
            </a:lvl7pPr>
            <a:lvl8pPr indent="-603250" lvl="7" marL="3657600" algn="l">
              <a:lnSpc>
                <a:spcPct val="100000"/>
              </a:lnSpc>
              <a:spcBef>
                <a:spcPts val="1180"/>
              </a:spcBef>
              <a:spcAft>
                <a:spcPts val="0"/>
              </a:spcAft>
              <a:buClr>
                <a:schemeClr val="dk1"/>
              </a:buClr>
              <a:buSzPts val="5900"/>
              <a:buChar char="•"/>
              <a:defRPr sz="5900"/>
            </a:lvl8pPr>
            <a:lvl9pPr indent="-603250" lvl="8" marL="4114800" algn="l">
              <a:lnSpc>
                <a:spcPct val="100000"/>
              </a:lnSpc>
              <a:spcBef>
                <a:spcPts val="1180"/>
              </a:spcBef>
              <a:spcAft>
                <a:spcPts val="0"/>
              </a:spcAft>
              <a:buClr>
                <a:schemeClr val="dk1"/>
              </a:buClr>
              <a:buSzPts val="5900"/>
              <a:buChar char="•"/>
              <a:defRPr sz="5900"/>
            </a:lvl9pPr>
          </a:lstStyle>
          <a:p/>
        </p:txBody>
      </p:sp>
      <p:sp>
        <p:nvSpPr>
          <p:cNvPr id="38" name="Google Shape;38;p5"/>
          <p:cNvSpPr txBox="1"/>
          <p:nvPr>
            <p:ph idx="3" type="body"/>
          </p:nvPr>
        </p:nvSpPr>
        <p:spPr>
          <a:xfrm>
            <a:off x="19030895" y="4715853"/>
            <a:ext cx="16559349" cy="1965343"/>
          </a:xfrm>
          <a:prstGeom prst="rect">
            <a:avLst/>
          </a:prstGeom>
          <a:noFill/>
          <a:ln>
            <a:noFill/>
          </a:ln>
        </p:spPr>
        <p:txBody>
          <a:bodyPr anchorCtr="0" anchor="b" bIns="167225" lIns="334450" spcFirstLastPara="1" rIns="334450" wrap="square" tIns="167225">
            <a:normAutofit/>
          </a:bodyPr>
          <a:lstStyle>
            <a:lvl1pPr indent="-228600" lvl="0" marL="457200" algn="l">
              <a:lnSpc>
                <a:spcPct val="100000"/>
              </a:lnSpc>
              <a:spcBef>
                <a:spcPts val="1760"/>
              </a:spcBef>
              <a:spcAft>
                <a:spcPts val="0"/>
              </a:spcAft>
              <a:buClr>
                <a:schemeClr val="dk1"/>
              </a:buClr>
              <a:buSzPts val="8800"/>
              <a:buNone/>
              <a:defRPr b="1" sz="8800"/>
            </a:lvl1pPr>
            <a:lvl2pPr indent="-228600" lvl="1" marL="914400" algn="l">
              <a:lnSpc>
                <a:spcPct val="100000"/>
              </a:lnSpc>
              <a:spcBef>
                <a:spcPts val="1460"/>
              </a:spcBef>
              <a:spcAft>
                <a:spcPts val="0"/>
              </a:spcAft>
              <a:buClr>
                <a:schemeClr val="dk1"/>
              </a:buClr>
              <a:buSzPts val="7300"/>
              <a:buNone/>
              <a:defRPr b="1" sz="7300"/>
            </a:lvl2pPr>
            <a:lvl3pPr indent="-228600" lvl="2" marL="1371600" algn="l">
              <a:lnSpc>
                <a:spcPct val="100000"/>
              </a:lnSpc>
              <a:spcBef>
                <a:spcPts val="1320"/>
              </a:spcBef>
              <a:spcAft>
                <a:spcPts val="0"/>
              </a:spcAft>
              <a:buClr>
                <a:schemeClr val="dk1"/>
              </a:buClr>
              <a:buSzPts val="6600"/>
              <a:buNone/>
              <a:defRPr b="1" sz="6600"/>
            </a:lvl3pPr>
            <a:lvl4pPr indent="-228600" lvl="3" marL="1828800" algn="l">
              <a:lnSpc>
                <a:spcPct val="100000"/>
              </a:lnSpc>
              <a:spcBef>
                <a:spcPts val="1180"/>
              </a:spcBef>
              <a:spcAft>
                <a:spcPts val="0"/>
              </a:spcAft>
              <a:buClr>
                <a:schemeClr val="dk1"/>
              </a:buClr>
              <a:buSzPts val="5900"/>
              <a:buNone/>
              <a:defRPr b="1" sz="5900"/>
            </a:lvl4pPr>
            <a:lvl5pPr indent="-228600" lvl="4" marL="2286000" algn="l">
              <a:lnSpc>
                <a:spcPct val="100000"/>
              </a:lnSpc>
              <a:spcBef>
                <a:spcPts val="1180"/>
              </a:spcBef>
              <a:spcAft>
                <a:spcPts val="0"/>
              </a:spcAft>
              <a:buClr>
                <a:schemeClr val="dk1"/>
              </a:buClr>
              <a:buSzPts val="5900"/>
              <a:buNone/>
              <a:defRPr b="1" sz="5900"/>
            </a:lvl5pPr>
            <a:lvl6pPr indent="-228600" lvl="5" marL="2743200" algn="l">
              <a:lnSpc>
                <a:spcPct val="100000"/>
              </a:lnSpc>
              <a:spcBef>
                <a:spcPts val="1180"/>
              </a:spcBef>
              <a:spcAft>
                <a:spcPts val="0"/>
              </a:spcAft>
              <a:buClr>
                <a:schemeClr val="dk1"/>
              </a:buClr>
              <a:buSzPts val="5900"/>
              <a:buNone/>
              <a:defRPr b="1" sz="5900"/>
            </a:lvl6pPr>
            <a:lvl7pPr indent="-228600" lvl="6" marL="3200400" algn="l">
              <a:lnSpc>
                <a:spcPct val="100000"/>
              </a:lnSpc>
              <a:spcBef>
                <a:spcPts val="1180"/>
              </a:spcBef>
              <a:spcAft>
                <a:spcPts val="0"/>
              </a:spcAft>
              <a:buClr>
                <a:schemeClr val="dk1"/>
              </a:buClr>
              <a:buSzPts val="5900"/>
              <a:buNone/>
              <a:defRPr b="1" sz="5900"/>
            </a:lvl7pPr>
            <a:lvl8pPr indent="-228600" lvl="7" marL="3657600" algn="l">
              <a:lnSpc>
                <a:spcPct val="100000"/>
              </a:lnSpc>
              <a:spcBef>
                <a:spcPts val="1180"/>
              </a:spcBef>
              <a:spcAft>
                <a:spcPts val="0"/>
              </a:spcAft>
              <a:buClr>
                <a:schemeClr val="dk1"/>
              </a:buClr>
              <a:buSzPts val="5900"/>
              <a:buNone/>
              <a:defRPr b="1" sz="5900"/>
            </a:lvl8pPr>
            <a:lvl9pPr indent="-228600" lvl="8" marL="4114800" algn="l">
              <a:lnSpc>
                <a:spcPct val="100000"/>
              </a:lnSpc>
              <a:spcBef>
                <a:spcPts val="1180"/>
              </a:spcBef>
              <a:spcAft>
                <a:spcPts val="0"/>
              </a:spcAft>
              <a:buClr>
                <a:schemeClr val="dk1"/>
              </a:buClr>
              <a:buSzPts val="5900"/>
              <a:buNone/>
              <a:defRPr b="1" sz="5900"/>
            </a:lvl9pPr>
          </a:lstStyle>
          <a:p/>
        </p:txBody>
      </p:sp>
      <p:sp>
        <p:nvSpPr>
          <p:cNvPr id="39" name="Google Shape;39;p5"/>
          <p:cNvSpPr txBox="1"/>
          <p:nvPr>
            <p:ph idx="4" type="body"/>
          </p:nvPr>
        </p:nvSpPr>
        <p:spPr>
          <a:xfrm>
            <a:off x="19030895" y="6681196"/>
            <a:ext cx="16559349" cy="12138320"/>
          </a:xfrm>
          <a:prstGeom prst="rect">
            <a:avLst/>
          </a:prstGeom>
          <a:noFill/>
          <a:ln>
            <a:noFill/>
          </a:ln>
        </p:spPr>
        <p:txBody>
          <a:bodyPr anchorCtr="0" anchor="t" bIns="167225" lIns="334450" spcFirstLastPara="1" rIns="334450" wrap="square" tIns="167225">
            <a:normAutofit/>
          </a:bodyPr>
          <a:lstStyle>
            <a:lvl1pPr indent="-787400" lvl="0" marL="457200" algn="l">
              <a:lnSpc>
                <a:spcPct val="100000"/>
              </a:lnSpc>
              <a:spcBef>
                <a:spcPts val="1760"/>
              </a:spcBef>
              <a:spcAft>
                <a:spcPts val="0"/>
              </a:spcAft>
              <a:buClr>
                <a:schemeClr val="dk1"/>
              </a:buClr>
              <a:buSzPts val="8800"/>
              <a:buChar char="•"/>
              <a:defRPr sz="8800"/>
            </a:lvl1pPr>
            <a:lvl2pPr indent="-692150" lvl="1" marL="914400" algn="l">
              <a:lnSpc>
                <a:spcPct val="100000"/>
              </a:lnSpc>
              <a:spcBef>
                <a:spcPts val="1460"/>
              </a:spcBef>
              <a:spcAft>
                <a:spcPts val="0"/>
              </a:spcAft>
              <a:buClr>
                <a:schemeClr val="dk1"/>
              </a:buClr>
              <a:buSzPts val="7300"/>
              <a:buChar char="–"/>
              <a:defRPr sz="7300"/>
            </a:lvl2pPr>
            <a:lvl3pPr indent="-647700" lvl="2" marL="1371600" algn="l">
              <a:lnSpc>
                <a:spcPct val="100000"/>
              </a:lnSpc>
              <a:spcBef>
                <a:spcPts val="1320"/>
              </a:spcBef>
              <a:spcAft>
                <a:spcPts val="0"/>
              </a:spcAft>
              <a:buClr>
                <a:schemeClr val="dk1"/>
              </a:buClr>
              <a:buSzPts val="6600"/>
              <a:buChar char="•"/>
              <a:defRPr sz="6600"/>
            </a:lvl3pPr>
            <a:lvl4pPr indent="-603250" lvl="3" marL="1828800" algn="l">
              <a:lnSpc>
                <a:spcPct val="100000"/>
              </a:lnSpc>
              <a:spcBef>
                <a:spcPts val="1180"/>
              </a:spcBef>
              <a:spcAft>
                <a:spcPts val="0"/>
              </a:spcAft>
              <a:buClr>
                <a:schemeClr val="dk1"/>
              </a:buClr>
              <a:buSzPts val="5900"/>
              <a:buChar char="–"/>
              <a:defRPr sz="5900"/>
            </a:lvl4pPr>
            <a:lvl5pPr indent="-603250" lvl="4" marL="2286000" algn="l">
              <a:lnSpc>
                <a:spcPct val="100000"/>
              </a:lnSpc>
              <a:spcBef>
                <a:spcPts val="1180"/>
              </a:spcBef>
              <a:spcAft>
                <a:spcPts val="0"/>
              </a:spcAft>
              <a:buClr>
                <a:schemeClr val="dk1"/>
              </a:buClr>
              <a:buSzPts val="5900"/>
              <a:buChar char="»"/>
              <a:defRPr sz="5900"/>
            </a:lvl5pPr>
            <a:lvl6pPr indent="-603250" lvl="5" marL="2743200" algn="l">
              <a:lnSpc>
                <a:spcPct val="100000"/>
              </a:lnSpc>
              <a:spcBef>
                <a:spcPts val="1180"/>
              </a:spcBef>
              <a:spcAft>
                <a:spcPts val="0"/>
              </a:spcAft>
              <a:buClr>
                <a:schemeClr val="dk1"/>
              </a:buClr>
              <a:buSzPts val="5900"/>
              <a:buChar char="•"/>
              <a:defRPr sz="5900"/>
            </a:lvl6pPr>
            <a:lvl7pPr indent="-603250" lvl="6" marL="3200400" algn="l">
              <a:lnSpc>
                <a:spcPct val="100000"/>
              </a:lnSpc>
              <a:spcBef>
                <a:spcPts val="1180"/>
              </a:spcBef>
              <a:spcAft>
                <a:spcPts val="0"/>
              </a:spcAft>
              <a:buClr>
                <a:schemeClr val="dk1"/>
              </a:buClr>
              <a:buSzPts val="5900"/>
              <a:buChar char="•"/>
              <a:defRPr sz="5900"/>
            </a:lvl7pPr>
            <a:lvl8pPr indent="-603250" lvl="7" marL="3657600" algn="l">
              <a:lnSpc>
                <a:spcPct val="100000"/>
              </a:lnSpc>
              <a:spcBef>
                <a:spcPts val="1180"/>
              </a:spcBef>
              <a:spcAft>
                <a:spcPts val="0"/>
              </a:spcAft>
              <a:buClr>
                <a:schemeClr val="dk1"/>
              </a:buClr>
              <a:buSzPts val="5900"/>
              <a:buChar char="•"/>
              <a:defRPr sz="5900"/>
            </a:lvl8pPr>
            <a:lvl9pPr indent="-603250" lvl="8" marL="4114800" algn="l">
              <a:lnSpc>
                <a:spcPct val="100000"/>
              </a:lnSpc>
              <a:spcBef>
                <a:spcPts val="1180"/>
              </a:spcBef>
              <a:spcAft>
                <a:spcPts val="0"/>
              </a:spcAft>
              <a:buClr>
                <a:schemeClr val="dk1"/>
              </a:buClr>
              <a:buSzPts val="5900"/>
              <a:buChar char="•"/>
              <a:defRPr sz="5900"/>
            </a:lvl9pPr>
          </a:lstStyle>
          <a:p/>
        </p:txBody>
      </p:sp>
      <p:sp>
        <p:nvSpPr>
          <p:cNvPr id="40" name="Google Shape;40;p5"/>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1" name="Google Shape;41;p5"/>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5"/>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3" name="Shape 43"/>
        <p:cNvGrpSpPr/>
        <p:nvPr/>
      </p:nvGrpSpPr>
      <p:grpSpPr>
        <a:xfrm>
          <a:off x="0" y="0"/>
          <a:ext cx="0" cy="0"/>
          <a:chOff x="0" y="0"/>
          <a:chExt cx="0" cy="0"/>
        </a:xfrm>
      </p:grpSpPr>
      <p:sp>
        <p:nvSpPr>
          <p:cNvPr id="44" name="Google Shape;44;p6"/>
          <p:cNvSpPr txBox="1"/>
          <p:nvPr>
            <p:ph type="title"/>
          </p:nvPr>
        </p:nvSpPr>
        <p:spPr>
          <a:xfrm>
            <a:off x="1873171" y="843685"/>
            <a:ext cx="33717072" cy="3511286"/>
          </a:xfrm>
          <a:prstGeom prst="rect">
            <a:avLst/>
          </a:prstGeom>
          <a:noFill/>
          <a:ln>
            <a:noFill/>
          </a:ln>
        </p:spPr>
        <p:txBody>
          <a:bodyPr anchorCtr="0" anchor="ctr" bIns="167225" lIns="334450" spcFirstLastPara="1" rIns="334450" wrap="square" tIns="167225">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5" name="Google Shape;45;p6"/>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6" name="Google Shape;46;p6"/>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6"/>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7"/>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0" name="Google Shape;50;p7"/>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7"/>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2" name="Shape 52"/>
        <p:cNvGrpSpPr/>
        <p:nvPr/>
      </p:nvGrpSpPr>
      <p:grpSpPr>
        <a:xfrm>
          <a:off x="0" y="0"/>
          <a:ext cx="0" cy="0"/>
          <a:chOff x="0" y="0"/>
          <a:chExt cx="0" cy="0"/>
        </a:xfrm>
      </p:grpSpPr>
      <p:sp>
        <p:nvSpPr>
          <p:cNvPr id="53" name="Google Shape;53;p8"/>
          <p:cNvSpPr txBox="1"/>
          <p:nvPr>
            <p:ph type="title"/>
          </p:nvPr>
        </p:nvSpPr>
        <p:spPr>
          <a:xfrm>
            <a:off x="1873173" y="838807"/>
            <a:ext cx="12325205" cy="3569807"/>
          </a:xfrm>
          <a:prstGeom prst="rect">
            <a:avLst/>
          </a:prstGeom>
          <a:noFill/>
          <a:ln>
            <a:noFill/>
          </a:ln>
        </p:spPr>
        <p:txBody>
          <a:bodyPr anchorCtr="0" anchor="b" bIns="167225" lIns="334450" spcFirstLastPara="1" rIns="334450" wrap="square" tIns="167225">
            <a:normAutofit/>
          </a:bodyPr>
          <a:lstStyle>
            <a:lvl1pPr lvl="0" algn="l">
              <a:lnSpc>
                <a:spcPct val="100000"/>
              </a:lnSpc>
              <a:spcBef>
                <a:spcPts val="0"/>
              </a:spcBef>
              <a:spcAft>
                <a:spcPts val="0"/>
              </a:spcAft>
              <a:buClr>
                <a:schemeClr val="dk1"/>
              </a:buClr>
              <a:buSzPts val="7300"/>
              <a:buFont typeface="Calibri"/>
              <a:buNone/>
              <a:defRPr b="1" sz="73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4" name="Google Shape;54;p8"/>
          <p:cNvSpPr txBox="1"/>
          <p:nvPr>
            <p:ph idx="1" type="body"/>
          </p:nvPr>
        </p:nvSpPr>
        <p:spPr>
          <a:xfrm>
            <a:off x="14647155" y="838809"/>
            <a:ext cx="20943089" cy="17980710"/>
          </a:xfrm>
          <a:prstGeom prst="rect">
            <a:avLst/>
          </a:prstGeom>
          <a:noFill/>
          <a:ln>
            <a:noFill/>
          </a:ln>
        </p:spPr>
        <p:txBody>
          <a:bodyPr anchorCtr="0" anchor="t" bIns="167225" lIns="334450" spcFirstLastPara="1" rIns="334450" wrap="square" tIns="167225">
            <a:normAutofit/>
          </a:bodyPr>
          <a:lstStyle>
            <a:lvl1pPr indent="-971550" lvl="0" marL="457200" algn="l">
              <a:lnSpc>
                <a:spcPct val="100000"/>
              </a:lnSpc>
              <a:spcBef>
                <a:spcPts val="2340"/>
              </a:spcBef>
              <a:spcAft>
                <a:spcPts val="0"/>
              </a:spcAft>
              <a:buClr>
                <a:schemeClr val="dk1"/>
              </a:buClr>
              <a:buSzPts val="11700"/>
              <a:buChar char="•"/>
              <a:defRPr sz="11700"/>
            </a:lvl1pPr>
            <a:lvl2pPr indent="-876300" lvl="1" marL="914400" algn="l">
              <a:lnSpc>
                <a:spcPct val="100000"/>
              </a:lnSpc>
              <a:spcBef>
                <a:spcPts val="2040"/>
              </a:spcBef>
              <a:spcAft>
                <a:spcPts val="0"/>
              </a:spcAft>
              <a:buClr>
                <a:schemeClr val="dk1"/>
              </a:buClr>
              <a:buSzPts val="10200"/>
              <a:buChar char="–"/>
              <a:defRPr sz="10200"/>
            </a:lvl2pPr>
            <a:lvl3pPr indent="-787400" lvl="2" marL="1371600" algn="l">
              <a:lnSpc>
                <a:spcPct val="100000"/>
              </a:lnSpc>
              <a:spcBef>
                <a:spcPts val="1760"/>
              </a:spcBef>
              <a:spcAft>
                <a:spcPts val="0"/>
              </a:spcAft>
              <a:buClr>
                <a:schemeClr val="dk1"/>
              </a:buClr>
              <a:buSzPts val="8800"/>
              <a:buChar char="•"/>
              <a:defRPr sz="8800"/>
            </a:lvl3pPr>
            <a:lvl4pPr indent="-692150" lvl="3" marL="1828800" algn="l">
              <a:lnSpc>
                <a:spcPct val="100000"/>
              </a:lnSpc>
              <a:spcBef>
                <a:spcPts val="1460"/>
              </a:spcBef>
              <a:spcAft>
                <a:spcPts val="0"/>
              </a:spcAft>
              <a:buClr>
                <a:schemeClr val="dk1"/>
              </a:buClr>
              <a:buSzPts val="7300"/>
              <a:buChar char="–"/>
              <a:defRPr sz="7300"/>
            </a:lvl4pPr>
            <a:lvl5pPr indent="-692150" lvl="4" marL="2286000" algn="l">
              <a:lnSpc>
                <a:spcPct val="100000"/>
              </a:lnSpc>
              <a:spcBef>
                <a:spcPts val="1460"/>
              </a:spcBef>
              <a:spcAft>
                <a:spcPts val="0"/>
              </a:spcAft>
              <a:buClr>
                <a:schemeClr val="dk1"/>
              </a:buClr>
              <a:buSzPts val="7300"/>
              <a:buChar char="»"/>
              <a:defRPr sz="7300"/>
            </a:lvl5pPr>
            <a:lvl6pPr indent="-692150" lvl="5" marL="2743200" algn="l">
              <a:lnSpc>
                <a:spcPct val="100000"/>
              </a:lnSpc>
              <a:spcBef>
                <a:spcPts val="1460"/>
              </a:spcBef>
              <a:spcAft>
                <a:spcPts val="0"/>
              </a:spcAft>
              <a:buClr>
                <a:schemeClr val="dk1"/>
              </a:buClr>
              <a:buSzPts val="7300"/>
              <a:buChar char="•"/>
              <a:defRPr sz="7300"/>
            </a:lvl6pPr>
            <a:lvl7pPr indent="-692150" lvl="6" marL="3200400" algn="l">
              <a:lnSpc>
                <a:spcPct val="100000"/>
              </a:lnSpc>
              <a:spcBef>
                <a:spcPts val="1460"/>
              </a:spcBef>
              <a:spcAft>
                <a:spcPts val="0"/>
              </a:spcAft>
              <a:buClr>
                <a:schemeClr val="dk1"/>
              </a:buClr>
              <a:buSzPts val="7300"/>
              <a:buChar char="•"/>
              <a:defRPr sz="7300"/>
            </a:lvl7pPr>
            <a:lvl8pPr indent="-692150" lvl="7" marL="3657600" algn="l">
              <a:lnSpc>
                <a:spcPct val="100000"/>
              </a:lnSpc>
              <a:spcBef>
                <a:spcPts val="1460"/>
              </a:spcBef>
              <a:spcAft>
                <a:spcPts val="0"/>
              </a:spcAft>
              <a:buClr>
                <a:schemeClr val="dk1"/>
              </a:buClr>
              <a:buSzPts val="7300"/>
              <a:buChar char="•"/>
              <a:defRPr sz="7300"/>
            </a:lvl8pPr>
            <a:lvl9pPr indent="-692150" lvl="8" marL="4114800" algn="l">
              <a:lnSpc>
                <a:spcPct val="100000"/>
              </a:lnSpc>
              <a:spcBef>
                <a:spcPts val="1460"/>
              </a:spcBef>
              <a:spcAft>
                <a:spcPts val="0"/>
              </a:spcAft>
              <a:buClr>
                <a:schemeClr val="dk1"/>
              </a:buClr>
              <a:buSzPts val="7300"/>
              <a:buChar char="•"/>
              <a:defRPr sz="7300"/>
            </a:lvl9pPr>
          </a:lstStyle>
          <a:p/>
        </p:txBody>
      </p:sp>
      <p:sp>
        <p:nvSpPr>
          <p:cNvPr id="55" name="Google Shape;55;p8"/>
          <p:cNvSpPr txBox="1"/>
          <p:nvPr>
            <p:ph idx="2" type="body"/>
          </p:nvPr>
        </p:nvSpPr>
        <p:spPr>
          <a:xfrm>
            <a:off x="1873173" y="4408616"/>
            <a:ext cx="12325205" cy="14410903"/>
          </a:xfrm>
          <a:prstGeom prst="rect">
            <a:avLst/>
          </a:prstGeom>
          <a:noFill/>
          <a:ln>
            <a:noFill/>
          </a:ln>
        </p:spPr>
        <p:txBody>
          <a:bodyPr anchorCtr="0" anchor="t" bIns="167225" lIns="334450" spcFirstLastPara="1" rIns="334450" wrap="square" tIns="167225">
            <a:normAutofit/>
          </a:bodyPr>
          <a:lstStyle>
            <a:lvl1pPr indent="-228600" lvl="0" marL="457200" algn="l">
              <a:lnSpc>
                <a:spcPct val="100000"/>
              </a:lnSpc>
              <a:spcBef>
                <a:spcPts val="1020"/>
              </a:spcBef>
              <a:spcAft>
                <a:spcPts val="0"/>
              </a:spcAft>
              <a:buClr>
                <a:schemeClr val="dk1"/>
              </a:buClr>
              <a:buSzPts val="5100"/>
              <a:buNone/>
              <a:defRPr sz="5100"/>
            </a:lvl1pPr>
            <a:lvl2pPr indent="-228600" lvl="1" marL="914400" algn="l">
              <a:lnSpc>
                <a:spcPct val="100000"/>
              </a:lnSpc>
              <a:spcBef>
                <a:spcPts val="880"/>
              </a:spcBef>
              <a:spcAft>
                <a:spcPts val="0"/>
              </a:spcAft>
              <a:buClr>
                <a:schemeClr val="dk1"/>
              </a:buClr>
              <a:buSzPts val="4400"/>
              <a:buNone/>
              <a:defRPr sz="4400"/>
            </a:lvl2pPr>
            <a:lvl3pPr indent="-228600" lvl="2" marL="1371600" algn="l">
              <a:lnSpc>
                <a:spcPct val="100000"/>
              </a:lnSpc>
              <a:spcBef>
                <a:spcPts val="740"/>
              </a:spcBef>
              <a:spcAft>
                <a:spcPts val="0"/>
              </a:spcAft>
              <a:buClr>
                <a:schemeClr val="dk1"/>
              </a:buClr>
              <a:buSzPts val="3700"/>
              <a:buNone/>
              <a:defRPr sz="3700"/>
            </a:lvl3pPr>
            <a:lvl4pPr indent="-228600" lvl="3" marL="1828800" algn="l">
              <a:lnSpc>
                <a:spcPct val="100000"/>
              </a:lnSpc>
              <a:spcBef>
                <a:spcPts val="660"/>
              </a:spcBef>
              <a:spcAft>
                <a:spcPts val="0"/>
              </a:spcAft>
              <a:buClr>
                <a:schemeClr val="dk1"/>
              </a:buClr>
              <a:buSzPts val="3300"/>
              <a:buNone/>
              <a:defRPr sz="3300"/>
            </a:lvl4pPr>
            <a:lvl5pPr indent="-228600" lvl="4" marL="2286000" algn="l">
              <a:lnSpc>
                <a:spcPct val="100000"/>
              </a:lnSpc>
              <a:spcBef>
                <a:spcPts val="660"/>
              </a:spcBef>
              <a:spcAft>
                <a:spcPts val="0"/>
              </a:spcAft>
              <a:buClr>
                <a:schemeClr val="dk1"/>
              </a:buClr>
              <a:buSzPts val="3300"/>
              <a:buNone/>
              <a:defRPr sz="3300"/>
            </a:lvl5pPr>
            <a:lvl6pPr indent="-228600" lvl="5" marL="2743200" algn="l">
              <a:lnSpc>
                <a:spcPct val="100000"/>
              </a:lnSpc>
              <a:spcBef>
                <a:spcPts val="660"/>
              </a:spcBef>
              <a:spcAft>
                <a:spcPts val="0"/>
              </a:spcAft>
              <a:buClr>
                <a:schemeClr val="dk1"/>
              </a:buClr>
              <a:buSzPts val="3300"/>
              <a:buNone/>
              <a:defRPr sz="3300"/>
            </a:lvl6pPr>
            <a:lvl7pPr indent="-228600" lvl="6" marL="3200400" algn="l">
              <a:lnSpc>
                <a:spcPct val="100000"/>
              </a:lnSpc>
              <a:spcBef>
                <a:spcPts val="660"/>
              </a:spcBef>
              <a:spcAft>
                <a:spcPts val="0"/>
              </a:spcAft>
              <a:buClr>
                <a:schemeClr val="dk1"/>
              </a:buClr>
              <a:buSzPts val="3300"/>
              <a:buNone/>
              <a:defRPr sz="3300"/>
            </a:lvl7pPr>
            <a:lvl8pPr indent="-228600" lvl="7" marL="3657600" algn="l">
              <a:lnSpc>
                <a:spcPct val="100000"/>
              </a:lnSpc>
              <a:spcBef>
                <a:spcPts val="660"/>
              </a:spcBef>
              <a:spcAft>
                <a:spcPts val="0"/>
              </a:spcAft>
              <a:buClr>
                <a:schemeClr val="dk1"/>
              </a:buClr>
              <a:buSzPts val="3300"/>
              <a:buNone/>
              <a:defRPr sz="3300"/>
            </a:lvl8pPr>
            <a:lvl9pPr indent="-228600" lvl="8" marL="4114800" algn="l">
              <a:lnSpc>
                <a:spcPct val="100000"/>
              </a:lnSpc>
              <a:spcBef>
                <a:spcPts val="660"/>
              </a:spcBef>
              <a:spcAft>
                <a:spcPts val="0"/>
              </a:spcAft>
              <a:buClr>
                <a:schemeClr val="dk1"/>
              </a:buClr>
              <a:buSzPts val="3300"/>
              <a:buNone/>
              <a:defRPr sz="3300"/>
            </a:lvl9pPr>
          </a:lstStyle>
          <a:p/>
        </p:txBody>
      </p:sp>
      <p:sp>
        <p:nvSpPr>
          <p:cNvPr id="56" name="Google Shape;56;p8"/>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8"/>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8" name="Google Shape;58;p8"/>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59" name="Shape 59"/>
        <p:cNvGrpSpPr/>
        <p:nvPr/>
      </p:nvGrpSpPr>
      <p:grpSpPr>
        <a:xfrm>
          <a:off x="0" y="0"/>
          <a:ext cx="0" cy="0"/>
          <a:chOff x="0" y="0"/>
          <a:chExt cx="0" cy="0"/>
        </a:xfrm>
      </p:grpSpPr>
      <p:sp>
        <p:nvSpPr>
          <p:cNvPr id="60" name="Google Shape;60;p9"/>
          <p:cNvSpPr txBox="1"/>
          <p:nvPr>
            <p:ph type="title"/>
          </p:nvPr>
        </p:nvSpPr>
        <p:spPr>
          <a:xfrm>
            <a:off x="7343091" y="14747398"/>
            <a:ext cx="22478047" cy="1741014"/>
          </a:xfrm>
          <a:prstGeom prst="rect">
            <a:avLst/>
          </a:prstGeom>
          <a:noFill/>
          <a:ln>
            <a:noFill/>
          </a:ln>
        </p:spPr>
        <p:txBody>
          <a:bodyPr anchorCtr="0" anchor="b" bIns="167225" lIns="334450" spcFirstLastPara="1" rIns="334450" wrap="square" tIns="167225">
            <a:normAutofit/>
          </a:bodyPr>
          <a:lstStyle>
            <a:lvl1pPr lvl="0" algn="l">
              <a:lnSpc>
                <a:spcPct val="100000"/>
              </a:lnSpc>
              <a:spcBef>
                <a:spcPts val="0"/>
              </a:spcBef>
              <a:spcAft>
                <a:spcPts val="0"/>
              </a:spcAft>
              <a:buClr>
                <a:schemeClr val="dk1"/>
              </a:buClr>
              <a:buSzPts val="7300"/>
              <a:buFont typeface="Calibri"/>
              <a:buNone/>
              <a:defRPr b="1" sz="73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1" name="Google Shape;61;p9"/>
          <p:cNvSpPr/>
          <p:nvPr>
            <p:ph idx="2" type="pic"/>
          </p:nvPr>
        </p:nvSpPr>
        <p:spPr>
          <a:xfrm>
            <a:off x="7343091" y="1882439"/>
            <a:ext cx="22478047" cy="12640627"/>
          </a:xfrm>
          <a:prstGeom prst="rect">
            <a:avLst/>
          </a:prstGeom>
          <a:noFill/>
          <a:ln>
            <a:noFill/>
          </a:ln>
        </p:spPr>
        <p:txBody>
          <a:bodyPr anchorCtr="0" anchor="t" bIns="167225" lIns="334450" spcFirstLastPara="1" rIns="334450" wrap="square" tIns="167225">
            <a:noAutofit/>
          </a:bodyPr>
          <a:lstStyle>
            <a:lvl1pPr lvl="0" marR="0" rtl="0" algn="l">
              <a:lnSpc>
                <a:spcPct val="100000"/>
              </a:lnSpc>
              <a:spcBef>
                <a:spcPts val="2340"/>
              </a:spcBef>
              <a:spcAft>
                <a:spcPts val="0"/>
              </a:spcAft>
              <a:buClr>
                <a:schemeClr val="dk1"/>
              </a:buClr>
              <a:buSzPts val="11700"/>
              <a:buFont typeface="Arial"/>
              <a:buNone/>
              <a:defRPr b="0" i="0" sz="11700" u="none" cap="none" strike="noStrike">
                <a:solidFill>
                  <a:schemeClr val="dk1"/>
                </a:solidFill>
                <a:latin typeface="Calibri"/>
                <a:ea typeface="Calibri"/>
                <a:cs typeface="Calibri"/>
                <a:sym typeface="Calibri"/>
              </a:defRPr>
            </a:lvl1pPr>
            <a:lvl2pPr lvl="1" marR="0" rtl="0" algn="l">
              <a:lnSpc>
                <a:spcPct val="100000"/>
              </a:lnSpc>
              <a:spcBef>
                <a:spcPts val="2040"/>
              </a:spcBef>
              <a:spcAft>
                <a:spcPts val="0"/>
              </a:spcAft>
              <a:buClr>
                <a:schemeClr val="dk1"/>
              </a:buClr>
              <a:buSzPts val="10200"/>
              <a:buFont typeface="Arial"/>
              <a:buNone/>
              <a:defRPr b="0" i="0" sz="10200" u="none" cap="none" strike="noStrike">
                <a:solidFill>
                  <a:schemeClr val="dk1"/>
                </a:solidFill>
                <a:latin typeface="Calibri"/>
                <a:ea typeface="Calibri"/>
                <a:cs typeface="Calibri"/>
                <a:sym typeface="Calibri"/>
              </a:defRPr>
            </a:lvl2pPr>
            <a:lvl3pPr lvl="2" marR="0" rtl="0" algn="l">
              <a:lnSpc>
                <a:spcPct val="100000"/>
              </a:lnSpc>
              <a:spcBef>
                <a:spcPts val="1760"/>
              </a:spcBef>
              <a:spcAft>
                <a:spcPts val="0"/>
              </a:spcAft>
              <a:buClr>
                <a:schemeClr val="dk1"/>
              </a:buClr>
              <a:buSzPts val="8800"/>
              <a:buFont typeface="Arial"/>
              <a:buNone/>
              <a:defRPr b="0" i="0" sz="8800" u="none" cap="none" strike="noStrike">
                <a:solidFill>
                  <a:schemeClr val="dk1"/>
                </a:solidFill>
                <a:latin typeface="Calibri"/>
                <a:ea typeface="Calibri"/>
                <a:cs typeface="Calibri"/>
                <a:sym typeface="Calibri"/>
              </a:defRPr>
            </a:lvl3pPr>
            <a:lvl4pPr lvl="3" marR="0" rtl="0" algn="l">
              <a:lnSpc>
                <a:spcPct val="100000"/>
              </a:lnSpc>
              <a:spcBef>
                <a:spcPts val="1460"/>
              </a:spcBef>
              <a:spcAft>
                <a:spcPts val="0"/>
              </a:spcAft>
              <a:buClr>
                <a:schemeClr val="dk1"/>
              </a:buClr>
              <a:buSzPts val="7300"/>
              <a:buFont typeface="Arial"/>
              <a:buNone/>
              <a:defRPr b="0" i="0" sz="7300" u="none" cap="none" strike="noStrike">
                <a:solidFill>
                  <a:schemeClr val="dk1"/>
                </a:solidFill>
                <a:latin typeface="Calibri"/>
                <a:ea typeface="Calibri"/>
                <a:cs typeface="Calibri"/>
                <a:sym typeface="Calibri"/>
              </a:defRPr>
            </a:lvl4pPr>
            <a:lvl5pPr lvl="4" marR="0" rtl="0" algn="l">
              <a:lnSpc>
                <a:spcPct val="100000"/>
              </a:lnSpc>
              <a:spcBef>
                <a:spcPts val="1460"/>
              </a:spcBef>
              <a:spcAft>
                <a:spcPts val="0"/>
              </a:spcAft>
              <a:buClr>
                <a:schemeClr val="dk1"/>
              </a:buClr>
              <a:buSzPts val="7300"/>
              <a:buFont typeface="Arial"/>
              <a:buNone/>
              <a:defRPr b="0" i="0" sz="7300" u="none" cap="none" strike="noStrike">
                <a:solidFill>
                  <a:schemeClr val="dk1"/>
                </a:solidFill>
                <a:latin typeface="Calibri"/>
                <a:ea typeface="Calibri"/>
                <a:cs typeface="Calibri"/>
                <a:sym typeface="Calibri"/>
              </a:defRPr>
            </a:lvl5pPr>
            <a:lvl6pPr lvl="5" marR="0" rtl="0" algn="l">
              <a:lnSpc>
                <a:spcPct val="100000"/>
              </a:lnSpc>
              <a:spcBef>
                <a:spcPts val="1460"/>
              </a:spcBef>
              <a:spcAft>
                <a:spcPts val="0"/>
              </a:spcAft>
              <a:buClr>
                <a:schemeClr val="dk1"/>
              </a:buClr>
              <a:buSzPts val="7300"/>
              <a:buFont typeface="Arial"/>
              <a:buNone/>
              <a:defRPr b="0" i="0" sz="7300" u="none" cap="none" strike="noStrike">
                <a:solidFill>
                  <a:schemeClr val="dk1"/>
                </a:solidFill>
                <a:latin typeface="Calibri"/>
                <a:ea typeface="Calibri"/>
                <a:cs typeface="Calibri"/>
                <a:sym typeface="Calibri"/>
              </a:defRPr>
            </a:lvl6pPr>
            <a:lvl7pPr lvl="6" marR="0" rtl="0" algn="l">
              <a:lnSpc>
                <a:spcPct val="100000"/>
              </a:lnSpc>
              <a:spcBef>
                <a:spcPts val="1460"/>
              </a:spcBef>
              <a:spcAft>
                <a:spcPts val="0"/>
              </a:spcAft>
              <a:buClr>
                <a:schemeClr val="dk1"/>
              </a:buClr>
              <a:buSzPts val="7300"/>
              <a:buFont typeface="Arial"/>
              <a:buNone/>
              <a:defRPr b="0" i="0" sz="7300" u="none" cap="none" strike="noStrike">
                <a:solidFill>
                  <a:schemeClr val="dk1"/>
                </a:solidFill>
                <a:latin typeface="Calibri"/>
                <a:ea typeface="Calibri"/>
                <a:cs typeface="Calibri"/>
                <a:sym typeface="Calibri"/>
              </a:defRPr>
            </a:lvl7pPr>
            <a:lvl8pPr lvl="7" marR="0" rtl="0" algn="l">
              <a:lnSpc>
                <a:spcPct val="100000"/>
              </a:lnSpc>
              <a:spcBef>
                <a:spcPts val="1460"/>
              </a:spcBef>
              <a:spcAft>
                <a:spcPts val="0"/>
              </a:spcAft>
              <a:buClr>
                <a:schemeClr val="dk1"/>
              </a:buClr>
              <a:buSzPts val="7300"/>
              <a:buFont typeface="Arial"/>
              <a:buNone/>
              <a:defRPr b="0" i="0" sz="7300" u="none" cap="none" strike="noStrike">
                <a:solidFill>
                  <a:schemeClr val="dk1"/>
                </a:solidFill>
                <a:latin typeface="Calibri"/>
                <a:ea typeface="Calibri"/>
                <a:cs typeface="Calibri"/>
                <a:sym typeface="Calibri"/>
              </a:defRPr>
            </a:lvl8pPr>
            <a:lvl9pPr lvl="8" marR="0" rtl="0" algn="l">
              <a:lnSpc>
                <a:spcPct val="100000"/>
              </a:lnSpc>
              <a:spcBef>
                <a:spcPts val="1460"/>
              </a:spcBef>
              <a:spcAft>
                <a:spcPts val="0"/>
              </a:spcAft>
              <a:buClr>
                <a:schemeClr val="dk1"/>
              </a:buClr>
              <a:buSzPts val="7300"/>
              <a:buFont typeface="Arial"/>
              <a:buNone/>
              <a:defRPr b="0" i="0" sz="7300" u="none" cap="none" strike="noStrike">
                <a:solidFill>
                  <a:schemeClr val="dk1"/>
                </a:solidFill>
                <a:latin typeface="Calibri"/>
                <a:ea typeface="Calibri"/>
                <a:cs typeface="Calibri"/>
                <a:sym typeface="Calibri"/>
              </a:defRPr>
            </a:lvl9pPr>
          </a:lstStyle>
          <a:p/>
        </p:txBody>
      </p:sp>
      <p:sp>
        <p:nvSpPr>
          <p:cNvPr id="62" name="Google Shape;62;p9"/>
          <p:cNvSpPr txBox="1"/>
          <p:nvPr>
            <p:ph idx="1" type="body"/>
          </p:nvPr>
        </p:nvSpPr>
        <p:spPr>
          <a:xfrm>
            <a:off x="7343091" y="16488413"/>
            <a:ext cx="22478047" cy="2472529"/>
          </a:xfrm>
          <a:prstGeom prst="rect">
            <a:avLst/>
          </a:prstGeom>
          <a:noFill/>
          <a:ln>
            <a:noFill/>
          </a:ln>
        </p:spPr>
        <p:txBody>
          <a:bodyPr anchorCtr="0" anchor="t" bIns="167225" lIns="334450" spcFirstLastPara="1" rIns="334450" wrap="square" tIns="167225">
            <a:normAutofit/>
          </a:bodyPr>
          <a:lstStyle>
            <a:lvl1pPr indent="-228600" lvl="0" marL="457200" algn="l">
              <a:lnSpc>
                <a:spcPct val="100000"/>
              </a:lnSpc>
              <a:spcBef>
                <a:spcPts val="1020"/>
              </a:spcBef>
              <a:spcAft>
                <a:spcPts val="0"/>
              </a:spcAft>
              <a:buClr>
                <a:schemeClr val="dk1"/>
              </a:buClr>
              <a:buSzPts val="5100"/>
              <a:buNone/>
              <a:defRPr sz="5100"/>
            </a:lvl1pPr>
            <a:lvl2pPr indent="-228600" lvl="1" marL="914400" algn="l">
              <a:lnSpc>
                <a:spcPct val="100000"/>
              </a:lnSpc>
              <a:spcBef>
                <a:spcPts val="880"/>
              </a:spcBef>
              <a:spcAft>
                <a:spcPts val="0"/>
              </a:spcAft>
              <a:buClr>
                <a:schemeClr val="dk1"/>
              </a:buClr>
              <a:buSzPts val="4400"/>
              <a:buNone/>
              <a:defRPr sz="4400"/>
            </a:lvl2pPr>
            <a:lvl3pPr indent="-228600" lvl="2" marL="1371600" algn="l">
              <a:lnSpc>
                <a:spcPct val="100000"/>
              </a:lnSpc>
              <a:spcBef>
                <a:spcPts val="740"/>
              </a:spcBef>
              <a:spcAft>
                <a:spcPts val="0"/>
              </a:spcAft>
              <a:buClr>
                <a:schemeClr val="dk1"/>
              </a:buClr>
              <a:buSzPts val="3700"/>
              <a:buNone/>
              <a:defRPr sz="3700"/>
            </a:lvl3pPr>
            <a:lvl4pPr indent="-228600" lvl="3" marL="1828800" algn="l">
              <a:lnSpc>
                <a:spcPct val="100000"/>
              </a:lnSpc>
              <a:spcBef>
                <a:spcPts val="660"/>
              </a:spcBef>
              <a:spcAft>
                <a:spcPts val="0"/>
              </a:spcAft>
              <a:buClr>
                <a:schemeClr val="dk1"/>
              </a:buClr>
              <a:buSzPts val="3300"/>
              <a:buNone/>
              <a:defRPr sz="3300"/>
            </a:lvl4pPr>
            <a:lvl5pPr indent="-228600" lvl="4" marL="2286000" algn="l">
              <a:lnSpc>
                <a:spcPct val="100000"/>
              </a:lnSpc>
              <a:spcBef>
                <a:spcPts val="660"/>
              </a:spcBef>
              <a:spcAft>
                <a:spcPts val="0"/>
              </a:spcAft>
              <a:buClr>
                <a:schemeClr val="dk1"/>
              </a:buClr>
              <a:buSzPts val="3300"/>
              <a:buNone/>
              <a:defRPr sz="3300"/>
            </a:lvl5pPr>
            <a:lvl6pPr indent="-228600" lvl="5" marL="2743200" algn="l">
              <a:lnSpc>
                <a:spcPct val="100000"/>
              </a:lnSpc>
              <a:spcBef>
                <a:spcPts val="660"/>
              </a:spcBef>
              <a:spcAft>
                <a:spcPts val="0"/>
              </a:spcAft>
              <a:buClr>
                <a:schemeClr val="dk1"/>
              </a:buClr>
              <a:buSzPts val="3300"/>
              <a:buNone/>
              <a:defRPr sz="3300"/>
            </a:lvl6pPr>
            <a:lvl7pPr indent="-228600" lvl="6" marL="3200400" algn="l">
              <a:lnSpc>
                <a:spcPct val="100000"/>
              </a:lnSpc>
              <a:spcBef>
                <a:spcPts val="660"/>
              </a:spcBef>
              <a:spcAft>
                <a:spcPts val="0"/>
              </a:spcAft>
              <a:buClr>
                <a:schemeClr val="dk1"/>
              </a:buClr>
              <a:buSzPts val="3300"/>
              <a:buNone/>
              <a:defRPr sz="3300"/>
            </a:lvl7pPr>
            <a:lvl8pPr indent="-228600" lvl="7" marL="3657600" algn="l">
              <a:lnSpc>
                <a:spcPct val="100000"/>
              </a:lnSpc>
              <a:spcBef>
                <a:spcPts val="660"/>
              </a:spcBef>
              <a:spcAft>
                <a:spcPts val="0"/>
              </a:spcAft>
              <a:buClr>
                <a:schemeClr val="dk1"/>
              </a:buClr>
              <a:buSzPts val="3300"/>
              <a:buNone/>
              <a:defRPr sz="3300"/>
            </a:lvl8pPr>
            <a:lvl9pPr indent="-228600" lvl="8" marL="4114800" algn="l">
              <a:lnSpc>
                <a:spcPct val="100000"/>
              </a:lnSpc>
              <a:spcBef>
                <a:spcPts val="660"/>
              </a:spcBef>
              <a:spcAft>
                <a:spcPts val="0"/>
              </a:spcAft>
              <a:buClr>
                <a:schemeClr val="dk1"/>
              </a:buClr>
              <a:buSzPts val="3300"/>
              <a:buNone/>
              <a:defRPr sz="3300"/>
            </a:lvl9pPr>
          </a:lstStyle>
          <a:p/>
        </p:txBody>
      </p:sp>
      <p:sp>
        <p:nvSpPr>
          <p:cNvPr id="63" name="Google Shape;63;p9"/>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9"/>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5" name="Google Shape;65;p9"/>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6" name="Shape 66"/>
        <p:cNvGrpSpPr/>
        <p:nvPr/>
      </p:nvGrpSpPr>
      <p:grpSpPr>
        <a:xfrm>
          <a:off x="0" y="0"/>
          <a:ext cx="0" cy="0"/>
          <a:chOff x="0" y="0"/>
          <a:chExt cx="0" cy="0"/>
        </a:xfrm>
      </p:grpSpPr>
      <p:sp>
        <p:nvSpPr>
          <p:cNvPr id="67" name="Google Shape;67;p10"/>
          <p:cNvSpPr txBox="1"/>
          <p:nvPr>
            <p:ph type="title"/>
          </p:nvPr>
        </p:nvSpPr>
        <p:spPr>
          <a:xfrm>
            <a:off x="1873171" y="843685"/>
            <a:ext cx="33717072" cy="3511286"/>
          </a:xfrm>
          <a:prstGeom prst="rect">
            <a:avLst/>
          </a:prstGeom>
          <a:noFill/>
          <a:ln>
            <a:noFill/>
          </a:ln>
        </p:spPr>
        <p:txBody>
          <a:bodyPr anchorCtr="0" anchor="ctr" bIns="167225" lIns="334450" spcFirstLastPara="1" rIns="334450" wrap="square" tIns="167225">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8" name="Google Shape;68;p10"/>
          <p:cNvSpPr txBox="1"/>
          <p:nvPr>
            <p:ph idx="1" type="body"/>
          </p:nvPr>
        </p:nvSpPr>
        <p:spPr>
          <a:xfrm rot="5400000">
            <a:off x="11779849" y="-4990876"/>
            <a:ext cx="13903718" cy="33717072"/>
          </a:xfrm>
          <a:prstGeom prst="rect">
            <a:avLst/>
          </a:prstGeom>
          <a:noFill/>
          <a:ln>
            <a:noFill/>
          </a:ln>
        </p:spPr>
        <p:txBody>
          <a:bodyPr anchorCtr="0" anchor="t" bIns="167225" lIns="334450" spcFirstLastPara="1" rIns="334450" wrap="square" tIns="167225">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69" name="Google Shape;69;p10"/>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10"/>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 name="Google Shape;71;p10"/>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theme" Target="../theme/theme2.xml"/><Relationship Id="rId10" Type="http://schemas.openxmlformats.org/officeDocument/2006/relationships/slideLayout" Target="../slideLayouts/slideLayout10.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chemeClr val="lt1"/>
            </a:gs>
            <a:gs pos="54000">
              <a:srgbClr val="BFBFBF"/>
            </a:gs>
            <a:gs pos="71000">
              <a:srgbClr val="8C8C8C"/>
            </a:gs>
            <a:gs pos="85500">
              <a:srgbClr val="737373"/>
            </a:gs>
            <a:gs pos="100000">
              <a:srgbClr val="595959"/>
            </a:gs>
          </a:gsLst>
          <a:path path="circle">
            <a:fillToRect b="50%" l="50%" r="50%" t="50%"/>
          </a:path>
          <a:tileRect/>
        </a:gra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1873171" y="843685"/>
            <a:ext cx="33717072" cy="3511286"/>
          </a:xfrm>
          <a:prstGeom prst="rect">
            <a:avLst/>
          </a:prstGeom>
          <a:noFill/>
          <a:ln>
            <a:noFill/>
          </a:ln>
        </p:spPr>
        <p:txBody>
          <a:bodyPr anchorCtr="0" anchor="ctr" bIns="167225" lIns="334450" spcFirstLastPara="1" rIns="334450" wrap="square" tIns="167225">
            <a:normAutofit/>
          </a:bodyPr>
          <a:lstStyle>
            <a:lvl1pPr lvl="0" marR="0" rtl="0" algn="ctr">
              <a:lnSpc>
                <a:spcPct val="100000"/>
              </a:lnSpc>
              <a:spcBef>
                <a:spcPts val="0"/>
              </a:spcBef>
              <a:spcAft>
                <a:spcPts val="0"/>
              </a:spcAft>
              <a:buClr>
                <a:schemeClr val="dk1"/>
              </a:buClr>
              <a:buSzPts val="16100"/>
              <a:buFont typeface="Calibri"/>
              <a:buNone/>
              <a:defRPr b="0" i="0" sz="161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1" name="Google Shape;11;p1"/>
          <p:cNvSpPr txBox="1"/>
          <p:nvPr>
            <p:ph idx="1" type="body"/>
          </p:nvPr>
        </p:nvSpPr>
        <p:spPr>
          <a:xfrm>
            <a:off x="1873171" y="4915801"/>
            <a:ext cx="33717072" cy="13903718"/>
          </a:xfrm>
          <a:prstGeom prst="rect">
            <a:avLst/>
          </a:prstGeom>
          <a:noFill/>
          <a:ln>
            <a:noFill/>
          </a:ln>
        </p:spPr>
        <p:txBody>
          <a:bodyPr anchorCtr="0" anchor="t" bIns="167225" lIns="334450" spcFirstLastPara="1" rIns="334450" wrap="square" tIns="167225">
            <a:normAutofit/>
          </a:bodyPr>
          <a:lstStyle>
            <a:lvl1pPr indent="-971550" lvl="0" marL="457200" marR="0" rtl="0" algn="l">
              <a:lnSpc>
                <a:spcPct val="100000"/>
              </a:lnSpc>
              <a:spcBef>
                <a:spcPts val="2340"/>
              </a:spcBef>
              <a:spcAft>
                <a:spcPts val="0"/>
              </a:spcAft>
              <a:buClr>
                <a:schemeClr val="dk1"/>
              </a:buClr>
              <a:buSzPts val="11700"/>
              <a:buFont typeface="Arial"/>
              <a:buChar char="•"/>
              <a:defRPr b="0" i="0" sz="11700" u="none" cap="none" strike="noStrike">
                <a:solidFill>
                  <a:schemeClr val="dk1"/>
                </a:solidFill>
                <a:latin typeface="Calibri"/>
                <a:ea typeface="Calibri"/>
                <a:cs typeface="Calibri"/>
                <a:sym typeface="Calibri"/>
              </a:defRPr>
            </a:lvl1pPr>
            <a:lvl2pPr indent="-876300" lvl="1" marL="914400" marR="0" rtl="0" algn="l">
              <a:lnSpc>
                <a:spcPct val="100000"/>
              </a:lnSpc>
              <a:spcBef>
                <a:spcPts val="2040"/>
              </a:spcBef>
              <a:spcAft>
                <a:spcPts val="0"/>
              </a:spcAft>
              <a:buClr>
                <a:schemeClr val="dk1"/>
              </a:buClr>
              <a:buSzPts val="10200"/>
              <a:buFont typeface="Arial"/>
              <a:buChar char="–"/>
              <a:defRPr b="0" i="0" sz="10200" u="none" cap="none" strike="noStrike">
                <a:solidFill>
                  <a:schemeClr val="dk1"/>
                </a:solidFill>
                <a:latin typeface="Calibri"/>
                <a:ea typeface="Calibri"/>
                <a:cs typeface="Calibri"/>
                <a:sym typeface="Calibri"/>
              </a:defRPr>
            </a:lvl2pPr>
            <a:lvl3pPr indent="-787400" lvl="2" marL="1371600" marR="0" rtl="0" algn="l">
              <a:lnSpc>
                <a:spcPct val="100000"/>
              </a:lnSpc>
              <a:spcBef>
                <a:spcPts val="1760"/>
              </a:spcBef>
              <a:spcAft>
                <a:spcPts val="0"/>
              </a:spcAft>
              <a:buClr>
                <a:schemeClr val="dk1"/>
              </a:buClr>
              <a:buSzPts val="8800"/>
              <a:buFont typeface="Arial"/>
              <a:buChar char="•"/>
              <a:defRPr b="0" i="0" sz="8800" u="none" cap="none" strike="noStrike">
                <a:solidFill>
                  <a:schemeClr val="dk1"/>
                </a:solidFill>
                <a:latin typeface="Calibri"/>
                <a:ea typeface="Calibri"/>
                <a:cs typeface="Calibri"/>
                <a:sym typeface="Calibri"/>
              </a:defRPr>
            </a:lvl3pPr>
            <a:lvl4pPr indent="-692150" lvl="3" marL="1828800" marR="0" rtl="0" algn="l">
              <a:lnSpc>
                <a:spcPct val="100000"/>
              </a:lnSpc>
              <a:spcBef>
                <a:spcPts val="1460"/>
              </a:spcBef>
              <a:spcAft>
                <a:spcPts val="0"/>
              </a:spcAft>
              <a:buClr>
                <a:schemeClr val="dk1"/>
              </a:buClr>
              <a:buSzPts val="7300"/>
              <a:buFont typeface="Arial"/>
              <a:buChar char="–"/>
              <a:defRPr b="0" i="0" sz="7300" u="none" cap="none" strike="noStrike">
                <a:solidFill>
                  <a:schemeClr val="dk1"/>
                </a:solidFill>
                <a:latin typeface="Calibri"/>
                <a:ea typeface="Calibri"/>
                <a:cs typeface="Calibri"/>
                <a:sym typeface="Calibri"/>
              </a:defRPr>
            </a:lvl4pPr>
            <a:lvl5pPr indent="-692150" lvl="4" marL="2286000" marR="0" rtl="0" algn="l">
              <a:lnSpc>
                <a:spcPct val="100000"/>
              </a:lnSpc>
              <a:spcBef>
                <a:spcPts val="1460"/>
              </a:spcBef>
              <a:spcAft>
                <a:spcPts val="0"/>
              </a:spcAft>
              <a:buClr>
                <a:schemeClr val="dk1"/>
              </a:buClr>
              <a:buSzPts val="7300"/>
              <a:buFont typeface="Arial"/>
              <a:buChar char="»"/>
              <a:defRPr b="0" i="0" sz="7300" u="none" cap="none" strike="noStrike">
                <a:solidFill>
                  <a:schemeClr val="dk1"/>
                </a:solidFill>
                <a:latin typeface="Calibri"/>
                <a:ea typeface="Calibri"/>
                <a:cs typeface="Calibri"/>
                <a:sym typeface="Calibri"/>
              </a:defRPr>
            </a:lvl5pPr>
            <a:lvl6pPr indent="-692150" lvl="5" marL="2743200" marR="0" rtl="0" algn="l">
              <a:lnSpc>
                <a:spcPct val="100000"/>
              </a:lnSpc>
              <a:spcBef>
                <a:spcPts val="1460"/>
              </a:spcBef>
              <a:spcAft>
                <a:spcPts val="0"/>
              </a:spcAft>
              <a:buClr>
                <a:schemeClr val="dk1"/>
              </a:buClr>
              <a:buSzPts val="7300"/>
              <a:buFont typeface="Arial"/>
              <a:buChar char="•"/>
              <a:defRPr b="0" i="0" sz="7300" u="none" cap="none" strike="noStrike">
                <a:solidFill>
                  <a:schemeClr val="dk1"/>
                </a:solidFill>
                <a:latin typeface="Calibri"/>
                <a:ea typeface="Calibri"/>
                <a:cs typeface="Calibri"/>
                <a:sym typeface="Calibri"/>
              </a:defRPr>
            </a:lvl6pPr>
            <a:lvl7pPr indent="-692150" lvl="6" marL="3200400" marR="0" rtl="0" algn="l">
              <a:lnSpc>
                <a:spcPct val="100000"/>
              </a:lnSpc>
              <a:spcBef>
                <a:spcPts val="1460"/>
              </a:spcBef>
              <a:spcAft>
                <a:spcPts val="0"/>
              </a:spcAft>
              <a:buClr>
                <a:schemeClr val="dk1"/>
              </a:buClr>
              <a:buSzPts val="7300"/>
              <a:buFont typeface="Arial"/>
              <a:buChar char="•"/>
              <a:defRPr b="0" i="0" sz="7300" u="none" cap="none" strike="noStrike">
                <a:solidFill>
                  <a:schemeClr val="dk1"/>
                </a:solidFill>
                <a:latin typeface="Calibri"/>
                <a:ea typeface="Calibri"/>
                <a:cs typeface="Calibri"/>
                <a:sym typeface="Calibri"/>
              </a:defRPr>
            </a:lvl7pPr>
            <a:lvl8pPr indent="-692150" lvl="7" marL="3657600" marR="0" rtl="0" algn="l">
              <a:lnSpc>
                <a:spcPct val="100000"/>
              </a:lnSpc>
              <a:spcBef>
                <a:spcPts val="1460"/>
              </a:spcBef>
              <a:spcAft>
                <a:spcPts val="0"/>
              </a:spcAft>
              <a:buClr>
                <a:schemeClr val="dk1"/>
              </a:buClr>
              <a:buSzPts val="7300"/>
              <a:buFont typeface="Arial"/>
              <a:buChar char="•"/>
              <a:defRPr b="0" i="0" sz="7300" u="none" cap="none" strike="noStrike">
                <a:solidFill>
                  <a:schemeClr val="dk1"/>
                </a:solidFill>
                <a:latin typeface="Calibri"/>
                <a:ea typeface="Calibri"/>
                <a:cs typeface="Calibri"/>
                <a:sym typeface="Calibri"/>
              </a:defRPr>
            </a:lvl8pPr>
            <a:lvl9pPr indent="-692150" lvl="8" marL="4114800" marR="0" rtl="0" algn="l">
              <a:lnSpc>
                <a:spcPct val="100000"/>
              </a:lnSpc>
              <a:spcBef>
                <a:spcPts val="1460"/>
              </a:spcBef>
              <a:spcAft>
                <a:spcPts val="0"/>
              </a:spcAft>
              <a:buClr>
                <a:schemeClr val="dk1"/>
              </a:buClr>
              <a:buSzPts val="7300"/>
              <a:buFont typeface="Arial"/>
              <a:buChar char="•"/>
              <a:defRPr b="0" i="0" sz="7300" u="none" cap="none" strike="noStrike">
                <a:solidFill>
                  <a:schemeClr val="dk1"/>
                </a:solidFill>
                <a:latin typeface="Calibri"/>
                <a:ea typeface="Calibri"/>
                <a:cs typeface="Calibri"/>
                <a:sym typeface="Calibri"/>
              </a:defRPr>
            </a:lvl9pPr>
          </a:lstStyle>
          <a:p/>
        </p:txBody>
      </p:sp>
      <p:sp>
        <p:nvSpPr>
          <p:cNvPr id="12" name="Google Shape;12;p1"/>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marR="0" rtl="0" algn="l">
              <a:lnSpc>
                <a:spcPct val="100000"/>
              </a:lnSpc>
              <a:spcBef>
                <a:spcPts val="0"/>
              </a:spcBef>
              <a:spcAft>
                <a:spcPts val="0"/>
              </a:spcAft>
              <a:buClr>
                <a:srgbClr val="000000"/>
              </a:buClr>
              <a:buSzPts val="1400"/>
              <a:buFont typeface="Arial"/>
              <a:buNone/>
              <a:defRPr b="0" i="0" sz="44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9pPr>
          </a:lstStyle>
          <a:p/>
        </p:txBody>
      </p:sp>
      <p:sp>
        <p:nvSpPr>
          <p:cNvPr id="13" name="Google Shape;13;p1"/>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marR="0" rtl="0" algn="ctr">
              <a:lnSpc>
                <a:spcPct val="100000"/>
              </a:lnSpc>
              <a:spcBef>
                <a:spcPts val="0"/>
              </a:spcBef>
              <a:spcAft>
                <a:spcPts val="0"/>
              </a:spcAft>
              <a:buClr>
                <a:srgbClr val="000000"/>
              </a:buClr>
              <a:buSzPts val="1400"/>
              <a:buFont typeface="Arial"/>
              <a:buNone/>
              <a:defRPr b="0" i="0" sz="44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9pPr>
          </a:lstStyle>
          <a:p/>
        </p:txBody>
      </p:sp>
      <p:sp>
        <p:nvSpPr>
          <p:cNvPr id="14" name="Google Shape;14;p1"/>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 Id="rId4" Type="http://schemas.openxmlformats.org/officeDocument/2006/relationships/image" Target="../media/image1.png"/><Relationship Id="rId5"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2.pn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82" name="Shape 82"/>
        <p:cNvGrpSpPr/>
        <p:nvPr/>
      </p:nvGrpSpPr>
      <p:grpSpPr>
        <a:xfrm>
          <a:off x="0" y="0"/>
          <a:ext cx="0" cy="0"/>
          <a:chOff x="0" y="0"/>
          <a:chExt cx="0" cy="0"/>
        </a:xfrm>
      </p:grpSpPr>
      <p:sp>
        <p:nvSpPr>
          <p:cNvPr id="83" name="Google Shape;83;p12"/>
          <p:cNvSpPr txBox="1"/>
          <p:nvPr/>
        </p:nvSpPr>
        <p:spPr>
          <a:xfrm>
            <a:off x="682783" y="5122540"/>
            <a:ext cx="17830800" cy="14394000"/>
          </a:xfrm>
          <a:prstGeom prst="rect">
            <a:avLst/>
          </a:prstGeom>
          <a:noFill/>
          <a:ln cap="flat" cmpd="sng" w="9525">
            <a:solidFill>
              <a:srgbClr val="7F7F7F"/>
            </a:solidFill>
            <a:prstDash val="solid"/>
            <a:round/>
            <a:headEnd len="sm" w="sm" type="none"/>
            <a:tailEnd len="sm" w="sm" type="none"/>
          </a:ln>
        </p:spPr>
        <p:txBody>
          <a:bodyPr anchorCtr="0" anchor="t" bIns="69650" lIns="139300" spcFirstLastPara="1" rIns="139300" wrap="square" tIns="69650">
            <a:spAutoFit/>
          </a:bodyPr>
          <a:lstStyle/>
          <a:p>
            <a:pPr indent="457200" lvl="0" marL="0" marR="0" rtl="0" algn="l">
              <a:lnSpc>
                <a:spcPct val="100000"/>
              </a:lnSpc>
              <a:spcBef>
                <a:spcPts val="0"/>
              </a:spcBef>
              <a:spcAft>
                <a:spcPts val="0"/>
              </a:spcAft>
              <a:buNone/>
            </a:pPr>
            <a:r>
              <a:rPr lang="en-US" sz="5800">
                <a:latin typeface="Calibri"/>
                <a:ea typeface="Calibri"/>
                <a:cs typeface="Calibri"/>
                <a:sym typeface="Calibri"/>
              </a:rPr>
              <a:t>Legionella is a common water-borne bacteria that contaminates drinking water, causing a deadly type of </a:t>
            </a:r>
            <a:r>
              <a:rPr lang="en-US" sz="5800">
                <a:latin typeface="Calibri"/>
                <a:ea typeface="Calibri"/>
                <a:cs typeface="Calibri"/>
                <a:sym typeface="Calibri"/>
              </a:rPr>
              <a:t>pneumonia called Legionnaires disease. To combat this problem, we are designing a system that can detect legionella in water, using bioluminescence to indicate whether the water is contaminated. Specifically, our system employs the use of the lux operon that will be turned on when it detects legionella in the water.  Once the promoter of the operon is turned on, it will allow the production of luciferin and luciferase, both of which will react and create bioluminescent light. </a:t>
            </a:r>
            <a:endParaRPr b="0" i="0" sz="5800" u="none" cap="none" strike="noStrike">
              <a:solidFill>
                <a:srgbClr val="000000"/>
              </a:solidFill>
              <a:latin typeface="Calibri"/>
              <a:ea typeface="Calibri"/>
              <a:cs typeface="Calibri"/>
              <a:sym typeface="Calibri"/>
            </a:endParaRPr>
          </a:p>
          <a:p>
            <a:pPr indent="0" lvl="0" marL="457200" marR="0" rtl="0" algn="l">
              <a:lnSpc>
                <a:spcPct val="100000"/>
              </a:lnSpc>
              <a:spcBef>
                <a:spcPts val="0"/>
              </a:spcBef>
              <a:spcAft>
                <a:spcPts val="0"/>
              </a:spcAft>
              <a:buNone/>
            </a:pPr>
            <a:r>
              <a:t/>
            </a:r>
            <a:endParaRPr b="0" i="0" sz="4800" u="none" cap="none" strike="noStrike">
              <a:solidFill>
                <a:srgbClr val="000000"/>
              </a:solidFill>
              <a:latin typeface="Calibri"/>
              <a:ea typeface="Calibri"/>
              <a:cs typeface="Calibri"/>
              <a:sym typeface="Calibri"/>
            </a:endParaRPr>
          </a:p>
          <a:p>
            <a:pPr indent="-279400" lvl="0" marL="457200" marR="0" rtl="0" algn="l">
              <a:lnSpc>
                <a:spcPct val="100000"/>
              </a:lnSpc>
              <a:spcBef>
                <a:spcPts val="0"/>
              </a:spcBef>
              <a:spcAft>
                <a:spcPts val="0"/>
              </a:spcAft>
              <a:buClr>
                <a:schemeClr val="dk1"/>
              </a:buClr>
              <a:buSzPts val="2800"/>
              <a:buFont typeface="Arial"/>
              <a:buNone/>
            </a:pPr>
            <a:r>
              <a:t/>
            </a:r>
            <a:endParaRPr b="1" i="0" sz="4800" u="none" cap="none" strike="noStrike">
              <a:solidFill>
                <a:srgbClr val="000000"/>
              </a:solidFill>
              <a:latin typeface="Calibri"/>
              <a:ea typeface="Calibri"/>
              <a:cs typeface="Calibri"/>
              <a:sym typeface="Calibri"/>
            </a:endParaRPr>
          </a:p>
          <a:p>
            <a:pPr indent="-279400" lvl="0" marL="457200" marR="0" rtl="0" algn="l">
              <a:lnSpc>
                <a:spcPct val="100000"/>
              </a:lnSpc>
              <a:spcBef>
                <a:spcPts val="0"/>
              </a:spcBef>
              <a:spcAft>
                <a:spcPts val="0"/>
              </a:spcAft>
              <a:buClr>
                <a:schemeClr val="dk1"/>
              </a:buClr>
              <a:buSzPts val="2800"/>
              <a:buFont typeface="Arial"/>
              <a:buNone/>
            </a:pPr>
            <a:r>
              <a:t/>
            </a:r>
            <a:endParaRPr b="1" i="0" sz="4800" u="none" cap="none" strike="noStrike">
              <a:solidFill>
                <a:srgbClr val="000000"/>
              </a:solidFill>
              <a:latin typeface="Calibri"/>
              <a:ea typeface="Calibri"/>
              <a:cs typeface="Calibri"/>
              <a:sym typeface="Calibri"/>
            </a:endParaRPr>
          </a:p>
          <a:p>
            <a:pPr indent="-279400" lvl="0" marL="457200" marR="0" rtl="0" algn="l">
              <a:lnSpc>
                <a:spcPct val="100000"/>
              </a:lnSpc>
              <a:spcBef>
                <a:spcPts val="0"/>
              </a:spcBef>
              <a:spcAft>
                <a:spcPts val="0"/>
              </a:spcAft>
              <a:buClr>
                <a:schemeClr val="dk1"/>
              </a:buClr>
              <a:buSzPts val="2800"/>
              <a:buFont typeface="Arial"/>
              <a:buNone/>
            </a:pPr>
            <a:r>
              <a:t/>
            </a:r>
            <a:endParaRPr b="1" i="0" sz="4800" u="none" cap="none" strike="noStrike">
              <a:solidFill>
                <a:srgbClr val="000000"/>
              </a:solidFill>
              <a:latin typeface="Calibri"/>
              <a:ea typeface="Calibri"/>
              <a:cs typeface="Calibri"/>
              <a:sym typeface="Calibri"/>
            </a:endParaRPr>
          </a:p>
          <a:p>
            <a:pPr indent="-279400" lvl="0" marL="457200" marR="0" rtl="0" algn="l">
              <a:lnSpc>
                <a:spcPct val="100000"/>
              </a:lnSpc>
              <a:spcBef>
                <a:spcPts val="0"/>
              </a:spcBef>
              <a:spcAft>
                <a:spcPts val="0"/>
              </a:spcAft>
              <a:buClr>
                <a:schemeClr val="dk1"/>
              </a:buClr>
              <a:buSzPts val="2800"/>
              <a:buFont typeface="Arial"/>
              <a:buNone/>
            </a:pPr>
            <a:r>
              <a:t/>
            </a:r>
            <a:endParaRPr b="1" i="0" sz="48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4800"/>
              <a:buFont typeface="Arial"/>
              <a:buNone/>
            </a:pPr>
            <a:r>
              <a:t/>
            </a:r>
            <a:endParaRPr b="1" i="0" sz="4800" u="none" cap="none" strike="noStrike">
              <a:solidFill>
                <a:srgbClr val="000000"/>
              </a:solidFill>
              <a:latin typeface="Calibri"/>
              <a:ea typeface="Calibri"/>
              <a:cs typeface="Calibri"/>
              <a:sym typeface="Calibri"/>
            </a:endParaRPr>
          </a:p>
        </p:txBody>
      </p:sp>
      <p:sp>
        <p:nvSpPr>
          <p:cNvPr id="84" name="Google Shape;84;p12"/>
          <p:cNvSpPr txBox="1"/>
          <p:nvPr/>
        </p:nvSpPr>
        <p:spPr>
          <a:xfrm>
            <a:off x="11818834" y="18612850"/>
            <a:ext cx="279677" cy="396643"/>
          </a:xfrm>
          <a:prstGeom prst="rect">
            <a:avLst/>
          </a:prstGeom>
          <a:noFill/>
          <a:ln>
            <a:noFill/>
          </a:ln>
        </p:spPr>
        <p:txBody>
          <a:bodyPr anchorCtr="0" anchor="t" bIns="69650" lIns="139300" spcFirstLastPara="1" rIns="139300" wrap="square" tIns="69650">
            <a:spAutoFit/>
          </a:bodyPr>
          <a:lstStyle/>
          <a:p>
            <a:pPr indent="0" lvl="0" marL="0" marR="0" rtl="0" algn="l">
              <a:lnSpc>
                <a:spcPct val="100000"/>
              </a:lnSpc>
              <a:spcBef>
                <a:spcPts val="0"/>
              </a:spcBef>
              <a:spcAft>
                <a:spcPts val="0"/>
              </a:spcAft>
              <a:buClr>
                <a:srgbClr val="000000"/>
              </a:buClr>
              <a:buSzPts val="1600"/>
              <a:buFont typeface="Arial"/>
              <a:buNone/>
            </a:pPr>
            <a:r>
              <a:t/>
            </a:r>
            <a:endParaRPr b="0" i="0" sz="1600" u="none" cap="none" strike="noStrike">
              <a:solidFill>
                <a:schemeClr val="dk1"/>
              </a:solidFill>
              <a:latin typeface="Arial"/>
              <a:ea typeface="Arial"/>
              <a:cs typeface="Arial"/>
              <a:sym typeface="Arial"/>
            </a:endParaRPr>
          </a:p>
        </p:txBody>
      </p:sp>
      <p:sp>
        <p:nvSpPr>
          <p:cNvPr id="85" name="Google Shape;85;p12"/>
          <p:cNvSpPr/>
          <p:nvPr/>
        </p:nvSpPr>
        <p:spPr>
          <a:xfrm>
            <a:off x="626140" y="222541"/>
            <a:ext cx="36212700" cy="3154800"/>
          </a:xfrm>
          <a:prstGeom prst="rect">
            <a:avLst/>
          </a:prstGeom>
          <a:solidFill>
            <a:srgbClr val="17365D"/>
          </a:solidFill>
          <a:ln cap="flat" cmpd="sng" w="9525">
            <a:solidFill>
              <a:srgbClr val="17365D"/>
            </a:solidFill>
            <a:prstDash val="solid"/>
            <a:round/>
            <a:headEnd len="sm" w="sm" type="none"/>
            <a:tailEnd len="sm" w="sm" type="none"/>
          </a:ln>
          <a:effectLst>
            <a:outerShdw blurRad="40000" rotWithShape="0" dir="5400000" dist="23000">
              <a:srgbClr val="000000">
                <a:alpha val="34509"/>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7200"/>
              <a:buFont typeface="Arial"/>
              <a:buNone/>
            </a:pPr>
            <a:r>
              <a:rPr b="1" lang="en-US" sz="7200" u="sng">
                <a:solidFill>
                  <a:schemeClr val="lt1"/>
                </a:solidFill>
                <a:latin typeface="Calibri"/>
                <a:ea typeface="Calibri"/>
                <a:cs typeface="Calibri"/>
                <a:sym typeface="Calibri"/>
              </a:rPr>
              <a:t>Bioluminescent Legionella Detector</a:t>
            </a:r>
            <a:endParaRPr b="0" i="0" sz="7200" u="sng" cap="none" strike="noStrike">
              <a:solidFill>
                <a:srgbClr val="000000"/>
              </a:solidFill>
              <a:latin typeface="Arial"/>
              <a:ea typeface="Arial"/>
              <a:cs typeface="Arial"/>
              <a:sym typeface="Arial"/>
            </a:endParaRPr>
          </a:p>
          <a:p>
            <a:pPr indent="457200" lvl="0" marL="8686800" marR="0" rtl="0" algn="l">
              <a:lnSpc>
                <a:spcPct val="100000"/>
              </a:lnSpc>
              <a:spcBef>
                <a:spcPts val="0"/>
              </a:spcBef>
              <a:spcAft>
                <a:spcPts val="0"/>
              </a:spcAft>
              <a:buClr>
                <a:srgbClr val="000000"/>
              </a:buClr>
              <a:buSzPts val="4800"/>
              <a:buFont typeface="Arial"/>
              <a:buNone/>
            </a:pPr>
            <a:r>
              <a:rPr i="1" lang="en-US" sz="4100">
                <a:solidFill>
                  <a:srgbClr val="FFFFFF"/>
                </a:solidFill>
                <a:latin typeface="Calibri"/>
                <a:ea typeface="Calibri"/>
                <a:cs typeface="Calibri"/>
                <a:sym typeface="Calibri"/>
              </a:rPr>
              <a:t>Anya Mittal, Grace Xu, Hannah Tandang, Henry Tshabalala, Rohit Kommuru,</a:t>
            </a:r>
            <a:endParaRPr i="1" sz="4100">
              <a:solidFill>
                <a:srgbClr val="FFFFFF"/>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4800"/>
              <a:buFont typeface="Arial"/>
              <a:buNone/>
            </a:pPr>
            <a:r>
              <a:rPr i="1" lang="en-US" sz="4100">
                <a:solidFill>
                  <a:srgbClr val="FFFFFF"/>
                </a:solidFill>
                <a:latin typeface="Calibri"/>
                <a:ea typeface="Calibri"/>
                <a:cs typeface="Calibri"/>
                <a:sym typeface="Calibri"/>
              </a:rPr>
              <a:t>Samuel Dillon, Aashi Agarwal, Amanda Zhang, Apurva Joshi, Sh</a:t>
            </a:r>
            <a:r>
              <a:rPr i="1" lang="en-US" sz="4000">
                <a:solidFill>
                  <a:srgbClr val="FFFFFF"/>
                </a:solidFill>
                <a:latin typeface="Calibri"/>
                <a:ea typeface="Calibri"/>
                <a:cs typeface="Calibri"/>
                <a:sym typeface="Calibri"/>
              </a:rPr>
              <a:t>irley Jin, Song Leav </a:t>
            </a:r>
            <a:endParaRPr b="0" i="0" sz="4000" u="none" cap="none" strike="noStrike">
              <a:solidFill>
                <a:srgbClr val="FFFFFF"/>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4800"/>
              <a:buFont typeface="Arial"/>
              <a:buNone/>
            </a:pPr>
            <a:r>
              <a:rPr lang="en-US" sz="4800">
                <a:solidFill>
                  <a:schemeClr val="lt1"/>
                </a:solidFill>
                <a:latin typeface="Calibri"/>
                <a:ea typeface="Calibri"/>
                <a:cs typeface="Calibri"/>
                <a:sym typeface="Calibri"/>
              </a:rPr>
              <a:t>Acton-Boxborough Regional High School</a:t>
            </a:r>
            <a:r>
              <a:rPr b="0" i="0" lang="en-US" sz="4800" u="none" cap="none" strike="noStrike">
                <a:solidFill>
                  <a:schemeClr val="lt1"/>
                </a:solidFill>
                <a:latin typeface="Calibri"/>
                <a:ea typeface="Calibri"/>
                <a:cs typeface="Calibri"/>
                <a:sym typeface="Calibri"/>
              </a:rPr>
              <a:t>, </a:t>
            </a:r>
            <a:r>
              <a:rPr lang="en-US" sz="4800">
                <a:solidFill>
                  <a:schemeClr val="lt1"/>
                </a:solidFill>
                <a:latin typeface="Calibri"/>
                <a:ea typeface="Calibri"/>
                <a:cs typeface="Calibri"/>
                <a:sym typeface="Calibri"/>
              </a:rPr>
              <a:t>Acton, MA</a:t>
            </a:r>
            <a:endParaRPr b="0" i="0" sz="4800" u="none" cap="none" strike="noStrike">
              <a:solidFill>
                <a:schemeClr val="lt1"/>
              </a:solidFill>
              <a:latin typeface="Calibri"/>
              <a:ea typeface="Calibri"/>
              <a:cs typeface="Calibri"/>
              <a:sym typeface="Calibri"/>
            </a:endParaRPr>
          </a:p>
        </p:txBody>
      </p:sp>
      <p:sp>
        <p:nvSpPr>
          <p:cNvPr id="86" name="Google Shape;86;p12"/>
          <p:cNvSpPr/>
          <p:nvPr/>
        </p:nvSpPr>
        <p:spPr>
          <a:xfrm>
            <a:off x="644288" y="3602321"/>
            <a:ext cx="17830801" cy="1143000"/>
          </a:xfrm>
          <a:prstGeom prst="rect">
            <a:avLst/>
          </a:prstGeom>
          <a:solidFill>
            <a:srgbClr val="7F7F7F"/>
          </a:solidFill>
          <a:ln cap="flat" cmpd="sng" w="9525">
            <a:solidFill>
              <a:srgbClr val="7F7F7F"/>
            </a:solidFill>
            <a:prstDash val="solid"/>
            <a:round/>
            <a:headEnd len="sm" w="sm" type="none"/>
            <a:tailEnd len="sm" w="sm" type="none"/>
          </a:ln>
          <a:effectLst>
            <a:outerShdw blurRad="40000" rotWithShape="0" dir="5400000" dist="23000">
              <a:srgbClr val="000000">
                <a:alpha val="34509"/>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6600"/>
              <a:buFont typeface="Arial"/>
              <a:buNone/>
            </a:pPr>
            <a:r>
              <a:rPr b="0" i="0" lang="en-US" sz="6600" u="none" cap="none" strike="noStrike">
                <a:solidFill>
                  <a:schemeClr val="lt1"/>
                </a:solidFill>
                <a:latin typeface="Calibri"/>
                <a:ea typeface="Calibri"/>
                <a:cs typeface="Calibri"/>
                <a:sym typeface="Calibri"/>
              </a:rPr>
              <a:t> Introduction &amp; Project Details</a:t>
            </a:r>
            <a:endParaRPr b="0" i="0" sz="6600" u="none" cap="none" strike="noStrike">
              <a:solidFill>
                <a:schemeClr val="lt1"/>
              </a:solidFill>
              <a:latin typeface="Calibri"/>
              <a:ea typeface="Calibri"/>
              <a:cs typeface="Calibri"/>
              <a:sym typeface="Calibri"/>
            </a:endParaRPr>
          </a:p>
        </p:txBody>
      </p:sp>
      <p:sp>
        <p:nvSpPr>
          <p:cNvPr id="87" name="Google Shape;87;p12"/>
          <p:cNvSpPr/>
          <p:nvPr/>
        </p:nvSpPr>
        <p:spPr>
          <a:xfrm>
            <a:off x="18973102" y="3602384"/>
            <a:ext cx="17830801" cy="1143000"/>
          </a:xfrm>
          <a:prstGeom prst="rect">
            <a:avLst/>
          </a:prstGeom>
          <a:solidFill>
            <a:srgbClr val="7F7F7F"/>
          </a:solidFill>
          <a:ln cap="flat" cmpd="sng" w="9525">
            <a:solidFill>
              <a:srgbClr val="7F7F7F"/>
            </a:solidFill>
            <a:prstDash val="solid"/>
            <a:round/>
            <a:headEnd len="sm" w="sm" type="none"/>
            <a:tailEnd len="sm" w="sm" type="none"/>
          </a:ln>
          <a:effectLst>
            <a:outerShdw blurRad="40000" rotWithShape="0" dir="5400000" dist="23000">
              <a:srgbClr val="000000">
                <a:alpha val="34509"/>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6600"/>
              <a:buFont typeface="Arial"/>
              <a:buNone/>
            </a:pPr>
            <a:r>
              <a:rPr b="0" i="0" lang="en-US" sz="6600" u="none" cap="none" strike="noStrike">
                <a:solidFill>
                  <a:schemeClr val="lt1"/>
                </a:solidFill>
                <a:latin typeface="Calibri"/>
                <a:ea typeface="Calibri"/>
                <a:cs typeface="Calibri"/>
                <a:sym typeface="Calibri"/>
              </a:rPr>
              <a:t>Experiments We Did &amp;/or Planned</a:t>
            </a:r>
            <a:endParaRPr b="0" i="0" sz="6600" u="none" cap="none" strike="noStrike">
              <a:solidFill>
                <a:schemeClr val="lt1"/>
              </a:solidFill>
              <a:latin typeface="Calibri"/>
              <a:ea typeface="Calibri"/>
              <a:cs typeface="Calibri"/>
              <a:sym typeface="Calibri"/>
            </a:endParaRPr>
          </a:p>
        </p:txBody>
      </p:sp>
      <p:sp>
        <p:nvSpPr>
          <p:cNvPr id="88" name="Google Shape;88;p12"/>
          <p:cNvSpPr/>
          <p:nvPr/>
        </p:nvSpPr>
        <p:spPr>
          <a:xfrm>
            <a:off x="19280225" y="4919386"/>
            <a:ext cx="17830800" cy="15087600"/>
          </a:xfrm>
          <a:prstGeom prst="rect">
            <a:avLst/>
          </a:prstGeom>
          <a:noFill/>
          <a:ln cap="flat" cmpd="sng" w="9525">
            <a:solidFill>
              <a:srgbClr val="7F7F7F"/>
            </a:solidFill>
            <a:prstDash val="solid"/>
            <a:round/>
            <a:headEnd len="sm" w="sm" type="none"/>
            <a:tailEnd len="sm" w="sm" type="none"/>
          </a:ln>
          <a:effectLst>
            <a:outerShdw blurRad="40000" rotWithShape="0" dir="5400000" dist="23000">
              <a:srgbClr val="000000">
                <a:alpha val="34509"/>
              </a:srgbClr>
            </a:outerShdw>
          </a:effectLst>
        </p:spPr>
        <p:txBody>
          <a:bodyPr anchorCtr="0" anchor="t" bIns="45700" lIns="91425" spcFirstLastPara="1" rIns="91425" wrap="square" tIns="45700">
            <a:noAutofit/>
          </a:bodyPr>
          <a:lstStyle/>
          <a:p>
            <a:pPr indent="0" lvl="0" marL="457200" marR="0" rtl="0" algn="l">
              <a:lnSpc>
                <a:spcPct val="100000"/>
              </a:lnSpc>
              <a:spcBef>
                <a:spcPts val="0"/>
              </a:spcBef>
              <a:spcAft>
                <a:spcPts val="0"/>
              </a:spcAft>
              <a:buNone/>
            </a:pPr>
            <a:r>
              <a:rPr lang="en-US" sz="5600">
                <a:latin typeface="Calibri"/>
                <a:ea typeface="Calibri"/>
                <a:cs typeface="Calibri"/>
                <a:sym typeface="Calibri"/>
              </a:rPr>
              <a:t>We were not able to test this system this year,</a:t>
            </a:r>
            <a:r>
              <a:rPr lang="en-US" sz="5600">
                <a:latin typeface="Calibri"/>
                <a:ea typeface="Calibri"/>
                <a:cs typeface="Calibri"/>
                <a:sym typeface="Calibri"/>
              </a:rPr>
              <a:t> but our</a:t>
            </a:r>
            <a:r>
              <a:rPr lang="en-US" sz="5600">
                <a:latin typeface="Calibri"/>
                <a:ea typeface="Calibri"/>
                <a:cs typeface="Calibri"/>
                <a:sym typeface="Calibri"/>
              </a:rPr>
              <a:t> plan would be to mix our transformed e-coli with a solution containing water and legionella, and observing whether light is produced.</a:t>
            </a:r>
            <a:endParaRPr b="0" i="0" sz="5600" u="none" cap="none" strike="noStrike">
              <a:solidFill>
                <a:srgbClr val="000000"/>
              </a:solidFill>
              <a:latin typeface="Calibri"/>
              <a:ea typeface="Calibri"/>
              <a:cs typeface="Calibri"/>
              <a:sym typeface="Calibri"/>
            </a:endParaRPr>
          </a:p>
        </p:txBody>
      </p:sp>
      <p:pic>
        <p:nvPicPr>
          <p:cNvPr id="89" name="Google Shape;89;p12"/>
          <p:cNvPicPr preferRelativeResize="0"/>
          <p:nvPr/>
        </p:nvPicPr>
        <p:blipFill rotWithShape="1">
          <a:blip r:embed="rId3">
            <a:alphaModFix/>
          </a:blip>
          <a:srcRect b="31033" l="0" r="0" t="31033"/>
          <a:stretch/>
        </p:blipFill>
        <p:spPr>
          <a:xfrm>
            <a:off x="28253838" y="136523"/>
            <a:ext cx="8677998" cy="3291840"/>
          </a:xfrm>
          <a:prstGeom prst="rect">
            <a:avLst/>
          </a:prstGeom>
          <a:noFill/>
          <a:ln>
            <a:noFill/>
          </a:ln>
        </p:spPr>
      </p:pic>
      <p:pic>
        <p:nvPicPr>
          <p:cNvPr id="90" name="Google Shape;90;p12"/>
          <p:cNvPicPr preferRelativeResize="0"/>
          <p:nvPr/>
        </p:nvPicPr>
        <p:blipFill rotWithShape="1">
          <a:blip r:embed="rId4">
            <a:alphaModFix/>
          </a:blip>
          <a:srcRect b="34968" l="20855" r="20807" t="31836"/>
          <a:stretch/>
        </p:blipFill>
        <p:spPr>
          <a:xfrm>
            <a:off x="581714" y="153955"/>
            <a:ext cx="8677656" cy="3291840"/>
          </a:xfrm>
          <a:prstGeom prst="rect">
            <a:avLst/>
          </a:prstGeom>
          <a:noFill/>
          <a:ln>
            <a:noFill/>
          </a:ln>
        </p:spPr>
      </p:pic>
      <p:sp>
        <p:nvSpPr>
          <p:cNvPr id="91" name="Google Shape;91;p12"/>
          <p:cNvSpPr txBox="1"/>
          <p:nvPr/>
        </p:nvSpPr>
        <p:spPr>
          <a:xfrm>
            <a:off x="41869741" y="7774703"/>
            <a:ext cx="184666" cy="30777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pic>
        <p:nvPicPr>
          <p:cNvPr id="92" name="Google Shape;92;p12"/>
          <p:cNvPicPr preferRelativeResize="0"/>
          <p:nvPr/>
        </p:nvPicPr>
        <p:blipFill>
          <a:blip r:embed="rId5">
            <a:alphaModFix/>
          </a:blip>
          <a:stretch>
            <a:fillRect/>
          </a:stretch>
        </p:blipFill>
        <p:spPr>
          <a:xfrm>
            <a:off x="19280224" y="8584600"/>
            <a:ext cx="17830800" cy="11139053"/>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7" name="Shape 97"/>
        <p:cNvGrpSpPr/>
        <p:nvPr/>
      </p:nvGrpSpPr>
      <p:grpSpPr>
        <a:xfrm>
          <a:off x="0" y="0"/>
          <a:ext cx="0" cy="0"/>
          <a:chOff x="0" y="0"/>
          <a:chExt cx="0" cy="0"/>
        </a:xfrm>
      </p:grpSpPr>
      <p:sp>
        <p:nvSpPr>
          <p:cNvPr id="98" name="Google Shape;98;p13"/>
          <p:cNvSpPr/>
          <p:nvPr/>
        </p:nvSpPr>
        <p:spPr>
          <a:xfrm>
            <a:off x="19049200" y="5207400"/>
            <a:ext cx="17830800" cy="7154100"/>
          </a:xfrm>
          <a:prstGeom prst="rect">
            <a:avLst/>
          </a:prstGeom>
          <a:noFill/>
          <a:ln cap="flat" cmpd="sng" w="9525">
            <a:solidFill>
              <a:srgbClr val="7F7F7F"/>
            </a:solidFill>
            <a:prstDash val="solid"/>
            <a:round/>
            <a:headEnd len="sm" w="sm" type="none"/>
            <a:tailEnd len="sm" w="sm" type="none"/>
          </a:ln>
          <a:effectLst>
            <a:outerShdw blurRad="40000" rotWithShape="0" dir="5400000" dist="23000">
              <a:srgbClr val="000000">
                <a:alpha val="34509"/>
              </a:srgbClr>
            </a:outerShdw>
          </a:effectLst>
        </p:spPr>
        <p:txBody>
          <a:bodyPr anchorCtr="0" anchor="t" bIns="45700" lIns="91425" spcFirstLastPara="1" rIns="91425" wrap="square" tIns="45700">
            <a:noAutofit/>
          </a:bodyPr>
          <a:lstStyle/>
          <a:p>
            <a:pPr indent="-596900" lvl="0" marL="457200" rtl="0" algn="l">
              <a:lnSpc>
                <a:spcPct val="200000"/>
              </a:lnSpc>
              <a:spcBef>
                <a:spcPts val="0"/>
              </a:spcBef>
              <a:spcAft>
                <a:spcPts val="0"/>
              </a:spcAft>
              <a:buClr>
                <a:schemeClr val="dk1"/>
              </a:buClr>
              <a:buSzPts val="5800"/>
              <a:buFont typeface="Calibri"/>
              <a:buChar char="●"/>
            </a:pPr>
            <a:r>
              <a:rPr lang="en-US" sz="5800">
                <a:solidFill>
                  <a:schemeClr val="dk1"/>
                </a:solidFill>
                <a:latin typeface="Calibri"/>
                <a:ea typeface="Calibri"/>
                <a:cs typeface="Calibri"/>
                <a:sym typeface="Calibri"/>
              </a:rPr>
              <a:t>Leaders: Apurva Joshi, Samuel Dillon, Rohit Kommuru </a:t>
            </a:r>
            <a:endParaRPr sz="5800">
              <a:solidFill>
                <a:schemeClr val="dk1"/>
              </a:solidFill>
              <a:latin typeface="Calibri"/>
              <a:ea typeface="Calibri"/>
              <a:cs typeface="Calibri"/>
              <a:sym typeface="Calibri"/>
            </a:endParaRPr>
          </a:p>
          <a:p>
            <a:pPr indent="-596900" lvl="0" marL="457200" rtl="0" algn="l">
              <a:lnSpc>
                <a:spcPct val="115000"/>
              </a:lnSpc>
              <a:spcBef>
                <a:spcPts val="0"/>
              </a:spcBef>
              <a:spcAft>
                <a:spcPts val="0"/>
              </a:spcAft>
              <a:buClr>
                <a:schemeClr val="dk1"/>
              </a:buClr>
              <a:buSzPts val="5800"/>
              <a:buFont typeface="Calibri"/>
              <a:buChar char="●"/>
            </a:pPr>
            <a:r>
              <a:rPr lang="en-US" sz="5800">
                <a:solidFill>
                  <a:schemeClr val="dk1"/>
                </a:solidFill>
                <a:latin typeface="Calibri"/>
                <a:ea typeface="Calibri"/>
                <a:cs typeface="Calibri"/>
                <a:sym typeface="Calibri"/>
              </a:rPr>
              <a:t>Returning Members: Anya Mittal, Hannah Tandang, Song Leav, Amanda Zhang, Grace Xu</a:t>
            </a:r>
            <a:endParaRPr sz="5800">
              <a:solidFill>
                <a:schemeClr val="dk1"/>
              </a:solidFill>
              <a:latin typeface="Calibri"/>
              <a:ea typeface="Calibri"/>
              <a:cs typeface="Calibri"/>
              <a:sym typeface="Calibri"/>
            </a:endParaRPr>
          </a:p>
          <a:p>
            <a:pPr indent="0" lvl="0" marL="457200" rtl="0" algn="l">
              <a:lnSpc>
                <a:spcPct val="115000"/>
              </a:lnSpc>
              <a:spcBef>
                <a:spcPts val="0"/>
              </a:spcBef>
              <a:spcAft>
                <a:spcPts val="0"/>
              </a:spcAft>
              <a:buNone/>
            </a:pPr>
            <a:r>
              <a:t/>
            </a:r>
            <a:endParaRPr sz="5800">
              <a:solidFill>
                <a:schemeClr val="dk1"/>
              </a:solidFill>
              <a:latin typeface="Calibri"/>
              <a:ea typeface="Calibri"/>
              <a:cs typeface="Calibri"/>
              <a:sym typeface="Calibri"/>
            </a:endParaRPr>
          </a:p>
          <a:p>
            <a:pPr indent="-596900" lvl="0" marL="457200" rtl="0" algn="l">
              <a:lnSpc>
                <a:spcPct val="115000"/>
              </a:lnSpc>
              <a:spcBef>
                <a:spcPts val="0"/>
              </a:spcBef>
              <a:spcAft>
                <a:spcPts val="0"/>
              </a:spcAft>
              <a:buClr>
                <a:schemeClr val="dk1"/>
              </a:buClr>
              <a:buSzPts val="5800"/>
              <a:buFont typeface="Calibri"/>
              <a:buChar char="●"/>
            </a:pPr>
            <a:r>
              <a:rPr lang="en-US" sz="5800">
                <a:solidFill>
                  <a:schemeClr val="dk1"/>
                </a:solidFill>
                <a:latin typeface="Calibri"/>
                <a:ea typeface="Calibri"/>
                <a:cs typeface="Calibri"/>
                <a:sym typeface="Calibri"/>
              </a:rPr>
              <a:t>New Members: Henry Tshabalala, Shirley Jin, Aashi Agarwal </a:t>
            </a:r>
            <a:endParaRPr sz="5800">
              <a:solidFill>
                <a:schemeClr val="dk1"/>
              </a:solidFill>
              <a:latin typeface="Calibri"/>
              <a:ea typeface="Calibri"/>
              <a:cs typeface="Calibri"/>
              <a:sym typeface="Calibri"/>
            </a:endParaRPr>
          </a:p>
        </p:txBody>
      </p:sp>
      <p:sp>
        <p:nvSpPr>
          <p:cNvPr id="99" name="Google Shape;99;p13"/>
          <p:cNvSpPr/>
          <p:nvPr/>
        </p:nvSpPr>
        <p:spPr>
          <a:xfrm>
            <a:off x="19061866" y="3602321"/>
            <a:ext cx="17830801" cy="1143000"/>
          </a:xfrm>
          <a:prstGeom prst="rect">
            <a:avLst/>
          </a:prstGeom>
          <a:solidFill>
            <a:srgbClr val="7F7F7F"/>
          </a:solidFill>
          <a:ln cap="flat" cmpd="sng" w="9525">
            <a:solidFill>
              <a:srgbClr val="7F7F7F"/>
            </a:solidFill>
            <a:prstDash val="solid"/>
            <a:round/>
            <a:headEnd len="sm" w="sm" type="none"/>
            <a:tailEnd len="sm" w="sm" type="none"/>
          </a:ln>
          <a:effectLst>
            <a:outerShdw blurRad="40000" rotWithShape="0" dir="5400000" dist="23000">
              <a:srgbClr val="000000">
                <a:alpha val="34509"/>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6600"/>
              <a:buFont typeface="Arial"/>
              <a:buNone/>
            </a:pPr>
            <a:r>
              <a:rPr b="0" i="0" lang="en-US" sz="6600" u="none" cap="none" strike="noStrike">
                <a:solidFill>
                  <a:schemeClr val="lt1"/>
                </a:solidFill>
                <a:latin typeface="Calibri"/>
                <a:ea typeface="Calibri"/>
                <a:cs typeface="Calibri"/>
                <a:sym typeface="Calibri"/>
              </a:rPr>
              <a:t>About This Year’s Team</a:t>
            </a:r>
            <a:endParaRPr b="0" i="0" sz="6600" u="none" cap="none" strike="noStrike">
              <a:solidFill>
                <a:schemeClr val="lt1"/>
              </a:solidFill>
              <a:latin typeface="Calibri"/>
              <a:ea typeface="Calibri"/>
              <a:cs typeface="Calibri"/>
              <a:sym typeface="Calibri"/>
            </a:endParaRPr>
          </a:p>
        </p:txBody>
      </p:sp>
      <p:sp>
        <p:nvSpPr>
          <p:cNvPr id="100" name="Google Shape;100;p13"/>
          <p:cNvSpPr/>
          <p:nvPr/>
        </p:nvSpPr>
        <p:spPr>
          <a:xfrm>
            <a:off x="640490" y="3602384"/>
            <a:ext cx="17830801" cy="1143000"/>
          </a:xfrm>
          <a:prstGeom prst="rect">
            <a:avLst/>
          </a:prstGeom>
          <a:solidFill>
            <a:srgbClr val="7F7F7F"/>
          </a:solidFill>
          <a:ln cap="flat" cmpd="sng" w="9525">
            <a:solidFill>
              <a:srgbClr val="7F7F7F"/>
            </a:solidFill>
            <a:prstDash val="solid"/>
            <a:round/>
            <a:headEnd len="sm" w="sm" type="none"/>
            <a:tailEnd len="sm" w="sm" type="none"/>
          </a:ln>
          <a:effectLst>
            <a:outerShdw blurRad="40000" rotWithShape="0" dir="5400000" dist="23000">
              <a:srgbClr val="000000">
                <a:alpha val="34509"/>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6600"/>
              <a:buFont typeface="Arial"/>
              <a:buNone/>
            </a:pPr>
            <a:r>
              <a:rPr b="0" i="0" lang="en-US" sz="6600" u="none" cap="none" strike="noStrike">
                <a:solidFill>
                  <a:schemeClr val="lt1"/>
                </a:solidFill>
                <a:latin typeface="Calibri"/>
                <a:ea typeface="Calibri"/>
                <a:cs typeface="Calibri"/>
                <a:sym typeface="Calibri"/>
              </a:rPr>
              <a:t>Challenge for Next Year’s Team</a:t>
            </a:r>
            <a:endParaRPr b="0" i="0" sz="6600" u="none" cap="none" strike="noStrike">
              <a:solidFill>
                <a:schemeClr val="lt1"/>
              </a:solidFill>
              <a:latin typeface="Calibri"/>
              <a:ea typeface="Calibri"/>
              <a:cs typeface="Calibri"/>
              <a:sym typeface="Calibri"/>
            </a:endParaRPr>
          </a:p>
        </p:txBody>
      </p:sp>
      <p:sp>
        <p:nvSpPr>
          <p:cNvPr id="101" name="Google Shape;101;p13"/>
          <p:cNvSpPr/>
          <p:nvPr/>
        </p:nvSpPr>
        <p:spPr>
          <a:xfrm>
            <a:off x="19101273" y="12438608"/>
            <a:ext cx="17830800" cy="1143000"/>
          </a:xfrm>
          <a:prstGeom prst="rect">
            <a:avLst/>
          </a:prstGeom>
          <a:solidFill>
            <a:srgbClr val="7F7F7F"/>
          </a:solidFill>
          <a:ln cap="flat" cmpd="sng" w="9525">
            <a:solidFill>
              <a:srgbClr val="7F7F7F"/>
            </a:solidFill>
            <a:prstDash val="solid"/>
            <a:round/>
            <a:headEnd len="sm" w="sm" type="none"/>
            <a:tailEnd len="sm" w="sm" type="none"/>
          </a:ln>
          <a:effectLst>
            <a:outerShdw blurRad="40000" rotWithShape="0" dir="5400000" dist="23000">
              <a:srgbClr val="000000">
                <a:alpha val="34509"/>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6600"/>
              <a:buFont typeface="Arial"/>
              <a:buNone/>
            </a:pPr>
            <a:r>
              <a:rPr b="0" i="0" lang="en-US" sz="6600" u="none" cap="none" strike="noStrike">
                <a:solidFill>
                  <a:schemeClr val="lt1"/>
                </a:solidFill>
                <a:latin typeface="Calibri"/>
                <a:ea typeface="Calibri"/>
                <a:cs typeface="Calibri"/>
                <a:sym typeface="Calibri"/>
              </a:rPr>
              <a:t>References &amp; Acknowledgements</a:t>
            </a:r>
            <a:endParaRPr b="0" i="0" sz="6600" u="none" cap="none" strike="noStrike">
              <a:solidFill>
                <a:schemeClr val="lt1"/>
              </a:solidFill>
              <a:latin typeface="Calibri"/>
              <a:ea typeface="Calibri"/>
              <a:cs typeface="Calibri"/>
              <a:sym typeface="Calibri"/>
            </a:endParaRPr>
          </a:p>
        </p:txBody>
      </p:sp>
      <p:sp>
        <p:nvSpPr>
          <p:cNvPr id="102" name="Google Shape;102;p13"/>
          <p:cNvSpPr/>
          <p:nvPr/>
        </p:nvSpPr>
        <p:spPr>
          <a:xfrm>
            <a:off x="19061875" y="13581600"/>
            <a:ext cx="17830800" cy="7154100"/>
          </a:xfrm>
          <a:prstGeom prst="rect">
            <a:avLst/>
          </a:prstGeom>
          <a:noFill/>
          <a:ln cap="flat" cmpd="sng" w="9525">
            <a:solidFill>
              <a:srgbClr val="7F7F7F"/>
            </a:solidFill>
            <a:prstDash val="solid"/>
            <a:round/>
            <a:headEnd len="sm" w="sm" type="none"/>
            <a:tailEnd len="sm" w="sm" type="none"/>
          </a:ln>
          <a:effectLst>
            <a:outerShdw blurRad="40000" rotWithShape="0" dir="5400000" dist="23000">
              <a:srgbClr val="000000">
                <a:alpha val="34509"/>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3600"/>
              <a:buFont typeface="Arial"/>
              <a:buNone/>
            </a:pPr>
            <a:r>
              <a:rPr lang="en-US" sz="4800">
                <a:solidFill>
                  <a:schemeClr val="dk1"/>
                </a:solidFill>
                <a:latin typeface="Calibri"/>
                <a:ea typeface="Calibri"/>
                <a:cs typeface="Calibri"/>
                <a:sym typeface="Calibri"/>
              </a:rPr>
              <a:t>Acknowledgements:</a:t>
            </a:r>
            <a:endParaRPr b="0" i="0" sz="4800" u="none" cap="none" strike="noStrike">
              <a:solidFill>
                <a:schemeClr val="dk1"/>
              </a:solidFill>
              <a:latin typeface="Calibri"/>
              <a:ea typeface="Calibri"/>
              <a:cs typeface="Calibri"/>
              <a:sym typeface="Calibri"/>
            </a:endParaRPr>
          </a:p>
          <a:p>
            <a:pPr indent="-666750" lvl="0" marL="914400" marR="0" rtl="0" algn="l">
              <a:lnSpc>
                <a:spcPct val="100000"/>
              </a:lnSpc>
              <a:spcBef>
                <a:spcPts val="0"/>
              </a:spcBef>
              <a:spcAft>
                <a:spcPts val="0"/>
              </a:spcAft>
              <a:buClr>
                <a:schemeClr val="dk1"/>
              </a:buClr>
              <a:buSzPts val="4000"/>
              <a:buFont typeface="Calibri"/>
              <a:buChar char="●"/>
            </a:pPr>
            <a:r>
              <a:rPr lang="en-US" sz="4000">
                <a:solidFill>
                  <a:schemeClr val="dk1"/>
                </a:solidFill>
                <a:latin typeface="Calibri"/>
                <a:ea typeface="Calibri"/>
                <a:cs typeface="Calibri"/>
                <a:sym typeface="Calibri"/>
              </a:rPr>
              <a:t>Will Beeson (Mentor)</a:t>
            </a:r>
            <a:endParaRPr sz="4000">
              <a:solidFill>
                <a:schemeClr val="dk1"/>
              </a:solidFill>
              <a:latin typeface="Calibri"/>
              <a:ea typeface="Calibri"/>
              <a:cs typeface="Calibri"/>
              <a:sym typeface="Calibri"/>
            </a:endParaRPr>
          </a:p>
          <a:p>
            <a:pPr indent="-666750" lvl="0" marL="914400" marR="0" rtl="0" algn="l">
              <a:lnSpc>
                <a:spcPct val="100000"/>
              </a:lnSpc>
              <a:spcBef>
                <a:spcPts val="0"/>
              </a:spcBef>
              <a:spcAft>
                <a:spcPts val="0"/>
              </a:spcAft>
              <a:buClr>
                <a:schemeClr val="dk1"/>
              </a:buClr>
              <a:buSzPts val="4000"/>
              <a:buFont typeface="Calibri"/>
              <a:buChar char="●"/>
            </a:pPr>
            <a:r>
              <a:rPr lang="en-US" sz="4000">
                <a:solidFill>
                  <a:schemeClr val="dk1"/>
                </a:solidFill>
                <a:latin typeface="Calibri"/>
                <a:ea typeface="Calibri"/>
                <a:cs typeface="Calibri"/>
                <a:sym typeface="Calibri"/>
              </a:rPr>
              <a:t>Aaron Mathieu (Teacher/Advisor)</a:t>
            </a:r>
            <a:endParaRPr b="0" i="0" sz="4000" u="none" cap="none" strike="noStrike">
              <a:solidFill>
                <a:srgbClr val="000000"/>
              </a:solidFill>
              <a:latin typeface="Calibri"/>
              <a:ea typeface="Calibri"/>
              <a:cs typeface="Calibri"/>
              <a:sym typeface="Calibri"/>
            </a:endParaRPr>
          </a:p>
          <a:p>
            <a:pPr indent="0" lvl="0" marL="0" rtl="0" algn="l">
              <a:spcBef>
                <a:spcPts val="0"/>
              </a:spcBef>
              <a:spcAft>
                <a:spcPts val="0"/>
              </a:spcAft>
              <a:buNone/>
            </a:pPr>
            <a:r>
              <a:rPr lang="en-US" sz="5000">
                <a:solidFill>
                  <a:schemeClr val="dk1"/>
                </a:solidFill>
                <a:latin typeface="Calibri"/>
                <a:ea typeface="Calibri"/>
                <a:cs typeface="Calibri"/>
                <a:sym typeface="Calibri"/>
              </a:rPr>
              <a:t>References:</a:t>
            </a:r>
            <a:endParaRPr sz="5000">
              <a:solidFill>
                <a:schemeClr val="dk1"/>
              </a:solidFill>
              <a:latin typeface="Calibri"/>
              <a:ea typeface="Calibri"/>
              <a:cs typeface="Calibri"/>
              <a:sym typeface="Calibri"/>
            </a:endParaRPr>
          </a:p>
          <a:p>
            <a:pPr indent="0" lvl="0" marL="355600" rtl="0" algn="l">
              <a:lnSpc>
                <a:spcPct val="115000"/>
              </a:lnSpc>
              <a:spcBef>
                <a:spcPts val="1200"/>
              </a:spcBef>
              <a:spcAft>
                <a:spcPts val="0"/>
              </a:spcAft>
              <a:buNone/>
            </a:pPr>
            <a:r>
              <a:rPr lang="en-US" sz="1800">
                <a:solidFill>
                  <a:schemeClr val="dk1"/>
                </a:solidFill>
              </a:rPr>
              <a:t>“Bioluminescent and Fluorescent Reporters in Circadian Rhythm Studies.” Reporter Review, ccb.ucsd.edu/the-bioclock-studio/education-resources/reporter-review/. </a:t>
            </a:r>
            <a:endParaRPr sz="1800">
              <a:solidFill>
                <a:schemeClr val="dk1"/>
              </a:solidFill>
            </a:endParaRPr>
          </a:p>
          <a:p>
            <a:pPr indent="0" lvl="0" marL="355600" rtl="0" algn="l">
              <a:lnSpc>
                <a:spcPct val="115000"/>
              </a:lnSpc>
              <a:spcBef>
                <a:spcPts val="1200"/>
              </a:spcBef>
              <a:spcAft>
                <a:spcPts val="0"/>
              </a:spcAft>
              <a:buNone/>
            </a:pPr>
            <a:r>
              <a:rPr lang="en-US" sz="1800">
                <a:solidFill>
                  <a:schemeClr val="dk1"/>
                </a:solidFill>
              </a:rPr>
              <a:t>Brodl, Eveline, et al. “Molecular Mechanisms of Bacterial Bioluminescence.” Computational and Structural Biotechnology Journal, Research Network of Computational and Structural Biotechnology, 15 Nov. 2018, www.ncbi.nlm.nih.gov/pmc/articles/PMC6279958/. </a:t>
            </a:r>
            <a:endParaRPr sz="1800">
              <a:solidFill>
                <a:schemeClr val="dk1"/>
              </a:solidFill>
            </a:endParaRPr>
          </a:p>
          <a:p>
            <a:pPr indent="0" lvl="0" marL="355600" rtl="0" algn="l">
              <a:lnSpc>
                <a:spcPct val="115000"/>
              </a:lnSpc>
              <a:spcBef>
                <a:spcPts val="1200"/>
              </a:spcBef>
              <a:spcAft>
                <a:spcPts val="0"/>
              </a:spcAft>
              <a:buNone/>
            </a:pPr>
            <a:r>
              <a:rPr lang="en-US" sz="1800">
                <a:solidFill>
                  <a:schemeClr val="dk1"/>
                </a:solidFill>
              </a:rPr>
              <a:t>Kuhnert P;Heyberger-Meyer B;Burnens AP;Nicolet J;Frey J; “Detection of RTX Toxin Genes in Gram-Negative Bacteria with a Set of Specific Probes.” Applied and Environmental Microbiology, U.S. National Library of Medicine, pubmed.ncbi.nlm.nih.gov/9172345/. </a:t>
            </a:r>
            <a:endParaRPr sz="1800">
              <a:solidFill>
                <a:schemeClr val="dk1"/>
              </a:solidFill>
            </a:endParaRPr>
          </a:p>
          <a:p>
            <a:pPr indent="0" lvl="0" marL="355600" rtl="0" algn="l">
              <a:lnSpc>
                <a:spcPct val="115000"/>
              </a:lnSpc>
              <a:spcBef>
                <a:spcPts val="1200"/>
              </a:spcBef>
              <a:spcAft>
                <a:spcPts val="0"/>
              </a:spcAft>
              <a:buNone/>
            </a:pPr>
            <a:r>
              <a:rPr lang="en-US" sz="1800">
                <a:solidFill>
                  <a:schemeClr val="dk1"/>
                </a:solidFill>
              </a:rPr>
              <a:t>Ripp, S., et al. “Bioluminescent Bioreporter Integrated Circuit (BBIC) Sensors: Semantic Scholar.” Undefined, 1 Jan. 1970, www.semanticscholar.org/paper/Bioluminescent-bioreporter-integrated-circuit-Ripp-Moser/c54df4d5a563dee02dc89121524740c2d851db3f. </a:t>
            </a:r>
            <a:endParaRPr sz="1800">
              <a:solidFill>
                <a:schemeClr val="dk1"/>
              </a:solidFill>
            </a:endParaRPr>
          </a:p>
          <a:p>
            <a:pPr indent="0" lvl="0" marL="355600" rtl="0" algn="l">
              <a:lnSpc>
                <a:spcPct val="115000"/>
              </a:lnSpc>
              <a:spcBef>
                <a:spcPts val="1200"/>
              </a:spcBef>
              <a:spcAft>
                <a:spcPts val="0"/>
              </a:spcAft>
              <a:buNone/>
            </a:pPr>
            <a:r>
              <a:rPr lang="en-US" sz="1800">
                <a:solidFill>
                  <a:schemeClr val="dk1"/>
                </a:solidFill>
              </a:rPr>
              <a:t>Weber, Stefan S., et al. “Identification of Protective B Cell Antigens of Legionella Pneumophila.” The Journal of Immunology, American Association of Immunologists, 15 July 2012, www.jimmunol.org/content/189/2/841.</a:t>
            </a:r>
            <a:endParaRPr sz="2200">
              <a:solidFill>
                <a:schemeClr val="dk1"/>
              </a:solidFill>
              <a:latin typeface="Times New Roman"/>
              <a:ea typeface="Times New Roman"/>
              <a:cs typeface="Times New Roman"/>
              <a:sym typeface="Times New Roman"/>
            </a:endParaRPr>
          </a:p>
          <a:p>
            <a:pPr indent="0" lvl="0" marL="457200" marR="0" rtl="0" algn="l">
              <a:lnSpc>
                <a:spcPct val="100000"/>
              </a:lnSpc>
              <a:spcBef>
                <a:spcPts val="1200"/>
              </a:spcBef>
              <a:spcAft>
                <a:spcPts val="0"/>
              </a:spcAft>
              <a:buNone/>
            </a:pPr>
            <a:r>
              <a:t/>
            </a:r>
            <a:endParaRPr sz="3700">
              <a:latin typeface="Calibri"/>
              <a:ea typeface="Calibri"/>
              <a:cs typeface="Calibri"/>
              <a:sym typeface="Calibri"/>
            </a:endParaRPr>
          </a:p>
        </p:txBody>
      </p:sp>
      <p:sp>
        <p:nvSpPr>
          <p:cNvPr id="103" name="Google Shape;103;p13"/>
          <p:cNvSpPr/>
          <p:nvPr/>
        </p:nvSpPr>
        <p:spPr>
          <a:xfrm>
            <a:off x="626273" y="5186387"/>
            <a:ext cx="17830801" cy="15087600"/>
          </a:xfrm>
          <a:prstGeom prst="rect">
            <a:avLst/>
          </a:prstGeom>
          <a:noFill/>
          <a:ln cap="flat" cmpd="sng" w="9525">
            <a:solidFill>
              <a:srgbClr val="000000"/>
            </a:solidFill>
            <a:prstDash val="solid"/>
            <a:round/>
            <a:headEnd len="sm" w="sm" type="none"/>
            <a:tailEnd len="sm" w="sm" type="none"/>
          </a:ln>
          <a:effectLst>
            <a:outerShdw blurRad="40000" rotWithShape="0" dir="5400000" dist="23000">
              <a:srgbClr val="000000">
                <a:alpha val="34509"/>
              </a:srgbClr>
            </a:outerShdw>
          </a:effectLst>
        </p:spPr>
        <p:txBody>
          <a:bodyPr anchorCtr="0" anchor="t" bIns="45700" lIns="91425" spcFirstLastPara="1" rIns="91425" wrap="square" tIns="45700">
            <a:noAutofit/>
          </a:bodyPr>
          <a:lstStyle/>
          <a:p>
            <a:pPr indent="-647700" lvl="0" marL="457200" marR="0" rtl="0" algn="l">
              <a:lnSpc>
                <a:spcPct val="100000"/>
              </a:lnSpc>
              <a:spcBef>
                <a:spcPts val="0"/>
              </a:spcBef>
              <a:spcAft>
                <a:spcPts val="0"/>
              </a:spcAft>
              <a:buClr>
                <a:schemeClr val="dk1"/>
              </a:buClr>
              <a:buSzPts val="5800"/>
              <a:buFont typeface="Calibri"/>
              <a:buChar char="●"/>
            </a:pPr>
            <a:r>
              <a:rPr lang="en-US" sz="5800">
                <a:solidFill>
                  <a:schemeClr val="dk1"/>
                </a:solidFill>
                <a:latin typeface="Calibri"/>
                <a:ea typeface="Calibri"/>
                <a:cs typeface="Calibri"/>
                <a:sym typeface="Calibri"/>
              </a:rPr>
              <a:t>N</a:t>
            </a:r>
            <a:r>
              <a:rPr b="0" i="0" lang="en-US" sz="5800" u="none" cap="none" strike="noStrike">
                <a:solidFill>
                  <a:schemeClr val="dk1"/>
                </a:solidFill>
                <a:latin typeface="Calibri"/>
                <a:ea typeface="Calibri"/>
                <a:cs typeface="Calibri"/>
                <a:sym typeface="Calibri"/>
              </a:rPr>
              <a:t>eeds for advancing the project:</a:t>
            </a:r>
            <a:endParaRPr b="0" i="0" sz="5800" u="none" cap="none" strike="noStrike">
              <a:solidFill>
                <a:schemeClr val="dk1"/>
              </a:solidFill>
              <a:latin typeface="Calibri"/>
              <a:ea typeface="Calibri"/>
              <a:cs typeface="Calibri"/>
              <a:sym typeface="Calibri"/>
            </a:endParaRPr>
          </a:p>
          <a:p>
            <a:pPr indent="-596900" lvl="1" marL="914400" marR="0" rtl="0" algn="l">
              <a:lnSpc>
                <a:spcPct val="100000"/>
              </a:lnSpc>
              <a:spcBef>
                <a:spcPts val="0"/>
              </a:spcBef>
              <a:spcAft>
                <a:spcPts val="0"/>
              </a:spcAft>
              <a:buClr>
                <a:schemeClr val="dk1"/>
              </a:buClr>
              <a:buSzPts val="5800"/>
              <a:buFont typeface="Calibri"/>
              <a:buChar char="○"/>
            </a:pPr>
            <a:r>
              <a:rPr lang="en-US" sz="5800">
                <a:solidFill>
                  <a:schemeClr val="dk1"/>
                </a:solidFill>
                <a:latin typeface="Calibri"/>
                <a:ea typeface="Calibri"/>
                <a:cs typeface="Calibri"/>
                <a:sym typeface="Calibri"/>
              </a:rPr>
              <a:t>Specifics of legionella detection</a:t>
            </a:r>
            <a:endParaRPr sz="5800">
              <a:solidFill>
                <a:schemeClr val="dk1"/>
              </a:solidFill>
              <a:latin typeface="Calibri"/>
              <a:ea typeface="Calibri"/>
              <a:cs typeface="Calibri"/>
              <a:sym typeface="Calibri"/>
            </a:endParaRPr>
          </a:p>
          <a:p>
            <a:pPr indent="-596900" lvl="1" marL="914400" marR="0" rtl="0" algn="l">
              <a:lnSpc>
                <a:spcPct val="100000"/>
              </a:lnSpc>
              <a:spcBef>
                <a:spcPts val="0"/>
              </a:spcBef>
              <a:spcAft>
                <a:spcPts val="0"/>
              </a:spcAft>
              <a:buClr>
                <a:schemeClr val="dk1"/>
              </a:buClr>
              <a:buSzPts val="5800"/>
              <a:buFont typeface="Calibri"/>
              <a:buChar char="○"/>
            </a:pPr>
            <a:r>
              <a:rPr lang="en-US" sz="5800">
                <a:solidFill>
                  <a:schemeClr val="dk1"/>
                </a:solidFill>
                <a:latin typeface="Calibri"/>
                <a:ea typeface="Calibri"/>
                <a:cs typeface="Calibri"/>
                <a:sym typeface="Calibri"/>
              </a:rPr>
              <a:t>Parts of promoters/operons</a:t>
            </a:r>
            <a:endParaRPr sz="5800">
              <a:solidFill>
                <a:schemeClr val="dk1"/>
              </a:solidFill>
              <a:latin typeface="Calibri"/>
              <a:ea typeface="Calibri"/>
              <a:cs typeface="Calibri"/>
              <a:sym typeface="Calibri"/>
            </a:endParaRPr>
          </a:p>
          <a:p>
            <a:pPr indent="0" lvl="0" marL="0" marR="0" rtl="0" algn="l">
              <a:lnSpc>
                <a:spcPct val="100000"/>
              </a:lnSpc>
              <a:spcBef>
                <a:spcPts val="0"/>
              </a:spcBef>
              <a:spcAft>
                <a:spcPts val="0"/>
              </a:spcAft>
              <a:buNone/>
            </a:pPr>
            <a:r>
              <a:t/>
            </a:r>
            <a:endParaRPr sz="4800">
              <a:solidFill>
                <a:schemeClr val="dk1"/>
              </a:solidFill>
              <a:latin typeface="Calibri"/>
              <a:ea typeface="Calibri"/>
              <a:cs typeface="Calibri"/>
              <a:sym typeface="Calibri"/>
            </a:endParaRPr>
          </a:p>
          <a:p>
            <a:pPr indent="0" lvl="0" marL="0" marR="0" rtl="0" algn="l">
              <a:lnSpc>
                <a:spcPct val="100000"/>
              </a:lnSpc>
              <a:spcBef>
                <a:spcPts val="0"/>
              </a:spcBef>
              <a:spcAft>
                <a:spcPts val="0"/>
              </a:spcAft>
              <a:buNone/>
            </a:pPr>
            <a:r>
              <a:t/>
            </a:r>
            <a:endParaRPr sz="4800">
              <a:solidFill>
                <a:schemeClr val="dk1"/>
              </a:solidFill>
              <a:latin typeface="Calibri"/>
              <a:ea typeface="Calibri"/>
              <a:cs typeface="Calibri"/>
              <a:sym typeface="Calibri"/>
            </a:endParaRPr>
          </a:p>
          <a:p>
            <a:pPr indent="0" lvl="0" marL="457200" marR="0" rtl="0" algn="l">
              <a:lnSpc>
                <a:spcPct val="100000"/>
              </a:lnSpc>
              <a:spcBef>
                <a:spcPts val="0"/>
              </a:spcBef>
              <a:spcAft>
                <a:spcPts val="0"/>
              </a:spcAft>
              <a:buNone/>
            </a:pPr>
            <a:r>
              <a:t/>
            </a:r>
            <a:endParaRPr sz="4800">
              <a:solidFill>
                <a:schemeClr val="dk1"/>
              </a:solidFill>
              <a:latin typeface="Calibri"/>
              <a:ea typeface="Calibri"/>
              <a:cs typeface="Calibri"/>
              <a:sym typeface="Calibri"/>
            </a:endParaRPr>
          </a:p>
          <a:p>
            <a:pPr indent="0" lvl="0" marL="0" marR="0" rtl="0" algn="l">
              <a:lnSpc>
                <a:spcPct val="100000"/>
              </a:lnSpc>
              <a:spcBef>
                <a:spcPts val="0"/>
              </a:spcBef>
              <a:spcAft>
                <a:spcPts val="0"/>
              </a:spcAft>
              <a:buNone/>
            </a:pPr>
            <a:r>
              <a:t/>
            </a:r>
            <a:endParaRPr sz="4800">
              <a:solidFill>
                <a:schemeClr val="dk1"/>
              </a:solidFill>
              <a:latin typeface="Calibri"/>
              <a:ea typeface="Calibri"/>
              <a:cs typeface="Calibri"/>
              <a:sym typeface="Calibri"/>
            </a:endParaRPr>
          </a:p>
          <a:p>
            <a:pPr indent="0" lvl="0" marL="0" marR="0" rtl="0" algn="l">
              <a:lnSpc>
                <a:spcPct val="100000"/>
              </a:lnSpc>
              <a:spcBef>
                <a:spcPts val="0"/>
              </a:spcBef>
              <a:spcAft>
                <a:spcPts val="0"/>
              </a:spcAft>
              <a:buNone/>
            </a:pPr>
            <a:r>
              <a:t/>
            </a:r>
            <a:endParaRPr sz="5800">
              <a:solidFill>
                <a:schemeClr val="dk1"/>
              </a:solidFill>
              <a:latin typeface="Calibri"/>
              <a:ea typeface="Calibri"/>
              <a:cs typeface="Calibri"/>
              <a:sym typeface="Calibri"/>
            </a:endParaRPr>
          </a:p>
          <a:p>
            <a:pPr indent="-647700" lvl="0" marL="457200" marR="0" rtl="0" algn="l">
              <a:lnSpc>
                <a:spcPct val="100000"/>
              </a:lnSpc>
              <a:spcBef>
                <a:spcPts val="0"/>
              </a:spcBef>
              <a:spcAft>
                <a:spcPts val="0"/>
              </a:spcAft>
              <a:buClr>
                <a:schemeClr val="dk1"/>
              </a:buClr>
              <a:buSzPts val="5800"/>
              <a:buFont typeface="Calibri"/>
              <a:buChar char="●"/>
            </a:pPr>
            <a:r>
              <a:rPr lang="en-US" sz="5800">
                <a:solidFill>
                  <a:schemeClr val="dk1"/>
                </a:solidFill>
                <a:latin typeface="Calibri"/>
                <a:ea typeface="Calibri"/>
                <a:cs typeface="Calibri"/>
                <a:sym typeface="Calibri"/>
              </a:rPr>
              <a:t>Future experimentation (for other teams):</a:t>
            </a:r>
            <a:endParaRPr sz="5800">
              <a:solidFill>
                <a:schemeClr val="dk1"/>
              </a:solidFill>
              <a:latin typeface="Calibri"/>
              <a:ea typeface="Calibri"/>
              <a:cs typeface="Calibri"/>
              <a:sym typeface="Calibri"/>
            </a:endParaRPr>
          </a:p>
          <a:p>
            <a:pPr indent="-603250" lvl="1" marL="914400" marR="0" rtl="0" algn="l">
              <a:lnSpc>
                <a:spcPct val="100000"/>
              </a:lnSpc>
              <a:spcBef>
                <a:spcPts val="0"/>
              </a:spcBef>
              <a:spcAft>
                <a:spcPts val="0"/>
              </a:spcAft>
              <a:buClr>
                <a:schemeClr val="dk1"/>
              </a:buClr>
              <a:buSzPts val="5900"/>
              <a:buFont typeface="Calibri"/>
              <a:buChar char="○"/>
            </a:pPr>
            <a:r>
              <a:rPr lang="en-US" sz="5900">
                <a:solidFill>
                  <a:schemeClr val="dk1"/>
                </a:solidFill>
                <a:latin typeface="Calibri"/>
                <a:ea typeface="Calibri"/>
                <a:cs typeface="Calibri"/>
                <a:sym typeface="Calibri"/>
              </a:rPr>
              <a:t>Finish design by identifying specific parts from registry or found in the wild.</a:t>
            </a:r>
            <a:endParaRPr sz="5900">
              <a:solidFill>
                <a:schemeClr val="dk1"/>
              </a:solidFill>
              <a:latin typeface="Calibri"/>
              <a:ea typeface="Calibri"/>
              <a:cs typeface="Calibri"/>
              <a:sym typeface="Calibri"/>
            </a:endParaRPr>
          </a:p>
          <a:p>
            <a:pPr indent="-603250" lvl="1" marL="914400" marR="0" rtl="0" algn="l">
              <a:lnSpc>
                <a:spcPct val="100000"/>
              </a:lnSpc>
              <a:spcBef>
                <a:spcPts val="0"/>
              </a:spcBef>
              <a:spcAft>
                <a:spcPts val="0"/>
              </a:spcAft>
              <a:buClr>
                <a:schemeClr val="dk1"/>
              </a:buClr>
              <a:buSzPts val="5900"/>
              <a:buFont typeface="Calibri"/>
              <a:buChar char="○"/>
            </a:pPr>
            <a:r>
              <a:rPr lang="en-US" sz="5900">
                <a:solidFill>
                  <a:schemeClr val="dk1"/>
                </a:solidFill>
                <a:latin typeface="Calibri"/>
                <a:ea typeface="Calibri"/>
                <a:cs typeface="Calibri"/>
                <a:sym typeface="Calibri"/>
              </a:rPr>
              <a:t>Test and compare potential aspects of the system for specificity, </a:t>
            </a:r>
            <a:r>
              <a:rPr lang="en-US" sz="5900">
                <a:solidFill>
                  <a:schemeClr val="dk1"/>
                </a:solidFill>
                <a:latin typeface="Calibri"/>
                <a:ea typeface="Calibri"/>
                <a:cs typeface="Calibri"/>
                <a:sym typeface="Calibri"/>
              </a:rPr>
              <a:t>sensitivity</a:t>
            </a:r>
            <a:r>
              <a:rPr lang="en-US" sz="5900">
                <a:solidFill>
                  <a:schemeClr val="dk1"/>
                </a:solidFill>
                <a:latin typeface="Calibri"/>
                <a:ea typeface="Calibri"/>
                <a:cs typeface="Calibri"/>
                <a:sym typeface="Calibri"/>
              </a:rPr>
              <a:t> etc.</a:t>
            </a:r>
            <a:endParaRPr sz="5800">
              <a:solidFill>
                <a:schemeClr val="dk1"/>
              </a:solidFill>
              <a:latin typeface="Calibri"/>
              <a:ea typeface="Calibri"/>
              <a:cs typeface="Calibri"/>
              <a:sym typeface="Calibri"/>
            </a:endParaRPr>
          </a:p>
          <a:p>
            <a:pPr indent="-596900" lvl="1" marL="914400" rtl="0" algn="l">
              <a:spcBef>
                <a:spcPts val="0"/>
              </a:spcBef>
              <a:spcAft>
                <a:spcPts val="0"/>
              </a:spcAft>
              <a:buClr>
                <a:schemeClr val="dk1"/>
              </a:buClr>
              <a:buSzPts val="5800"/>
              <a:buFont typeface="Calibri"/>
              <a:buChar char="○"/>
            </a:pPr>
            <a:r>
              <a:rPr lang="en-US" sz="5800">
                <a:solidFill>
                  <a:schemeClr val="dk1"/>
                </a:solidFill>
                <a:latin typeface="Calibri"/>
                <a:ea typeface="Calibri"/>
                <a:cs typeface="Calibri"/>
                <a:sym typeface="Calibri"/>
              </a:rPr>
              <a:t>T</a:t>
            </a:r>
            <a:r>
              <a:rPr lang="en-US" sz="5800">
                <a:solidFill>
                  <a:schemeClr val="dk1"/>
                </a:solidFill>
                <a:latin typeface="Calibri"/>
                <a:ea typeface="Calibri"/>
                <a:cs typeface="Calibri"/>
                <a:sym typeface="Calibri"/>
              </a:rPr>
              <a:t>est the system at different concentrations of legionella to find out the sensitivity (we may need partner with a university lab for lab safety purposes).</a:t>
            </a:r>
            <a:endParaRPr sz="5800">
              <a:solidFill>
                <a:schemeClr val="dk1"/>
              </a:solidFill>
              <a:latin typeface="Calibri"/>
              <a:ea typeface="Calibri"/>
              <a:cs typeface="Calibri"/>
              <a:sym typeface="Calibri"/>
            </a:endParaRPr>
          </a:p>
        </p:txBody>
      </p:sp>
      <p:sp>
        <p:nvSpPr>
          <p:cNvPr id="104" name="Google Shape;104;p13"/>
          <p:cNvSpPr txBox="1"/>
          <p:nvPr/>
        </p:nvSpPr>
        <p:spPr>
          <a:xfrm>
            <a:off x="41869741" y="7774703"/>
            <a:ext cx="184666" cy="30777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5" name="Google Shape;105;p13"/>
          <p:cNvSpPr/>
          <p:nvPr/>
        </p:nvSpPr>
        <p:spPr>
          <a:xfrm>
            <a:off x="654215" y="217403"/>
            <a:ext cx="36212708" cy="3154680"/>
          </a:xfrm>
          <a:prstGeom prst="rect">
            <a:avLst/>
          </a:prstGeom>
          <a:solidFill>
            <a:srgbClr val="17365D"/>
          </a:solidFill>
          <a:ln cap="flat" cmpd="sng" w="9525">
            <a:solidFill>
              <a:srgbClr val="17365D"/>
            </a:solidFill>
            <a:prstDash val="solid"/>
            <a:round/>
            <a:headEnd len="sm" w="sm" type="none"/>
            <a:tailEnd len="sm" w="sm" type="none"/>
          </a:ln>
          <a:effectLst>
            <a:outerShdw blurRad="40000" rotWithShape="0" dir="5400000" dist="23000">
              <a:srgbClr val="000000">
                <a:alpha val="34509"/>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7200"/>
              <a:buFont typeface="Arial"/>
              <a:buNone/>
            </a:pPr>
            <a:r>
              <a:rPr b="1" lang="en-US" sz="7200" u="sng">
                <a:solidFill>
                  <a:schemeClr val="lt1"/>
                </a:solidFill>
                <a:latin typeface="Calibri"/>
                <a:ea typeface="Calibri"/>
                <a:cs typeface="Calibri"/>
                <a:sym typeface="Calibri"/>
              </a:rPr>
              <a:t>Bioluminescent Legionella Detector</a:t>
            </a:r>
            <a:endParaRPr b="0" i="0" sz="7200" u="sng" cap="none" strike="noStrike">
              <a:solidFill>
                <a:srgbClr val="000000"/>
              </a:solidFill>
              <a:latin typeface="Arial"/>
              <a:ea typeface="Arial"/>
              <a:cs typeface="Arial"/>
              <a:sym typeface="Arial"/>
            </a:endParaRPr>
          </a:p>
          <a:p>
            <a:pPr indent="457200" lvl="0" marL="8686800" rtl="0" algn="l">
              <a:spcBef>
                <a:spcPts val="0"/>
              </a:spcBef>
              <a:spcAft>
                <a:spcPts val="0"/>
              </a:spcAft>
              <a:buClr>
                <a:schemeClr val="dk1"/>
              </a:buClr>
              <a:buSzPts val="4800"/>
              <a:buFont typeface="Arial"/>
              <a:buNone/>
            </a:pPr>
            <a:r>
              <a:rPr i="1" lang="en-US" sz="4100">
                <a:solidFill>
                  <a:srgbClr val="FFFFFF"/>
                </a:solidFill>
                <a:latin typeface="Calibri"/>
                <a:ea typeface="Calibri"/>
                <a:cs typeface="Calibri"/>
                <a:sym typeface="Calibri"/>
              </a:rPr>
              <a:t>Anya Mittal, Grace Xu, Hannah Tandang, Henry Tshabalala, Rohit Kommuru,</a:t>
            </a:r>
            <a:endParaRPr i="1" sz="4100">
              <a:solidFill>
                <a:srgbClr val="FFFFFF"/>
              </a:solidFill>
              <a:latin typeface="Calibri"/>
              <a:ea typeface="Calibri"/>
              <a:cs typeface="Calibri"/>
              <a:sym typeface="Calibri"/>
            </a:endParaRPr>
          </a:p>
          <a:p>
            <a:pPr indent="0" lvl="0" marL="0" rtl="0" algn="ctr">
              <a:spcBef>
                <a:spcPts val="0"/>
              </a:spcBef>
              <a:spcAft>
                <a:spcPts val="0"/>
              </a:spcAft>
              <a:buClr>
                <a:schemeClr val="dk1"/>
              </a:buClr>
              <a:buSzPts val="4800"/>
              <a:buFont typeface="Arial"/>
              <a:buNone/>
            </a:pPr>
            <a:r>
              <a:rPr i="1" lang="en-US" sz="4100">
                <a:solidFill>
                  <a:srgbClr val="FFFFFF"/>
                </a:solidFill>
                <a:latin typeface="Calibri"/>
                <a:ea typeface="Calibri"/>
                <a:cs typeface="Calibri"/>
                <a:sym typeface="Calibri"/>
              </a:rPr>
              <a:t>Samuel Dillon, Aashi Agarwal, Amanda Zhang, Apurva Joshi, Sh</a:t>
            </a:r>
            <a:r>
              <a:rPr i="1" lang="en-US" sz="4000">
                <a:solidFill>
                  <a:srgbClr val="FFFFFF"/>
                </a:solidFill>
                <a:latin typeface="Calibri"/>
                <a:ea typeface="Calibri"/>
                <a:cs typeface="Calibri"/>
                <a:sym typeface="Calibri"/>
              </a:rPr>
              <a:t>irley Jin, Song Leav</a:t>
            </a:r>
            <a:endParaRPr sz="4800">
              <a:solidFill>
                <a:schemeClr val="lt1"/>
              </a:solidFill>
              <a:latin typeface="Calibri"/>
              <a:ea typeface="Calibri"/>
              <a:cs typeface="Calibri"/>
              <a:sym typeface="Calibri"/>
            </a:endParaRPr>
          </a:p>
          <a:p>
            <a:pPr indent="0" lvl="0" marL="0" rtl="0" algn="ctr">
              <a:spcBef>
                <a:spcPts val="0"/>
              </a:spcBef>
              <a:spcAft>
                <a:spcPts val="0"/>
              </a:spcAft>
              <a:buClr>
                <a:schemeClr val="dk1"/>
              </a:buClr>
              <a:buSzPts val="4800"/>
              <a:buFont typeface="Arial"/>
              <a:buNone/>
            </a:pPr>
            <a:r>
              <a:rPr lang="en-US" sz="4800">
                <a:solidFill>
                  <a:schemeClr val="lt1"/>
                </a:solidFill>
                <a:latin typeface="Calibri"/>
                <a:ea typeface="Calibri"/>
                <a:cs typeface="Calibri"/>
                <a:sym typeface="Calibri"/>
              </a:rPr>
              <a:t>Acton-Boxborough Regional High School, Acton, MA</a:t>
            </a:r>
            <a:endParaRPr b="0" i="0" sz="4800" u="none" cap="none" strike="noStrike">
              <a:solidFill>
                <a:schemeClr val="lt1"/>
              </a:solidFill>
              <a:latin typeface="Calibri"/>
              <a:ea typeface="Calibri"/>
              <a:cs typeface="Calibri"/>
              <a:sym typeface="Calibri"/>
            </a:endParaRPr>
          </a:p>
        </p:txBody>
      </p:sp>
      <p:pic>
        <p:nvPicPr>
          <p:cNvPr id="106" name="Google Shape;106;p13"/>
          <p:cNvPicPr preferRelativeResize="0"/>
          <p:nvPr/>
        </p:nvPicPr>
        <p:blipFill rotWithShape="1">
          <a:blip r:embed="rId3">
            <a:alphaModFix/>
          </a:blip>
          <a:srcRect b="31033" l="0" r="0" t="31033"/>
          <a:stretch/>
        </p:blipFill>
        <p:spPr>
          <a:xfrm>
            <a:off x="28253838" y="136523"/>
            <a:ext cx="8677998" cy="3291840"/>
          </a:xfrm>
          <a:prstGeom prst="rect">
            <a:avLst/>
          </a:prstGeom>
          <a:noFill/>
          <a:ln>
            <a:noFill/>
          </a:ln>
        </p:spPr>
      </p:pic>
      <p:pic>
        <p:nvPicPr>
          <p:cNvPr id="107" name="Google Shape;107;p13"/>
          <p:cNvPicPr preferRelativeResize="0"/>
          <p:nvPr/>
        </p:nvPicPr>
        <p:blipFill rotWithShape="1">
          <a:blip r:embed="rId4">
            <a:alphaModFix/>
          </a:blip>
          <a:srcRect b="34968" l="20855" r="20807" t="31836"/>
          <a:stretch/>
        </p:blipFill>
        <p:spPr>
          <a:xfrm>
            <a:off x="581714" y="153955"/>
            <a:ext cx="8677656" cy="329184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