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4"/>
  </p:notesMasterIdLst>
  <p:sldIdLst>
    <p:sldId id="256" r:id="rId3"/>
  </p:sldIdLst>
  <p:sldSz cx="39355713" cy="2198211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24" userDrawn="1">
          <p15:clr>
            <a:srgbClr val="A4A3A4"/>
          </p15:clr>
        </p15:guide>
        <p15:guide id="2" pos="123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9"/>
    <p:restoredTop sz="92887" autoAdjust="0"/>
  </p:normalViewPr>
  <p:slideViewPr>
    <p:cSldViewPr snapToGrid="0">
      <p:cViewPr varScale="1">
        <p:scale>
          <a:sx n="18" d="100"/>
          <a:sy n="18" d="100"/>
        </p:scale>
        <p:origin x="1112" y="192"/>
      </p:cViewPr>
      <p:guideLst>
        <p:guide orient="horz" pos="6924"/>
        <p:guide pos="123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4175" y="696913"/>
            <a:ext cx="62420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01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7e37b310b_1_20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133" name="Google Shape;133;g117e37b310b_1_201:notes"/>
          <p:cNvSpPr>
            <a:spLocks noGrp="1" noRot="1" noChangeAspect="1"/>
          </p:cNvSpPr>
          <p:nvPr>
            <p:ph type="sldImg" idx="2"/>
          </p:nvPr>
        </p:nvSpPr>
        <p:spPr>
          <a:xfrm>
            <a:off x="384175" y="696913"/>
            <a:ext cx="62420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41589" y="3182139"/>
            <a:ext cx="36672604" cy="8772331"/>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22224"/>
            </a:lvl1pPr>
            <a:lvl2pPr lvl="1" algn="ctr">
              <a:spcBef>
                <a:spcPts val="0"/>
              </a:spcBef>
              <a:spcAft>
                <a:spcPts val="0"/>
              </a:spcAft>
              <a:buSzPts val="5200"/>
              <a:buNone/>
              <a:defRPr sz="22224"/>
            </a:lvl2pPr>
            <a:lvl3pPr lvl="2" algn="ctr">
              <a:spcBef>
                <a:spcPts val="0"/>
              </a:spcBef>
              <a:spcAft>
                <a:spcPts val="0"/>
              </a:spcAft>
              <a:buSzPts val="5200"/>
              <a:buNone/>
              <a:defRPr sz="22224"/>
            </a:lvl3pPr>
            <a:lvl4pPr lvl="3" algn="ctr">
              <a:spcBef>
                <a:spcPts val="0"/>
              </a:spcBef>
              <a:spcAft>
                <a:spcPts val="0"/>
              </a:spcAft>
              <a:buSzPts val="5200"/>
              <a:buNone/>
              <a:defRPr sz="22224"/>
            </a:lvl4pPr>
            <a:lvl5pPr lvl="4" algn="ctr">
              <a:spcBef>
                <a:spcPts val="0"/>
              </a:spcBef>
              <a:spcAft>
                <a:spcPts val="0"/>
              </a:spcAft>
              <a:buSzPts val="5200"/>
              <a:buNone/>
              <a:defRPr sz="22224"/>
            </a:lvl5pPr>
            <a:lvl6pPr lvl="5" algn="ctr">
              <a:spcBef>
                <a:spcPts val="0"/>
              </a:spcBef>
              <a:spcAft>
                <a:spcPts val="0"/>
              </a:spcAft>
              <a:buSzPts val="5200"/>
              <a:buNone/>
              <a:defRPr sz="22224"/>
            </a:lvl6pPr>
            <a:lvl7pPr lvl="6" algn="ctr">
              <a:spcBef>
                <a:spcPts val="0"/>
              </a:spcBef>
              <a:spcAft>
                <a:spcPts val="0"/>
              </a:spcAft>
              <a:buSzPts val="5200"/>
              <a:buNone/>
              <a:defRPr sz="22224"/>
            </a:lvl7pPr>
            <a:lvl8pPr lvl="7" algn="ctr">
              <a:spcBef>
                <a:spcPts val="0"/>
              </a:spcBef>
              <a:spcAft>
                <a:spcPts val="0"/>
              </a:spcAft>
              <a:buSzPts val="5200"/>
              <a:buNone/>
              <a:defRPr sz="22224"/>
            </a:lvl8pPr>
            <a:lvl9pPr lvl="8" algn="ctr">
              <a:spcBef>
                <a:spcPts val="0"/>
              </a:spcBef>
              <a:spcAft>
                <a:spcPts val="0"/>
              </a:spcAft>
              <a:buSzPts val="5200"/>
              <a:buNone/>
              <a:defRPr sz="22224"/>
            </a:lvl9pPr>
          </a:lstStyle>
          <a:p>
            <a:endParaRPr/>
          </a:p>
        </p:txBody>
      </p:sp>
      <p:sp>
        <p:nvSpPr>
          <p:cNvPr id="11" name="Google Shape;11;p2"/>
          <p:cNvSpPr txBox="1">
            <a:spLocks noGrp="1"/>
          </p:cNvSpPr>
          <p:nvPr>
            <p:ph type="subTitle" idx="1"/>
          </p:nvPr>
        </p:nvSpPr>
        <p:spPr>
          <a:xfrm>
            <a:off x="1341555" y="12112386"/>
            <a:ext cx="36672604" cy="338738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1967"/>
            </a:lvl1pPr>
            <a:lvl2pPr lvl="1" algn="ctr">
              <a:lnSpc>
                <a:spcPct val="100000"/>
              </a:lnSpc>
              <a:spcBef>
                <a:spcPts val="0"/>
              </a:spcBef>
              <a:spcAft>
                <a:spcPts val="0"/>
              </a:spcAft>
              <a:buSzPts val="2800"/>
              <a:buNone/>
              <a:defRPr sz="11967"/>
            </a:lvl2pPr>
            <a:lvl3pPr lvl="2" algn="ctr">
              <a:lnSpc>
                <a:spcPct val="100000"/>
              </a:lnSpc>
              <a:spcBef>
                <a:spcPts val="0"/>
              </a:spcBef>
              <a:spcAft>
                <a:spcPts val="0"/>
              </a:spcAft>
              <a:buSzPts val="2800"/>
              <a:buNone/>
              <a:defRPr sz="11967"/>
            </a:lvl3pPr>
            <a:lvl4pPr lvl="3" algn="ctr">
              <a:lnSpc>
                <a:spcPct val="100000"/>
              </a:lnSpc>
              <a:spcBef>
                <a:spcPts val="0"/>
              </a:spcBef>
              <a:spcAft>
                <a:spcPts val="0"/>
              </a:spcAft>
              <a:buSzPts val="2800"/>
              <a:buNone/>
              <a:defRPr sz="11967"/>
            </a:lvl4pPr>
            <a:lvl5pPr lvl="4" algn="ctr">
              <a:lnSpc>
                <a:spcPct val="100000"/>
              </a:lnSpc>
              <a:spcBef>
                <a:spcPts val="0"/>
              </a:spcBef>
              <a:spcAft>
                <a:spcPts val="0"/>
              </a:spcAft>
              <a:buSzPts val="2800"/>
              <a:buNone/>
              <a:defRPr sz="11967"/>
            </a:lvl5pPr>
            <a:lvl6pPr lvl="5" algn="ctr">
              <a:lnSpc>
                <a:spcPct val="100000"/>
              </a:lnSpc>
              <a:spcBef>
                <a:spcPts val="0"/>
              </a:spcBef>
              <a:spcAft>
                <a:spcPts val="0"/>
              </a:spcAft>
              <a:buSzPts val="2800"/>
              <a:buNone/>
              <a:defRPr sz="11967"/>
            </a:lvl6pPr>
            <a:lvl7pPr lvl="6" algn="ctr">
              <a:lnSpc>
                <a:spcPct val="100000"/>
              </a:lnSpc>
              <a:spcBef>
                <a:spcPts val="0"/>
              </a:spcBef>
              <a:spcAft>
                <a:spcPts val="0"/>
              </a:spcAft>
              <a:buSzPts val="2800"/>
              <a:buNone/>
              <a:defRPr sz="11967"/>
            </a:lvl7pPr>
            <a:lvl8pPr lvl="7" algn="ctr">
              <a:lnSpc>
                <a:spcPct val="100000"/>
              </a:lnSpc>
              <a:spcBef>
                <a:spcPts val="0"/>
              </a:spcBef>
              <a:spcAft>
                <a:spcPts val="0"/>
              </a:spcAft>
              <a:buSzPts val="2800"/>
              <a:buNone/>
              <a:defRPr sz="11967"/>
            </a:lvl8pPr>
            <a:lvl9pPr lvl="8" algn="ctr">
              <a:lnSpc>
                <a:spcPct val="100000"/>
              </a:lnSpc>
              <a:spcBef>
                <a:spcPts val="0"/>
              </a:spcBef>
              <a:spcAft>
                <a:spcPts val="0"/>
              </a:spcAft>
              <a:buSzPts val="2800"/>
              <a:buNone/>
              <a:defRPr sz="11967"/>
            </a:lvl9pPr>
          </a:lstStyle>
          <a:p>
            <a:endParaRPr/>
          </a:p>
        </p:txBody>
      </p:sp>
      <p:sp>
        <p:nvSpPr>
          <p:cNvPr id="12" name="Google Shape;12;p2"/>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341555" y="4727319"/>
            <a:ext cx="36672604" cy="8391539"/>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51286"/>
            </a:lvl1pPr>
            <a:lvl2pPr lvl="1" algn="ctr">
              <a:spcBef>
                <a:spcPts val="0"/>
              </a:spcBef>
              <a:spcAft>
                <a:spcPts val="0"/>
              </a:spcAft>
              <a:buSzPts val="12000"/>
              <a:buNone/>
              <a:defRPr sz="51286"/>
            </a:lvl2pPr>
            <a:lvl3pPr lvl="2" algn="ctr">
              <a:spcBef>
                <a:spcPts val="0"/>
              </a:spcBef>
              <a:spcAft>
                <a:spcPts val="0"/>
              </a:spcAft>
              <a:buSzPts val="12000"/>
              <a:buNone/>
              <a:defRPr sz="51286"/>
            </a:lvl3pPr>
            <a:lvl4pPr lvl="3" algn="ctr">
              <a:spcBef>
                <a:spcPts val="0"/>
              </a:spcBef>
              <a:spcAft>
                <a:spcPts val="0"/>
              </a:spcAft>
              <a:buSzPts val="12000"/>
              <a:buNone/>
              <a:defRPr sz="51286"/>
            </a:lvl4pPr>
            <a:lvl5pPr lvl="4" algn="ctr">
              <a:spcBef>
                <a:spcPts val="0"/>
              </a:spcBef>
              <a:spcAft>
                <a:spcPts val="0"/>
              </a:spcAft>
              <a:buSzPts val="12000"/>
              <a:buNone/>
              <a:defRPr sz="51286"/>
            </a:lvl5pPr>
            <a:lvl6pPr lvl="5" algn="ctr">
              <a:spcBef>
                <a:spcPts val="0"/>
              </a:spcBef>
              <a:spcAft>
                <a:spcPts val="0"/>
              </a:spcAft>
              <a:buSzPts val="12000"/>
              <a:buNone/>
              <a:defRPr sz="51286"/>
            </a:lvl6pPr>
            <a:lvl7pPr lvl="6" algn="ctr">
              <a:spcBef>
                <a:spcPts val="0"/>
              </a:spcBef>
              <a:spcAft>
                <a:spcPts val="0"/>
              </a:spcAft>
              <a:buSzPts val="12000"/>
              <a:buNone/>
              <a:defRPr sz="51286"/>
            </a:lvl7pPr>
            <a:lvl8pPr lvl="7" algn="ctr">
              <a:spcBef>
                <a:spcPts val="0"/>
              </a:spcBef>
              <a:spcAft>
                <a:spcPts val="0"/>
              </a:spcAft>
              <a:buSzPts val="12000"/>
              <a:buNone/>
              <a:defRPr sz="51286"/>
            </a:lvl8pPr>
            <a:lvl9pPr lvl="8" algn="ctr">
              <a:spcBef>
                <a:spcPts val="0"/>
              </a:spcBef>
              <a:spcAft>
                <a:spcPts val="0"/>
              </a:spcAft>
              <a:buSzPts val="12000"/>
              <a:buNone/>
              <a:defRPr sz="51286"/>
            </a:lvl9pPr>
          </a:lstStyle>
          <a:p>
            <a:r>
              <a:t>xx%</a:t>
            </a:r>
          </a:p>
        </p:txBody>
      </p:sp>
      <p:sp>
        <p:nvSpPr>
          <p:cNvPr id="46" name="Google Shape;46;p11"/>
          <p:cNvSpPr txBox="1">
            <a:spLocks noGrp="1"/>
          </p:cNvSpPr>
          <p:nvPr>
            <p:ph type="body" idx="1"/>
          </p:nvPr>
        </p:nvSpPr>
        <p:spPr>
          <a:xfrm>
            <a:off x="1341555" y="13471871"/>
            <a:ext cx="36672604" cy="5559314"/>
          </a:xfrm>
          <a:prstGeom prst="rect">
            <a:avLst/>
          </a:prstGeom>
        </p:spPr>
        <p:txBody>
          <a:bodyPr spcFirstLastPara="1" wrap="square" lIns="91425" tIns="91425" rIns="91425" bIns="91425" anchor="t" anchorCtr="0">
            <a:normAutofit/>
          </a:bodyPr>
          <a:lstStyle>
            <a:lvl1pPr marL="1953981" lvl="0" indent="-1465486" algn="ctr">
              <a:spcBef>
                <a:spcPts val="0"/>
              </a:spcBef>
              <a:spcAft>
                <a:spcPts val="0"/>
              </a:spcAft>
              <a:buSzPts val="1800"/>
              <a:buChar char="●"/>
              <a:defRPr/>
            </a:lvl1pPr>
            <a:lvl2pPr marL="3907963" lvl="1" indent="-1356932" algn="ctr">
              <a:spcBef>
                <a:spcPts val="0"/>
              </a:spcBef>
              <a:spcAft>
                <a:spcPts val="0"/>
              </a:spcAft>
              <a:buSzPts val="1400"/>
              <a:buChar char="○"/>
              <a:defRPr/>
            </a:lvl2pPr>
            <a:lvl3pPr marL="5861944" lvl="2" indent="-1356932" algn="ctr">
              <a:spcBef>
                <a:spcPts val="0"/>
              </a:spcBef>
              <a:spcAft>
                <a:spcPts val="0"/>
              </a:spcAft>
              <a:buSzPts val="1400"/>
              <a:buChar char="■"/>
              <a:defRPr/>
            </a:lvl3pPr>
            <a:lvl4pPr marL="7815925" lvl="3" indent="-1356932" algn="ctr">
              <a:spcBef>
                <a:spcPts val="0"/>
              </a:spcBef>
              <a:spcAft>
                <a:spcPts val="0"/>
              </a:spcAft>
              <a:buSzPts val="1400"/>
              <a:buChar char="●"/>
              <a:defRPr/>
            </a:lvl4pPr>
            <a:lvl5pPr marL="9769907" lvl="4" indent="-1356932" algn="ctr">
              <a:spcBef>
                <a:spcPts val="0"/>
              </a:spcBef>
              <a:spcAft>
                <a:spcPts val="0"/>
              </a:spcAft>
              <a:buSzPts val="1400"/>
              <a:buChar char="○"/>
              <a:defRPr/>
            </a:lvl5pPr>
            <a:lvl6pPr marL="11723888" lvl="5" indent="-1356932" algn="ctr">
              <a:spcBef>
                <a:spcPts val="0"/>
              </a:spcBef>
              <a:spcAft>
                <a:spcPts val="0"/>
              </a:spcAft>
              <a:buSzPts val="1400"/>
              <a:buChar char="■"/>
              <a:defRPr/>
            </a:lvl6pPr>
            <a:lvl7pPr marL="13677870" lvl="6" indent="-1356932" algn="ctr">
              <a:spcBef>
                <a:spcPts val="0"/>
              </a:spcBef>
              <a:spcAft>
                <a:spcPts val="0"/>
              </a:spcAft>
              <a:buSzPts val="1400"/>
              <a:buChar char="●"/>
              <a:defRPr/>
            </a:lvl7pPr>
            <a:lvl8pPr marL="15631851" lvl="7" indent="-1356932" algn="ctr">
              <a:spcBef>
                <a:spcPts val="0"/>
              </a:spcBef>
              <a:spcAft>
                <a:spcPts val="0"/>
              </a:spcAft>
              <a:buSzPts val="1400"/>
              <a:buChar char="○"/>
              <a:defRPr/>
            </a:lvl8pPr>
            <a:lvl9pPr marL="17585832" lvl="8" indent="-135693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967786" y="880306"/>
            <a:ext cx="35420142" cy="3663044"/>
          </a:xfrm>
          <a:prstGeom prst="rect">
            <a:avLst/>
          </a:prstGeom>
          <a:noFill/>
          <a:ln>
            <a:noFill/>
          </a:ln>
        </p:spPr>
        <p:txBody>
          <a:bodyPr spcFirstLastPara="1" wrap="square" lIns="81650" tIns="40825" rIns="81650" bIns="40825" anchor="ctr" anchorCtr="0">
            <a:normAutofit/>
          </a:bodyPr>
          <a:lstStyle>
            <a:lvl1pPr lvl="0" algn="ctr" rtl="0">
              <a:lnSpc>
                <a:spcPct val="100000"/>
              </a:lnSpc>
              <a:spcBef>
                <a:spcPts val="0"/>
              </a:spcBef>
              <a:spcAft>
                <a:spcPts val="0"/>
              </a:spcAft>
              <a:buClr>
                <a:schemeClr val="dk1"/>
              </a:buClr>
              <a:buSzPts val="400"/>
              <a:buNone/>
              <a:defRPr/>
            </a:lvl1pPr>
            <a:lvl2pPr lvl="1" algn="l" rtl="0">
              <a:lnSpc>
                <a:spcPct val="100000"/>
              </a:lnSpc>
              <a:spcBef>
                <a:spcPts val="0"/>
              </a:spcBef>
              <a:spcAft>
                <a:spcPts val="0"/>
              </a:spcAft>
              <a:buSzPts val="300"/>
              <a:buNone/>
              <a:defRPr/>
            </a:lvl2pPr>
            <a:lvl3pPr lvl="2" algn="l" rtl="0">
              <a:lnSpc>
                <a:spcPct val="100000"/>
              </a:lnSpc>
              <a:spcBef>
                <a:spcPts val="0"/>
              </a:spcBef>
              <a:spcAft>
                <a:spcPts val="0"/>
              </a:spcAft>
              <a:buSzPts val="300"/>
              <a:buNone/>
              <a:defRPr/>
            </a:lvl3pPr>
            <a:lvl4pPr lvl="3" algn="l" rtl="0">
              <a:lnSpc>
                <a:spcPct val="100000"/>
              </a:lnSpc>
              <a:spcBef>
                <a:spcPts val="0"/>
              </a:spcBef>
              <a:spcAft>
                <a:spcPts val="0"/>
              </a:spcAft>
              <a:buSzPts val="300"/>
              <a:buNone/>
              <a:defRPr/>
            </a:lvl4pPr>
            <a:lvl5pPr lvl="4" algn="l" rtl="0">
              <a:lnSpc>
                <a:spcPct val="100000"/>
              </a:lnSpc>
              <a:spcBef>
                <a:spcPts val="0"/>
              </a:spcBef>
              <a:spcAft>
                <a:spcPts val="0"/>
              </a:spcAft>
              <a:buSzPts val="300"/>
              <a:buNone/>
              <a:defRPr/>
            </a:lvl5pPr>
            <a:lvl6pPr lvl="5" algn="l" rtl="0">
              <a:lnSpc>
                <a:spcPct val="100000"/>
              </a:lnSpc>
              <a:spcBef>
                <a:spcPts val="0"/>
              </a:spcBef>
              <a:spcAft>
                <a:spcPts val="0"/>
              </a:spcAft>
              <a:buSzPts val="300"/>
              <a:buNone/>
              <a:defRPr/>
            </a:lvl6pPr>
            <a:lvl7pPr lvl="6" algn="l" rtl="0">
              <a:lnSpc>
                <a:spcPct val="100000"/>
              </a:lnSpc>
              <a:spcBef>
                <a:spcPts val="0"/>
              </a:spcBef>
              <a:spcAft>
                <a:spcPts val="0"/>
              </a:spcAft>
              <a:buSzPts val="300"/>
              <a:buNone/>
              <a:defRPr/>
            </a:lvl7pPr>
            <a:lvl8pPr lvl="7" algn="l" rtl="0">
              <a:lnSpc>
                <a:spcPct val="100000"/>
              </a:lnSpc>
              <a:spcBef>
                <a:spcPts val="0"/>
              </a:spcBef>
              <a:spcAft>
                <a:spcPts val="0"/>
              </a:spcAft>
              <a:buSzPts val="300"/>
              <a:buNone/>
              <a:defRPr/>
            </a:lvl8pPr>
            <a:lvl9pPr lvl="8" algn="l" rtl="0">
              <a:lnSpc>
                <a:spcPct val="100000"/>
              </a:lnSpc>
              <a:spcBef>
                <a:spcPts val="0"/>
              </a:spcBef>
              <a:spcAft>
                <a:spcPts val="0"/>
              </a:spcAft>
              <a:buSzPts val="300"/>
              <a:buNone/>
              <a:defRPr/>
            </a:lvl9pPr>
          </a:lstStyle>
          <a:p>
            <a:endParaRPr/>
          </a:p>
        </p:txBody>
      </p:sp>
      <p:sp>
        <p:nvSpPr>
          <p:cNvPr id="52" name="Google Shape;52;p13"/>
          <p:cNvSpPr txBox="1">
            <a:spLocks noGrp="1"/>
          </p:cNvSpPr>
          <p:nvPr>
            <p:ph type="body" idx="1"/>
          </p:nvPr>
        </p:nvSpPr>
        <p:spPr>
          <a:xfrm>
            <a:off x="1967786" y="5129164"/>
            <a:ext cx="35420142" cy="14507297"/>
          </a:xfrm>
          <a:prstGeom prst="rect">
            <a:avLst/>
          </a:prstGeom>
          <a:noFill/>
          <a:ln>
            <a:noFill/>
          </a:ln>
        </p:spPr>
        <p:txBody>
          <a:bodyPr spcFirstLastPara="1" wrap="square" lIns="81650" tIns="40825" rIns="81650" bIns="40825" anchor="t" anchorCtr="0">
            <a:normAutofit/>
          </a:bodyPr>
          <a:lstStyle>
            <a:lvl1pPr marL="1953981" lvl="0" indent="-1085545" algn="l" rtl="0">
              <a:lnSpc>
                <a:spcPct val="100000"/>
              </a:lnSpc>
              <a:spcBef>
                <a:spcPts val="427"/>
              </a:spcBef>
              <a:spcAft>
                <a:spcPts val="0"/>
              </a:spcAft>
              <a:buClr>
                <a:schemeClr val="dk1"/>
              </a:buClr>
              <a:buSzPts val="400"/>
              <a:buChar char="•"/>
              <a:defRPr/>
            </a:lvl1pPr>
            <a:lvl2pPr marL="3907963" lvl="1" indent="-1085545" algn="l" rtl="0">
              <a:lnSpc>
                <a:spcPct val="100000"/>
              </a:lnSpc>
              <a:spcBef>
                <a:spcPts val="427"/>
              </a:spcBef>
              <a:spcAft>
                <a:spcPts val="0"/>
              </a:spcAft>
              <a:buClr>
                <a:schemeClr val="dk1"/>
              </a:buClr>
              <a:buSzPts val="400"/>
              <a:buChar char="–"/>
              <a:defRPr/>
            </a:lvl2pPr>
            <a:lvl3pPr marL="5861944" lvl="2" indent="-1085545" algn="l" rtl="0">
              <a:lnSpc>
                <a:spcPct val="100000"/>
              </a:lnSpc>
              <a:spcBef>
                <a:spcPts val="427"/>
              </a:spcBef>
              <a:spcAft>
                <a:spcPts val="0"/>
              </a:spcAft>
              <a:buClr>
                <a:schemeClr val="dk1"/>
              </a:buClr>
              <a:buSzPts val="400"/>
              <a:buChar char="•"/>
              <a:defRPr/>
            </a:lvl3pPr>
            <a:lvl4pPr marL="7815925" lvl="3" indent="-1085545" algn="l" rtl="0">
              <a:lnSpc>
                <a:spcPct val="100000"/>
              </a:lnSpc>
              <a:spcBef>
                <a:spcPts val="427"/>
              </a:spcBef>
              <a:spcAft>
                <a:spcPts val="0"/>
              </a:spcAft>
              <a:buClr>
                <a:schemeClr val="dk1"/>
              </a:buClr>
              <a:buSzPts val="400"/>
              <a:buChar char="–"/>
              <a:defRPr/>
            </a:lvl4pPr>
            <a:lvl5pPr marL="9769907" lvl="4" indent="-1085545" algn="l" rtl="0">
              <a:lnSpc>
                <a:spcPct val="100000"/>
              </a:lnSpc>
              <a:spcBef>
                <a:spcPts val="427"/>
              </a:spcBef>
              <a:spcAft>
                <a:spcPts val="0"/>
              </a:spcAft>
              <a:buClr>
                <a:schemeClr val="dk1"/>
              </a:buClr>
              <a:buSzPts val="400"/>
              <a:buChar char="»"/>
              <a:defRPr/>
            </a:lvl5pPr>
            <a:lvl6pPr marL="11723888" lvl="5" indent="-1085545" algn="l" rtl="0">
              <a:lnSpc>
                <a:spcPct val="100000"/>
              </a:lnSpc>
              <a:spcBef>
                <a:spcPts val="427"/>
              </a:spcBef>
              <a:spcAft>
                <a:spcPts val="0"/>
              </a:spcAft>
              <a:buClr>
                <a:schemeClr val="dk1"/>
              </a:buClr>
              <a:buSzPts val="400"/>
              <a:buChar char="•"/>
              <a:defRPr/>
            </a:lvl6pPr>
            <a:lvl7pPr marL="13677870" lvl="6" indent="-1085545" algn="l" rtl="0">
              <a:lnSpc>
                <a:spcPct val="100000"/>
              </a:lnSpc>
              <a:spcBef>
                <a:spcPts val="427"/>
              </a:spcBef>
              <a:spcAft>
                <a:spcPts val="0"/>
              </a:spcAft>
              <a:buClr>
                <a:schemeClr val="dk1"/>
              </a:buClr>
              <a:buSzPts val="400"/>
              <a:buChar char="•"/>
              <a:defRPr/>
            </a:lvl7pPr>
            <a:lvl8pPr marL="15631851" lvl="7" indent="-1085545" algn="l" rtl="0">
              <a:lnSpc>
                <a:spcPct val="100000"/>
              </a:lnSpc>
              <a:spcBef>
                <a:spcPts val="427"/>
              </a:spcBef>
              <a:spcAft>
                <a:spcPts val="0"/>
              </a:spcAft>
              <a:buClr>
                <a:schemeClr val="dk1"/>
              </a:buClr>
              <a:buSzPts val="400"/>
              <a:buChar char="•"/>
              <a:defRPr/>
            </a:lvl8pPr>
            <a:lvl9pPr marL="17585832" lvl="8" indent="-1085545" algn="l" rtl="0">
              <a:lnSpc>
                <a:spcPct val="100000"/>
              </a:lnSpc>
              <a:spcBef>
                <a:spcPts val="427"/>
              </a:spcBef>
              <a:spcAft>
                <a:spcPts val="0"/>
              </a:spcAft>
              <a:buClr>
                <a:schemeClr val="dk1"/>
              </a:buClr>
              <a:buSzPts val="400"/>
              <a:buChar char="•"/>
              <a:defRPr/>
            </a:lvl9pPr>
          </a:lstStyle>
          <a:p>
            <a:endParaRPr/>
          </a:p>
        </p:txBody>
      </p:sp>
      <p:sp>
        <p:nvSpPr>
          <p:cNvPr id="53" name="Google Shape;53;p13"/>
          <p:cNvSpPr txBox="1">
            <a:spLocks noGrp="1"/>
          </p:cNvSpPr>
          <p:nvPr>
            <p:ph type="dt" idx="10"/>
          </p:nvPr>
        </p:nvSpPr>
        <p:spPr>
          <a:xfrm>
            <a:off x="1967786" y="20374177"/>
            <a:ext cx="9183000" cy="1170584"/>
          </a:xfrm>
          <a:prstGeom prst="rect">
            <a:avLst/>
          </a:prstGeom>
          <a:noFill/>
          <a:ln>
            <a:noFill/>
          </a:ln>
        </p:spPr>
        <p:txBody>
          <a:bodyPr spcFirstLastPara="1" wrap="square" lIns="81650" tIns="40825" rIns="81650" bIns="40825" anchor="ctr" anchorCtr="0">
            <a:noAutofit/>
          </a:bodyPr>
          <a:lstStyle>
            <a:lvl1pPr lvl="0" algn="l" rtl="0">
              <a:lnSpc>
                <a:spcPct val="100000"/>
              </a:lnSpc>
              <a:spcBef>
                <a:spcPts val="0"/>
              </a:spcBef>
              <a:spcAft>
                <a:spcPts val="0"/>
              </a:spcAft>
              <a:buSzPts val="300"/>
              <a:buNone/>
              <a:defRPr sz="1282"/>
            </a:lvl1pPr>
            <a:lvl2pPr lvl="1" algn="l" rtl="0">
              <a:lnSpc>
                <a:spcPct val="100000"/>
              </a:lnSpc>
              <a:spcBef>
                <a:spcPts val="0"/>
              </a:spcBef>
              <a:spcAft>
                <a:spcPts val="0"/>
              </a:spcAft>
              <a:buSzPts val="300"/>
              <a:buNone/>
              <a:defRPr sz="1282"/>
            </a:lvl2pPr>
            <a:lvl3pPr lvl="2" algn="l" rtl="0">
              <a:lnSpc>
                <a:spcPct val="100000"/>
              </a:lnSpc>
              <a:spcBef>
                <a:spcPts val="0"/>
              </a:spcBef>
              <a:spcAft>
                <a:spcPts val="0"/>
              </a:spcAft>
              <a:buSzPts val="300"/>
              <a:buNone/>
              <a:defRPr sz="1282"/>
            </a:lvl3pPr>
            <a:lvl4pPr lvl="3" algn="l" rtl="0">
              <a:lnSpc>
                <a:spcPct val="100000"/>
              </a:lnSpc>
              <a:spcBef>
                <a:spcPts val="0"/>
              </a:spcBef>
              <a:spcAft>
                <a:spcPts val="0"/>
              </a:spcAft>
              <a:buSzPts val="300"/>
              <a:buNone/>
              <a:defRPr sz="1282"/>
            </a:lvl4pPr>
            <a:lvl5pPr lvl="4" algn="l" rtl="0">
              <a:lnSpc>
                <a:spcPct val="100000"/>
              </a:lnSpc>
              <a:spcBef>
                <a:spcPts val="0"/>
              </a:spcBef>
              <a:spcAft>
                <a:spcPts val="0"/>
              </a:spcAft>
              <a:buSzPts val="300"/>
              <a:buNone/>
              <a:defRPr sz="1282"/>
            </a:lvl5pPr>
            <a:lvl6pPr lvl="5" algn="l" rtl="0">
              <a:lnSpc>
                <a:spcPct val="100000"/>
              </a:lnSpc>
              <a:spcBef>
                <a:spcPts val="0"/>
              </a:spcBef>
              <a:spcAft>
                <a:spcPts val="0"/>
              </a:spcAft>
              <a:buSzPts val="300"/>
              <a:buNone/>
              <a:defRPr sz="1282"/>
            </a:lvl6pPr>
            <a:lvl7pPr lvl="6" algn="l" rtl="0">
              <a:lnSpc>
                <a:spcPct val="100000"/>
              </a:lnSpc>
              <a:spcBef>
                <a:spcPts val="0"/>
              </a:spcBef>
              <a:spcAft>
                <a:spcPts val="0"/>
              </a:spcAft>
              <a:buSzPts val="300"/>
              <a:buNone/>
              <a:defRPr sz="1282"/>
            </a:lvl7pPr>
            <a:lvl8pPr lvl="7" algn="l" rtl="0">
              <a:lnSpc>
                <a:spcPct val="100000"/>
              </a:lnSpc>
              <a:spcBef>
                <a:spcPts val="0"/>
              </a:spcBef>
              <a:spcAft>
                <a:spcPts val="0"/>
              </a:spcAft>
              <a:buSzPts val="300"/>
              <a:buNone/>
              <a:defRPr sz="1282"/>
            </a:lvl8pPr>
            <a:lvl9pPr lvl="8" algn="l" rtl="0">
              <a:lnSpc>
                <a:spcPct val="100000"/>
              </a:lnSpc>
              <a:spcBef>
                <a:spcPts val="0"/>
              </a:spcBef>
              <a:spcAft>
                <a:spcPts val="0"/>
              </a:spcAft>
              <a:buSzPts val="300"/>
              <a:buNone/>
              <a:defRPr sz="1282"/>
            </a:lvl9pPr>
          </a:lstStyle>
          <a:p>
            <a:endParaRPr dirty="0"/>
          </a:p>
        </p:txBody>
      </p:sp>
      <p:sp>
        <p:nvSpPr>
          <p:cNvPr id="54" name="Google Shape;54;p13"/>
          <p:cNvSpPr txBox="1">
            <a:spLocks noGrp="1"/>
          </p:cNvSpPr>
          <p:nvPr>
            <p:ph type="ftr" idx="11"/>
          </p:nvPr>
        </p:nvSpPr>
        <p:spPr>
          <a:xfrm>
            <a:off x="13446540" y="20374177"/>
            <a:ext cx="12462642" cy="1170584"/>
          </a:xfrm>
          <a:prstGeom prst="rect">
            <a:avLst/>
          </a:prstGeom>
          <a:noFill/>
          <a:ln>
            <a:noFill/>
          </a:ln>
        </p:spPr>
        <p:txBody>
          <a:bodyPr spcFirstLastPara="1" wrap="square" lIns="81650" tIns="40825" rIns="81650" bIns="40825" anchor="ctr" anchorCtr="0">
            <a:noAutofit/>
          </a:bodyPr>
          <a:lstStyle>
            <a:lvl1pPr lvl="0" algn="ctr" rtl="0">
              <a:lnSpc>
                <a:spcPct val="100000"/>
              </a:lnSpc>
              <a:spcBef>
                <a:spcPts val="0"/>
              </a:spcBef>
              <a:spcAft>
                <a:spcPts val="0"/>
              </a:spcAft>
              <a:buSzPts val="300"/>
              <a:buNone/>
              <a:defRPr sz="1282"/>
            </a:lvl1pPr>
            <a:lvl2pPr lvl="1" algn="l" rtl="0">
              <a:lnSpc>
                <a:spcPct val="100000"/>
              </a:lnSpc>
              <a:spcBef>
                <a:spcPts val="0"/>
              </a:spcBef>
              <a:spcAft>
                <a:spcPts val="0"/>
              </a:spcAft>
              <a:buSzPts val="300"/>
              <a:buNone/>
              <a:defRPr sz="1282"/>
            </a:lvl2pPr>
            <a:lvl3pPr lvl="2" algn="l" rtl="0">
              <a:lnSpc>
                <a:spcPct val="100000"/>
              </a:lnSpc>
              <a:spcBef>
                <a:spcPts val="0"/>
              </a:spcBef>
              <a:spcAft>
                <a:spcPts val="0"/>
              </a:spcAft>
              <a:buSzPts val="300"/>
              <a:buNone/>
              <a:defRPr sz="1282"/>
            </a:lvl3pPr>
            <a:lvl4pPr lvl="3" algn="l" rtl="0">
              <a:lnSpc>
                <a:spcPct val="100000"/>
              </a:lnSpc>
              <a:spcBef>
                <a:spcPts val="0"/>
              </a:spcBef>
              <a:spcAft>
                <a:spcPts val="0"/>
              </a:spcAft>
              <a:buSzPts val="300"/>
              <a:buNone/>
              <a:defRPr sz="1282"/>
            </a:lvl4pPr>
            <a:lvl5pPr lvl="4" algn="l" rtl="0">
              <a:lnSpc>
                <a:spcPct val="100000"/>
              </a:lnSpc>
              <a:spcBef>
                <a:spcPts val="0"/>
              </a:spcBef>
              <a:spcAft>
                <a:spcPts val="0"/>
              </a:spcAft>
              <a:buSzPts val="300"/>
              <a:buNone/>
              <a:defRPr sz="1282"/>
            </a:lvl5pPr>
            <a:lvl6pPr lvl="5" algn="l" rtl="0">
              <a:lnSpc>
                <a:spcPct val="100000"/>
              </a:lnSpc>
              <a:spcBef>
                <a:spcPts val="0"/>
              </a:spcBef>
              <a:spcAft>
                <a:spcPts val="0"/>
              </a:spcAft>
              <a:buSzPts val="300"/>
              <a:buNone/>
              <a:defRPr sz="1282"/>
            </a:lvl6pPr>
            <a:lvl7pPr lvl="6" algn="l" rtl="0">
              <a:lnSpc>
                <a:spcPct val="100000"/>
              </a:lnSpc>
              <a:spcBef>
                <a:spcPts val="0"/>
              </a:spcBef>
              <a:spcAft>
                <a:spcPts val="0"/>
              </a:spcAft>
              <a:buSzPts val="300"/>
              <a:buNone/>
              <a:defRPr sz="1282"/>
            </a:lvl7pPr>
            <a:lvl8pPr lvl="7" algn="l" rtl="0">
              <a:lnSpc>
                <a:spcPct val="100000"/>
              </a:lnSpc>
              <a:spcBef>
                <a:spcPts val="0"/>
              </a:spcBef>
              <a:spcAft>
                <a:spcPts val="0"/>
              </a:spcAft>
              <a:buSzPts val="300"/>
              <a:buNone/>
              <a:defRPr sz="1282"/>
            </a:lvl8pPr>
            <a:lvl9pPr lvl="8" algn="l" rtl="0">
              <a:lnSpc>
                <a:spcPct val="100000"/>
              </a:lnSpc>
              <a:spcBef>
                <a:spcPts val="0"/>
              </a:spcBef>
              <a:spcAft>
                <a:spcPts val="0"/>
              </a:spcAft>
              <a:buSzPts val="300"/>
              <a:buNone/>
              <a:defRPr sz="1282"/>
            </a:lvl9pPr>
          </a:lstStyle>
          <a:p>
            <a:endParaRPr dirty="0"/>
          </a:p>
        </p:txBody>
      </p:sp>
      <p:sp>
        <p:nvSpPr>
          <p:cNvPr id="55" name="Google Shape;55;p13"/>
          <p:cNvSpPr txBox="1">
            <a:spLocks noGrp="1"/>
          </p:cNvSpPr>
          <p:nvPr>
            <p:ph type="sldNum" idx="12"/>
          </p:nvPr>
        </p:nvSpPr>
        <p:spPr>
          <a:xfrm>
            <a:off x="28204936" y="20374177"/>
            <a:ext cx="9183000" cy="1170584"/>
          </a:xfrm>
          <a:prstGeom prst="rect">
            <a:avLst/>
          </a:prstGeom>
          <a:noFill/>
          <a:ln>
            <a:noFill/>
          </a:ln>
        </p:spPr>
        <p:txBody>
          <a:bodyPr spcFirstLastPara="1" wrap="square" lIns="81650" tIns="40825" rIns="81650" bIns="40825" anchor="ctr" anchorCtr="0">
            <a:noAutofit/>
          </a:bodyPr>
          <a:lstStyle>
            <a:lvl1pPr marL="0" marR="0" lvl="0"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4701"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
        <p:cNvGrpSpPr/>
        <p:nvPr/>
      </p:nvGrpSpPr>
      <p:grpSpPr>
        <a:xfrm>
          <a:off x="0" y="0"/>
          <a:ext cx="0" cy="0"/>
          <a:chOff x="0" y="0"/>
          <a:chExt cx="0" cy="0"/>
        </a:xfrm>
      </p:grpSpPr>
      <p:sp>
        <p:nvSpPr>
          <p:cNvPr id="63" name="Google Shape;63;p15"/>
          <p:cNvSpPr txBox="1">
            <a:spLocks noGrp="1"/>
          </p:cNvSpPr>
          <p:nvPr>
            <p:ph type="ctrTitle"/>
          </p:nvPr>
        </p:nvSpPr>
        <p:spPr>
          <a:xfrm>
            <a:off x="2951679" y="6828704"/>
            <a:ext cx="33452356" cy="4711826"/>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5"/>
          <p:cNvSpPr txBox="1">
            <a:spLocks noGrp="1"/>
          </p:cNvSpPr>
          <p:nvPr>
            <p:ph type="subTitle" idx="1"/>
          </p:nvPr>
        </p:nvSpPr>
        <p:spPr>
          <a:xfrm>
            <a:off x="5903357" y="12456531"/>
            <a:ext cx="27548999" cy="5618292"/>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2735"/>
              </a:spcBef>
              <a:spcAft>
                <a:spcPts val="0"/>
              </a:spcAft>
              <a:buClr>
                <a:srgbClr val="888888"/>
              </a:buClr>
              <a:buSzPts val="3200"/>
              <a:buNone/>
              <a:defRPr>
                <a:solidFill>
                  <a:srgbClr val="888888"/>
                </a:solidFill>
              </a:defRPr>
            </a:lvl1pPr>
            <a:lvl2pPr lvl="1" algn="ctr" rtl="0">
              <a:lnSpc>
                <a:spcPct val="100000"/>
              </a:lnSpc>
              <a:spcBef>
                <a:spcPts val="2393"/>
              </a:spcBef>
              <a:spcAft>
                <a:spcPts val="0"/>
              </a:spcAft>
              <a:buClr>
                <a:srgbClr val="888888"/>
              </a:buClr>
              <a:buSzPts val="2800"/>
              <a:buNone/>
              <a:defRPr>
                <a:solidFill>
                  <a:srgbClr val="888888"/>
                </a:solidFill>
              </a:defRPr>
            </a:lvl2pPr>
            <a:lvl3pPr lvl="2" algn="ctr" rtl="0">
              <a:lnSpc>
                <a:spcPct val="100000"/>
              </a:lnSpc>
              <a:spcBef>
                <a:spcPts val="2051"/>
              </a:spcBef>
              <a:spcAft>
                <a:spcPts val="0"/>
              </a:spcAft>
              <a:buClr>
                <a:srgbClr val="888888"/>
              </a:buClr>
              <a:buSzPts val="2400"/>
              <a:buNone/>
              <a:defRPr>
                <a:solidFill>
                  <a:srgbClr val="888888"/>
                </a:solidFill>
              </a:defRPr>
            </a:lvl3pPr>
            <a:lvl4pPr lvl="3" algn="ctr" rtl="0">
              <a:lnSpc>
                <a:spcPct val="100000"/>
              </a:lnSpc>
              <a:spcBef>
                <a:spcPts val="1710"/>
              </a:spcBef>
              <a:spcAft>
                <a:spcPts val="0"/>
              </a:spcAft>
              <a:buClr>
                <a:srgbClr val="888888"/>
              </a:buClr>
              <a:buSzPts val="2000"/>
              <a:buNone/>
              <a:defRPr>
                <a:solidFill>
                  <a:srgbClr val="888888"/>
                </a:solidFill>
              </a:defRPr>
            </a:lvl4pPr>
            <a:lvl5pPr lvl="4" algn="ctr" rtl="0">
              <a:lnSpc>
                <a:spcPct val="100000"/>
              </a:lnSpc>
              <a:spcBef>
                <a:spcPts val="1710"/>
              </a:spcBef>
              <a:spcAft>
                <a:spcPts val="0"/>
              </a:spcAft>
              <a:buClr>
                <a:srgbClr val="888888"/>
              </a:buClr>
              <a:buSzPts val="2000"/>
              <a:buNone/>
              <a:defRPr>
                <a:solidFill>
                  <a:srgbClr val="888888"/>
                </a:solidFill>
              </a:defRPr>
            </a:lvl5pPr>
            <a:lvl6pPr lvl="5" algn="ctr" rtl="0">
              <a:lnSpc>
                <a:spcPct val="100000"/>
              </a:lnSpc>
              <a:spcBef>
                <a:spcPts val="1710"/>
              </a:spcBef>
              <a:spcAft>
                <a:spcPts val="0"/>
              </a:spcAft>
              <a:buClr>
                <a:srgbClr val="888888"/>
              </a:buClr>
              <a:buSzPts val="2000"/>
              <a:buNone/>
              <a:defRPr>
                <a:solidFill>
                  <a:srgbClr val="888888"/>
                </a:solidFill>
              </a:defRPr>
            </a:lvl6pPr>
            <a:lvl7pPr lvl="6" algn="ctr" rtl="0">
              <a:lnSpc>
                <a:spcPct val="100000"/>
              </a:lnSpc>
              <a:spcBef>
                <a:spcPts val="1710"/>
              </a:spcBef>
              <a:spcAft>
                <a:spcPts val="0"/>
              </a:spcAft>
              <a:buClr>
                <a:srgbClr val="888888"/>
              </a:buClr>
              <a:buSzPts val="2000"/>
              <a:buNone/>
              <a:defRPr>
                <a:solidFill>
                  <a:srgbClr val="888888"/>
                </a:solidFill>
              </a:defRPr>
            </a:lvl7pPr>
            <a:lvl8pPr lvl="7" algn="ctr" rtl="0">
              <a:lnSpc>
                <a:spcPct val="100000"/>
              </a:lnSpc>
              <a:spcBef>
                <a:spcPts val="1710"/>
              </a:spcBef>
              <a:spcAft>
                <a:spcPts val="0"/>
              </a:spcAft>
              <a:buClr>
                <a:srgbClr val="888888"/>
              </a:buClr>
              <a:buSzPts val="2000"/>
              <a:buNone/>
              <a:defRPr>
                <a:solidFill>
                  <a:srgbClr val="888888"/>
                </a:solidFill>
              </a:defRPr>
            </a:lvl8pPr>
            <a:lvl9pPr lvl="8" algn="ctr" rtl="0">
              <a:lnSpc>
                <a:spcPct val="100000"/>
              </a:lnSpc>
              <a:spcBef>
                <a:spcPts val="1710"/>
              </a:spcBef>
              <a:spcAft>
                <a:spcPts val="0"/>
              </a:spcAft>
              <a:buClr>
                <a:srgbClr val="888888"/>
              </a:buClr>
              <a:buSzPts val="2000"/>
              <a:buNone/>
              <a:defRPr>
                <a:solidFill>
                  <a:srgbClr val="888888"/>
                </a:solidFill>
              </a:defRPr>
            </a:lvl9pPr>
          </a:lstStyle>
          <a:p>
            <a:endParaRPr/>
          </a:p>
        </p:txBody>
      </p:sp>
      <p:sp>
        <p:nvSpPr>
          <p:cNvPr id="65" name="Google Shape;65;p15"/>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6" name="Google Shape;66;p15"/>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67" name="Google Shape;67;p15"/>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967786" y="880301"/>
            <a:ext cx="35420142" cy="3664327"/>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1967786" y="5129160"/>
            <a:ext cx="35420142" cy="14507297"/>
          </a:xfrm>
          <a:prstGeom prst="rect">
            <a:avLst/>
          </a:prstGeom>
          <a:noFill/>
          <a:ln>
            <a:noFill/>
          </a:ln>
        </p:spPr>
        <p:txBody>
          <a:bodyPr spcFirstLastPara="1" wrap="square" lIns="91425" tIns="45700" rIns="91425" bIns="45700" anchor="t" anchorCtr="0">
            <a:normAutofit/>
          </a:bodyPr>
          <a:lstStyle>
            <a:lvl1pPr marL="1953981" lvl="0" indent="-1465486" algn="l" rtl="0">
              <a:lnSpc>
                <a:spcPct val="100000"/>
              </a:lnSpc>
              <a:spcBef>
                <a:spcPts val="1539"/>
              </a:spcBef>
              <a:spcAft>
                <a:spcPts val="0"/>
              </a:spcAft>
              <a:buClr>
                <a:schemeClr val="dk1"/>
              </a:buClr>
              <a:buSzPts val="1800"/>
              <a:buChar char="•"/>
              <a:defRPr/>
            </a:lvl1pPr>
            <a:lvl2pPr marL="3907963" lvl="1" indent="-1465486" algn="l" rtl="0">
              <a:lnSpc>
                <a:spcPct val="100000"/>
              </a:lnSpc>
              <a:spcBef>
                <a:spcPts val="1539"/>
              </a:spcBef>
              <a:spcAft>
                <a:spcPts val="0"/>
              </a:spcAft>
              <a:buClr>
                <a:schemeClr val="dk1"/>
              </a:buClr>
              <a:buSzPts val="1800"/>
              <a:buChar char="–"/>
              <a:defRPr/>
            </a:lvl2pPr>
            <a:lvl3pPr marL="5861944" lvl="2" indent="-1465486" algn="l" rtl="0">
              <a:lnSpc>
                <a:spcPct val="100000"/>
              </a:lnSpc>
              <a:spcBef>
                <a:spcPts val="1539"/>
              </a:spcBef>
              <a:spcAft>
                <a:spcPts val="0"/>
              </a:spcAft>
              <a:buClr>
                <a:schemeClr val="dk1"/>
              </a:buClr>
              <a:buSzPts val="1800"/>
              <a:buChar char="•"/>
              <a:defRPr/>
            </a:lvl3pPr>
            <a:lvl4pPr marL="7815925" lvl="3" indent="-1465486" algn="l" rtl="0">
              <a:lnSpc>
                <a:spcPct val="100000"/>
              </a:lnSpc>
              <a:spcBef>
                <a:spcPts val="1539"/>
              </a:spcBef>
              <a:spcAft>
                <a:spcPts val="0"/>
              </a:spcAft>
              <a:buClr>
                <a:schemeClr val="dk1"/>
              </a:buClr>
              <a:buSzPts val="1800"/>
              <a:buChar char="–"/>
              <a:defRPr/>
            </a:lvl4pPr>
            <a:lvl5pPr marL="9769907" lvl="4" indent="-1465486" algn="l" rtl="0">
              <a:lnSpc>
                <a:spcPct val="100000"/>
              </a:lnSpc>
              <a:spcBef>
                <a:spcPts val="1539"/>
              </a:spcBef>
              <a:spcAft>
                <a:spcPts val="0"/>
              </a:spcAft>
              <a:buClr>
                <a:schemeClr val="dk1"/>
              </a:buClr>
              <a:buSzPts val="1800"/>
              <a:buChar char="»"/>
              <a:defRPr/>
            </a:lvl5pPr>
            <a:lvl6pPr marL="11723888" lvl="5" indent="-1465486" algn="l" rtl="0">
              <a:lnSpc>
                <a:spcPct val="100000"/>
              </a:lnSpc>
              <a:spcBef>
                <a:spcPts val="1539"/>
              </a:spcBef>
              <a:spcAft>
                <a:spcPts val="0"/>
              </a:spcAft>
              <a:buClr>
                <a:schemeClr val="dk1"/>
              </a:buClr>
              <a:buSzPts val="1800"/>
              <a:buChar char="•"/>
              <a:defRPr/>
            </a:lvl6pPr>
            <a:lvl7pPr marL="13677870" lvl="6" indent="-1465486" algn="l" rtl="0">
              <a:lnSpc>
                <a:spcPct val="100000"/>
              </a:lnSpc>
              <a:spcBef>
                <a:spcPts val="1539"/>
              </a:spcBef>
              <a:spcAft>
                <a:spcPts val="0"/>
              </a:spcAft>
              <a:buClr>
                <a:schemeClr val="dk1"/>
              </a:buClr>
              <a:buSzPts val="1800"/>
              <a:buChar char="•"/>
              <a:defRPr/>
            </a:lvl7pPr>
            <a:lvl8pPr marL="15631851" lvl="7" indent="-1465486" algn="l" rtl="0">
              <a:lnSpc>
                <a:spcPct val="100000"/>
              </a:lnSpc>
              <a:spcBef>
                <a:spcPts val="1539"/>
              </a:spcBef>
              <a:spcAft>
                <a:spcPts val="0"/>
              </a:spcAft>
              <a:buClr>
                <a:schemeClr val="dk1"/>
              </a:buClr>
              <a:buSzPts val="1800"/>
              <a:buChar char="•"/>
              <a:defRPr/>
            </a:lvl8pPr>
            <a:lvl9pPr marL="17585832" lvl="8" indent="-1465486" algn="l" rtl="0">
              <a:lnSpc>
                <a:spcPct val="100000"/>
              </a:lnSpc>
              <a:spcBef>
                <a:spcPts val="1539"/>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2" name="Google Shape;72;p16"/>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3" name="Google Shape;73;p16"/>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108830" y="14125543"/>
            <a:ext cx="33452356" cy="4365651"/>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Calibri"/>
              <a:buNone/>
              <a:defRPr sz="17095"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3108830" y="9316959"/>
            <a:ext cx="33452356" cy="4809268"/>
          </a:xfrm>
          <a:prstGeom prst="rect">
            <a:avLst/>
          </a:prstGeom>
          <a:noFill/>
          <a:ln>
            <a:noFill/>
          </a:ln>
        </p:spPr>
        <p:txBody>
          <a:bodyPr spcFirstLastPara="1" wrap="square" lIns="91425" tIns="45700" rIns="91425" bIns="45700" anchor="b" anchorCtr="0">
            <a:normAutofit/>
          </a:bodyPr>
          <a:lstStyle>
            <a:lvl1pPr marL="1953981" lvl="0" indent="-976991" algn="l" rtl="0">
              <a:lnSpc>
                <a:spcPct val="100000"/>
              </a:lnSpc>
              <a:spcBef>
                <a:spcPts val="1710"/>
              </a:spcBef>
              <a:spcAft>
                <a:spcPts val="0"/>
              </a:spcAft>
              <a:buClr>
                <a:srgbClr val="888888"/>
              </a:buClr>
              <a:buSzPts val="2000"/>
              <a:buNone/>
              <a:defRPr sz="8548">
                <a:solidFill>
                  <a:srgbClr val="888888"/>
                </a:solidFill>
              </a:defRPr>
            </a:lvl1pPr>
            <a:lvl2pPr marL="3907963" lvl="1" indent="-976991" algn="l" rtl="0">
              <a:lnSpc>
                <a:spcPct val="100000"/>
              </a:lnSpc>
              <a:spcBef>
                <a:spcPts val="1539"/>
              </a:spcBef>
              <a:spcAft>
                <a:spcPts val="0"/>
              </a:spcAft>
              <a:buClr>
                <a:srgbClr val="888888"/>
              </a:buClr>
              <a:buSzPts val="1800"/>
              <a:buNone/>
              <a:defRPr sz="7693">
                <a:solidFill>
                  <a:srgbClr val="888888"/>
                </a:solidFill>
              </a:defRPr>
            </a:lvl2pPr>
            <a:lvl3pPr marL="5861944" lvl="2" indent="-976991" algn="l" rtl="0">
              <a:lnSpc>
                <a:spcPct val="100000"/>
              </a:lnSpc>
              <a:spcBef>
                <a:spcPts val="1368"/>
              </a:spcBef>
              <a:spcAft>
                <a:spcPts val="0"/>
              </a:spcAft>
              <a:buClr>
                <a:srgbClr val="888888"/>
              </a:buClr>
              <a:buSzPts val="1600"/>
              <a:buNone/>
              <a:defRPr sz="6838">
                <a:solidFill>
                  <a:srgbClr val="888888"/>
                </a:solidFill>
              </a:defRPr>
            </a:lvl3pPr>
            <a:lvl4pPr marL="7815925" lvl="3" indent="-976991" algn="l" rtl="0">
              <a:lnSpc>
                <a:spcPct val="100000"/>
              </a:lnSpc>
              <a:spcBef>
                <a:spcPts val="1197"/>
              </a:spcBef>
              <a:spcAft>
                <a:spcPts val="0"/>
              </a:spcAft>
              <a:buClr>
                <a:srgbClr val="888888"/>
              </a:buClr>
              <a:buSzPts val="1400"/>
              <a:buNone/>
              <a:defRPr sz="5983">
                <a:solidFill>
                  <a:srgbClr val="888888"/>
                </a:solidFill>
              </a:defRPr>
            </a:lvl4pPr>
            <a:lvl5pPr marL="9769907" lvl="4" indent="-976991" algn="l" rtl="0">
              <a:lnSpc>
                <a:spcPct val="100000"/>
              </a:lnSpc>
              <a:spcBef>
                <a:spcPts val="1197"/>
              </a:spcBef>
              <a:spcAft>
                <a:spcPts val="0"/>
              </a:spcAft>
              <a:buClr>
                <a:srgbClr val="888888"/>
              </a:buClr>
              <a:buSzPts val="1400"/>
              <a:buNone/>
              <a:defRPr sz="5983">
                <a:solidFill>
                  <a:srgbClr val="888888"/>
                </a:solidFill>
              </a:defRPr>
            </a:lvl5pPr>
            <a:lvl6pPr marL="11723888" lvl="5" indent="-976991" algn="l" rtl="0">
              <a:lnSpc>
                <a:spcPct val="100000"/>
              </a:lnSpc>
              <a:spcBef>
                <a:spcPts val="1197"/>
              </a:spcBef>
              <a:spcAft>
                <a:spcPts val="0"/>
              </a:spcAft>
              <a:buClr>
                <a:srgbClr val="888888"/>
              </a:buClr>
              <a:buSzPts val="1400"/>
              <a:buNone/>
              <a:defRPr sz="5983">
                <a:solidFill>
                  <a:srgbClr val="888888"/>
                </a:solidFill>
              </a:defRPr>
            </a:lvl6pPr>
            <a:lvl7pPr marL="13677870" lvl="6" indent="-976991" algn="l" rtl="0">
              <a:lnSpc>
                <a:spcPct val="100000"/>
              </a:lnSpc>
              <a:spcBef>
                <a:spcPts val="1197"/>
              </a:spcBef>
              <a:spcAft>
                <a:spcPts val="0"/>
              </a:spcAft>
              <a:buClr>
                <a:srgbClr val="888888"/>
              </a:buClr>
              <a:buSzPts val="1400"/>
              <a:buNone/>
              <a:defRPr sz="5983">
                <a:solidFill>
                  <a:srgbClr val="888888"/>
                </a:solidFill>
              </a:defRPr>
            </a:lvl7pPr>
            <a:lvl8pPr marL="15631851" lvl="7" indent="-976991" algn="l" rtl="0">
              <a:lnSpc>
                <a:spcPct val="100000"/>
              </a:lnSpc>
              <a:spcBef>
                <a:spcPts val="1197"/>
              </a:spcBef>
              <a:spcAft>
                <a:spcPts val="0"/>
              </a:spcAft>
              <a:buClr>
                <a:srgbClr val="888888"/>
              </a:buClr>
              <a:buSzPts val="1400"/>
              <a:buNone/>
              <a:defRPr sz="5983">
                <a:solidFill>
                  <a:srgbClr val="888888"/>
                </a:solidFill>
              </a:defRPr>
            </a:lvl8pPr>
            <a:lvl9pPr marL="17585832" lvl="8" indent="-976991" algn="l" rtl="0">
              <a:lnSpc>
                <a:spcPct val="100000"/>
              </a:lnSpc>
              <a:spcBef>
                <a:spcPts val="1197"/>
              </a:spcBef>
              <a:spcAft>
                <a:spcPts val="0"/>
              </a:spcAft>
              <a:buClr>
                <a:srgbClr val="888888"/>
              </a:buClr>
              <a:buSzPts val="1400"/>
              <a:buNone/>
              <a:defRPr sz="5983">
                <a:solidFill>
                  <a:srgbClr val="888888"/>
                </a:solidFill>
              </a:defRPr>
            </a:lvl9pPr>
          </a:lstStyle>
          <a:p>
            <a:endParaRPr/>
          </a:p>
        </p:txBody>
      </p:sp>
      <p:sp>
        <p:nvSpPr>
          <p:cNvPr id="77" name="Google Shape;77;p17"/>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8" name="Google Shape;78;p17"/>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79" name="Google Shape;79;p17"/>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1967786" y="880301"/>
            <a:ext cx="35420142" cy="3664327"/>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1967785" y="5129160"/>
            <a:ext cx="17382107" cy="14507297"/>
          </a:xfrm>
          <a:prstGeom prst="rect">
            <a:avLst/>
          </a:prstGeom>
          <a:noFill/>
          <a:ln>
            <a:noFill/>
          </a:ln>
        </p:spPr>
        <p:txBody>
          <a:bodyPr spcFirstLastPara="1" wrap="square" lIns="91425" tIns="45700" rIns="91425" bIns="45700" anchor="t" anchorCtr="0">
            <a:normAutofit/>
          </a:bodyPr>
          <a:lstStyle>
            <a:lvl1pPr marL="1953981" lvl="0" indent="-1736872" algn="l" rtl="0">
              <a:lnSpc>
                <a:spcPct val="100000"/>
              </a:lnSpc>
              <a:spcBef>
                <a:spcPts val="2393"/>
              </a:spcBef>
              <a:spcAft>
                <a:spcPts val="0"/>
              </a:spcAft>
              <a:buClr>
                <a:schemeClr val="dk1"/>
              </a:buClr>
              <a:buSzPts val="2800"/>
              <a:buChar char="•"/>
              <a:defRPr sz="11967"/>
            </a:lvl1pPr>
            <a:lvl2pPr marL="3907963" lvl="1" indent="-1628318" algn="l" rtl="0">
              <a:lnSpc>
                <a:spcPct val="100000"/>
              </a:lnSpc>
              <a:spcBef>
                <a:spcPts val="2051"/>
              </a:spcBef>
              <a:spcAft>
                <a:spcPts val="0"/>
              </a:spcAft>
              <a:buClr>
                <a:schemeClr val="dk1"/>
              </a:buClr>
              <a:buSzPts val="2400"/>
              <a:buChar char="–"/>
              <a:defRPr sz="10257"/>
            </a:lvl2pPr>
            <a:lvl3pPr marL="5861944" lvl="2" indent="-1519763" algn="l" rtl="0">
              <a:lnSpc>
                <a:spcPct val="100000"/>
              </a:lnSpc>
              <a:spcBef>
                <a:spcPts val="1710"/>
              </a:spcBef>
              <a:spcAft>
                <a:spcPts val="0"/>
              </a:spcAft>
              <a:buClr>
                <a:schemeClr val="dk1"/>
              </a:buClr>
              <a:buSzPts val="2000"/>
              <a:buChar char="•"/>
              <a:defRPr sz="8548"/>
            </a:lvl3pPr>
            <a:lvl4pPr marL="7815925" lvl="3" indent="-1465486" algn="l" rtl="0">
              <a:lnSpc>
                <a:spcPct val="100000"/>
              </a:lnSpc>
              <a:spcBef>
                <a:spcPts val="1539"/>
              </a:spcBef>
              <a:spcAft>
                <a:spcPts val="0"/>
              </a:spcAft>
              <a:buClr>
                <a:schemeClr val="dk1"/>
              </a:buClr>
              <a:buSzPts val="1800"/>
              <a:buChar char="–"/>
              <a:defRPr sz="7693"/>
            </a:lvl4pPr>
            <a:lvl5pPr marL="9769907" lvl="4" indent="-1465486" algn="l" rtl="0">
              <a:lnSpc>
                <a:spcPct val="100000"/>
              </a:lnSpc>
              <a:spcBef>
                <a:spcPts val="1539"/>
              </a:spcBef>
              <a:spcAft>
                <a:spcPts val="0"/>
              </a:spcAft>
              <a:buClr>
                <a:schemeClr val="dk1"/>
              </a:buClr>
              <a:buSzPts val="1800"/>
              <a:buChar char="»"/>
              <a:defRPr sz="7693"/>
            </a:lvl5pPr>
            <a:lvl6pPr marL="11723888" lvl="5" indent="-1465486" algn="l" rtl="0">
              <a:lnSpc>
                <a:spcPct val="100000"/>
              </a:lnSpc>
              <a:spcBef>
                <a:spcPts val="1539"/>
              </a:spcBef>
              <a:spcAft>
                <a:spcPts val="0"/>
              </a:spcAft>
              <a:buClr>
                <a:schemeClr val="dk1"/>
              </a:buClr>
              <a:buSzPts val="1800"/>
              <a:buChar char="•"/>
              <a:defRPr sz="7693"/>
            </a:lvl6pPr>
            <a:lvl7pPr marL="13677870" lvl="6" indent="-1465486" algn="l" rtl="0">
              <a:lnSpc>
                <a:spcPct val="100000"/>
              </a:lnSpc>
              <a:spcBef>
                <a:spcPts val="1539"/>
              </a:spcBef>
              <a:spcAft>
                <a:spcPts val="0"/>
              </a:spcAft>
              <a:buClr>
                <a:schemeClr val="dk1"/>
              </a:buClr>
              <a:buSzPts val="1800"/>
              <a:buChar char="•"/>
              <a:defRPr sz="7693"/>
            </a:lvl7pPr>
            <a:lvl8pPr marL="15631851" lvl="7" indent="-1465486" algn="l" rtl="0">
              <a:lnSpc>
                <a:spcPct val="100000"/>
              </a:lnSpc>
              <a:spcBef>
                <a:spcPts val="1539"/>
              </a:spcBef>
              <a:spcAft>
                <a:spcPts val="0"/>
              </a:spcAft>
              <a:buClr>
                <a:schemeClr val="dk1"/>
              </a:buClr>
              <a:buSzPts val="1800"/>
              <a:buChar char="•"/>
              <a:defRPr sz="7693"/>
            </a:lvl8pPr>
            <a:lvl9pPr marL="17585832" lvl="8" indent="-1465486" algn="l" rtl="0">
              <a:lnSpc>
                <a:spcPct val="100000"/>
              </a:lnSpc>
              <a:spcBef>
                <a:spcPts val="1539"/>
              </a:spcBef>
              <a:spcAft>
                <a:spcPts val="0"/>
              </a:spcAft>
              <a:buClr>
                <a:schemeClr val="dk1"/>
              </a:buClr>
              <a:buSzPts val="1800"/>
              <a:buChar char="•"/>
              <a:defRPr sz="7693"/>
            </a:lvl9pPr>
          </a:lstStyle>
          <a:p>
            <a:endParaRPr/>
          </a:p>
        </p:txBody>
      </p:sp>
      <p:sp>
        <p:nvSpPr>
          <p:cNvPr id="83" name="Google Shape;83;p18"/>
          <p:cNvSpPr txBox="1">
            <a:spLocks noGrp="1"/>
          </p:cNvSpPr>
          <p:nvPr>
            <p:ph type="body" idx="2"/>
          </p:nvPr>
        </p:nvSpPr>
        <p:spPr>
          <a:xfrm>
            <a:off x="20005821" y="5129160"/>
            <a:ext cx="17382107" cy="14507297"/>
          </a:xfrm>
          <a:prstGeom prst="rect">
            <a:avLst/>
          </a:prstGeom>
          <a:noFill/>
          <a:ln>
            <a:noFill/>
          </a:ln>
        </p:spPr>
        <p:txBody>
          <a:bodyPr spcFirstLastPara="1" wrap="square" lIns="91425" tIns="45700" rIns="91425" bIns="45700" anchor="t" anchorCtr="0">
            <a:normAutofit/>
          </a:bodyPr>
          <a:lstStyle>
            <a:lvl1pPr marL="1953981" lvl="0" indent="-1736872" algn="l" rtl="0">
              <a:lnSpc>
                <a:spcPct val="100000"/>
              </a:lnSpc>
              <a:spcBef>
                <a:spcPts val="2393"/>
              </a:spcBef>
              <a:spcAft>
                <a:spcPts val="0"/>
              </a:spcAft>
              <a:buClr>
                <a:schemeClr val="dk1"/>
              </a:buClr>
              <a:buSzPts val="2800"/>
              <a:buChar char="•"/>
              <a:defRPr sz="11967"/>
            </a:lvl1pPr>
            <a:lvl2pPr marL="3907963" lvl="1" indent="-1628318" algn="l" rtl="0">
              <a:lnSpc>
                <a:spcPct val="100000"/>
              </a:lnSpc>
              <a:spcBef>
                <a:spcPts val="2051"/>
              </a:spcBef>
              <a:spcAft>
                <a:spcPts val="0"/>
              </a:spcAft>
              <a:buClr>
                <a:schemeClr val="dk1"/>
              </a:buClr>
              <a:buSzPts val="2400"/>
              <a:buChar char="–"/>
              <a:defRPr sz="10257"/>
            </a:lvl2pPr>
            <a:lvl3pPr marL="5861944" lvl="2" indent="-1519763" algn="l" rtl="0">
              <a:lnSpc>
                <a:spcPct val="100000"/>
              </a:lnSpc>
              <a:spcBef>
                <a:spcPts val="1710"/>
              </a:spcBef>
              <a:spcAft>
                <a:spcPts val="0"/>
              </a:spcAft>
              <a:buClr>
                <a:schemeClr val="dk1"/>
              </a:buClr>
              <a:buSzPts val="2000"/>
              <a:buChar char="•"/>
              <a:defRPr sz="8548"/>
            </a:lvl3pPr>
            <a:lvl4pPr marL="7815925" lvl="3" indent="-1465486" algn="l" rtl="0">
              <a:lnSpc>
                <a:spcPct val="100000"/>
              </a:lnSpc>
              <a:spcBef>
                <a:spcPts val="1539"/>
              </a:spcBef>
              <a:spcAft>
                <a:spcPts val="0"/>
              </a:spcAft>
              <a:buClr>
                <a:schemeClr val="dk1"/>
              </a:buClr>
              <a:buSzPts val="1800"/>
              <a:buChar char="–"/>
              <a:defRPr sz="7693"/>
            </a:lvl4pPr>
            <a:lvl5pPr marL="9769907" lvl="4" indent="-1465486" algn="l" rtl="0">
              <a:lnSpc>
                <a:spcPct val="100000"/>
              </a:lnSpc>
              <a:spcBef>
                <a:spcPts val="1539"/>
              </a:spcBef>
              <a:spcAft>
                <a:spcPts val="0"/>
              </a:spcAft>
              <a:buClr>
                <a:schemeClr val="dk1"/>
              </a:buClr>
              <a:buSzPts val="1800"/>
              <a:buChar char="»"/>
              <a:defRPr sz="7693"/>
            </a:lvl5pPr>
            <a:lvl6pPr marL="11723888" lvl="5" indent="-1465486" algn="l" rtl="0">
              <a:lnSpc>
                <a:spcPct val="100000"/>
              </a:lnSpc>
              <a:spcBef>
                <a:spcPts val="1539"/>
              </a:spcBef>
              <a:spcAft>
                <a:spcPts val="0"/>
              </a:spcAft>
              <a:buClr>
                <a:schemeClr val="dk1"/>
              </a:buClr>
              <a:buSzPts val="1800"/>
              <a:buChar char="•"/>
              <a:defRPr sz="7693"/>
            </a:lvl6pPr>
            <a:lvl7pPr marL="13677870" lvl="6" indent="-1465486" algn="l" rtl="0">
              <a:lnSpc>
                <a:spcPct val="100000"/>
              </a:lnSpc>
              <a:spcBef>
                <a:spcPts val="1539"/>
              </a:spcBef>
              <a:spcAft>
                <a:spcPts val="0"/>
              </a:spcAft>
              <a:buClr>
                <a:schemeClr val="dk1"/>
              </a:buClr>
              <a:buSzPts val="1800"/>
              <a:buChar char="•"/>
              <a:defRPr sz="7693"/>
            </a:lvl7pPr>
            <a:lvl8pPr marL="15631851" lvl="7" indent="-1465486" algn="l" rtl="0">
              <a:lnSpc>
                <a:spcPct val="100000"/>
              </a:lnSpc>
              <a:spcBef>
                <a:spcPts val="1539"/>
              </a:spcBef>
              <a:spcAft>
                <a:spcPts val="0"/>
              </a:spcAft>
              <a:buClr>
                <a:schemeClr val="dk1"/>
              </a:buClr>
              <a:buSzPts val="1800"/>
              <a:buChar char="•"/>
              <a:defRPr sz="7693"/>
            </a:lvl8pPr>
            <a:lvl9pPr marL="17585832" lvl="8" indent="-1465486" algn="l" rtl="0">
              <a:lnSpc>
                <a:spcPct val="100000"/>
              </a:lnSpc>
              <a:spcBef>
                <a:spcPts val="1539"/>
              </a:spcBef>
              <a:spcAft>
                <a:spcPts val="0"/>
              </a:spcAft>
              <a:buClr>
                <a:schemeClr val="dk1"/>
              </a:buClr>
              <a:buSzPts val="1800"/>
              <a:buChar char="•"/>
              <a:defRPr sz="7693"/>
            </a:lvl9pPr>
          </a:lstStyle>
          <a:p>
            <a:endParaRPr/>
          </a:p>
        </p:txBody>
      </p:sp>
      <p:sp>
        <p:nvSpPr>
          <p:cNvPr id="84" name="Google Shape;84;p18"/>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5" name="Google Shape;85;p18"/>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86" name="Google Shape;86;p18"/>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1967786" y="880301"/>
            <a:ext cx="35420142" cy="3664327"/>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19"/>
          <p:cNvSpPr txBox="1">
            <a:spLocks noGrp="1"/>
          </p:cNvSpPr>
          <p:nvPr>
            <p:ph type="body" idx="1"/>
          </p:nvPr>
        </p:nvSpPr>
        <p:spPr>
          <a:xfrm>
            <a:off x="1967785" y="4920536"/>
            <a:ext cx="17388563" cy="2051407"/>
          </a:xfrm>
          <a:prstGeom prst="rect">
            <a:avLst/>
          </a:prstGeom>
          <a:noFill/>
          <a:ln>
            <a:noFill/>
          </a:ln>
        </p:spPr>
        <p:txBody>
          <a:bodyPr spcFirstLastPara="1" wrap="square" lIns="91425" tIns="45700" rIns="91425" bIns="45700" anchor="b" anchorCtr="0">
            <a:normAutofit/>
          </a:bodyPr>
          <a:lstStyle>
            <a:lvl1pPr marL="1953981" lvl="0" indent="-976991" algn="l" rtl="0">
              <a:lnSpc>
                <a:spcPct val="100000"/>
              </a:lnSpc>
              <a:spcBef>
                <a:spcPts val="2051"/>
              </a:spcBef>
              <a:spcAft>
                <a:spcPts val="0"/>
              </a:spcAft>
              <a:buClr>
                <a:schemeClr val="dk1"/>
              </a:buClr>
              <a:buSzPts val="2400"/>
              <a:buNone/>
              <a:defRPr sz="10257" b="1"/>
            </a:lvl1pPr>
            <a:lvl2pPr marL="3907963" lvl="1" indent="-976991" algn="l" rtl="0">
              <a:lnSpc>
                <a:spcPct val="100000"/>
              </a:lnSpc>
              <a:spcBef>
                <a:spcPts val="1710"/>
              </a:spcBef>
              <a:spcAft>
                <a:spcPts val="0"/>
              </a:spcAft>
              <a:buClr>
                <a:schemeClr val="dk1"/>
              </a:buClr>
              <a:buSzPts val="2000"/>
              <a:buNone/>
              <a:defRPr sz="8548" b="1"/>
            </a:lvl2pPr>
            <a:lvl3pPr marL="5861944" lvl="2" indent="-976991" algn="l" rtl="0">
              <a:lnSpc>
                <a:spcPct val="100000"/>
              </a:lnSpc>
              <a:spcBef>
                <a:spcPts val="1539"/>
              </a:spcBef>
              <a:spcAft>
                <a:spcPts val="0"/>
              </a:spcAft>
              <a:buClr>
                <a:schemeClr val="dk1"/>
              </a:buClr>
              <a:buSzPts val="1800"/>
              <a:buNone/>
              <a:defRPr sz="7693" b="1"/>
            </a:lvl3pPr>
            <a:lvl4pPr marL="7815925" lvl="3" indent="-976991" algn="l" rtl="0">
              <a:lnSpc>
                <a:spcPct val="100000"/>
              </a:lnSpc>
              <a:spcBef>
                <a:spcPts val="1368"/>
              </a:spcBef>
              <a:spcAft>
                <a:spcPts val="0"/>
              </a:spcAft>
              <a:buClr>
                <a:schemeClr val="dk1"/>
              </a:buClr>
              <a:buSzPts val="1600"/>
              <a:buNone/>
              <a:defRPr sz="6838" b="1"/>
            </a:lvl4pPr>
            <a:lvl5pPr marL="9769907" lvl="4" indent="-976991" algn="l" rtl="0">
              <a:lnSpc>
                <a:spcPct val="100000"/>
              </a:lnSpc>
              <a:spcBef>
                <a:spcPts val="1368"/>
              </a:spcBef>
              <a:spcAft>
                <a:spcPts val="0"/>
              </a:spcAft>
              <a:buClr>
                <a:schemeClr val="dk1"/>
              </a:buClr>
              <a:buSzPts val="1600"/>
              <a:buNone/>
              <a:defRPr sz="6838" b="1"/>
            </a:lvl5pPr>
            <a:lvl6pPr marL="11723888" lvl="5" indent="-976991" algn="l" rtl="0">
              <a:lnSpc>
                <a:spcPct val="100000"/>
              </a:lnSpc>
              <a:spcBef>
                <a:spcPts val="1368"/>
              </a:spcBef>
              <a:spcAft>
                <a:spcPts val="0"/>
              </a:spcAft>
              <a:buClr>
                <a:schemeClr val="dk1"/>
              </a:buClr>
              <a:buSzPts val="1600"/>
              <a:buNone/>
              <a:defRPr sz="6838" b="1"/>
            </a:lvl6pPr>
            <a:lvl7pPr marL="13677870" lvl="6" indent="-976991" algn="l" rtl="0">
              <a:lnSpc>
                <a:spcPct val="100000"/>
              </a:lnSpc>
              <a:spcBef>
                <a:spcPts val="1368"/>
              </a:spcBef>
              <a:spcAft>
                <a:spcPts val="0"/>
              </a:spcAft>
              <a:buClr>
                <a:schemeClr val="dk1"/>
              </a:buClr>
              <a:buSzPts val="1600"/>
              <a:buNone/>
              <a:defRPr sz="6838" b="1"/>
            </a:lvl7pPr>
            <a:lvl8pPr marL="15631851" lvl="7" indent="-976991" algn="l" rtl="0">
              <a:lnSpc>
                <a:spcPct val="100000"/>
              </a:lnSpc>
              <a:spcBef>
                <a:spcPts val="1368"/>
              </a:spcBef>
              <a:spcAft>
                <a:spcPts val="0"/>
              </a:spcAft>
              <a:buClr>
                <a:schemeClr val="dk1"/>
              </a:buClr>
              <a:buSzPts val="1600"/>
              <a:buNone/>
              <a:defRPr sz="6838" b="1"/>
            </a:lvl8pPr>
            <a:lvl9pPr marL="17585832" lvl="8" indent="-976991" algn="l" rtl="0">
              <a:lnSpc>
                <a:spcPct val="100000"/>
              </a:lnSpc>
              <a:spcBef>
                <a:spcPts val="1368"/>
              </a:spcBef>
              <a:spcAft>
                <a:spcPts val="0"/>
              </a:spcAft>
              <a:buClr>
                <a:schemeClr val="dk1"/>
              </a:buClr>
              <a:buSzPts val="1600"/>
              <a:buNone/>
              <a:defRPr sz="6838" b="1"/>
            </a:lvl9pPr>
          </a:lstStyle>
          <a:p>
            <a:endParaRPr/>
          </a:p>
        </p:txBody>
      </p:sp>
      <p:sp>
        <p:nvSpPr>
          <p:cNvPr id="90" name="Google Shape;90;p19"/>
          <p:cNvSpPr txBox="1">
            <a:spLocks noGrp="1"/>
          </p:cNvSpPr>
          <p:nvPr>
            <p:ph type="body" idx="2"/>
          </p:nvPr>
        </p:nvSpPr>
        <p:spPr>
          <a:xfrm>
            <a:off x="1967785" y="6971178"/>
            <a:ext cx="17388563" cy="12664877"/>
          </a:xfrm>
          <a:prstGeom prst="rect">
            <a:avLst/>
          </a:prstGeom>
          <a:noFill/>
          <a:ln>
            <a:noFill/>
          </a:ln>
        </p:spPr>
        <p:txBody>
          <a:bodyPr spcFirstLastPara="1" wrap="square" lIns="91425" tIns="45700" rIns="91425" bIns="45700" anchor="t" anchorCtr="0">
            <a:normAutofit/>
          </a:bodyPr>
          <a:lstStyle>
            <a:lvl1pPr marL="1953981" lvl="0" indent="-1628318" algn="l" rtl="0">
              <a:lnSpc>
                <a:spcPct val="100000"/>
              </a:lnSpc>
              <a:spcBef>
                <a:spcPts val="2051"/>
              </a:spcBef>
              <a:spcAft>
                <a:spcPts val="0"/>
              </a:spcAft>
              <a:buClr>
                <a:schemeClr val="dk1"/>
              </a:buClr>
              <a:buSzPts val="2400"/>
              <a:buChar char="•"/>
              <a:defRPr sz="10257"/>
            </a:lvl1pPr>
            <a:lvl2pPr marL="3907963" lvl="1" indent="-1519763" algn="l" rtl="0">
              <a:lnSpc>
                <a:spcPct val="100000"/>
              </a:lnSpc>
              <a:spcBef>
                <a:spcPts val="1710"/>
              </a:spcBef>
              <a:spcAft>
                <a:spcPts val="0"/>
              </a:spcAft>
              <a:buClr>
                <a:schemeClr val="dk1"/>
              </a:buClr>
              <a:buSzPts val="2000"/>
              <a:buChar char="–"/>
              <a:defRPr sz="8548"/>
            </a:lvl2pPr>
            <a:lvl3pPr marL="5861944" lvl="2" indent="-1465486" algn="l" rtl="0">
              <a:lnSpc>
                <a:spcPct val="100000"/>
              </a:lnSpc>
              <a:spcBef>
                <a:spcPts val="1539"/>
              </a:spcBef>
              <a:spcAft>
                <a:spcPts val="0"/>
              </a:spcAft>
              <a:buClr>
                <a:schemeClr val="dk1"/>
              </a:buClr>
              <a:buSzPts val="1800"/>
              <a:buChar char="•"/>
              <a:defRPr sz="7693"/>
            </a:lvl3pPr>
            <a:lvl4pPr marL="7815925" lvl="3" indent="-1411209" algn="l" rtl="0">
              <a:lnSpc>
                <a:spcPct val="100000"/>
              </a:lnSpc>
              <a:spcBef>
                <a:spcPts val="1368"/>
              </a:spcBef>
              <a:spcAft>
                <a:spcPts val="0"/>
              </a:spcAft>
              <a:buClr>
                <a:schemeClr val="dk1"/>
              </a:buClr>
              <a:buSzPts val="1600"/>
              <a:buChar char="–"/>
              <a:defRPr sz="6838"/>
            </a:lvl4pPr>
            <a:lvl5pPr marL="9769907" lvl="4" indent="-1411209" algn="l" rtl="0">
              <a:lnSpc>
                <a:spcPct val="100000"/>
              </a:lnSpc>
              <a:spcBef>
                <a:spcPts val="1368"/>
              </a:spcBef>
              <a:spcAft>
                <a:spcPts val="0"/>
              </a:spcAft>
              <a:buClr>
                <a:schemeClr val="dk1"/>
              </a:buClr>
              <a:buSzPts val="1600"/>
              <a:buChar char="»"/>
              <a:defRPr sz="6838"/>
            </a:lvl5pPr>
            <a:lvl6pPr marL="11723888" lvl="5" indent="-1411209" algn="l" rtl="0">
              <a:lnSpc>
                <a:spcPct val="100000"/>
              </a:lnSpc>
              <a:spcBef>
                <a:spcPts val="1368"/>
              </a:spcBef>
              <a:spcAft>
                <a:spcPts val="0"/>
              </a:spcAft>
              <a:buClr>
                <a:schemeClr val="dk1"/>
              </a:buClr>
              <a:buSzPts val="1600"/>
              <a:buChar char="•"/>
              <a:defRPr sz="6838"/>
            </a:lvl6pPr>
            <a:lvl7pPr marL="13677870" lvl="6" indent="-1411209" algn="l" rtl="0">
              <a:lnSpc>
                <a:spcPct val="100000"/>
              </a:lnSpc>
              <a:spcBef>
                <a:spcPts val="1368"/>
              </a:spcBef>
              <a:spcAft>
                <a:spcPts val="0"/>
              </a:spcAft>
              <a:buClr>
                <a:schemeClr val="dk1"/>
              </a:buClr>
              <a:buSzPts val="1600"/>
              <a:buChar char="•"/>
              <a:defRPr sz="6838"/>
            </a:lvl7pPr>
            <a:lvl8pPr marL="15631851" lvl="7" indent="-1411209" algn="l" rtl="0">
              <a:lnSpc>
                <a:spcPct val="100000"/>
              </a:lnSpc>
              <a:spcBef>
                <a:spcPts val="1368"/>
              </a:spcBef>
              <a:spcAft>
                <a:spcPts val="0"/>
              </a:spcAft>
              <a:buClr>
                <a:schemeClr val="dk1"/>
              </a:buClr>
              <a:buSzPts val="1600"/>
              <a:buChar char="•"/>
              <a:defRPr sz="6838"/>
            </a:lvl8pPr>
            <a:lvl9pPr marL="17585832" lvl="8" indent="-1411209" algn="l" rtl="0">
              <a:lnSpc>
                <a:spcPct val="100000"/>
              </a:lnSpc>
              <a:spcBef>
                <a:spcPts val="1368"/>
              </a:spcBef>
              <a:spcAft>
                <a:spcPts val="0"/>
              </a:spcAft>
              <a:buClr>
                <a:schemeClr val="dk1"/>
              </a:buClr>
              <a:buSzPts val="1600"/>
              <a:buChar char="•"/>
              <a:defRPr sz="6838"/>
            </a:lvl9pPr>
          </a:lstStyle>
          <a:p>
            <a:endParaRPr/>
          </a:p>
        </p:txBody>
      </p:sp>
      <p:sp>
        <p:nvSpPr>
          <p:cNvPr id="91" name="Google Shape;91;p19"/>
          <p:cNvSpPr txBox="1">
            <a:spLocks noGrp="1"/>
          </p:cNvSpPr>
          <p:nvPr>
            <p:ph type="body" idx="3"/>
          </p:nvPr>
        </p:nvSpPr>
        <p:spPr>
          <a:xfrm>
            <a:off x="19992155" y="4920536"/>
            <a:ext cx="17396310" cy="2051407"/>
          </a:xfrm>
          <a:prstGeom prst="rect">
            <a:avLst/>
          </a:prstGeom>
          <a:noFill/>
          <a:ln>
            <a:noFill/>
          </a:ln>
        </p:spPr>
        <p:txBody>
          <a:bodyPr spcFirstLastPara="1" wrap="square" lIns="91425" tIns="45700" rIns="91425" bIns="45700" anchor="b" anchorCtr="0">
            <a:normAutofit/>
          </a:bodyPr>
          <a:lstStyle>
            <a:lvl1pPr marL="1953981" lvl="0" indent="-976991" algn="l" rtl="0">
              <a:lnSpc>
                <a:spcPct val="100000"/>
              </a:lnSpc>
              <a:spcBef>
                <a:spcPts val="2051"/>
              </a:spcBef>
              <a:spcAft>
                <a:spcPts val="0"/>
              </a:spcAft>
              <a:buClr>
                <a:schemeClr val="dk1"/>
              </a:buClr>
              <a:buSzPts val="2400"/>
              <a:buNone/>
              <a:defRPr sz="10257" b="1"/>
            </a:lvl1pPr>
            <a:lvl2pPr marL="3907963" lvl="1" indent="-976991" algn="l" rtl="0">
              <a:lnSpc>
                <a:spcPct val="100000"/>
              </a:lnSpc>
              <a:spcBef>
                <a:spcPts val="1710"/>
              </a:spcBef>
              <a:spcAft>
                <a:spcPts val="0"/>
              </a:spcAft>
              <a:buClr>
                <a:schemeClr val="dk1"/>
              </a:buClr>
              <a:buSzPts val="2000"/>
              <a:buNone/>
              <a:defRPr sz="8548" b="1"/>
            </a:lvl2pPr>
            <a:lvl3pPr marL="5861944" lvl="2" indent="-976991" algn="l" rtl="0">
              <a:lnSpc>
                <a:spcPct val="100000"/>
              </a:lnSpc>
              <a:spcBef>
                <a:spcPts val="1539"/>
              </a:spcBef>
              <a:spcAft>
                <a:spcPts val="0"/>
              </a:spcAft>
              <a:buClr>
                <a:schemeClr val="dk1"/>
              </a:buClr>
              <a:buSzPts val="1800"/>
              <a:buNone/>
              <a:defRPr sz="7693" b="1"/>
            </a:lvl3pPr>
            <a:lvl4pPr marL="7815925" lvl="3" indent="-976991" algn="l" rtl="0">
              <a:lnSpc>
                <a:spcPct val="100000"/>
              </a:lnSpc>
              <a:spcBef>
                <a:spcPts val="1368"/>
              </a:spcBef>
              <a:spcAft>
                <a:spcPts val="0"/>
              </a:spcAft>
              <a:buClr>
                <a:schemeClr val="dk1"/>
              </a:buClr>
              <a:buSzPts val="1600"/>
              <a:buNone/>
              <a:defRPr sz="6838" b="1"/>
            </a:lvl4pPr>
            <a:lvl5pPr marL="9769907" lvl="4" indent="-976991" algn="l" rtl="0">
              <a:lnSpc>
                <a:spcPct val="100000"/>
              </a:lnSpc>
              <a:spcBef>
                <a:spcPts val="1368"/>
              </a:spcBef>
              <a:spcAft>
                <a:spcPts val="0"/>
              </a:spcAft>
              <a:buClr>
                <a:schemeClr val="dk1"/>
              </a:buClr>
              <a:buSzPts val="1600"/>
              <a:buNone/>
              <a:defRPr sz="6838" b="1"/>
            </a:lvl5pPr>
            <a:lvl6pPr marL="11723888" lvl="5" indent="-976991" algn="l" rtl="0">
              <a:lnSpc>
                <a:spcPct val="100000"/>
              </a:lnSpc>
              <a:spcBef>
                <a:spcPts val="1368"/>
              </a:spcBef>
              <a:spcAft>
                <a:spcPts val="0"/>
              </a:spcAft>
              <a:buClr>
                <a:schemeClr val="dk1"/>
              </a:buClr>
              <a:buSzPts val="1600"/>
              <a:buNone/>
              <a:defRPr sz="6838" b="1"/>
            </a:lvl6pPr>
            <a:lvl7pPr marL="13677870" lvl="6" indent="-976991" algn="l" rtl="0">
              <a:lnSpc>
                <a:spcPct val="100000"/>
              </a:lnSpc>
              <a:spcBef>
                <a:spcPts val="1368"/>
              </a:spcBef>
              <a:spcAft>
                <a:spcPts val="0"/>
              </a:spcAft>
              <a:buClr>
                <a:schemeClr val="dk1"/>
              </a:buClr>
              <a:buSzPts val="1600"/>
              <a:buNone/>
              <a:defRPr sz="6838" b="1"/>
            </a:lvl7pPr>
            <a:lvl8pPr marL="15631851" lvl="7" indent="-976991" algn="l" rtl="0">
              <a:lnSpc>
                <a:spcPct val="100000"/>
              </a:lnSpc>
              <a:spcBef>
                <a:spcPts val="1368"/>
              </a:spcBef>
              <a:spcAft>
                <a:spcPts val="0"/>
              </a:spcAft>
              <a:buClr>
                <a:schemeClr val="dk1"/>
              </a:buClr>
              <a:buSzPts val="1600"/>
              <a:buNone/>
              <a:defRPr sz="6838" b="1"/>
            </a:lvl8pPr>
            <a:lvl9pPr marL="17585832" lvl="8" indent="-976991" algn="l" rtl="0">
              <a:lnSpc>
                <a:spcPct val="100000"/>
              </a:lnSpc>
              <a:spcBef>
                <a:spcPts val="1368"/>
              </a:spcBef>
              <a:spcAft>
                <a:spcPts val="0"/>
              </a:spcAft>
              <a:buClr>
                <a:schemeClr val="dk1"/>
              </a:buClr>
              <a:buSzPts val="1600"/>
              <a:buNone/>
              <a:defRPr sz="6838" b="1"/>
            </a:lvl9pPr>
          </a:lstStyle>
          <a:p>
            <a:endParaRPr/>
          </a:p>
        </p:txBody>
      </p:sp>
      <p:sp>
        <p:nvSpPr>
          <p:cNvPr id="92" name="Google Shape;92;p19"/>
          <p:cNvSpPr txBox="1">
            <a:spLocks noGrp="1"/>
          </p:cNvSpPr>
          <p:nvPr>
            <p:ph type="body" idx="4"/>
          </p:nvPr>
        </p:nvSpPr>
        <p:spPr>
          <a:xfrm>
            <a:off x="19992155" y="6971178"/>
            <a:ext cx="17396310" cy="12664877"/>
          </a:xfrm>
          <a:prstGeom prst="rect">
            <a:avLst/>
          </a:prstGeom>
          <a:noFill/>
          <a:ln>
            <a:noFill/>
          </a:ln>
        </p:spPr>
        <p:txBody>
          <a:bodyPr spcFirstLastPara="1" wrap="square" lIns="91425" tIns="45700" rIns="91425" bIns="45700" anchor="t" anchorCtr="0">
            <a:normAutofit/>
          </a:bodyPr>
          <a:lstStyle>
            <a:lvl1pPr marL="1953981" lvl="0" indent="-1628318" algn="l" rtl="0">
              <a:lnSpc>
                <a:spcPct val="100000"/>
              </a:lnSpc>
              <a:spcBef>
                <a:spcPts val="2051"/>
              </a:spcBef>
              <a:spcAft>
                <a:spcPts val="0"/>
              </a:spcAft>
              <a:buClr>
                <a:schemeClr val="dk1"/>
              </a:buClr>
              <a:buSzPts val="2400"/>
              <a:buChar char="•"/>
              <a:defRPr sz="10257"/>
            </a:lvl1pPr>
            <a:lvl2pPr marL="3907963" lvl="1" indent="-1519763" algn="l" rtl="0">
              <a:lnSpc>
                <a:spcPct val="100000"/>
              </a:lnSpc>
              <a:spcBef>
                <a:spcPts val="1710"/>
              </a:spcBef>
              <a:spcAft>
                <a:spcPts val="0"/>
              </a:spcAft>
              <a:buClr>
                <a:schemeClr val="dk1"/>
              </a:buClr>
              <a:buSzPts val="2000"/>
              <a:buChar char="–"/>
              <a:defRPr sz="8548"/>
            </a:lvl2pPr>
            <a:lvl3pPr marL="5861944" lvl="2" indent="-1465486" algn="l" rtl="0">
              <a:lnSpc>
                <a:spcPct val="100000"/>
              </a:lnSpc>
              <a:spcBef>
                <a:spcPts val="1539"/>
              </a:spcBef>
              <a:spcAft>
                <a:spcPts val="0"/>
              </a:spcAft>
              <a:buClr>
                <a:schemeClr val="dk1"/>
              </a:buClr>
              <a:buSzPts val="1800"/>
              <a:buChar char="•"/>
              <a:defRPr sz="7693"/>
            </a:lvl3pPr>
            <a:lvl4pPr marL="7815925" lvl="3" indent="-1411209" algn="l" rtl="0">
              <a:lnSpc>
                <a:spcPct val="100000"/>
              </a:lnSpc>
              <a:spcBef>
                <a:spcPts val="1368"/>
              </a:spcBef>
              <a:spcAft>
                <a:spcPts val="0"/>
              </a:spcAft>
              <a:buClr>
                <a:schemeClr val="dk1"/>
              </a:buClr>
              <a:buSzPts val="1600"/>
              <a:buChar char="–"/>
              <a:defRPr sz="6838"/>
            </a:lvl4pPr>
            <a:lvl5pPr marL="9769907" lvl="4" indent="-1411209" algn="l" rtl="0">
              <a:lnSpc>
                <a:spcPct val="100000"/>
              </a:lnSpc>
              <a:spcBef>
                <a:spcPts val="1368"/>
              </a:spcBef>
              <a:spcAft>
                <a:spcPts val="0"/>
              </a:spcAft>
              <a:buClr>
                <a:schemeClr val="dk1"/>
              </a:buClr>
              <a:buSzPts val="1600"/>
              <a:buChar char="»"/>
              <a:defRPr sz="6838"/>
            </a:lvl5pPr>
            <a:lvl6pPr marL="11723888" lvl="5" indent="-1411209" algn="l" rtl="0">
              <a:lnSpc>
                <a:spcPct val="100000"/>
              </a:lnSpc>
              <a:spcBef>
                <a:spcPts val="1368"/>
              </a:spcBef>
              <a:spcAft>
                <a:spcPts val="0"/>
              </a:spcAft>
              <a:buClr>
                <a:schemeClr val="dk1"/>
              </a:buClr>
              <a:buSzPts val="1600"/>
              <a:buChar char="•"/>
              <a:defRPr sz="6838"/>
            </a:lvl6pPr>
            <a:lvl7pPr marL="13677870" lvl="6" indent="-1411209" algn="l" rtl="0">
              <a:lnSpc>
                <a:spcPct val="100000"/>
              </a:lnSpc>
              <a:spcBef>
                <a:spcPts val="1368"/>
              </a:spcBef>
              <a:spcAft>
                <a:spcPts val="0"/>
              </a:spcAft>
              <a:buClr>
                <a:schemeClr val="dk1"/>
              </a:buClr>
              <a:buSzPts val="1600"/>
              <a:buChar char="•"/>
              <a:defRPr sz="6838"/>
            </a:lvl7pPr>
            <a:lvl8pPr marL="15631851" lvl="7" indent="-1411209" algn="l" rtl="0">
              <a:lnSpc>
                <a:spcPct val="100000"/>
              </a:lnSpc>
              <a:spcBef>
                <a:spcPts val="1368"/>
              </a:spcBef>
              <a:spcAft>
                <a:spcPts val="0"/>
              </a:spcAft>
              <a:buClr>
                <a:schemeClr val="dk1"/>
              </a:buClr>
              <a:buSzPts val="1600"/>
              <a:buChar char="•"/>
              <a:defRPr sz="6838"/>
            </a:lvl8pPr>
            <a:lvl9pPr marL="17585832" lvl="8" indent="-1411209" algn="l" rtl="0">
              <a:lnSpc>
                <a:spcPct val="100000"/>
              </a:lnSpc>
              <a:spcBef>
                <a:spcPts val="1368"/>
              </a:spcBef>
              <a:spcAft>
                <a:spcPts val="0"/>
              </a:spcAft>
              <a:buClr>
                <a:schemeClr val="dk1"/>
              </a:buClr>
              <a:buSzPts val="1600"/>
              <a:buChar char="•"/>
              <a:defRPr sz="6838"/>
            </a:lvl9pPr>
          </a:lstStyle>
          <a:p>
            <a:endParaRPr/>
          </a:p>
        </p:txBody>
      </p:sp>
      <p:sp>
        <p:nvSpPr>
          <p:cNvPr id="93" name="Google Shape;93;p19"/>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94" name="Google Shape;94;p19"/>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95" name="Google Shape;95;p19"/>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967786" y="880301"/>
            <a:ext cx="35420142" cy="3664327"/>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20"/>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99" name="Google Shape;99;p20"/>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00" name="Google Shape;100;p20"/>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1"/>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03" name="Google Shape;103;p21"/>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04" name="Google Shape;104;p21"/>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341555" y="9192229"/>
            <a:ext cx="36672604" cy="3597656"/>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15386"/>
            </a:lvl1pPr>
            <a:lvl2pPr lvl="1" algn="ctr">
              <a:spcBef>
                <a:spcPts val="0"/>
              </a:spcBef>
              <a:spcAft>
                <a:spcPts val="0"/>
              </a:spcAft>
              <a:buSzPts val="3600"/>
              <a:buNone/>
              <a:defRPr sz="15386"/>
            </a:lvl2pPr>
            <a:lvl3pPr lvl="2" algn="ctr">
              <a:spcBef>
                <a:spcPts val="0"/>
              </a:spcBef>
              <a:spcAft>
                <a:spcPts val="0"/>
              </a:spcAft>
              <a:buSzPts val="3600"/>
              <a:buNone/>
              <a:defRPr sz="15386"/>
            </a:lvl3pPr>
            <a:lvl4pPr lvl="3" algn="ctr">
              <a:spcBef>
                <a:spcPts val="0"/>
              </a:spcBef>
              <a:spcAft>
                <a:spcPts val="0"/>
              </a:spcAft>
              <a:buSzPts val="3600"/>
              <a:buNone/>
              <a:defRPr sz="15386"/>
            </a:lvl4pPr>
            <a:lvl5pPr lvl="4" algn="ctr">
              <a:spcBef>
                <a:spcPts val="0"/>
              </a:spcBef>
              <a:spcAft>
                <a:spcPts val="0"/>
              </a:spcAft>
              <a:buSzPts val="3600"/>
              <a:buNone/>
              <a:defRPr sz="15386"/>
            </a:lvl5pPr>
            <a:lvl6pPr lvl="5" algn="ctr">
              <a:spcBef>
                <a:spcPts val="0"/>
              </a:spcBef>
              <a:spcAft>
                <a:spcPts val="0"/>
              </a:spcAft>
              <a:buSzPts val="3600"/>
              <a:buNone/>
              <a:defRPr sz="15386"/>
            </a:lvl6pPr>
            <a:lvl7pPr lvl="6" algn="ctr">
              <a:spcBef>
                <a:spcPts val="0"/>
              </a:spcBef>
              <a:spcAft>
                <a:spcPts val="0"/>
              </a:spcAft>
              <a:buSzPts val="3600"/>
              <a:buNone/>
              <a:defRPr sz="15386"/>
            </a:lvl7pPr>
            <a:lvl8pPr lvl="7" algn="ctr">
              <a:spcBef>
                <a:spcPts val="0"/>
              </a:spcBef>
              <a:spcAft>
                <a:spcPts val="0"/>
              </a:spcAft>
              <a:buSzPts val="3600"/>
              <a:buNone/>
              <a:defRPr sz="15386"/>
            </a:lvl8pPr>
            <a:lvl9pPr lvl="8" algn="ctr">
              <a:spcBef>
                <a:spcPts val="0"/>
              </a:spcBef>
              <a:spcAft>
                <a:spcPts val="0"/>
              </a:spcAft>
              <a:buSzPts val="3600"/>
              <a:buNone/>
              <a:defRPr sz="15386"/>
            </a:lvl9pPr>
          </a:lstStyle>
          <a:p>
            <a:endParaRPr/>
          </a:p>
        </p:txBody>
      </p:sp>
      <p:sp>
        <p:nvSpPr>
          <p:cNvPr id="15" name="Google Shape;15;p3"/>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1967786" y="875216"/>
            <a:ext cx="12948133" cy="3725869"/>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Calibri"/>
              <a:buNone/>
              <a:defRPr sz="8548"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2"/>
          <p:cNvSpPr txBox="1">
            <a:spLocks noGrp="1"/>
          </p:cNvSpPr>
          <p:nvPr>
            <p:ph type="body" idx="1"/>
          </p:nvPr>
        </p:nvSpPr>
        <p:spPr>
          <a:xfrm>
            <a:off x="15386990" y="875216"/>
            <a:ext cx="22000722" cy="18761403"/>
          </a:xfrm>
          <a:prstGeom prst="rect">
            <a:avLst/>
          </a:prstGeom>
          <a:noFill/>
          <a:ln>
            <a:noFill/>
          </a:ln>
        </p:spPr>
        <p:txBody>
          <a:bodyPr spcFirstLastPara="1" wrap="square" lIns="91425" tIns="45700" rIns="91425" bIns="45700" anchor="t" anchorCtr="0">
            <a:normAutofit/>
          </a:bodyPr>
          <a:lstStyle>
            <a:lvl1pPr marL="1953981" lvl="0" indent="-1845427" algn="l" rtl="0">
              <a:lnSpc>
                <a:spcPct val="100000"/>
              </a:lnSpc>
              <a:spcBef>
                <a:spcPts val="2735"/>
              </a:spcBef>
              <a:spcAft>
                <a:spcPts val="0"/>
              </a:spcAft>
              <a:buClr>
                <a:schemeClr val="dk1"/>
              </a:buClr>
              <a:buSzPts val="3200"/>
              <a:buChar char="•"/>
              <a:defRPr sz="13676"/>
            </a:lvl1pPr>
            <a:lvl2pPr marL="3907963" lvl="1" indent="-1736872" algn="l" rtl="0">
              <a:lnSpc>
                <a:spcPct val="100000"/>
              </a:lnSpc>
              <a:spcBef>
                <a:spcPts val="2393"/>
              </a:spcBef>
              <a:spcAft>
                <a:spcPts val="0"/>
              </a:spcAft>
              <a:buClr>
                <a:schemeClr val="dk1"/>
              </a:buClr>
              <a:buSzPts val="2800"/>
              <a:buChar char="–"/>
              <a:defRPr sz="11967"/>
            </a:lvl2pPr>
            <a:lvl3pPr marL="5861944" lvl="2" indent="-1628318" algn="l" rtl="0">
              <a:lnSpc>
                <a:spcPct val="100000"/>
              </a:lnSpc>
              <a:spcBef>
                <a:spcPts val="2051"/>
              </a:spcBef>
              <a:spcAft>
                <a:spcPts val="0"/>
              </a:spcAft>
              <a:buClr>
                <a:schemeClr val="dk1"/>
              </a:buClr>
              <a:buSzPts val="2400"/>
              <a:buChar char="•"/>
              <a:defRPr sz="10257"/>
            </a:lvl3pPr>
            <a:lvl4pPr marL="7815925" lvl="3" indent="-1519763" algn="l" rtl="0">
              <a:lnSpc>
                <a:spcPct val="100000"/>
              </a:lnSpc>
              <a:spcBef>
                <a:spcPts val="1710"/>
              </a:spcBef>
              <a:spcAft>
                <a:spcPts val="0"/>
              </a:spcAft>
              <a:buClr>
                <a:schemeClr val="dk1"/>
              </a:buClr>
              <a:buSzPts val="2000"/>
              <a:buChar char="–"/>
              <a:defRPr sz="8548"/>
            </a:lvl4pPr>
            <a:lvl5pPr marL="9769907" lvl="4" indent="-1519763" algn="l" rtl="0">
              <a:lnSpc>
                <a:spcPct val="100000"/>
              </a:lnSpc>
              <a:spcBef>
                <a:spcPts val="1710"/>
              </a:spcBef>
              <a:spcAft>
                <a:spcPts val="0"/>
              </a:spcAft>
              <a:buClr>
                <a:schemeClr val="dk1"/>
              </a:buClr>
              <a:buSzPts val="2000"/>
              <a:buChar char="»"/>
              <a:defRPr sz="8548"/>
            </a:lvl5pPr>
            <a:lvl6pPr marL="11723888" lvl="5" indent="-1519763" algn="l" rtl="0">
              <a:lnSpc>
                <a:spcPct val="100000"/>
              </a:lnSpc>
              <a:spcBef>
                <a:spcPts val="1710"/>
              </a:spcBef>
              <a:spcAft>
                <a:spcPts val="0"/>
              </a:spcAft>
              <a:buClr>
                <a:schemeClr val="dk1"/>
              </a:buClr>
              <a:buSzPts val="2000"/>
              <a:buChar char="•"/>
              <a:defRPr sz="8548"/>
            </a:lvl6pPr>
            <a:lvl7pPr marL="13677870" lvl="6" indent="-1519763" algn="l" rtl="0">
              <a:lnSpc>
                <a:spcPct val="100000"/>
              </a:lnSpc>
              <a:spcBef>
                <a:spcPts val="1710"/>
              </a:spcBef>
              <a:spcAft>
                <a:spcPts val="0"/>
              </a:spcAft>
              <a:buClr>
                <a:schemeClr val="dk1"/>
              </a:buClr>
              <a:buSzPts val="2000"/>
              <a:buChar char="•"/>
              <a:defRPr sz="8548"/>
            </a:lvl7pPr>
            <a:lvl8pPr marL="15631851" lvl="7" indent="-1519763" algn="l" rtl="0">
              <a:lnSpc>
                <a:spcPct val="100000"/>
              </a:lnSpc>
              <a:spcBef>
                <a:spcPts val="1710"/>
              </a:spcBef>
              <a:spcAft>
                <a:spcPts val="0"/>
              </a:spcAft>
              <a:buClr>
                <a:schemeClr val="dk1"/>
              </a:buClr>
              <a:buSzPts val="2000"/>
              <a:buChar char="•"/>
              <a:defRPr sz="8548"/>
            </a:lvl8pPr>
            <a:lvl9pPr marL="17585832" lvl="8" indent="-1519763" algn="l" rtl="0">
              <a:lnSpc>
                <a:spcPct val="100000"/>
              </a:lnSpc>
              <a:spcBef>
                <a:spcPts val="1710"/>
              </a:spcBef>
              <a:spcAft>
                <a:spcPts val="0"/>
              </a:spcAft>
              <a:buClr>
                <a:schemeClr val="dk1"/>
              </a:buClr>
              <a:buSzPts val="2000"/>
              <a:buChar char="•"/>
              <a:defRPr sz="8548"/>
            </a:lvl9pPr>
          </a:lstStyle>
          <a:p>
            <a:endParaRPr/>
          </a:p>
        </p:txBody>
      </p:sp>
      <p:sp>
        <p:nvSpPr>
          <p:cNvPr id="108" name="Google Shape;108;p22"/>
          <p:cNvSpPr txBox="1">
            <a:spLocks noGrp="1"/>
          </p:cNvSpPr>
          <p:nvPr>
            <p:ph type="body" idx="2"/>
          </p:nvPr>
        </p:nvSpPr>
        <p:spPr>
          <a:xfrm>
            <a:off x="1967786" y="4599961"/>
            <a:ext cx="12948133" cy="15036817"/>
          </a:xfrm>
          <a:prstGeom prst="rect">
            <a:avLst/>
          </a:prstGeom>
          <a:noFill/>
          <a:ln>
            <a:noFill/>
          </a:ln>
        </p:spPr>
        <p:txBody>
          <a:bodyPr spcFirstLastPara="1" wrap="square" lIns="91425" tIns="45700" rIns="91425" bIns="45700" anchor="t" anchorCtr="0">
            <a:normAutofit/>
          </a:bodyPr>
          <a:lstStyle>
            <a:lvl1pPr marL="1953981" lvl="0" indent="-976991" algn="l" rtl="0">
              <a:lnSpc>
                <a:spcPct val="100000"/>
              </a:lnSpc>
              <a:spcBef>
                <a:spcPts val="1197"/>
              </a:spcBef>
              <a:spcAft>
                <a:spcPts val="0"/>
              </a:spcAft>
              <a:buClr>
                <a:schemeClr val="dk1"/>
              </a:buClr>
              <a:buSzPts val="1400"/>
              <a:buNone/>
              <a:defRPr sz="5983"/>
            </a:lvl1pPr>
            <a:lvl2pPr marL="3907963" lvl="1" indent="-976991" algn="l" rtl="0">
              <a:lnSpc>
                <a:spcPct val="100000"/>
              </a:lnSpc>
              <a:spcBef>
                <a:spcPts val="1026"/>
              </a:spcBef>
              <a:spcAft>
                <a:spcPts val="0"/>
              </a:spcAft>
              <a:buClr>
                <a:schemeClr val="dk1"/>
              </a:buClr>
              <a:buSzPts val="1200"/>
              <a:buNone/>
              <a:defRPr sz="5129"/>
            </a:lvl2pPr>
            <a:lvl3pPr marL="5861944" lvl="2" indent="-976991" algn="l" rtl="0">
              <a:lnSpc>
                <a:spcPct val="100000"/>
              </a:lnSpc>
              <a:spcBef>
                <a:spcPts val="855"/>
              </a:spcBef>
              <a:spcAft>
                <a:spcPts val="0"/>
              </a:spcAft>
              <a:buClr>
                <a:schemeClr val="dk1"/>
              </a:buClr>
              <a:buSzPts val="1000"/>
              <a:buNone/>
              <a:defRPr sz="4274"/>
            </a:lvl3pPr>
            <a:lvl4pPr marL="7815925" lvl="3" indent="-976991" algn="l" rtl="0">
              <a:lnSpc>
                <a:spcPct val="100000"/>
              </a:lnSpc>
              <a:spcBef>
                <a:spcPts val="769"/>
              </a:spcBef>
              <a:spcAft>
                <a:spcPts val="0"/>
              </a:spcAft>
              <a:buClr>
                <a:schemeClr val="dk1"/>
              </a:buClr>
              <a:buSzPts val="900"/>
              <a:buNone/>
              <a:defRPr sz="3846"/>
            </a:lvl4pPr>
            <a:lvl5pPr marL="9769907" lvl="4" indent="-976991" algn="l" rtl="0">
              <a:lnSpc>
                <a:spcPct val="100000"/>
              </a:lnSpc>
              <a:spcBef>
                <a:spcPts val="769"/>
              </a:spcBef>
              <a:spcAft>
                <a:spcPts val="0"/>
              </a:spcAft>
              <a:buClr>
                <a:schemeClr val="dk1"/>
              </a:buClr>
              <a:buSzPts val="900"/>
              <a:buNone/>
              <a:defRPr sz="3846"/>
            </a:lvl5pPr>
            <a:lvl6pPr marL="11723888" lvl="5" indent="-976991" algn="l" rtl="0">
              <a:lnSpc>
                <a:spcPct val="100000"/>
              </a:lnSpc>
              <a:spcBef>
                <a:spcPts val="769"/>
              </a:spcBef>
              <a:spcAft>
                <a:spcPts val="0"/>
              </a:spcAft>
              <a:buClr>
                <a:schemeClr val="dk1"/>
              </a:buClr>
              <a:buSzPts val="900"/>
              <a:buNone/>
              <a:defRPr sz="3846"/>
            </a:lvl6pPr>
            <a:lvl7pPr marL="13677870" lvl="6" indent="-976991" algn="l" rtl="0">
              <a:lnSpc>
                <a:spcPct val="100000"/>
              </a:lnSpc>
              <a:spcBef>
                <a:spcPts val="769"/>
              </a:spcBef>
              <a:spcAft>
                <a:spcPts val="0"/>
              </a:spcAft>
              <a:buClr>
                <a:schemeClr val="dk1"/>
              </a:buClr>
              <a:buSzPts val="900"/>
              <a:buNone/>
              <a:defRPr sz="3846"/>
            </a:lvl7pPr>
            <a:lvl8pPr marL="15631851" lvl="7" indent="-976991" algn="l" rtl="0">
              <a:lnSpc>
                <a:spcPct val="100000"/>
              </a:lnSpc>
              <a:spcBef>
                <a:spcPts val="769"/>
              </a:spcBef>
              <a:spcAft>
                <a:spcPts val="0"/>
              </a:spcAft>
              <a:buClr>
                <a:schemeClr val="dk1"/>
              </a:buClr>
              <a:buSzPts val="900"/>
              <a:buNone/>
              <a:defRPr sz="3846"/>
            </a:lvl8pPr>
            <a:lvl9pPr marL="17585832" lvl="8" indent="-976991" algn="l" rtl="0">
              <a:lnSpc>
                <a:spcPct val="100000"/>
              </a:lnSpc>
              <a:spcBef>
                <a:spcPts val="769"/>
              </a:spcBef>
              <a:spcAft>
                <a:spcPts val="0"/>
              </a:spcAft>
              <a:buClr>
                <a:schemeClr val="dk1"/>
              </a:buClr>
              <a:buSzPts val="900"/>
              <a:buNone/>
              <a:defRPr sz="3846"/>
            </a:lvl9pPr>
          </a:lstStyle>
          <a:p>
            <a:endParaRPr/>
          </a:p>
        </p:txBody>
      </p:sp>
      <p:sp>
        <p:nvSpPr>
          <p:cNvPr id="109" name="Google Shape;109;p22"/>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10" name="Google Shape;110;p22"/>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11" name="Google Shape;111;p22"/>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7713995" y="15387479"/>
            <a:ext cx="23613428" cy="1816778"/>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Calibri"/>
              <a:buNone/>
              <a:defRPr sz="8548"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3"/>
          <p:cNvSpPr>
            <a:spLocks noGrp="1"/>
          </p:cNvSpPr>
          <p:nvPr>
            <p:ph type="pic" idx="2"/>
          </p:nvPr>
        </p:nvSpPr>
        <p:spPr>
          <a:xfrm>
            <a:off x="7713995" y="1964141"/>
            <a:ext cx="23613428" cy="13189268"/>
          </a:xfrm>
          <a:prstGeom prst="rect">
            <a:avLst/>
          </a:prstGeom>
          <a:noFill/>
          <a:ln>
            <a:noFill/>
          </a:ln>
        </p:spPr>
      </p:sp>
      <p:sp>
        <p:nvSpPr>
          <p:cNvPr id="115" name="Google Shape;115;p23"/>
          <p:cNvSpPr txBox="1">
            <a:spLocks noGrp="1"/>
          </p:cNvSpPr>
          <p:nvPr>
            <p:ph type="body" idx="1"/>
          </p:nvPr>
        </p:nvSpPr>
        <p:spPr>
          <a:xfrm>
            <a:off x="7713995" y="17204060"/>
            <a:ext cx="23613428" cy="2579645"/>
          </a:xfrm>
          <a:prstGeom prst="rect">
            <a:avLst/>
          </a:prstGeom>
          <a:noFill/>
          <a:ln>
            <a:noFill/>
          </a:ln>
        </p:spPr>
        <p:txBody>
          <a:bodyPr spcFirstLastPara="1" wrap="square" lIns="91425" tIns="45700" rIns="91425" bIns="45700" anchor="t" anchorCtr="0">
            <a:normAutofit/>
          </a:bodyPr>
          <a:lstStyle>
            <a:lvl1pPr marL="1953981" lvl="0" indent="-976991" algn="l" rtl="0">
              <a:lnSpc>
                <a:spcPct val="100000"/>
              </a:lnSpc>
              <a:spcBef>
                <a:spcPts val="1197"/>
              </a:spcBef>
              <a:spcAft>
                <a:spcPts val="0"/>
              </a:spcAft>
              <a:buClr>
                <a:schemeClr val="dk1"/>
              </a:buClr>
              <a:buSzPts val="1400"/>
              <a:buNone/>
              <a:defRPr sz="5983"/>
            </a:lvl1pPr>
            <a:lvl2pPr marL="3907963" lvl="1" indent="-976991" algn="l" rtl="0">
              <a:lnSpc>
                <a:spcPct val="100000"/>
              </a:lnSpc>
              <a:spcBef>
                <a:spcPts val="1026"/>
              </a:spcBef>
              <a:spcAft>
                <a:spcPts val="0"/>
              </a:spcAft>
              <a:buClr>
                <a:schemeClr val="dk1"/>
              </a:buClr>
              <a:buSzPts val="1200"/>
              <a:buNone/>
              <a:defRPr sz="5129"/>
            </a:lvl2pPr>
            <a:lvl3pPr marL="5861944" lvl="2" indent="-976991" algn="l" rtl="0">
              <a:lnSpc>
                <a:spcPct val="100000"/>
              </a:lnSpc>
              <a:spcBef>
                <a:spcPts val="855"/>
              </a:spcBef>
              <a:spcAft>
                <a:spcPts val="0"/>
              </a:spcAft>
              <a:buClr>
                <a:schemeClr val="dk1"/>
              </a:buClr>
              <a:buSzPts val="1000"/>
              <a:buNone/>
              <a:defRPr sz="4274"/>
            </a:lvl3pPr>
            <a:lvl4pPr marL="7815925" lvl="3" indent="-976991" algn="l" rtl="0">
              <a:lnSpc>
                <a:spcPct val="100000"/>
              </a:lnSpc>
              <a:spcBef>
                <a:spcPts val="769"/>
              </a:spcBef>
              <a:spcAft>
                <a:spcPts val="0"/>
              </a:spcAft>
              <a:buClr>
                <a:schemeClr val="dk1"/>
              </a:buClr>
              <a:buSzPts val="900"/>
              <a:buNone/>
              <a:defRPr sz="3846"/>
            </a:lvl4pPr>
            <a:lvl5pPr marL="9769907" lvl="4" indent="-976991" algn="l" rtl="0">
              <a:lnSpc>
                <a:spcPct val="100000"/>
              </a:lnSpc>
              <a:spcBef>
                <a:spcPts val="769"/>
              </a:spcBef>
              <a:spcAft>
                <a:spcPts val="0"/>
              </a:spcAft>
              <a:buClr>
                <a:schemeClr val="dk1"/>
              </a:buClr>
              <a:buSzPts val="900"/>
              <a:buNone/>
              <a:defRPr sz="3846"/>
            </a:lvl5pPr>
            <a:lvl6pPr marL="11723888" lvl="5" indent="-976991" algn="l" rtl="0">
              <a:lnSpc>
                <a:spcPct val="100000"/>
              </a:lnSpc>
              <a:spcBef>
                <a:spcPts val="769"/>
              </a:spcBef>
              <a:spcAft>
                <a:spcPts val="0"/>
              </a:spcAft>
              <a:buClr>
                <a:schemeClr val="dk1"/>
              </a:buClr>
              <a:buSzPts val="900"/>
              <a:buNone/>
              <a:defRPr sz="3846"/>
            </a:lvl6pPr>
            <a:lvl7pPr marL="13677870" lvl="6" indent="-976991" algn="l" rtl="0">
              <a:lnSpc>
                <a:spcPct val="100000"/>
              </a:lnSpc>
              <a:spcBef>
                <a:spcPts val="769"/>
              </a:spcBef>
              <a:spcAft>
                <a:spcPts val="0"/>
              </a:spcAft>
              <a:buClr>
                <a:schemeClr val="dk1"/>
              </a:buClr>
              <a:buSzPts val="900"/>
              <a:buNone/>
              <a:defRPr sz="3846"/>
            </a:lvl7pPr>
            <a:lvl8pPr marL="15631851" lvl="7" indent="-976991" algn="l" rtl="0">
              <a:lnSpc>
                <a:spcPct val="100000"/>
              </a:lnSpc>
              <a:spcBef>
                <a:spcPts val="769"/>
              </a:spcBef>
              <a:spcAft>
                <a:spcPts val="0"/>
              </a:spcAft>
              <a:buClr>
                <a:schemeClr val="dk1"/>
              </a:buClr>
              <a:buSzPts val="900"/>
              <a:buNone/>
              <a:defRPr sz="3846"/>
            </a:lvl8pPr>
            <a:lvl9pPr marL="17585832" lvl="8" indent="-976991" algn="l" rtl="0">
              <a:lnSpc>
                <a:spcPct val="100000"/>
              </a:lnSpc>
              <a:spcBef>
                <a:spcPts val="769"/>
              </a:spcBef>
              <a:spcAft>
                <a:spcPts val="0"/>
              </a:spcAft>
              <a:buClr>
                <a:schemeClr val="dk1"/>
              </a:buClr>
              <a:buSzPts val="900"/>
              <a:buNone/>
              <a:defRPr sz="3846"/>
            </a:lvl9pPr>
          </a:lstStyle>
          <a:p>
            <a:endParaRPr/>
          </a:p>
        </p:txBody>
      </p:sp>
      <p:sp>
        <p:nvSpPr>
          <p:cNvPr id="116" name="Google Shape;116;p23"/>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17" name="Google Shape;117;p23"/>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18" name="Google Shape;118;p23"/>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1967786" y="880301"/>
            <a:ext cx="35420142" cy="3664327"/>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rot="5400000">
            <a:off x="12424204" y="-5327263"/>
            <a:ext cx="14507297" cy="35420142"/>
          </a:xfrm>
          <a:prstGeom prst="rect">
            <a:avLst/>
          </a:prstGeom>
          <a:noFill/>
          <a:ln>
            <a:noFill/>
          </a:ln>
        </p:spPr>
        <p:txBody>
          <a:bodyPr spcFirstLastPara="1" wrap="square" lIns="91425" tIns="45700" rIns="91425" bIns="45700" anchor="t" anchorCtr="0">
            <a:normAutofit/>
          </a:bodyPr>
          <a:lstStyle>
            <a:lvl1pPr marL="1953981" lvl="0" indent="-1465486" algn="l" rtl="0">
              <a:lnSpc>
                <a:spcPct val="100000"/>
              </a:lnSpc>
              <a:spcBef>
                <a:spcPts val="1539"/>
              </a:spcBef>
              <a:spcAft>
                <a:spcPts val="0"/>
              </a:spcAft>
              <a:buClr>
                <a:schemeClr val="dk1"/>
              </a:buClr>
              <a:buSzPts val="1800"/>
              <a:buChar char="•"/>
              <a:defRPr/>
            </a:lvl1pPr>
            <a:lvl2pPr marL="3907963" lvl="1" indent="-1465486" algn="l" rtl="0">
              <a:lnSpc>
                <a:spcPct val="100000"/>
              </a:lnSpc>
              <a:spcBef>
                <a:spcPts val="1539"/>
              </a:spcBef>
              <a:spcAft>
                <a:spcPts val="0"/>
              </a:spcAft>
              <a:buClr>
                <a:schemeClr val="dk1"/>
              </a:buClr>
              <a:buSzPts val="1800"/>
              <a:buChar char="–"/>
              <a:defRPr/>
            </a:lvl2pPr>
            <a:lvl3pPr marL="5861944" lvl="2" indent="-1465486" algn="l" rtl="0">
              <a:lnSpc>
                <a:spcPct val="100000"/>
              </a:lnSpc>
              <a:spcBef>
                <a:spcPts val="1539"/>
              </a:spcBef>
              <a:spcAft>
                <a:spcPts val="0"/>
              </a:spcAft>
              <a:buClr>
                <a:schemeClr val="dk1"/>
              </a:buClr>
              <a:buSzPts val="1800"/>
              <a:buChar char="•"/>
              <a:defRPr/>
            </a:lvl3pPr>
            <a:lvl4pPr marL="7815925" lvl="3" indent="-1465486" algn="l" rtl="0">
              <a:lnSpc>
                <a:spcPct val="100000"/>
              </a:lnSpc>
              <a:spcBef>
                <a:spcPts val="1539"/>
              </a:spcBef>
              <a:spcAft>
                <a:spcPts val="0"/>
              </a:spcAft>
              <a:buClr>
                <a:schemeClr val="dk1"/>
              </a:buClr>
              <a:buSzPts val="1800"/>
              <a:buChar char="–"/>
              <a:defRPr/>
            </a:lvl4pPr>
            <a:lvl5pPr marL="9769907" lvl="4" indent="-1465486" algn="l" rtl="0">
              <a:lnSpc>
                <a:spcPct val="100000"/>
              </a:lnSpc>
              <a:spcBef>
                <a:spcPts val="1539"/>
              </a:spcBef>
              <a:spcAft>
                <a:spcPts val="0"/>
              </a:spcAft>
              <a:buClr>
                <a:schemeClr val="dk1"/>
              </a:buClr>
              <a:buSzPts val="1800"/>
              <a:buChar char="»"/>
              <a:defRPr/>
            </a:lvl5pPr>
            <a:lvl6pPr marL="11723888" lvl="5" indent="-1465486" algn="l" rtl="0">
              <a:lnSpc>
                <a:spcPct val="100000"/>
              </a:lnSpc>
              <a:spcBef>
                <a:spcPts val="1539"/>
              </a:spcBef>
              <a:spcAft>
                <a:spcPts val="0"/>
              </a:spcAft>
              <a:buClr>
                <a:schemeClr val="dk1"/>
              </a:buClr>
              <a:buSzPts val="1800"/>
              <a:buChar char="•"/>
              <a:defRPr/>
            </a:lvl6pPr>
            <a:lvl7pPr marL="13677870" lvl="6" indent="-1465486" algn="l" rtl="0">
              <a:lnSpc>
                <a:spcPct val="100000"/>
              </a:lnSpc>
              <a:spcBef>
                <a:spcPts val="1539"/>
              </a:spcBef>
              <a:spcAft>
                <a:spcPts val="0"/>
              </a:spcAft>
              <a:buClr>
                <a:schemeClr val="dk1"/>
              </a:buClr>
              <a:buSzPts val="1800"/>
              <a:buChar char="•"/>
              <a:defRPr/>
            </a:lvl7pPr>
            <a:lvl8pPr marL="15631851" lvl="7" indent="-1465486" algn="l" rtl="0">
              <a:lnSpc>
                <a:spcPct val="100000"/>
              </a:lnSpc>
              <a:spcBef>
                <a:spcPts val="1539"/>
              </a:spcBef>
              <a:spcAft>
                <a:spcPts val="0"/>
              </a:spcAft>
              <a:buClr>
                <a:schemeClr val="dk1"/>
              </a:buClr>
              <a:buSzPts val="1800"/>
              <a:buChar char="•"/>
              <a:defRPr/>
            </a:lvl8pPr>
            <a:lvl9pPr marL="17585832" lvl="8" indent="-1465486" algn="l" rtl="0">
              <a:lnSpc>
                <a:spcPct val="100000"/>
              </a:lnSpc>
              <a:spcBef>
                <a:spcPts val="1539"/>
              </a:spcBef>
              <a:spcAft>
                <a:spcPts val="0"/>
              </a:spcAft>
              <a:buClr>
                <a:schemeClr val="dk1"/>
              </a:buClr>
              <a:buSzPts val="1800"/>
              <a:buChar char="•"/>
              <a:defRPr/>
            </a:lvl9pPr>
          </a:lstStyle>
          <a:p>
            <a:endParaRPr/>
          </a:p>
        </p:txBody>
      </p:sp>
      <p:sp>
        <p:nvSpPr>
          <p:cNvPr id="122" name="Google Shape;122;p24"/>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23" name="Google Shape;123;p24"/>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24" name="Google Shape;124;p24"/>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rot="5400000">
            <a:off x="23582268" y="5830922"/>
            <a:ext cx="18756275" cy="8855035"/>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25"/>
          <p:cNvSpPr txBox="1">
            <a:spLocks noGrp="1"/>
          </p:cNvSpPr>
          <p:nvPr>
            <p:ph type="body" idx="1"/>
          </p:nvPr>
        </p:nvSpPr>
        <p:spPr>
          <a:xfrm rot="5400000">
            <a:off x="5544237" y="-2696146"/>
            <a:ext cx="18756275" cy="25909178"/>
          </a:xfrm>
          <a:prstGeom prst="rect">
            <a:avLst/>
          </a:prstGeom>
          <a:noFill/>
          <a:ln>
            <a:noFill/>
          </a:ln>
        </p:spPr>
        <p:txBody>
          <a:bodyPr spcFirstLastPara="1" wrap="square" lIns="91425" tIns="45700" rIns="91425" bIns="45700" anchor="t" anchorCtr="0">
            <a:normAutofit/>
          </a:bodyPr>
          <a:lstStyle>
            <a:lvl1pPr marL="1953981" lvl="0" indent="-1465486" algn="l" rtl="0">
              <a:lnSpc>
                <a:spcPct val="100000"/>
              </a:lnSpc>
              <a:spcBef>
                <a:spcPts val="1539"/>
              </a:spcBef>
              <a:spcAft>
                <a:spcPts val="0"/>
              </a:spcAft>
              <a:buClr>
                <a:schemeClr val="dk1"/>
              </a:buClr>
              <a:buSzPts val="1800"/>
              <a:buChar char="•"/>
              <a:defRPr/>
            </a:lvl1pPr>
            <a:lvl2pPr marL="3907963" lvl="1" indent="-1465486" algn="l" rtl="0">
              <a:lnSpc>
                <a:spcPct val="100000"/>
              </a:lnSpc>
              <a:spcBef>
                <a:spcPts val="1539"/>
              </a:spcBef>
              <a:spcAft>
                <a:spcPts val="0"/>
              </a:spcAft>
              <a:buClr>
                <a:schemeClr val="dk1"/>
              </a:buClr>
              <a:buSzPts val="1800"/>
              <a:buChar char="–"/>
              <a:defRPr/>
            </a:lvl2pPr>
            <a:lvl3pPr marL="5861944" lvl="2" indent="-1465486" algn="l" rtl="0">
              <a:lnSpc>
                <a:spcPct val="100000"/>
              </a:lnSpc>
              <a:spcBef>
                <a:spcPts val="1539"/>
              </a:spcBef>
              <a:spcAft>
                <a:spcPts val="0"/>
              </a:spcAft>
              <a:buClr>
                <a:schemeClr val="dk1"/>
              </a:buClr>
              <a:buSzPts val="1800"/>
              <a:buChar char="•"/>
              <a:defRPr/>
            </a:lvl3pPr>
            <a:lvl4pPr marL="7815925" lvl="3" indent="-1465486" algn="l" rtl="0">
              <a:lnSpc>
                <a:spcPct val="100000"/>
              </a:lnSpc>
              <a:spcBef>
                <a:spcPts val="1539"/>
              </a:spcBef>
              <a:spcAft>
                <a:spcPts val="0"/>
              </a:spcAft>
              <a:buClr>
                <a:schemeClr val="dk1"/>
              </a:buClr>
              <a:buSzPts val="1800"/>
              <a:buChar char="–"/>
              <a:defRPr/>
            </a:lvl4pPr>
            <a:lvl5pPr marL="9769907" lvl="4" indent="-1465486" algn="l" rtl="0">
              <a:lnSpc>
                <a:spcPct val="100000"/>
              </a:lnSpc>
              <a:spcBef>
                <a:spcPts val="1539"/>
              </a:spcBef>
              <a:spcAft>
                <a:spcPts val="0"/>
              </a:spcAft>
              <a:buClr>
                <a:schemeClr val="dk1"/>
              </a:buClr>
              <a:buSzPts val="1800"/>
              <a:buChar char="»"/>
              <a:defRPr/>
            </a:lvl5pPr>
            <a:lvl6pPr marL="11723888" lvl="5" indent="-1465486" algn="l" rtl="0">
              <a:lnSpc>
                <a:spcPct val="100000"/>
              </a:lnSpc>
              <a:spcBef>
                <a:spcPts val="1539"/>
              </a:spcBef>
              <a:spcAft>
                <a:spcPts val="0"/>
              </a:spcAft>
              <a:buClr>
                <a:schemeClr val="dk1"/>
              </a:buClr>
              <a:buSzPts val="1800"/>
              <a:buChar char="•"/>
              <a:defRPr/>
            </a:lvl6pPr>
            <a:lvl7pPr marL="13677870" lvl="6" indent="-1465486" algn="l" rtl="0">
              <a:lnSpc>
                <a:spcPct val="100000"/>
              </a:lnSpc>
              <a:spcBef>
                <a:spcPts val="1539"/>
              </a:spcBef>
              <a:spcAft>
                <a:spcPts val="0"/>
              </a:spcAft>
              <a:buClr>
                <a:schemeClr val="dk1"/>
              </a:buClr>
              <a:buSzPts val="1800"/>
              <a:buChar char="•"/>
              <a:defRPr/>
            </a:lvl7pPr>
            <a:lvl8pPr marL="15631851" lvl="7" indent="-1465486" algn="l" rtl="0">
              <a:lnSpc>
                <a:spcPct val="100000"/>
              </a:lnSpc>
              <a:spcBef>
                <a:spcPts val="1539"/>
              </a:spcBef>
              <a:spcAft>
                <a:spcPts val="0"/>
              </a:spcAft>
              <a:buClr>
                <a:schemeClr val="dk1"/>
              </a:buClr>
              <a:buSzPts val="1800"/>
              <a:buChar char="•"/>
              <a:defRPr/>
            </a:lvl8pPr>
            <a:lvl9pPr marL="17585832" lvl="8" indent="-1465486" algn="l" rtl="0">
              <a:lnSpc>
                <a:spcPct val="100000"/>
              </a:lnSpc>
              <a:spcBef>
                <a:spcPts val="1539"/>
              </a:spcBef>
              <a:spcAft>
                <a:spcPts val="0"/>
              </a:spcAft>
              <a:buClr>
                <a:schemeClr val="dk1"/>
              </a:buClr>
              <a:buSzPts val="1800"/>
              <a:buChar char="•"/>
              <a:defRPr/>
            </a:lvl9pPr>
          </a:lstStyle>
          <a:p>
            <a:endParaRPr/>
          </a:p>
        </p:txBody>
      </p:sp>
      <p:sp>
        <p:nvSpPr>
          <p:cNvPr id="128" name="Google Shape;128;p25"/>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29" name="Google Shape;129;p25"/>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130" name="Google Shape;130;p25"/>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341555" y="1901932"/>
            <a:ext cx="36672604" cy="244758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341555" y="4925408"/>
            <a:ext cx="36672604" cy="14600893"/>
          </a:xfrm>
          <a:prstGeom prst="rect">
            <a:avLst/>
          </a:prstGeom>
        </p:spPr>
        <p:txBody>
          <a:bodyPr spcFirstLastPara="1" wrap="square" lIns="91425" tIns="91425" rIns="91425" bIns="91425" anchor="t" anchorCtr="0">
            <a:normAutofit/>
          </a:bodyPr>
          <a:lstStyle>
            <a:lvl1pPr marL="1953981" lvl="0" indent="-1465486">
              <a:spcBef>
                <a:spcPts val="0"/>
              </a:spcBef>
              <a:spcAft>
                <a:spcPts val="0"/>
              </a:spcAft>
              <a:buSzPts val="1800"/>
              <a:buChar char="●"/>
              <a:defRPr/>
            </a:lvl1pPr>
            <a:lvl2pPr marL="3907963" lvl="1" indent="-1356932">
              <a:spcBef>
                <a:spcPts val="0"/>
              </a:spcBef>
              <a:spcAft>
                <a:spcPts val="0"/>
              </a:spcAft>
              <a:buSzPts val="1400"/>
              <a:buChar char="○"/>
              <a:defRPr/>
            </a:lvl2pPr>
            <a:lvl3pPr marL="5861944" lvl="2" indent="-1356932">
              <a:spcBef>
                <a:spcPts val="0"/>
              </a:spcBef>
              <a:spcAft>
                <a:spcPts val="0"/>
              </a:spcAft>
              <a:buSzPts val="1400"/>
              <a:buChar char="■"/>
              <a:defRPr/>
            </a:lvl3pPr>
            <a:lvl4pPr marL="7815925" lvl="3" indent="-1356932">
              <a:spcBef>
                <a:spcPts val="0"/>
              </a:spcBef>
              <a:spcAft>
                <a:spcPts val="0"/>
              </a:spcAft>
              <a:buSzPts val="1400"/>
              <a:buChar char="●"/>
              <a:defRPr/>
            </a:lvl4pPr>
            <a:lvl5pPr marL="9769907" lvl="4" indent="-1356932">
              <a:spcBef>
                <a:spcPts val="0"/>
              </a:spcBef>
              <a:spcAft>
                <a:spcPts val="0"/>
              </a:spcAft>
              <a:buSzPts val="1400"/>
              <a:buChar char="○"/>
              <a:defRPr/>
            </a:lvl5pPr>
            <a:lvl6pPr marL="11723888" lvl="5" indent="-1356932">
              <a:spcBef>
                <a:spcPts val="0"/>
              </a:spcBef>
              <a:spcAft>
                <a:spcPts val="0"/>
              </a:spcAft>
              <a:buSzPts val="1400"/>
              <a:buChar char="■"/>
              <a:defRPr/>
            </a:lvl6pPr>
            <a:lvl7pPr marL="13677870" lvl="6" indent="-1356932">
              <a:spcBef>
                <a:spcPts val="0"/>
              </a:spcBef>
              <a:spcAft>
                <a:spcPts val="0"/>
              </a:spcAft>
              <a:buSzPts val="1400"/>
              <a:buChar char="●"/>
              <a:defRPr/>
            </a:lvl7pPr>
            <a:lvl8pPr marL="15631851" lvl="7" indent="-1356932">
              <a:spcBef>
                <a:spcPts val="0"/>
              </a:spcBef>
              <a:spcAft>
                <a:spcPts val="0"/>
              </a:spcAft>
              <a:buSzPts val="1400"/>
              <a:buChar char="○"/>
              <a:defRPr/>
            </a:lvl8pPr>
            <a:lvl9pPr marL="17585832" lvl="8" indent="-135693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341555" y="1901932"/>
            <a:ext cx="36672604" cy="244758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341555" y="4925408"/>
            <a:ext cx="17215542" cy="14600893"/>
          </a:xfrm>
          <a:prstGeom prst="rect">
            <a:avLst/>
          </a:prstGeom>
        </p:spPr>
        <p:txBody>
          <a:bodyPr spcFirstLastPara="1" wrap="square" lIns="91425" tIns="91425" rIns="91425" bIns="91425" anchor="t" anchorCtr="0">
            <a:normAutofit/>
          </a:bodyPr>
          <a:lstStyle>
            <a:lvl1pPr marL="1953981" lvl="0" indent="-1356932">
              <a:spcBef>
                <a:spcPts val="0"/>
              </a:spcBef>
              <a:spcAft>
                <a:spcPts val="0"/>
              </a:spcAft>
              <a:buSzPts val="1400"/>
              <a:buChar char="●"/>
              <a:defRPr sz="5983"/>
            </a:lvl1pPr>
            <a:lvl2pPr marL="3907963" lvl="1" indent="-1302654">
              <a:spcBef>
                <a:spcPts val="0"/>
              </a:spcBef>
              <a:spcAft>
                <a:spcPts val="0"/>
              </a:spcAft>
              <a:buSzPts val="1200"/>
              <a:buChar char="○"/>
              <a:defRPr sz="5129"/>
            </a:lvl2pPr>
            <a:lvl3pPr marL="5861944" lvl="2" indent="-1302654">
              <a:spcBef>
                <a:spcPts val="0"/>
              </a:spcBef>
              <a:spcAft>
                <a:spcPts val="0"/>
              </a:spcAft>
              <a:buSzPts val="1200"/>
              <a:buChar char="■"/>
              <a:defRPr sz="5129"/>
            </a:lvl3pPr>
            <a:lvl4pPr marL="7815925" lvl="3" indent="-1302654">
              <a:spcBef>
                <a:spcPts val="0"/>
              </a:spcBef>
              <a:spcAft>
                <a:spcPts val="0"/>
              </a:spcAft>
              <a:buSzPts val="1200"/>
              <a:buChar char="●"/>
              <a:defRPr sz="5129"/>
            </a:lvl4pPr>
            <a:lvl5pPr marL="9769907" lvl="4" indent="-1302654">
              <a:spcBef>
                <a:spcPts val="0"/>
              </a:spcBef>
              <a:spcAft>
                <a:spcPts val="0"/>
              </a:spcAft>
              <a:buSzPts val="1200"/>
              <a:buChar char="○"/>
              <a:defRPr sz="5129"/>
            </a:lvl5pPr>
            <a:lvl6pPr marL="11723888" lvl="5" indent="-1302654">
              <a:spcBef>
                <a:spcPts val="0"/>
              </a:spcBef>
              <a:spcAft>
                <a:spcPts val="0"/>
              </a:spcAft>
              <a:buSzPts val="1200"/>
              <a:buChar char="■"/>
              <a:defRPr sz="5129"/>
            </a:lvl6pPr>
            <a:lvl7pPr marL="13677870" lvl="6" indent="-1302654">
              <a:spcBef>
                <a:spcPts val="0"/>
              </a:spcBef>
              <a:spcAft>
                <a:spcPts val="0"/>
              </a:spcAft>
              <a:buSzPts val="1200"/>
              <a:buChar char="●"/>
              <a:defRPr sz="5129"/>
            </a:lvl7pPr>
            <a:lvl8pPr marL="15631851" lvl="7" indent="-1302654">
              <a:spcBef>
                <a:spcPts val="0"/>
              </a:spcBef>
              <a:spcAft>
                <a:spcPts val="0"/>
              </a:spcAft>
              <a:buSzPts val="1200"/>
              <a:buChar char="○"/>
              <a:defRPr sz="5129"/>
            </a:lvl8pPr>
            <a:lvl9pPr marL="17585832" lvl="8" indent="-1302654">
              <a:spcBef>
                <a:spcPts val="0"/>
              </a:spcBef>
              <a:spcAft>
                <a:spcPts val="0"/>
              </a:spcAft>
              <a:buSzPts val="1200"/>
              <a:buChar char="■"/>
              <a:defRPr sz="5129"/>
            </a:lvl9pPr>
          </a:lstStyle>
          <a:p>
            <a:endParaRPr/>
          </a:p>
        </p:txBody>
      </p:sp>
      <p:sp>
        <p:nvSpPr>
          <p:cNvPr id="23" name="Google Shape;23;p5"/>
          <p:cNvSpPr txBox="1">
            <a:spLocks noGrp="1"/>
          </p:cNvSpPr>
          <p:nvPr>
            <p:ph type="body" idx="2"/>
          </p:nvPr>
        </p:nvSpPr>
        <p:spPr>
          <a:xfrm>
            <a:off x="20798616" y="4925408"/>
            <a:ext cx="17215542" cy="14600893"/>
          </a:xfrm>
          <a:prstGeom prst="rect">
            <a:avLst/>
          </a:prstGeom>
        </p:spPr>
        <p:txBody>
          <a:bodyPr spcFirstLastPara="1" wrap="square" lIns="91425" tIns="91425" rIns="91425" bIns="91425" anchor="t" anchorCtr="0">
            <a:normAutofit/>
          </a:bodyPr>
          <a:lstStyle>
            <a:lvl1pPr marL="1953981" lvl="0" indent="-1356932">
              <a:spcBef>
                <a:spcPts val="0"/>
              </a:spcBef>
              <a:spcAft>
                <a:spcPts val="0"/>
              </a:spcAft>
              <a:buSzPts val="1400"/>
              <a:buChar char="●"/>
              <a:defRPr sz="5983"/>
            </a:lvl1pPr>
            <a:lvl2pPr marL="3907963" lvl="1" indent="-1302654">
              <a:spcBef>
                <a:spcPts val="0"/>
              </a:spcBef>
              <a:spcAft>
                <a:spcPts val="0"/>
              </a:spcAft>
              <a:buSzPts val="1200"/>
              <a:buChar char="○"/>
              <a:defRPr sz="5129"/>
            </a:lvl2pPr>
            <a:lvl3pPr marL="5861944" lvl="2" indent="-1302654">
              <a:spcBef>
                <a:spcPts val="0"/>
              </a:spcBef>
              <a:spcAft>
                <a:spcPts val="0"/>
              </a:spcAft>
              <a:buSzPts val="1200"/>
              <a:buChar char="■"/>
              <a:defRPr sz="5129"/>
            </a:lvl3pPr>
            <a:lvl4pPr marL="7815925" lvl="3" indent="-1302654">
              <a:spcBef>
                <a:spcPts val="0"/>
              </a:spcBef>
              <a:spcAft>
                <a:spcPts val="0"/>
              </a:spcAft>
              <a:buSzPts val="1200"/>
              <a:buChar char="●"/>
              <a:defRPr sz="5129"/>
            </a:lvl4pPr>
            <a:lvl5pPr marL="9769907" lvl="4" indent="-1302654">
              <a:spcBef>
                <a:spcPts val="0"/>
              </a:spcBef>
              <a:spcAft>
                <a:spcPts val="0"/>
              </a:spcAft>
              <a:buSzPts val="1200"/>
              <a:buChar char="○"/>
              <a:defRPr sz="5129"/>
            </a:lvl5pPr>
            <a:lvl6pPr marL="11723888" lvl="5" indent="-1302654">
              <a:spcBef>
                <a:spcPts val="0"/>
              </a:spcBef>
              <a:spcAft>
                <a:spcPts val="0"/>
              </a:spcAft>
              <a:buSzPts val="1200"/>
              <a:buChar char="■"/>
              <a:defRPr sz="5129"/>
            </a:lvl6pPr>
            <a:lvl7pPr marL="13677870" lvl="6" indent="-1302654">
              <a:spcBef>
                <a:spcPts val="0"/>
              </a:spcBef>
              <a:spcAft>
                <a:spcPts val="0"/>
              </a:spcAft>
              <a:buSzPts val="1200"/>
              <a:buChar char="●"/>
              <a:defRPr sz="5129"/>
            </a:lvl7pPr>
            <a:lvl8pPr marL="15631851" lvl="7" indent="-1302654">
              <a:spcBef>
                <a:spcPts val="0"/>
              </a:spcBef>
              <a:spcAft>
                <a:spcPts val="0"/>
              </a:spcAft>
              <a:buSzPts val="1200"/>
              <a:buChar char="○"/>
              <a:defRPr sz="5129"/>
            </a:lvl8pPr>
            <a:lvl9pPr marL="17585832" lvl="8" indent="-1302654">
              <a:spcBef>
                <a:spcPts val="0"/>
              </a:spcBef>
              <a:spcAft>
                <a:spcPts val="0"/>
              </a:spcAft>
              <a:buSzPts val="1200"/>
              <a:buChar char="■"/>
              <a:defRPr sz="5129"/>
            </a:lvl9pPr>
          </a:lstStyle>
          <a:p>
            <a:endParaRPr/>
          </a:p>
        </p:txBody>
      </p:sp>
      <p:sp>
        <p:nvSpPr>
          <p:cNvPr id="24" name="Google Shape;24;p5"/>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41555" y="1901932"/>
            <a:ext cx="36672604" cy="244758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341554" y="2374504"/>
            <a:ext cx="12085613" cy="3229685"/>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0257"/>
            </a:lvl1pPr>
            <a:lvl2pPr lvl="1">
              <a:spcBef>
                <a:spcPts val="0"/>
              </a:spcBef>
              <a:spcAft>
                <a:spcPts val="0"/>
              </a:spcAft>
              <a:buSzPts val="2400"/>
              <a:buNone/>
              <a:defRPr sz="10257"/>
            </a:lvl2pPr>
            <a:lvl3pPr lvl="2">
              <a:spcBef>
                <a:spcPts val="0"/>
              </a:spcBef>
              <a:spcAft>
                <a:spcPts val="0"/>
              </a:spcAft>
              <a:buSzPts val="2400"/>
              <a:buNone/>
              <a:defRPr sz="10257"/>
            </a:lvl3pPr>
            <a:lvl4pPr lvl="3">
              <a:spcBef>
                <a:spcPts val="0"/>
              </a:spcBef>
              <a:spcAft>
                <a:spcPts val="0"/>
              </a:spcAft>
              <a:buSzPts val="2400"/>
              <a:buNone/>
              <a:defRPr sz="10257"/>
            </a:lvl4pPr>
            <a:lvl5pPr lvl="4">
              <a:spcBef>
                <a:spcPts val="0"/>
              </a:spcBef>
              <a:spcAft>
                <a:spcPts val="0"/>
              </a:spcAft>
              <a:buSzPts val="2400"/>
              <a:buNone/>
              <a:defRPr sz="10257"/>
            </a:lvl5pPr>
            <a:lvl6pPr lvl="5">
              <a:spcBef>
                <a:spcPts val="0"/>
              </a:spcBef>
              <a:spcAft>
                <a:spcPts val="0"/>
              </a:spcAft>
              <a:buSzPts val="2400"/>
              <a:buNone/>
              <a:defRPr sz="10257"/>
            </a:lvl6pPr>
            <a:lvl7pPr lvl="6">
              <a:spcBef>
                <a:spcPts val="0"/>
              </a:spcBef>
              <a:spcAft>
                <a:spcPts val="0"/>
              </a:spcAft>
              <a:buSzPts val="2400"/>
              <a:buNone/>
              <a:defRPr sz="10257"/>
            </a:lvl7pPr>
            <a:lvl8pPr lvl="7">
              <a:spcBef>
                <a:spcPts val="0"/>
              </a:spcBef>
              <a:spcAft>
                <a:spcPts val="0"/>
              </a:spcAft>
              <a:buSzPts val="2400"/>
              <a:buNone/>
              <a:defRPr sz="10257"/>
            </a:lvl8pPr>
            <a:lvl9pPr lvl="8">
              <a:spcBef>
                <a:spcPts val="0"/>
              </a:spcBef>
              <a:spcAft>
                <a:spcPts val="0"/>
              </a:spcAft>
              <a:buSzPts val="2400"/>
              <a:buNone/>
              <a:defRPr sz="10257"/>
            </a:lvl9pPr>
          </a:lstStyle>
          <a:p>
            <a:endParaRPr/>
          </a:p>
        </p:txBody>
      </p:sp>
      <p:sp>
        <p:nvSpPr>
          <p:cNvPr id="30" name="Google Shape;30;p7"/>
          <p:cNvSpPr txBox="1">
            <a:spLocks noGrp="1"/>
          </p:cNvSpPr>
          <p:nvPr>
            <p:ph type="body" idx="1"/>
          </p:nvPr>
        </p:nvSpPr>
        <p:spPr>
          <a:xfrm>
            <a:off x="1341554" y="5938825"/>
            <a:ext cx="12085613" cy="13588010"/>
          </a:xfrm>
          <a:prstGeom prst="rect">
            <a:avLst/>
          </a:prstGeom>
        </p:spPr>
        <p:txBody>
          <a:bodyPr spcFirstLastPara="1" wrap="square" lIns="91425" tIns="91425" rIns="91425" bIns="91425" anchor="t" anchorCtr="0">
            <a:normAutofit/>
          </a:bodyPr>
          <a:lstStyle>
            <a:lvl1pPr marL="1953981" lvl="0" indent="-1302654">
              <a:spcBef>
                <a:spcPts val="0"/>
              </a:spcBef>
              <a:spcAft>
                <a:spcPts val="0"/>
              </a:spcAft>
              <a:buSzPts val="1200"/>
              <a:buChar char="●"/>
              <a:defRPr sz="5129"/>
            </a:lvl1pPr>
            <a:lvl2pPr marL="3907963" lvl="1" indent="-1302654">
              <a:spcBef>
                <a:spcPts val="0"/>
              </a:spcBef>
              <a:spcAft>
                <a:spcPts val="0"/>
              </a:spcAft>
              <a:buSzPts val="1200"/>
              <a:buChar char="○"/>
              <a:defRPr sz="5129"/>
            </a:lvl2pPr>
            <a:lvl3pPr marL="5861944" lvl="2" indent="-1302654">
              <a:spcBef>
                <a:spcPts val="0"/>
              </a:spcBef>
              <a:spcAft>
                <a:spcPts val="0"/>
              </a:spcAft>
              <a:buSzPts val="1200"/>
              <a:buChar char="■"/>
              <a:defRPr sz="5129"/>
            </a:lvl3pPr>
            <a:lvl4pPr marL="7815925" lvl="3" indent="-1302654">
              <a:spcBef>
                <a:spcPts val="0"/>
              </a:spcBef>
              <a:spcAft>
                <a:spcPts val="0"/>
              </a:spcAft>
              <a:buSzPts val="1200"/>
              <a:buChar char="●"/>
              <a:defRPr sz="5129"/>
            </a:lvl4pPr>
            <a:lvl5pPr marL="9769907" lvl="4" indent="-1302654">
              <a:spcBef>
                <a:spcPts val="0"/>
              </a:spcBef>
              <a:spcAft>
                <a:spcPts val="0"/>
              </a:spcAft>
              <a:buSzPts val="1200"/>
              <a:buChar char="○"/>
              <a:defRPr sz="5129"/>
            </a:lvl5pPr>
            <a:lvl6pPr marL="11723888" lvl="5" indent="-1302654">
              <a:spcBef>
                <a:spcPts val="0"/>
              </a:spcBef>
              <a:spcAft>
                <a:spcPts val="0"/>
              </a:spcAft>
              <a:buSzPts val="1200"/>
              <a:buChar char="■"/>
              <a:defRPr sz="5129"/>
            </a:lvl6pPr>
            <a:lvl7pPr marL="13677870" lvl="6" indent="-1302654">
              <a:spcBef>
                <a:spcPts val="0"/>
              </a:spcBef>
              <a:spcAft>
                <a:spcPts val="0"/>
              </a:spcAft>
              <a:buSzPts val="1200"/>
              <a:buChar char="●"/>
              <a:defRPr sz="5129"/>
            </a:lvl7pPr>
            <a:lvl8pPr marL="15631851" lvl="7" indent="-1302654">
              <a:spcBef>
                <a:spcPts val="0"/>
              </a:spcBef>
              <a:spcAft>
                <a:spcPts val="0"/>
              </a:spcAft>
              <a:buSzPts val="1200"/>
              <a:buChar char="○"/>
              <a:defRPr sz="5129"/>
            </a:lvl8pPr>
            <a:lvl9pPr marL="17585832" lvl="8" indent="-1302654">
              <a:spcBef>
                <a:spcPts val="0"/>
              </a:spcBef>
              <a:spcAft>
                <a:spcPts val="0"/>
              </a:spcAft>
              <a:buSzPts val="1200"/>
              <a:buChar char="■"/>
              <a:defRPr sz="5129"/>
            </a:lvl9pPr>
          </a:lstStyle>
          <a:p>
            <a:endParaRPr/>
          </a:p>
        </p:txBody>
      </p:sp>
      <p:sp>
        <p:nvSpPr>
          <p:cNvPr id="31" name="Google Shape;31;p7"/>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110033" y="1923836"/>
            <a:ext cx="27406967" cy="1748312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20514"/>
            </a:lvl1pPr>
            <a:lvl2pPr lvl="1">
              <a:spcBef>
                <a:spcPts val="0"/>
              </a:spcBef>
              <a:spcAft>
                <a:spcPts val="0"/>
              </a:spcAft>
              <a:buSzPts val="4800"/>
              <a:buNone/>
              <a:defRPr sz="20514"/>
            </a:lvl2pPr>
            <a:lvl3pPr lvl="2">
              <a:spcBef>
                <a:spcPts val="0"/>
              </a:spcBef>
              <a:spcAft>
                <a:spcPts val="0"/>
              </a:spcAft>
              <a:buSzPts val="4800"/>
              <a:buNone/>
              <a:defRPr sz="20514"/>
            </a:lvl3pPr>
            <a:lvl4pPr lvl="3">
              <a:spcBef>
                <a:spcPts val="0"/>
              </a:spcBef>
              <a:spcAft>
                <a:spcPts val="0"/>
              </a:spcAft>
              <a:buSzPts val="4800"/>
              <a:buNone/>
              <a:defRPr sz="20514"/>
            </a:lvl4pPr>
            <a:lvl5pPr lvl="4">
              <a:spcBef>
                <a:spcPts val="0"/>
              </a:spcBef>
              <a:spcAft>
                <a:spcPts val="0"/>
              </a:spcAft>
              <a:buSzPts val="4800"/>
              <a:buNone/>
              <a:defRPr sz="20514"/>
            </a:lvl5pPr>
            <a:lvl6pPr lvl="5">
              <a:spcBef>
                <a:spcPts val="0"/>
              </a:spcBef>
              <a:spcAft>
                <a:spcPts val="0"/>
              </a:spcAft>
              <a:buSzPts val="4800"/>
              <a:buNone/>
              <a:defRPr sz="20514"/>
            </a:lvl6pPr>
            <a:lvl7pPr lvl="6">
              <a:spcBef>
                <a:spcPts val="0"/>
              </a:spcBef>
              <a:spcAft>
                <a:spcPts val="0"/>
              </a:spcAft>
              <a:buSzPts val="4800"/>
              <a:buNone/>
              <a:defRPr sz="20514"/>
            </a:lvl7pPr>
            <a:lvl8pPr lvl="7">
              <a:spcBef>
                <a:spcPts val="0"/>
              </a:spcBef>
              <a:spcAft>
                <a:spcPts val="0"/>
              </a:spcAft>
              <a:buSzPts val="4800"/>
              <a:buNone/>
              <a:defRPr sz="20514"/>
            </a:lvl8pPr>
            <a:lvl9pPr lvl="8">
              <a:spcBef>
                <a:spcPts val="0"/>
              </a:spcBef>
              <a:spcAft>
                <a:spcPts val="0"/>
              </a:spcAft>
              <a:buSzPts val="4800"/>
              <a:buNone/>
              <a:defRPr sz="20514"/>
            </a:lvl9pPr>
          </a:lstStyle>
          <a:p>
            <a:endParaRPr/>
          </a:p>
        </p:txBody>
      </p:sp>
      <p:sp>
        <p:nvSpPr>
          <p:cNvPr id="34" name="Google Shape;34;p8"/>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19677856" y="-534"/>
            <a:ext cx="19677857" cy="21982113"/>
          </a:xfrm>
          <a:prstGeom prst="rect">
            <a:avLst/>
          </a:prstGeom>
          <a:solidFill>
            <a:schemeClr val="lt2"/>
          </a:solidFill>
          <a:ln>
            <a:noFill/>
          </a:ln>
        </p:spPr>
        <p:txBody>
          <a:bodyPr spcFirstLastPara="1" wrap="square" lIns="390729" tIns="390729" rIns="390729" bIns="390729" anchor="ctr" anchorCtr="0">
            <a:noAutofit/>
          </a:bodyPr>
          <a:lstStyle/>
          <a:p>
            <a:pPr marL="0" lvl="0" indent="0" algn="l" rtl="0">
              <a:spcBef>
                <a:spcPts val="0"/>
              </a:spcBef>
              <a:spcAft>
                <a:spcPts val="0"/>
              </a:spcAft>
              <a:buNone/>
            </a:pPr>
            <a:endParaRPr sz="25686" dirty="0"/>
          </a:p>
        </p:txBody>
      </p:sp>
      <p:sp>
        <p:nvSpPr>
          <p:cNvPr id="37" name="Google Shape;37;p9"/>
          <p:cNvSpPr txBox="1">
            <a:spLocks noGrp="1"/>
          </p:cNvSpPr>
          <p:nvPr>
            <p:ph type="title"/>
          </p:nvPr>
        </p:nvSpPr>
        <p:spPr>
          <a:xfrm>
            <a:off x="1142710" y="5270301"/>
            <a:ext cx="17410513" cy="6335003"/>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17950"/>
            </a:lvl1pPr>
            <a:lvl2pPr lvl="1" algn="ctr">
              <a:spcBef>
                <a:spcPts val="0"/>
              </a:spcBef>
              <a:spcAft>
                <a:spcPts val="0"/>
              </a:spcAft>
              <a:buSzPts val="4200"/>
              <a:buNone/>
              <a:defRPr sz="17950"/>
            </a:lvl2pPr>
            <a:lvl3pPr lvl="2" algn="ctr">
              <a:spcBef>
                <a:spcPts val="0"/>
              </a:spcBef>
              <a:spcAft>
                <a:spcPts val="0"/>
              </a:spcAft>
              <a:buSzPts val="4200"/>
              <a:buNone/>
              <a:defRPr sz="17950"/>
            </a:lvl3pPr>
            <a:lvl4pPr lvl="3" algn="ctr">
              <a:spcBef>
                <a:spcPts val="0"/>
              </a:spcBef>
              <a:spcAft>
                <a:spcPts val="0"/>
              </a:spcAft>
              <a:buSzPts val="4200"/>
              <a:buNone/>
              <a:defRPr sz="17950"/>
            </a:lvl4pPr>
            <a:lvl5pPr lvl="4" algn="ctr">
              <a:spcBef>
                <a:spcPts val="0"/>
              </a:spcBef>
              <a:spcAft>
                <a:spcPts val="0"/>
              </a:spcAft>
              <a:buSzPts val="4200"/>
              <a:buNone/>
              <a:defRPr sz="17950"/>
            </a:lvl5pPr>
            <a:lvl6pPr lvl="5" algn="ctr">
              <a:spcBef>
                <a:spcPts val="0"/>
              </a:spcBef>
              <a:spcAft>
                <a:spcPts val="0"/>
              </a:spcAft>
              <a:buSzPts val="4200"/>
              <a:buNone/>
              <a:defRPr sz="17950"/>
            </a:lvl6pPr>
            <a:lvl7pPr lvl="6" algn="ctr">
              <a:spcBef>
                <a:spcPts val="0"/>
              </a:spcBef>
              <a:spcAft>
                <a:spcPts val="0"/>
              </a:spcAft>
              <a:buSzPts val="4200"/>
              <a:buNone/>
              <a:defRPr sz="17950"/>
            </a:lvl7pPr>
            <a:lvl8pPr lvl="7" algn="ctr">
              <a:spcBef>
                <a:spcPts val="0"/>
              </a:spcBef>
              <a:spcAft>
                <a:spcPts val="0"/>
              </a:spcAft>
              <a:buSzPts val="4200"/>
              <a:buNone/>
              <a:defRPr sz="17950"/>
            </a:lvl8pPr>
            <a:lvl9pPr lvl="8" algn="ctr">
              <a:spcBef>
                <a:spcPts val="0"/>
              </a:spcBef>
              <a:spcAft>
                <a:spcPts val="0"/>
              </a:spcAft>
              <a:buSzPts val="4200"/>
              <a:buNone/>
              <a:defRPr sz="17950"/>
            </a:lvl9pPr>
          </a:lstStyle>
          <a:p>
            <a:endParaRPr/>
          </a:p>
        </p:txBody>
      </p:sp>
      <p:sp>
        <p:nvSpPr>
          <p:cNvPr id="38" name="Google Shape;38;p9"/>
          <p:cNvSpPr txBox="1">
            <a:spLocks noGrp="1"/>
          </p:cNvSpPr>
          <p:nvPr>
            <p:ph type="subTitle" idx="1"/>
          </p:nvPr>
        </p:nvSpPr>
        <p:spPr>
          <a:xfrm>
            <a:off x="1142710" y="11979685"/>
            <a:ext cx="17410513" cy="5278528"/>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8975"/>
            </a:lvl1pPr>
            <a:lvl2pPr lvl="1" algn="ctr">
              <a:lnSpc>
                <a:spcPct val="100000"/>
              </a:lnSpc>
              <a:spcBef>
                <a:spcPts val="0"/>
              </a:spcBef>
              <a:spcAft>
                <a:spcPts val="0"/>
              </a:spcAft>
              <a:buSzPts val="2100"/>
              <a:buNone/>
              <a:defRPr sz="8975"/>
            </a:lvl2pPr>
            <a:lvl3pPr lvl="2" algn="ctr">
              <a:lnSpc>
                <a:spcPct val="100000"/>
              </a:lnSpc>
              <a:spcBef>
                <a:spcPts val="0"/>
              </a:spcBef>
              <a:spcAft>
                <a:spcPts val="0"/>
              </a:spcAft>
              <a:buSzPts val="2100"/>
              <a:buNone/>
              <a:defRPr sz="8975"/>
            </a:lvl3pPr>
            <a:lvl4pPr lvl="3" algn="ctr">
              <a:lnSpc>
                <a:spcPct val="100000"/>
              </a:lnSpc>
              <a:spcBef>
                <a:spcPts val="0"/>
              </a:spcBef>
              <a:spcAft>
                <a:spcPts val="0"/>
              </a:spcAft>
              <a:buSzPts val="2100"/>
              <a:buNone/>
              <a:defRPr sz="8975"/>
            </a:lvl4pPr>
            <a:lvl5pPr lvl="4" algn="ctr">
              <a:lnSpc>
                <a:spcPct val="100000"/>
              </a:lnSpc>
              <a:spcBef>
                <a:spcPts val="0"/>
              </a:spcBef>
              <a:spcAft>
                <a:spcPts val="0"/>
              </a:spcAft>
              <a:buSzPts val="2100"/>
              <a:buNone/>
              <a:defRPr sz="8975"/>
            </a:lvl5pPr>
            <a:lvl6pPr lvl="5" algn="ctr">
              <a:lnSpc>
                <a:spcPct val="100000"/>
              </a:lnSpc>
              <a:spcBef>
                <a:spcPts val="0"/>
              </a:spcBef>
              <a:spcAft>
                <a:spcPts val="0"/>
              </a:spcAft>
              <a:buSzPts val="2100"/>
              <a:buNone/>
              <a:defRPr sz="8975"/>
            </a:lvl6pPr>
            <a:lvl7pPr lvl="6" algn="ctr">
              <a:lnSpc>
                <a:spcPct val="100000"/>
              </a:lnSpc>
              <a:spcBef>
                <a:spcPts val="0"/>
              </a:spcBef>
              <a:spcAft>
                <a:spcPts val="0"/>
              </a:spcAft>
              <a:buSzPts val="2100"/>
              <a:buNone/>
              <a:defRPr sz="8975"/>
            </a:lvl7pPr>
            <a:lvl8pPr lvl="7" algn="ctr">
              <a:lnSpc>
                <a:spcPct val="100000"/>
              </a:lnSpc>
              <a:spcBef>
                <a:spcPts val="0"/>
              </a:spcBef>
              <a:spcAft>
                <a:spcPts val="0"/>
              </a:spcAft>
              <a:buSzPts val="2100"/>
              <a:buNone/>
              <a:defRPr sz="8975"/>
            </a:lvl8pPr>
            <a:lvl9pPr lvl="8" algn="ctr">
              <a:lnSpc>
                <a:spcPct val="100000"/>
              </a:lnSpc>
              <a:spcBef>
                <a:spcPts val="0"/>
              </a:spcBef>
              <a:spcAft>
                <a:spcPts val="0"/>
              </a:spcAft>
              <a:buSzPts val="2100"/>
              <a:buNone/>
              <a:defRPr sz="8975"/>
            </a:lvl9pPr>
          </a:lstStyle>
          <a:p>
            <a:endParaRPr/>
          </a:p>
        </p:txBody>
      </p:sp>
      <p:sp>
        <p:nvSpPr>
          <p:cNvPr id="39" name="Google Shape;39;p9"/>
          <p:cNvSpPr txBox="1">
            <a:spLocks noGrp="1"/>
          </p:cNvSpPr>
          <p:nvPr>
            <p:ph type="body" idx="2"/>
          </p:nvPr>
        </p:nvSpPr>
        <p:spPr>
          <a:xfrm>
            <a:off x="21259574" y="3094527"/>
            <a:ext cx="16514422" cy="15791991"/>
          </a:xfrm>
          <a:prstGeom prst="rect">
            <a:avLst/>
          </a:prstGeom>
        </p:spPr>
        <p:txBody>
          <a:bodyPr spcFirstLastPara="1" wrap="square" lIns="91425" tIns="91425" rIns="91425" bIns="91425" anchor="ctr" anchorCtr="0">
            <a:normAutofit/>
          </a:bodyPr>
          <a:lstStyle>
            <a:lvl1pPr marL="1953981" lvl="0" indent="-1465486">
              <a:spcBef>
                <a:spcPts val="0"/>
              </a:spcBef>
              <a:spcAft>
                <a:spcPts val="0"/>
              </a:spcAft>
              <a:buSzPts val="1800"/>
              <a:buChar char="●"/>
              <a:defRPr/>
            </a:lvl1pPr>
            <a:lvl2pPr marL="3907963" lvl="1" indent="-1356932">
              <a:spcBef>
                <a:spcPts val="0"/>
              </a:spcBef>
              <a:spcAft>
                <a:spcPts val="0"/>
              </a:spcAft>
              <a:buSzPts val="1400"/>
              <a:buChar char="○"/>
              <a:defRPr/>
            </a:lvl2pPr>
            <a:lvl3pPr marL="5861944" lvl="2" indent="-1356932">
              <a:spcBef>
                <a:spcPts val="0"/>
              </a:spcBef>
              <a:spcAft>
                <a:spcPts val="0"/>
              </a:spcAft>
              <a:buSzPts val="1400"/>
              <a:buChar char="■"/>
              <a:defRPr/>
            </a:lvl3pPr>
            <a:lvl4pPr marL="7815925" lvl="3" indent="-1356932">
              <a:spcBef>
                <a:spcPts val="0"/>
              </a:spcBef>
              <a:spcAft>
                <a:spcPts val="0"/>
              </a:spcAft>
              <a:buSzPts val="1400"/>
              <a:buChar char="●"/>
              <a:defRPr/>
            </a:lvl4pPr>
            <a:lvl5pPr marL="9769907" lvl="4" indent="-1356932">
              <a:spcBef>
                <a:spcPts val="0"/>
              </a:spcBef>
              <a:spcAft>
                <a:spcPts val="0"/>
              </a:spcAft>
              <a:buSzPts val="1400"/>
              <a:buChar char="○"/>
              <a:defRPr/>
            </a:lvl5pPr>
            <a:lvl6pPr marL="11723888" lvl="5" indent="-1356932">
              <a:spcBef>
                <a:spcPts val="0"/>
              </a:spcBef>
              <a:spcAft>
                <a:spcPts val="0"/>
              </a:spcAft>
              <a:buSzPts val="1400"/>
              <a:buChar char="■"/>
              <a:defRPr/>
            </a:lvl6pPr>
            <a:lvl7pPr marL="13677870" lvl="6" indent="-1356932">
              <a:spcBef>
                <a:spcPts val="0"/>
              </a:spcBef>
              <a:spcAft>
                <a:spcPts val="0"/>
              </a:spcAft>
              <a:buSzPts val="1400"/>
              <a:buChar char="●"/>
              <a:defRPr/>
            </a:lvl7pPr>
            <a:lvl8pPr marL="15631851" lvl="7" indent="-1356932">
              <a:spcBef>
                <a:spcPts val="0"/>
              </a:spcBef>
              <a:spcAft>
                <a:spcPts val="0"/>
              </a:spcAft>
              <a:buSzPts val="1400"/>
              <a:buChar char="○"/>
              <a:defRPr/>
            </a:lvl8pPr>
            <a:lvl9pPr marL="17585832" lvl="8" indent="-135693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341555" y="18080485"/>
            <a:ext cx="25818794" cy="2586056"/>
          </a:xfrm>
          <a:prstGeom prst="rect">
            <a:avLst/>
          </a:prstGeom>
        </p:spPr>
        <p:txBody>
          <a:bodyPr spcFirstLastPara="1" wrap="square" lIns="91425" tIns="91425" rIns="91425" bIns="91425" anchor="ctr" anchorCtr="0">
            <a:normAutofit/>
          </a:bodyPr>
          <a:lstStyle>
            <a:lvl1pPr marL="1953981" lvl="0" indent="-976991">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36465401" y="19929496"/>
            <a:ext cx="2361601" cy="1682154"/>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41555" y="1901932"/>
            <a:ext cx="36672604" cy="2447586"/>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341555" y="4925408"/>
            <a:ext cx="36672604" cy="14600893"/>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36465401" y="19929496"/>
            <a:ext cx="2361601" cy="1682154"/>
          </a:xfrm>
          <a:prstGeom prst="rect">
            <a:avLst/>
          </a:prstGeom>
          <a:noFill/>
          <a:ln>
            <a:noFill/>
          </a:ln>
        </p:spPr>
        <p:txBody>
          <a:bodyPr spcFirstLastPara="1" wrap="square" lIns="91425" tIns="91425" rIns="91425" bIns="91425" anchor="ctr" anchorCtr="0">
            <a:normAutofit/>
          </a:bodyPr>
          <a:lstStyle>
            <a:lvl1pPr lvl="0" algn="r">
              <a:buNone/>
              <a:defRPr sz="4274">
                <a:solidFill>
                  <a:schemeClr val="dk2"/>
                </a:solidFill>
              </a:defRPr>
            </a:lvl1pPr>
            <a:lvl2pPr lvl="1" algn="r">
              <a:buNone/>
              <a:defRPr sz="4274">
                <a:solidFill>
                  <a:schemeClr val="dk2"/>
                </a:solidFill>
              </a:defRPr>
            </a:lvl2pPr>
            <a:lvl3pPr lvl="2" algn="r">
              <a:buNone/>
              <a:defRPr sz="4274">
                <a:solidFill>
                  <a:schemeClr val="dk2"/>
                </a:solidFill>
              </a:defRPr>
            </a:lvl3pPr>
            <a:lvl4pPr lvl="3" algn="r">
              <a:buNone/>
              <a:defRPr sz="4274">
                <a:solidFill>
                  <a:schemeClr val="dk2"/>
                </a:solidFill>
              </a:defRPr>
            </a:lvl4pPr>
            <a:lvl5pPr lvl="4" algn="r">
              <a:buNone/>
              <a:defRPr sz="4274">
                <a:solidFill>
                  <a:schemeClr val="dk2"/>
                </a:solidFill>
              </a:defRPr>
            </a:lvl5pPr>
            <a:lvl6pPr lvl="5" algn="r">
              <a:buNone/>
              <a:defRPr sz="4274">
                <a:solidFill>
                  <a:schemeClr val="dk2"/>
                </a:solidFill>
              </a:defRPr>
            </a:lvl6pPr>
            <a:lvl7pPr lvl="6" algn="r">
              <a:buNone/>
              <a:defRPr sz="4274">
                <a:solidFill>
                  <a:schemeClr val="dk2"/>
                </a:solidFill>
              </a:defRPr>
            </a:lvl7pPr>
            <a:lvl8pPr lvl="7" algn="r">
              <a:buNone/>
              <a:defRPr sz="4274">
                <a:solidFill>
                  <a:schemeClr val="dk2"/>
                </a:solidFill>
              </a:defRPr>
            </a:lvl8pPr>
            <a:lvl9pPr lvl="8" algn="r">
              <a:buNone/>
              <a:defRPr sz="4274">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1967786" y="880301"/>
            <a:ext cx="35420142" cy="366432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1967786" y="5129160"/>
            <a:ext cx="35420142" cy="14507297"/>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1967786" y="20374164"/>
            <a:ext cx="9183000" cy="117058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512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9pPr>
          </a:lstStyle>
          <a:p>
            <a:endParaRPr dirty="0"/>
          </a:p>
        </p:txBody>
      </p:sp>
      <p:sp>
        <p:nvSpPr>
          <p:cNvPr id="60" name="Google Shape;60;p14"/>
          <p:cNvSpPr txBox="1">
            <a:spLocks noGrp="1"/>
          </p:cNvSpPr>
          <p:nvPr>
            <p:ph type="ftr" idx="11"/>
          </p:nvPr>
        </p:nvSpPr>
        <p:spPr>
          <a:xfrm>
            <a:off x="13446536" y="20374164"/>
            <a:ext cx="12462642" cy="117058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12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7693" b="0" i="0" u="none" strike="noStrike" cap="none">
                <a:solidFill>
                  <a:schemeClr val="dk1"/>
                </a:solidFill>
                <a:latin typeface="Calibri"/>
                <a:ea typeface="Calibri"/>
                <a:cs typeface="Calibri"/>
                <a:sym typeface="Calibri"/>
              </a:defRPr>
            </a:lvl9pPr>
          </a:lstStyle>
          <a:p>
            <a:endParaRPr dirty="0"/>
          </a:p>
        </p:txBody>
      </p:sp>
      <p:sp>
        <p:nvSpPr>
          <p:cNvPr id="61" name="Google Shape;61;p14"/>
          <p:cNvSpPr txBox="1">
            <a:spLocks noGrp="1"/>
          </p:cNvSpPr>
          <p:nvPr>
            <p:ph type="sldNum" idx="12"/>
          </p:nvPr>
        </p:nvSpPr>
        <p:spPr>
          <a:xfrm>
            <a:off x="28204928" y="20374164"/>
            <a:ext cx="9183000" cy="117058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5129"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98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34"/>
        <p:cNvGrpSpPr/>
        <p:nvPr/>
      </p:nvGrpSpPr>
      <p:grpSpPr>
        <a:xfrm>
          <a:off x="0" y="0"/>
          <a:ext cx="0" cy="0"/>
          <a:chOff x="0" y="0"/>
          <a:chExt cx="0" cy="0"/>
        </a:xfrm>
      </p:grpSpPr>
      <p:grpSp>
        <p:nvGrpSpPr>
          <p:cNvPr id="3" name="Group 2">
            <a:extLst>
              <a:ext uri="{FF2B5EF4-FFF2-40B4-BE49-F238E27FC236}">
                <a16:creationId xmlns:a16="http://schemas.microsoft.com/office/drawing/2014/main" id="{57133F70-310B-B5C0-78AF-1B799423F4C1}"/>
              </a:ext>
            </a:extLst>
          </p:cNvPr>
          <p:cNvGrpSpPr/>
          <p:nvPr/>
        </p:nvGrpSpPr>
        <p:grpSpPr>
          <a:xfrm>
            <a:off x="138199" y="223744"/>
            <a:ext cx="39217513" cy="21437849"/>
            <a:chOff x="138199" y="223744"/>
            <a:chExt cx="39217513" cy="21437849"/>
          </a:xfrm>
        </p:grpSpPr>
        <p:sp>
          <p:nvSpPr>
            <p:cNvPr id="135" name="Google Shape;135;p26"/>
            <p:cNvSpPr txBox="1"/>
            <p:nvPr/>
          </p:nvSpPr>
          <p:spPr>
            <a:xfrm>
              <a:off x="138199" y="223744"/>
              <a:ext cx="39217513" cy="2856649"/>
            </a:xfrm>
            <a:prstGeom prst="rect">
              <a:avLst/>
            </a:prstGeom>
            <a:noFill/>
            <a:ln>
              <a:noFill/>
            </a:ln>
          </p:spPr>
          <p:txBody>
            <a:bodyPr spcFirstLastPara="1" wrap="square" lIns="390729" tIns="195311" rIns="390729" bIns="195311" anchor="t" anchorCtr="0">
              <a:spAutoFit/>
            </a:bodyPr>
            <a:lstStyle/>
            <a:p>
              <a:pPr algn="ctr">
                <a:buSzPts val="4000"/>
              </a:pPr>
              <a:r>
                <a:rPr lang="en" sz="4600" b="1" dirty="0">
                  <a:solidFill>
                    <a:schemeClr val="tx1"/>
                  </a:solidFill>
                  <a:latin typeface="Arial" panose="020B0604020202020204" pitchFamily="34" charset="0"/>
                  <a:ea typeface="Times New Roman"/>
                  <a:cs typeface="Arial" panose="020B0604020202020204" pitchFamily="34" charset="0"/>
                  <a:sym typeface="Times New Roman"/>
                </a:rPr>
                <a:t>Developing a Whole-cell Biosensor and Bioreporter to Monitor Mercury from the Environment</a:t>
              </a:r>
              <a:endParaRPr sz="4600" b="1" dirty="0">
                <a:solidFill>
                  <a:schemeClr val="tx1"/>
                </a:solidFill>
                <a:latin typeface="Arial" panose="020B0604020202020204" pitchFamily="34" charset="0"/>
                <a:ea typeface="Times New Roman"/>
                <a:cs typeface="Arial" panose="020B0604020202020204" pitchFamily="34" charset="0"/>
                <a:sym typeface="Times New Roman"/>
              </a:endParaRPr>
            </a:p>
            <a:p>
              <a:pPr algn="ctr">
                <a:buClr>
                  <a:schemeClr val="dk1"/>
                </a:buClr>
                <a:buSzPts val="2000"/>
              </a:pPr>
              <a:r>
                <a:rPr lang="en" sz="3800" b="1" dirty="0">
                  <a:solidFill>
                    <a:schemeClr val="dk1"/>
                  </a:solidFill>
                  <a:latin typeface="Arial" panose="020B0604020202020204" pitchFamily="34" charset="0"/>
                  <a:ea typeface="Times New Roman"/>
                  <a:cs typeface="Arial" panose="020B0604020202020204" pitchFamily="34" charset="0"/>
                  <a:sym typeface="Times New Roman"/>
                </a:rPr>
                <a:t>Students</a:t>
              </a:r>
              <a:r>
                <a:rPr lang="en" sz="3800" dirty="0">
                  <a:solidFill>
                    <a:schemeClr val="dk1"/>
                  </a:solidFill>
                  <a:latin typeface="Arial" panose="020B0604020202020204" pitchFamily="34" charset="0"/>
                  <a:ea typeface="Times New Roman"/>
                  <a:cs typeface="Arial" panose="020B0604020202020204" pitchFamily="34" charset="0"/>
                  <a:sym typeface="Times New Roman"/>
                </a:rPr>
                <a:t>: Sergio Avila, Mangal Maibam, Ricardo Rengifo, El Momar Cound0ul , Valeria Hidalgo,Thte Htar Swe Zin, Rosa Toledo and Angel Molina</a:t>
              </a:r>
              <a:endParaRPr sz="3800" dirty="0">
                <a:solidFill>
                  <a:schemeClr val="dk1"/>
                </a:solidFill>
                <a:latin typeface="Arial" panose="020B0604020202020204" pitchFamily="34" charset="0"/>
                <a:ea typeface="Times New Roman"/>
                <a:cs typeface="Arial" panose="020B0604020202020204" pitchFamily="34" charset="0"/>
                <a:sym typeface="Times New Roman"/>
              </a:endParaRPr>
            </a:p>
            <a:p>
              <a:pPr algn="ctr">
                <a:buClr>
                  <a:schemeClr val="dk1"/>
                </a:buClr>
                <a:buSzPts val="2000"/>
              </a:pPr>
              <a:r>
                <a:rPr lang="en" sz="3800" b="1" dirty="0">
                  <a:solidFill>
                    <a:schemeClr val="dk1"/>
                  </a:solidFill>
                  <a:latin typeface="Arial" panose="020B0604020202020204" pitchFamily="34" charset="0"/>
                  <a:ea typeface="Times New Roman"/>
                  <a:cs typeface="Arial" panose="020B0604020202020204" pitchFamily="34" charset="0"/>
                  <a:sym typeface="Times New Roman"/>
                </a:rPr>
                <a:t>Team leader</a:t>
              </a:r>
              <a:r>
                <a:rPr lang="en" sz="3800" dirty="0">
                  <a:solidFill>
                    <a:schemeClr val="dk1"/>
                  </a:solidFill>
                  <a:latin typeface="Arial" panose="020B0604020202020204" pitchFamily="34" charset="0"/>
                  <a:ea typeface="Times New Roman"/>
                  <a:cs typeface="Arial" panose="020B0604020202020204" pitchFamily="34" charset="0"/>
                  <a:sym typeface="Times New Roman"/>
                </a:rPr>
                <a:t>: Alfred Lwin </a:t>
              </a:r>
              <a:r>
                <a:rPr lang="en" sz="3800" b="1" dirty="0">
                  <a:solidFill>
                    <a:schemeClr val="dk1"/>
                  </a:solidFill>
                  <a:latin typeface="Arial" panose="020B0604020202020204" pitchFamily="34" charset="0"/>
                  <a:ea typeface="Times New Roman"/>
                  <a:cs typeface="Arial" panose="020B0604020202020204" pitchFamily="34" charset="0"/>
                  <a:sym typeface="Times New Roman"/>
                </a:rPr>
                <a:t>Mentor</a:t>
              </a:r>
              <a:r>
                <a:rPr lang="en" sz="3800" dirty="0">
                  <a:solidFill>
                    <a:schemeClr val="dk1"/>
                  </a:solidFill>
                  <a:latin typeface="Arial" panose="020B0604020202020204" pitchFamily="34" charset="0"/>
                  <a:ea typeface="Times New Roman"/>
                  <a:cs typeface="Arial" panose="020B0604020202020204" pitchFamily="34" charset="0"/>
                  <a:sym typeface="Times New Roman"/>
                </a:rPr>
                <a:t>: Racquel Kim Sherwood PhD  </a:t>
              </a:r>
            </a:p>
            <a:p>
              <a:pPr algn="ctr">
                <a:buClr>
                  <a:schemeClr val="dk1"/>
                </a:buClr>
                <a:buSzPts val="2000"/>
              </a:pPr>
              <a:r>
                <a:rPr lang="en" sz="3800" b="1" dirty="0">
                  <a:solidFill>
                    <a:schemeClr val="dk1"/>
                  </a:solidFill>
                  <a:latin typeface="Arial" panose="020B0604020202020204" pitchFamily="34" charset="0"/>
                  <a:ea typeface="Times New Roman"/>
                  <a:cs typeface="Arial" panose="020B0604020202020204" pitchFamily="34" charset="0"/>
                  <a:sym typeface="Times New Roman"/>
                </a:rPr>
                <a:t>School:</a:t>
              </a:r>
              <a:r>
                <a:rPr lang="en" sz="3800" dirty="0">
                  <a:solidFill>
                    <a:schemeClr val="dk1"/>
                  </a:solidFill>
                  <a:latin typeface="Arial" panose="020B0604020202020204" pitchFamily="34" charset="0"/>
                  <a:ea typeface="Times New Roman"/>
                  <a:cs typeface="Arial" panose="020B0604020202020204" pitchFamily="34" charset="0"/>
                  <a:sym typeface="Times New Roman"/>
                </a:rPr>
                <a:t> Manhattan Comprehensive Night and Day High School</a:t>
              </a:r>
              <a:r>
                <a:rPr lang="en" sz="3800">
                  <a:solidFill>
                    <a:schemeClr val="dk1"/>
                  </a:solidFill>
                  <a:latin typeface="Arial" panose="020B0604020202020204" pitchFamily="34" charset="0"/>
                  <a:ea typeface="Times New Roman"/>
                  <a:cs typeface="Arial" panose="020B0604020202020204" pitchFamily="34" charset="0"/>
                  <a:sym typeface="Times New Roman"/>
                </a:rPr>
                <a:t>, New York, NY</a:t>
              </a:r>
              <a:endParaRPr sz="3800" dirty="0">
                <a:latin typeface="Arial" panose="020B0604020202020204" pitchFamily="34" charset="0"/>
                <a:ea typeface="Times New Roman"/>
                <a:cs typeface="Arial" panose="020B0604020202020204" pitchFamily="34" charset="0"/>
                <a:sym typeface="Times New Roman"/>
              </a:endParaRPr>
            </a:p>
          </p:txBody>
        </p:sp>
        <p:sp>
          <p:nvSpPr>
            <p:cNvPr id="136" name="Google Shape;136;p26"/>
            <p:cNvSpPr txBox="1"/>
            <p:nvPr/>
          </p:nvSpPr>
          <p:spPr>
            <a:xfrm>
              <a:off x="156043" y="2808513"/>
              <a:ext cx="16303158" cy="18853080"/>
            </a:xfrm>
            <a:prstGeom prst="rect">
              <a:avLst/>
            </a:prstGeom>
            <a:noFill/>
            <a:ln>
              <a:noFill/>
            </a:ln>
          </p:spPr>
          <p:txBody>
            <a:bodyPr spcFirstLastPara="1" wrap="square" lIns="390729" tIns="195311" rIns="390729" bIns="195311" anchor="t" anchorCtr="0">
              <a:spAutoFit/>
            </a:bodyPr>
            <a:lstStyle/>
            <a:p>
              <a:pPr lvl="0" algn="just"/>
              <a:r>
                <a:rPr lang="en" sz="4200" b="1" dirty="0">
                  <a:solidFill>
                    <a:schemeClr val="tx1"/>
                  </a:solidFill>
                  <a:latin typeface="Arial" panose="020B0604020202020204" pitchFamily="34" charset="0"/>
                  <a:ea typeface="Times New Roman"/>
                  <a:cs typeface="Arial" panose="020B0604020202020204" pitchFamily="34" charset="0"/>
                  <a:sym typeface="Times New Roman"/>
                </a:rPr>
                <a:t>Project Rationale: </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Mercury, a toxic heavy metal, can be a contaminant in drinking water worldwide. Current methods utilized to detect and eliminate mercury contamination are not practical for detecting and  removing it from large bodies of water and are costly. However, biosensors, bioreporters, and bioremediation would be ideal for identifying mercury contamination and removing it inexpensively. With that in mind,  our team wants to contribute to the first step in this process, developing a cost-effective mercury biosensor and bioreporter.</a:t>
              </a:r>
            </a:p>
            <a:p>
              <a:pPr lvl="0" algn="just"/>
              <a:endParaRPr sz="4274" dirty="0">
                <a:solidFill>
                  <a:schemeClr val="dk1"/>
                </a:solidFill>
                <a:latin typeface="Arial" panose="020B0604020202020204" pitchFamily="34" charset="0"/>
                <a:ea typeface="Times New Roman"/>
                <a:cs typeface="Arial" panose="020B0604020202020204" pitchFamily="34" charset="0"/>
                <a:sym typeface="Times New Roman"/>
              </a:endParaRPr>
            </a:p>
            <a:p>
              <a:pPr algn="just"/>
              <a:r>
                <a:rPr lang="en" sz="4200" b="1" dirty="0">
                  <a:solidFill>
                    <a:schemeClr val="tx1"/>
                  </a:solidFill>
                  <a:latin typeface="Arial" panose="020B0604020202020204" pitchFamily="34" charset="0"/>
                  <a:ea typeface="Times New Roman"/>
                  <a:cs typeface="Arial" panose="020B0604020202020204" pitchFamily="34" charset="0"/>
                  <a:sym typeface="Times New Roman"/>
                </a:rPr>
                <a:t>Our Research Goal: </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We will use synthetic biology approaches to engineer a mercury-responsive biosensor capable of producing a GFP signal when it detects mercury contamination in water.</a:t>
              </a:r>
            </a:p>
            <a:p>
              <a:pPr algn="just"/>
              <a:endParaRPr lang="en" sz="4274" b="1" dirty="0">
                <a:solidFill>
                  <a:schemeClr val="tx1"/>
                </a:solidFill>
                <a:latin typeface="Arial" panose="020B0604020202020204" pitchFamily="34" charset="0"/>
                <a:ea typeface="Times New Roman"/>
                <a:cs typeface="Arial" panose="020B0604020202020204" pitchFamily="34" charset="0"/>
                <a:sym typeface="Times New Roman"/>
              </a:endParaRPr>
            </a:p>
            <a:p>
              <a:r>
                <a:rPr lang="en" sz="4200" b="1" dirty="0">
                  <a:solidFill>
                    <a:schemeClr val="tx1"/>
                  </a:solidFill>
                  <a:latin typeface="Arial" panose="020B0604020202020204" pitchFamily="34" charset="0"/>
                  <a:ea typeface="Times New Roman"/>
                  <a:cs typeface="Arial" panose="020B0604020202020204" pitchFamily="34" charset="0"/>
                  <a:sym typeface="Times New Roman"/>
                </a:rPr>
                <a:t>Techniques: </a:t>
              </a:r>
              <a:r>
                <a:rPr lang="en-US" sz="3500" dirty="0">
                  <a:solidFill>
                    <a:schemeClr val="tx1"/>
                  </a:solidFill>
                  <a:latin typeface="Arial" panose="020B0604020202020204" pitchFamily="34" charset="0"/>
                  <a:ea typeface="Times New Roman"/>
                  <a:cs typeface="Arial" panose="020B0604020202020204" pitchFamily="34" charset="0"/>
                  <a:sym typeface="Times New Roman"/>
                </a:rPr>
                <a:t>Our literature reviews showed the </a:t>
              </a:r>
              <a:r>
                <a:rPr lang="en-US" sz="3500" i="1" dirty="0">
                  <a:solidFill>
                    <a:schemeClr val="tx1"/>
                  </a:solidFill>
                  <a:latin typeface="Arial" panose="020B0604020202020204" pitchFamily="34" charset="0"/>
                  <a:ea typeface="Times New Roman"/>
                  <a:cs typeface="Arial" panose="020B0604020202020204" pitchFamily="34" charset="0"/>
                  <a:sym typeface="Times New Roman"/>
                </a:rPr>
                <a:t>Pseudomonas </a:t>
              </a:r>
              <a:r>
                <a:rPr lang="en-US" sz="3500" dirty="0">
                  <a:solidFill>
                    <a:schemeClr val="tx1"/>
                  </a:solidFill>
                  <a:latin typeface="Arial" panose="020B0604020202020204" pitchFamily="34" charset="0"/>
                  <a:ea typeface="Times New Roman"/>
                  <a:cs typeface="Arial" panose="020B0604020202020204" pitchFamily="34" charset="0"/>
                  <a:sym typeface="Times New Roman"/>
                </a:rPr>
                <a:t>strain K-62 to be 100 times more resistant to mercury than </a:t>
              </a:r>
              <a:r>
                <a:rPr lang="en-US" sz="3500" i="1" dirty="0">
                  <a:solidFill>
                    <a:schemeClr val="tx1"/>
                  </a:solidFill>
                  <a:latin typeface="Arial" panose="020B0604020202020204" pitchFamily="34" charset="0"/>
                  <a:ea typeface="Times New Roman"/>
                  <a:cs typeface="Arial" panose="020B0604020202020204" pitchFamily="34" charset="0"/>
                  <a:sym typeface="Times New Roman"/>
                </a:rPr>
                <a:t>E.coli</a:t>
              </a:r>
              <a:r>
                <a:rPr lang="en-US" sz="3500" dirty="0">
                  <a:solidFill>
                    <a:schemeClr val="tx1"/>
                  </a:solidFill>
                  <a:latin typeface="Arial" panose="020B0604020202020204" pitchFamily="34" charset="0"/>
                  <a:ea typeface="Times New Roman"/>
                  <a:cs typeface="Arial" panose="020B0604020202020204" pitchFamily="34" charset="0"/>
                  <a:sym typeface="Times New Roman"/>
                </a:rPr>
                <a:t>. Therefore, we used a bioreporter construct (</a:t>
              </a:r>
              <a:r>
                <a:rPr lang="en-US" sz="3500" dirty="0" err="1">
                  <a:solidFill>
                    <a:schemeClr val="tx1"/>
                  </a:solidFill>
                  <a:latin typeface="Arial" panose="020B0604020202020204" pitchFamily="34" charset="0"/>
                  <a:ea typeface="Times New Roman"/>
                  <a:cs typeface="Arial" panose="020B0604020202020204" pitchFamily="34" charset="0"/>
                  <a:sym typeface="Times New Roman"/>
                </a:rPr>
                <a:t>Bba_175843</a:t>
              </a:r>
              <a:r>
                <a:rPr lang="en-US" sz="3500" dirty="0">
                  <a:solidFill>
                    <a:schemeClr val="tx1"/>
                  </a:solidFill>
                  <a:latin typeface="Arial" panose="020B0604020202020204" pitchFamily="34" charset="0"/>
                  <a:ea typeface="Times New Roman"/>
                  <a:cs typeface="Arial" panose="020B0604020202020204" pitchFamily="34" charset="0"/>
                  <a:sym typeface="Times New Roman"/>
                </a:rPr>
                <a:t>) encoding genes from the Mer R operon from </a:t>
              </a:r>
              <a:r>
                <a:rPr lang="en-US" sz="3500" i="1" dirty="0">
                  <a:solidFill>
                    <a:schemeClr val="tx1"/>
                  </a:solidFill>
                  <a:latin typeface="Arial" panose="020B0604020202020204" pitchFamily="34" charset="0"/>
                  <a:ea typeface="Times New Roman"/>
                  <a:cs typeface="Arial" panose="020B0604020202020204" pitchFamily="34" charset="0"/>
                  <a:sym typeface="Times New Roman"/>
                </a:rPr>
                <a:t>Pseudomonas spp</a:t>
              </a:r>
              <a:r>
                <a:rPr lang="en-US" sz="3500" dirty="0">
                  <a:solidFill>
                    <a:schemeClr val="tx1"/>
                  </a:solidFill>
                  <a:latin typeface="Arial" panose="020B0604020202020204" pitchFamily="34" charset="0"/>
                  <a:ea typeface="Times New Roman"/>
                  <a:cs typeface="Arial" panose="020B0604020202020204" pitchFamily="34" charset="0"/>
                  <a:sym typeface="Times New Roman"/>
                </a:rPr>
                <a:t>. The sensor module constitutively expresses the MerR sensor protein. And in the presence of mercury, this sensor protein promotes the expression of the mercury-responsive promoter, pMer (Bba_K346002), upstream of GFP, in the output/reporter module. </a:t>
              </a:r>
              <a:r>
                <a:rPr lang="en-US" sz="3500" i="1" dirty="0">
                  <a:solidFill>
                    <a:schemeClr val="tx1"/>
                  </a:solidFill>
                  <a:latin typeface="Arial" panose="020B0604020202020204" pitchFamily="34" charset="0"/>
                  <a:ea typeface="Times New Roman"/>
                  <a:cs typeface="Arial" panose="020B0604020202020204" pitchFamily="34" charset="0"/>
                  <a:sym typeface="Times New Roman"/>
                </a:rPr>
                <a:t>See below.</a:t>
              </a: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600" dirty="0">
                <a:solidFill>
                  <a:schemeClr val="dk1"/>
                </a:solidFill>
                <a:latin typeface="Arial" panose="020B0604020202020204" pitchFamily="34" charset="0"/>
                <a:ea typeface="Times New Roman"/>
                <a:cs typeface="Arial" panose="020B0604020202020204" pitchFamily="34" charset="0"/>
                <a:sym typeface="Times New Roman"/>
              </a:endParaRPr>
            </a:p>
            <a:p>
              <a:endParaRPr lang="en" sz="3500" dirty="0">
                <a:solidFill>
                  <a:schemeClr val="dk1"/>
                </a:solidFill>
                <a:latin typeface="Arial" panose="020B0604020202020204" pitchFamily="34" charset="0"/>
                <a:ea typeface="Times New Roman"/>
                <a:cs typeface="Arial" panose="020B0604020202020204" pitchFamily="34" charset="0"/>
                <a:sym typeface="Times New Roman"/>
              </a:endParaRPr>
            </a:p>
            <a:p>
              <a:r>
                <a:rPr lang="en-US" sz="3500" dirty="0" err="1">
                  <a:solidFill>
                    <a:schemeClr val="dk1"/>
                  </a:solidFill>
                  <a:latin typeface="Arial" panose="020B0604020202020204" pitchFamily="34" charset="0"/>
                  <a:ea typeface="Times New Roman"/>
                  <a:cs typeface="Arial" panose="020B0604020202020204" pitchFamily="34" charset="0"/>
                  <a:sym typeface="Times New Roman"/>
                </a:rPr>
                <a:t>Bba_175843</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 from the </a:t>
              </a:r>
              <a:r>
                <a:rPr lang="en-US" sz="3500" dirty="0" err="1">
                  <a:solidFill>
                    <a:schemeClr val="dk1"/>
                  </a:solidFill>
                  <a:latin typeface="Arial" panose="020B0604020202020204" pitchFamily="34" charset="0"/>
                  <a:ea typeface="Times New Roman"/>
                  <a:cs typeface="Arial" panose="020B0604020202020204" pitchFamily="34" charset="0"/>
                  <a:sym typeface="Times New Roman"/>
                </a:rPr>
                <a:t>iGEM</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 registry of parts was transformed into </a:t>
              </a:r>
              <a:r>
                <a:rPr lang="en-US" sz="3500" dirty="0" err="1">
                  <a:solidFill>
                    <a:schemeClr val="dk1"/>
                  </a:solidFill>
                  <a:latin typeface="Arial" panose="020B0604020202020204" pitchFamily="34" charset="0"/>
                  <a:ea typeface="Times New Roman"/>
                  <a:cs typeface="Arial" panose="020B0604020202020204" pitchFamily="34" charset="0"/>
                  <a:sym typeface="Times New Roman"/>
                </a:rPr>
                <a:t>DH5</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 competent</a:t>
              </a:r>
              <a:r>
                <a:rPr lang="en-US" sz="3500" i="1" dirty="0">
                  <a:solidFill>
                    <a:schemeClr val="dk1"/>
                  </a:solidFill>
                  <a:latin typeface="Arial" panose="020B0604020202020204" pitchFamily="34" charset="0"/>
                  <a:ea typeface="Times New Roman"/>
                  <a:cs typeface="Arial" panose="020B0604020202020204" pitchFamily="34" charset="0"/>
                  <a:sym typeface="Times New Roman"/>
                </a:rPr>
                <a:t> E.coli </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cells and plated under chloramphenicol selection at the BioBuilder Lab. Transformants we incubated at room temperature for 48 hours and visualized using a blacklight. </a:t>
              </a:r>
              <a:endParaRPr lang="en-US" sz="3600" dirty="0">
                <a:solidFill>
                  <a:schemeClr val="dk1"/>
                </a:solidFill>
                <a:latin typeface="Arial" panose="020B0604020202020204" pitchFamily="34" charset="0"/>
                <a:ea typeface="Times New Roman"/>
                <a:cs typeface="Arial" panose="020B0604020202020204" pitchFamily="34" charset="0"/>
                <a:sym typeface="Times New Roman"/>
              </a:endParaRPr>
            </a:p>
          </p:txBody>
        </p:sp>
        <p:pic>
          <p:nvPicPr>
            <p:cNvPr id="15" name="Google Shape;55;p1">
              <a:extLst>
                <a:ext uri="{FF2B5EF4-FFF2-40B4-BE49-F238E27FC236}">
                  <a16:creationId xmlns:a16="http://schemas.microsoft.com/office/drawing/2014/main" id="{25022DD6-E801-534C-AC0D-BDC78C264399}"/>
                </a:ext>
              </a:extLst>
            </p:cNvPr>
            <p:cNvPicPr preferRelativeResize="0">
              <a:picLocks noChangeAspect="1"/>
            </p:cNvPicPr>
            <p:nvPr/>
          </p:nvPicPr>
          <p:blipFill rotWithShape="1">
            <a:blip r:embed="rId3">
              <a:alphaModFix/>
            </a:blip>
            <a:srcRect l="4279" t="21233" r="4059" b="37982"/>
            <a:stretch/>
          </p:blipFill>
          <p:spPr>
            <a:xfrm>
              <a:off x="31205476" y="19317778"/>
              <a:ext cx="7626883" cy="2284387"/>
            </a:xfrm>
            <a:prstGeom prst="rect">
              <a:avLst/>
            </a:prstGeom>
            <a:noFill/>
            <a:ln>
              <a:noFill/>
            </a:ln>
          </p:spPr>
        </p:pic>
        <p:sp>
          <p:nvSpPr>
            <p:cNvPr id="16" name="Google Shape;67;p1">
              <a:extLst>
                <a:ext uri="{FF2B5EF4-FFF2-40B4-BE49-F238E27FC236}">
                  <a16:creationId xmlns:a16="http://schemas.microsoft.com/office/drawing/2014/main" id="{B3FADB93-3B6B-F042-804E-F03F4810CB04}"/>
                </a:ext>
              </a:extLst>
            </p:cNvPr>
            <p:cNvSpPr txBox="1"/>
            <p:nvPr/>
          </p:nvSpPr>
          <p:spPr>
            <a:xfrm>
              <a:off x="31662000" y="10232715"/>
              <a:ext cx="7494647" cy="8936908"/>
            </a:xfrm>
            <a:prstGeom prst="rect">
              <a:avLst/>
            </a:prstGeom>
            <a:noFill/>
            <a:ln>
              <a:noFill/>
            </a:ln>
          </p:spPr>
          <p:txBody>
            <a:bodyPr spcFirstLastPara="1" wrap="square" lIns="366065" tIns="366065" rIns="366065" bIns="366065" anchor="t" anchorCtr="0">
              <a:spAutoFit/>
            </a:bodyPr>
            <a:lstStyle/>
            <a:p>
              <a:pPr algn="ctr">
                <a:buClr>
                  <a:schemeClr val="dk1"/>
                </a:buClr>
                <a:buSzPts val="1100"/>
              </a:pPr>
              <a:r>
                <a:rPr lang="en-US" sz="4270" b="1" u="sng" dirty="0">
                  <a:solidFill>
                    <a:schemeClr val="tx1"/>
                  </a:solidFill>
                </a:rPr>
                <a:t>Results</a:t>
              </a:r>
              <a:endParaRPr lang="en" sz="4270" b="1" u="sng" dirty="0">
                <a:solidFill>
                  <a:schemeClr val="tx1"/>
                </a:solidFill>
              </a:endParaRPr>
            </a:p>
            <a:p>
              <a:pPr algn="just">
                <a:buClr>
                  <a:schemeClr val="dk1"/>
                </a:buClr>
                <a:buSzPts val="1100"/>
              </a:pPr>
              <a:r>
                <a:rPr lang="en-US" sz="3500" dirty="0">
                  <a:solidFill>
                    <a:schemeClr val="dk1"/>
                  </a:solidFill>
                </a:rPr>
                <a:t>We successfully transformed our chassis </a:t>
              </a:r>
              <a:r>
                <a:rPr lang="en-US" sz="3500" i="1" dirty="0">
                  <a:solidFill>
                    <a:schemeClr val="dk1"/>
                  </a:solidFill>
                </a:rPr>
                <a:t>E.coli </a:t>
              </a:r>
              <a:r>
                <a:rPr lang="en-US" sz="3500" dirty="0">
                  <a:solidFill>
                    <a:schemeClr val="dk1"/>
                  </a:solidFill>
                </a:rPr>
                <a:t>with a mercury biosensor and bioreporter, and a constitutively expressed GFP plasmid, as a positive control. Due to the toxicity of mercury, we could not test the function of our system. However, we hypothesize that our bioreporter patches would turn green when incubated in the presence of mercury. Whereas our GFP control would fluoresce regardless of the presence or absence </a:t>
              </a:r>
              <a:r>
                <a:rPr lang="en-US" sz="3500">
                  <a:solidFill>
                    <a:schemeClr val="dk1"/>
                  </a:solidFill>
                </a:rPr>
                <a:t>of mercury.</a:t>
              </a:r>
              <a:endParaRPr lang="en" sz="3604" dirty="0">
                <a:solidFill>
                  <a:schemeClr val="dk1"/>
                </a:solidFill>
              </a:endParaRPr>
            </a:p>
          </p:txBody>
        </p:sp>
        <p:sp>
          <p:nvSpPr>
            <p:cNvPr id="4" name="Rounded Rectangle 3">
              <a:extLst>
                <a:ext uri="{FF2B5EF4-FFF2-40B4-BE49-F238E27FC236}">
                  <a16:creationId xmlns:a16="http://schemas.microsoft.com/office/drawing/2014/main" id="{48D533E7-3D71-524C-A825-8558CCE2162B}"/>
                </a:ext>
              </a:extLst>
            </p:cNvPr>
            <p:cNvSpPr/>
            <p:nvPr/>
          </p:nvSpPr>
          <p:spPr>
            <a:xfrm>
              <a:off x="31741514" y="10426368"/>
              <a:ext cx="7299545" cy="8679065"/>
            </a:xfrm>
            <a:prstGeom prst="roundRect">
              <a:avLst>
                <a:gd name="adj" fmla="val 6951"/>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B8A8E22-A230-FD66-E8D8-89C070B426AA}"/>
                </a:ext>
              </a:extLst>
            </p:cNvPr>
            <p:cNvSpPr txBox="1"/>
            <p:nvPr/>
          </p:nvSpPr>
          <p:spPr>
            <a:xfrm>
              <a:off x="9501791" y="14605347"/>
              <a:ext cx="6724628" cy="3108543"/>
            </a:xfrm>
            <a:prstGeom prst="rect">
              <a:avLst/>
            </a:prstGeom>
            <a:noFill/>
          </p:spPr>
          <p:txBody>
            <a:bodyPr wrap="square">
              <a:spAutoFit/>
            </a:bodyPr>
            <a:lstStyle/>
            <a:p>
              <a:r>
                <a:rPr lang="en-US" sz="2800" b="1" dirty="0">
                  <a:solidFill>
                    <a:schemeClr val="tx1"/>
                  </a:solidFill>
                </a:rPr>
                <a:t>Sensor Module</a:t>
              </a:r>
            </a:p>
            <a:p>
              <a:r>
                <a:rPr lang="en-US" sz="2800" b="1" dirty="0"/>
                <a:t>Pc</a:t>
              </a:r>
              <a:r>
                <a:rPr lang="en-US" sz="2800" dirty="0"/>
                <a:t> = Constitutively expressed promoter. </a:t>
              </a:r>
            </a:p>
            <a:p>
              <a:r>
                <a:rPr lang="en-US" sz="2800" b="1" dirty="0"/>
                <a:t>MerR </a:t>
              </a:r>
              <a:r>
                <a:rPr lang="en-US" sz="2800" dirty="0"/>
                <a:t>= Mercury sensor, bind Hg ions.</a:t>
              </a:r>
            </a:p>
            <a:p>
              <a:endParaRPr lang="en-US" sz="2800" dirty="0"/>
            </a:p>
            <a:p>
              <a:r>
                <a:rPr lang="en-US" sz="2800" b="1" dirty="0">
                  <a:solidFill>
                    <a:schemeClr val="tx1"/>
                  </a:solidFill>
                </a:rPr>
                <a:t>Output/Reporter Module</a:t>
              </a:r>
            </a:p>
            <a:p>
              <a:r>
                <a:rPr lang="en-US" sz="2800" b="1" dirty="0"/>
                <a:t>pMer </a:t>
              </a:r>
              <a:r>
                <a:rPr lang="en-US" sz="2800" dirty="0"/>
                <a:t>= Mercury responsive promoter. </a:t>
              </a:r>
            </a:p>
            <a:p>
              <a:r>
                <a:rPr lang="en-US" sz="2800" b="1" dirty="0"/>
                <a:t>GFP </a:t>
              </a:r>
              <a:r>
                <a:rPr lang="en-US" sz="2800" dirty="0"/>
                <a:t>= Green Fluorescent Protein.</a:t>
              </a:r>
            </a:p>
          </p:txBody>
        </p:sp>
        <p:pic>
          <p:nvPicPr>
            <p:cNvPr id="1026" name="Picture 2" descr="Questions &amp; Answers | Shigella – Shigellosis | CDC">
              <a:extLst>
                <a:ext uri="{FF2B5EF4-FFF2-40B4-BE49-F238E27FC236}">
                  <a16:creationId xmlns:a16="http://schemas.microsoft.com/office/drawing/2014/main" id="{EBA93560-2C77-44EE-C418-D288BC0747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5142" y="19317778"/>
              <a:ext cx="3003625" cy="2319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seudomonas infections: Causes, symptoms, and treatments">
              <a:extLst>
                <a:ext uri="{FF2B5EF4-FFF2-40B4-BE49-F238E27FC236}">
                  <a16:creationId xmlns:a16="http://schemas.microsoft.com/office/drawing/2014/main" id="{7FC26500-987C-563A-736F-BEFD80F8F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9443" y="19234453"/>
              <a:ext cx="3558038" cy="236771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6;p26">
              <a:extLst>
                <a:ext uri="{FF2B5EF4-FFF2-40B4-BE49-F238E27FC236}">
                  <a16:creationId xmlns:a16="http://schemas.microsoft.com/office/drawing/2014/main" id="{35C575E9-D79E-4E64-E14A-BDF4C88F9314}"/>
                </a:ext>
              </a:extLst>
            </p:cNvPr>
            <p:cNvSpPr txBox="1"/>
            <p:nvPr/>
          </p:nvSpPr>
          <p:spPr>
            <a:xfrm>
              <a:off x="16163028" y="2808513"/>
              <a:ext cx="15578486" cy="16675817"/>
            </a:xfrm>
            <a:prstGeom prst="rect">
              <a:avLst/>
            </a:prstGeom>
            <a:noFill/>
            <a:ln>
              <a:noFill/>
            </a:ln>
          </p:spPr>
          <p:txBody>
            <a:bodyPr spcFirstLastPara="1" wrap="square" lIns="390729" tIns="195311" rIns="390729" bIns="195311" anchor="t" anchorCtr="0">
              <a:spAutoFit/>
            </a:bodyPr>
            <a:lstStyle/>
            <a:p>
              <a:r>
                <a:rPr lang="en" sz="4200" b="1" dirty="0">
                  <a:solidFill>
                    <a:schemeClr val="tx1"/>
                  </a:solidFill>
                  <a:latin typeface="Arial" panose="020B0604020202020204" pitchFamily="34" charset="0"/>
                  <a:ea typeface="Times New Roman"/>
                  <a:cs typeface="Arial" panose="020B0604020202020204" pitchFamily="34" charset="0"/>
                  <a:sym typeface="Times New Roman"/>
                </a:rPr>
                <a:t>Transformation Results:</a:t>
              </a:r>
              <a:r>
                <a:rPr lang="en" sz="4200" dirty="0">
                  <a:solidFill>
                    <a:schemeClr val="tx1"/>
                  </a:solidFill>
                  <a:latin typeface="Arial" panose="020B0604020202020204" pitchFamily="34" charset="0"/>
                  <a:ea typeface="Times New Roman"/>
                  <a:cs typeface="Arial" panose="020B0604020202020204" pitchFamily="34" charset="0"/>
                  <a:sym typeface="Times New Roman"/>
                </a:rPr>
                <a:t> </a:t>
              </a:r>
              <a:r>
                <a:rPr lang="en-US" sz="3500" dirty="0">
                  <a:solidFill>
                    <a:schemeClr val="tx1"/>
                  </a:solidFill>
                  <a:latin typeface="Arial" panose="020B0604020202020204" pitchFamily="34" charset="0"/>
                  <a:ea typeface="Times New Roman"/>
                  <a:cs typeface="Arial" panose="020B0604020202020204" pitchFamily="34" charset="0"/>
                  <a:sym typeface="Times New Roman"/>
                </a:rPr>
                <a:t>We observed many small, non-fluorescent biosensor/bioreporter colonies growing in the absence of mercury. Our positive control plate yielded many small GFP fluorescent colonies (they received a plasmid construct that constitutively expresses GFP.) Our negative control competent cells were transformed with water and did not yield any colonies when grown on selective media. </a:t>
              </a:r>
              <a:r>
                <a:rPr lang="en" sz="3500" i="1" dirty="0">
                  <a:solidFill>
                    <a:schemeClr val="tx1"/>
                  </a:solidFill>
                  <a:latin typeface="Arial" panose="020B0604020202020204" pitchFamily="34" charset="0"/>
                  <a:ea typeface="Times New Roman"/>
                  <a:cs typeface="Arial" panose="020B0604020202020204" pitchFamily="34" charset="0"/>
                  <a:sym typeface="Times New Roman"/>
                </a:rPr>
                <a:t>See below.</a:t>
              </a:r>
              <a:endParaRPr lang="en" sz="35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35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endParaRPr lang="en" sz="4200" b="1" dirty="0">
                <a:solidFill>
                  <a:srgbClr val="0070C0"/>
                </a:solidFill>
                <a:latin typeface="Arial" panose="020B0604020202020204" pitchFamily="34" charset="0"/>
                <a:ea typeface="Times New Roman"/>
                <a:cs typeface="Arial" panose="020B0604020202020204" pitchFamily="34" charset="0"/>
                <a:sym typeface="Times New Roman"/>
              </a:endParaRPr>
            </a:p>
            <a:p>
              <a:r>
                <a:rPr lang="en" sz="4200" b="1" dirty="0">
                  <a:solidFill>
                    <a:schemeClr val="tx1"/>
                  </a:solidFill>
                  <a:latin typeface="Arial" panose="020B0604020202020204" pitchFamily="34" charset="0"/>
                  <a:ea typeface="Times New Roman"/>
                  <a:cs typeface="Arial" panose="020B0604020202020204" pitchFamily="34" charset="0"/>
                  <a:sym typeface="Times New Roman"/>
                </a:rPr>
                <a:t>Theoretical Test and Anticipated Results:</a:t>
              </a:r>
              <a:r>
                <a:rPr lang="en-US" sz="3600" b="1" dirty="0">
                  <a:solidFill>
                    <a:schemeClr val="tx1"/>
                  </a:solidFill>
                  <a:latin typeface="Arial" panose="020B0604020202020204" pitchFamily="34" charset="0"/>
                  <a:ea typeface="Times New Roman"/>
                  <a:cs typeface="Arial" panose="020B0604020202020204" pitchFamily="34" charset="0"/>
                  <a:sym typeface="Times New Roman"/>
                </a:rPr>
                <a:t> </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We could not test our bioreporter function due to mercury toxicity. However, if we could have, we would plate patches of transformants on LB + Chloramphenicol plates top-spread with different concentrations of Mercury nitrate solution and compared it to cells patched on regular LB + Chloramphenicol plates. If our bioreporter worked, we would anticipate that those patches would glow green in the presence of mercury and would not fluoresce on media lacking mercury. </a:t>
              </a:r>
              <a:r>
                <a:rPr lang="en-US" sz="3500" i="1" dirty="0">
                  <a:solidFill>
                    <a:schemeClr val="dk1"/>
                  </a:solidFill>
                  <a:latin typeface="Arial" panose="020B0604020202020204" pitchFamily="34" charset="0"/>
                  <a:ea typeface="Times New Roman"/>
                  <a:cs typeface="Arial" panose="020B0604020202020204" pitchFamily="34" charset="0"/>
                  <a:sym typeface="Times New Roman"/>
                </a:rPr>
                <a:t>See theoretical results on the right.</a:t>
              </a:r>
            </a:p>
            <a:p>
              <a:r>
                <a:rPr lang="en" sz="3600" i="1" dirty="0">
                  <a:solidFill>
                    <a:schemeClr val="dk1"/>
                  </a:solidFill>
                  <a:latin typeface="Arial" panose="020B0604020202020204" pitchFamily="34" charset="0"/>
                  <a:ea typeface="Times New Roman"/>
                  <a:cs typeface="Arial" panose="020B0604020202020204" pitchFamily="34" charset="0"/>
                  <a:sym typeface="Times New Roman"/>
                </a:rPr>
                <a:t> </a:t>
              </a:r>
            </a:p>
            <a:p>
              <a:pPr algn="just"/>
              <a:r>
                <a:rPr lang="en-US" sz="4200" b="1" dirty="0">
                  <a:solidFill>
                    <a:schemeClr val="tx1"/>
                  </a:solidFill>
                  <a:latin typeface="Arial" panose="020B0604020202020204" pitchFamily="34" charset="0"/>
                  <a:ea typeface="Times New Roman"/>
                  <a:cs typeface="Arial" panose="020B0604020202020204" pitchFamily="34" charset="0"/>
                  <a:sym typeface="Times New Roman"/>
                </a:rPr>
                <a:t>Technical Need and Limitation:</a:t>
              </a:r>
              <a:r>
                <a:rPr lang="en-US" sz="4200" dirty="0">
                  <a:solidFill>
                    <a:srgbClr val="0070C0"/>
                  </a:solidFill>
                  <a:latin typeface="Arial" panose="020B0604020202020204" pitchFamily="34" charset="0"/>
                  <a:ea typeface="Times New Roman"/>
                  <a:cs typeface="Arial" panose="020B0604020202020204" pitchFamily="34" charset="0"/>
                  <a:sym typeface="Times New Roman"/>
                </a:rPr>
                <a:t> </a:t>
              </a:r>
              <a:r>
                <a:rPr lang="en-US" sz="3500" dirty="0">
                  <a:solidFill>
                    <a:schemeClr val="dk1"/>
                  </a:solidFill>
                  <a:latin typeface="Arial" panose="020B0604020202020204" pitchFamily="34" charset="0"/>
                  <a:ea typeface="Times New Roman"/>
                  <a:cs typeface="Arial" panose="020B0604020202020204" pitchFamily="34" charset="0"/>
                  <a:sym typeface="Times New Roman"/>
                </a:rPr>
                <a:t>Our most significant technical limitation was  due to the toxicity of mercury. As a result, there was no way to obtain mercury solution and safely test it. As a result, we have provided theoretical testing data.</a:t>
              </a:r>
              <a:endParaRPr lang="en-US" sz="3500" dirty="0">
                <a:latin typeface="Times New Roman"/>
                <a:ea typeface="Times New Roman"/>
                <a:cs typeface="Times New Roman"/>
                <a:sym typeface="Times New Roman"/>
              </a:endParaRPr>
            </a:p>
          </p:txBody>
        </p:sp>
        <p:grpSp>
          <p:nvGrpSpPr>
            <p:cNvPr id="46" name="Group 45">
              <a:extLst>
                <a:ext uri="{FF2B5EF4-FFF2-40B4-BE49-F238E27FC236}">
                  <a16:creationId xmlns:a16="http://schemas.microsoft.com/office/drawing/2014/main" id="{2E2902AA-4888-5F47-4A7C-ACDF82B1E8ED}"/>
                </a:ext>
              </a:extLst>
            </p:cNvPr>
            <p:cNvGrpSpPr/>
            <p:nvPr/>
          </p:nvGrpSpPr>
          <p:grpSpPr>
            <a:xfrm>
              <a:off x="314654" y="14605347"/>
              <a:ext cx="8882581" cy="4277974"/>
              <a:chOff x="630019" y="14895625"/>
              <a:chExt cx="8882581" cy="4277974"/>
            </a:xfrm>
          </p:grpSpPr>
          <p:sp>
            <p:nvSpPr>
              <p:cNvPr id="35" name="Rectangle 34">
                <a:extLst>
                  <a:ext uri="{FF2B5EF4-FFF2-40B4-BE49-F238E27FC236}">
                    <a16:creationId xmlns:a16="http://schemas.microsoft.com/office/drawing/2014/main" id="{5E7BEF27-192E-770A-3F74-822EA3061D5F}"/>
                  </a:ext>
                </a:extLst>
              </p:cNvPr>
              <p:cNvSpPr/>
              <p:nvPr/>
            </p:nvSpPr>
            <p:spPr>
              <a:xfrm>
                <a:off x="630019" y="14895626"/>
                <a:ext cx="8882581" cy="42779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25D76903-52CF-51DA-CF80-60603CF6B43F}"/>
                  </a:ext>
                </a:extLst>
              </p:cNvPr>
              <p:cNvPicPr>
                <a:picLocks noChangeAspect="1"/>
              </p:cNvPicPr>
              <p:nvPr/>
            </p:nvPicPr>
            <p:blipFill>
              <a:blip r:embed="rId6"/>
              <a:stretch>
                <a:fillRect/>
              </a:stretch>
            </p:blipFill>
            <p:spPr>
              <a:xfrm>
                <a:off x="670970" y="15623132"/>
                <a:ext cx="8778240" cy="3524270"/>
              </a:xfrm>
              <a:prstGeom prst="rect">
                <a:avLst/>
              </a:prstGeom>
            </p:spPr>
          </p:pic>
          <p:sp>
            <p:nvSpPr>
              <p:cNvPr id="37" name="TextBox 36">
                <a:extLst>
                  <a:ext uri="{FF2B5EF4-FFF2-40B4-BE49-F238E27FC236}">
                    <a16:creationId xmlns:a16="http://schemas.microsoft.com/office/drawing/2014/main" id="{B088AD40-4F19-0745-A94B-21A34AFF57CC}"/>
                  </a:ext>
                </a:extLst>
              </p:cNvPr>
              <p:cNvSpPr txBox="1"/>
              <p:nvPr/>
            </p:nvSpPr>
            <p:spPr>
              <a:xfrm>
                <a:off x="670970" y="14895625"/>
                <a:ext cx="8778240" cy="630942"/>
              </a:xfrm>
              <a:prstGeom prst="rect">
                <a:avLst/>
              </a:prstGeom>
              <a:noFill/>
            </p:spPr>
            <p:txBody>
              <a:bodyPr wrap="square" rtlCol="0">
                <a:spAutoFit/>
              </a:bodyPr>
              <a:lstStyle/>
              <a:p>
                <a:pPr algn="ctr"/>
                <a:r>
                  <a:rPr lang="en-US" sz="3500" b="1" i="0" u="none" strike="noStrike" dirty="0">
                    <a:solidFill>
                      <a:srgbClr val="0070C0"/>
                    </a:solidFill>
                    <a:effectLst/>
                    <a:latin typeface="arial" panose="020B0604020202020204" pitchFamily="34" charset="0"/>
                  </a:rPr>
                  <a:t>BBa_K1758343</a:t>
                </a:r>
              </a:p>
            </p:txBody>
          </p:sp>
        </p:grpSp>
        <p:grpSp>
          <p:nvGrpSpPr>
            <p:cNvPr id="56" name="Group 55">
              <a:extLst>
                <a:ext uri="{FF2B5EF4-FFF2-40B4-BE49-F238E27FC236}">
                  <a16:creationId xmlns:a16="http://schemas.microsoft.com/office/drawing/2014/main" id="{4E93DBF7-939E-A366-1742-4C2B4210B7F3}"/>
                </a:ext>
              </a:extLst>
            </p:cNvPr>
            <p:cNvGrpSpPr/>
            <p:nvPr/>
          </p:nvGrpSpPr>
          <p:grpSpPr>
            <a:xfrm>
              <a:off x="16383210" y="6328384"/>
              <a:ext cx="14504210" cy="5812998"/>
              <a:chOff x="16734866" y="4843687"/>
              <a:chExt cx="14504210" cy="5812998"/>
            </a:xfrm>
          </p:grpSpPr>
          <p:pic>
            <p:nvPicPr>
              <p:cNvPr id="47" name="Picture 46" descr="A close-up of a meter&#10;&#10;Description automatically generated with low confidence">
                <a:extLst>
                  <a:ext uri="{FF2B5EF4-FFF2-40B4-BE49-F238E27FC236}">
                    <a16:creationId xmlns:a16="http://schemas.microsoft.com/office/drawing/2014/main" id="{BDA4AE70-EC3E-BEA0-8668-C44AC8E3FD62}"/>
                  </a:ext>
                </a:extLst>
              </p:cNvPr>
              <p:cNvPicPr>
                <a:picLocks noChangeAspect="1"/>
              </p:cNvPicPr>
              <p:nvPr/>
            </p:nvPicPr>
            <p:blipFill>
              <a:blip r:embed="rId7"/>
              <a:stretch>
                <a:fillRect/>
              </a:stretch>
            </p:blipFill>
            <p:spPr>
              <a:xfrm>
                <a:off x="16734866" y="5943939"/>
                <a:ext cx="4665422" cy="4296073"/>
              </a:xfrm>
              <a:prstGeom prst="rect">
                <a:avLst/>
              </a:prstGeom>
            </p:spPr>
          </p:pic>
          <p:pic>
            <p:nvPicPr>
              <p:cNvPr id="49" name="Picture 48" descr="A picture containing blue&#10;&#10;Description automatically generated">
                <a:extLst>
                  <a:ext uri="{FF2B5EF4-FFF2-40B4-BE49-F238E27FC236}">
                    <a16:creationId xmlns:a16="http://schemas.microsoft.com/office/drawing/2014/main" id="{54B4D4C0-268D-C9E0-8E74-66FCC823D562}"/>
                  </a:ext>
                </a:extLst>
              </p:cNvPr>
              <p:cNvPicPr>
                <a:picLocks noChangeAspect="1"/>
              </p:cNvPicPr>
              <p:nvPr/>
            </p:nvPicPr>
            <p:blipFill>
              <a:blip r:embed="rId8"/>
              <a:stretch>
                <a:fillRect/>
              </a:stretch>
            </p:blipFill>
            <p:spPr>
              <a:xfrm>
                <a:off x="21453122" y="5931589"/>
                <a:ext cx="4975918" cy="4352101"/>
              </a:xfrm>
              <a:prstGeom prst="rect">
                <a:avLst/>
              </a:prstGeom>
            </p:spPr>
          </p:pic>
          <p:sp>
            <p:nvSpPr>
              <p:cNvPr id="51" name="TextBox 50">
                <a:extLst>
                  <a:ext uri="{FF2B5EF4-FFF2-40B4-BE49-F238E27FC236}">
                    <a16:creationId xmlns:a16="http://schemas.microsoft.com/office/drawing/2014/main" id="{AEAC5A8B-53DB-9B9E-8B29-54B43920D142}"/>
                  </a:ext>
                </a:extLst>
              </p:cNvPr>
              <p:cNvSpPr txBox="1"/>
              <p:nvPr/>
            </p:nvSpPr>
            <p:spPr>
              <a:xfrm>
                <a:off x="16734866" y="4843687"/>
                <a:ext cx="4718256" cy="1754326"/>
              </a:xfrm>
              <a:prstGeom prst="rect">
                <a:avLst/>
              </a:prstGeom>
              <a:noFill/>
            </p:spPr>
            <p:txBody>
              <a:bodyPr wrap="square" rtlCol="0">
                <a:spAutoFit/>
              </a:bodyPr>
              <a:lstStyle/>
              <a:p>
                <a:pPr algn="ctr"/>
                <a:r>
                  <a:rPr lang="en-US" sz="3600" b="1" dirty="0">
                    <a:solidFill>
                      <a:schemeClr val="tx1"/>
                    </a:solidFill>
                  </a:rPr>
                  <a:t>Biosensor + Reporter</a:t>
                </a:r>
              </a:p>
              <a:p>
                <a:pPr algn="ctr"/>
                <a:endParaRPr lang="en-US" sz="3600" b="1" dirty="0">
                  <a:solidFill>
                    <a:schemeClr val="tx1"/>
                  </a:solidFill>
                </a:endParaRPr>
              </a:p>
            </p:txBody>
          </p:sp>
          <p:sp>
            <p:nvSpPr>
              <p:cNvPr id="52" name="TextBox 51">
                <a:extLst>
                  <a:ext uri="{FF2B5EF4-FFF2-40B4-BE49-F238E27FC236}">
                    <a16:creationId xmlns:a16="http://schemas.microsoft.com/office/drawing/2014/main" id="{15B3F489-3A74-6E32-1F81-04951ABDA431}"/>
                  </a:ext>
                </a:extLst>
              </p:cNvPr>
              <p:cNvSpPr txBox="1"/>
              <p:nvPr/>
            </p:nvSpPr>
            <p:spPr>
              <a:xfrm>
                <a:off x="21400288" y="5026119"/>
                <a:ext cx="5028752" cy="646331"/>
              </a:xfrm>
              <a:prstGeom prst="rect">
                <a:avLst/>
              </a:prstGeom>
              <a:noFill/>
            </p:spPr>
            <p:txBody>
              <a:bodyPr wrap="square" rtlCol="0">
                <a:spAutoFit/>
              </a:bodyPr>
              <a:lstStyle/>
              <a:p>
                <a:pPr algn="ctr"/>
                <a:r>
                  <a:rPr lang="en-US" sz="3600" b="1" dirty="0">
                    <a:solidFill>
                      <a:schemeClr val="tx1"/>
                    </a:solidFill>
                  </a:rPr>
                  <a:t>Positive Control</a:t>
                </a:r>
              </a:p>
            </p:txBody>
          </p:sp>
          <p:sp>
            <p:nvSpPr>
              <p:cNvPr id="53" name="TextBox 52">
                <a:extLst>
                  <a:ext uri="{FF2B5EF4-FFF2-40B4-BE49-F238E27FC236}">
                    <a16:creationId xmlns:a16="http://schemas.microsoft.com/office/drawing/2014/main" id="{8FF904C9-2B27-B40D-F500-F87E769CC0F6}"/>
                  </a:ext>
                </a:extLst>
              </p:cNvPr>
              <p:cNvSpPr txBox="1"/>
              <p:nvPr/>
            </p:nvSpPr>
            <p:spPr>
              <a:xfrm>
                <a:off x="17548070" y="9702578"/>
                <a:ext cx="2913746" cy="954107"/>
              </a:xfrm>
              <a:prstGeom prst="rect">
                <a:avLst/>
              </a:prstGeom>
              <a:noFill/>
            </p:spPr>
            <p:txBody>
              <a:bodyPr wrap="none" rtlCol="0">
                <a:spAutoFit/>
              </a:bodyPr>
              <a:lstStyle/>
              <a:p>
                <a:pPr algn="ctr"/>
                <a:r>
                  <a:rPr lang="en-US" sz="2800" i="0" u="none" strike="noStrike" dirty="0">
                    <a:solidFill>
                      <a:schemeClr val="bg1"/>
                    </a:solidFill>
                    <a:effectLst/>
                    <a:latin typeface="arial" panose="020B0604020202020204" pitchFamily="34" charset="0"/>
                  </a:rPr>
                  <a:t>BBa_K1758343</a:t>
                </a:r>
              </a:p>
              <a:p>
                <a:endParaRPr lang="en-US" sz="2800" dirty="0">
                  <a:solidFill>
                    <a:schemeClr val="bg1"/>
                  </a:solidFill>
                </a:endParaRPr>
              </a:p>
            </p:txBody>
          </p:sp>
          <p:sp>
            <p:nvSpPr>
              <p:cNvPr id="54" name="TextBox 53">
                <a:extLst>
                  <a:ext uri="{FF2B5EF4-FFF2-40B4-BE49-F238E27FC236}">
                    <a16:creationId xmlns:a16="http://schemas.microsoft.com/office/drawing/2014/main" id="{895A6D20-2BF6-0837-F00C-494168035421}"/>
                  </a:ext>
                </a:extLst>
              </p:cNvPr>
              <p:cNvSpPr txBox="1"/>
              <p:nvPr/>
            </p:nvSpPr>
            <p:spPr>
              <a:xfrm>
                <a:off x="22882169" y="9716792"/>
                <a:ext cx="2064989" cy="523220"/>
              </a:xfrm>
              <a:prstGeom prst="rect">
                <a:avLst/>
              </a:prstGeom>
              <a:noFill/>
            </p:spPr>
            <p:txBody>
              <a:bodyPr wrap="none" rtlCol="0">
                <a:spAutoFit/>
              </a:bodyPr>
              <a:lstStyle/>
              <a:p>
                <a:r>
                  <a:rPr lang="en-US" sz="2800" dirty="0">
                    <a:solidFill>
                      <a:schemeClr val="bg1"/>
                    </a:solidFill>
                    <a:effectLst/>
                    <a:latin typeface="Calibri" panose="020F0502020204030204" pitchFamily="34" charset="0"/>
                    <a:ea typeface="Times New Roman" panose="02020603050405020304" pitchFamily="18" charset="0"/>
                  </a:rPr>
                  <a:t>p70a-deGFP</a:t>
                </a:r>
                <a:r>
                  <a:rPr lang="en-US" sz="2800" dirty="0">
                    <a:solidFill>
                      <a:schemeClr val="bg1"/>
                    </a:solidFill>
                    <a:effectLst/>
                  </a:rPr>
                  <a:t> </a:t>
                </a:r>
                <a:endParaRPr lang="en-US" sz="2800" dirty="0">
                  <a:solidFill>
                    <a:schemeClr val="bg1"/>
                  </a:solidFill>
                </a:endParaRPr>
              </a:p>
            </p:txBody>
          </p:sp>
          <p:sp>
            <p:nvSpPr>
              <p:cNvPr id="55" name="TextBox 54">
                <a:extLst>
                  <a:ext uri="{FF2B5EF4-FFF2-40B4-BE49-F238E27FC236}">
                    <a16:creationId xmlns:a16="http://schemas.microsoft.com/office/drawing/2014/main" id="{0B269755-35FC-EDC7-3A97-A35BB4BDA38E}"/>
                  </a:ext>
                </a:extLst>
              </p:cNvPr>
              <p:cNvSpPr txBox="1"/>
              <p:nvPr/>
            </p:nvSpPr>
            <p:spPr>
              <a:xfrm>
                <a:off x="26520819" y="5055492"/>
                <a:ext cx="4718257" cy="646331"/>
              </a:xfrm>
              <a:prstGeom prst="rect">
                <a:avLst/>
              </a:prstGeom>
              <a:noFill/>
            </p:spPr>
            <p:txBody>
              <a:bodyPr wrap="square" rtlCol="0">
                <a:spAutoFit/>
              </a:bodyPr>
              <a:lstStyle/>
              <a:p>
                <a:pPr algn="ctr"/>
                <a:r>
                  <a:rPr lang="en-US" sz="3600" b="1" dirty="0">
                    <a:solidFill>
                      <a:schemeClr val="tx1"/>
                    </a:solidFill>
                  </a:rPr>
                  <a:t>Negative Control</a:t>
                </a:r>
              </a:p>
            </p:txBody>
          </p:sp>
        </p:grpSp>
        <p:grpSp>
          <p:nvGrpSpPr>
            <p:cNvPr id="1041" name="Group 1040">
              <a:extLst>
                <a:ext uri="{FF2B5EF4-FFF2-40B4-BE49-F238E27FC236}">
                  <a16:creationId xmlns:a16="http://schemas.microsoft.com/office/drawing/2014/main" id="{020B93DF-8D9D-3D5B-BACE-00A40AF8A8A6}"/>
                </a:ext>
              </a:extLst>
            </p:cNvPr>
            <p:cNvGrpSpPr/>
            <p:nvPr/>
          </p:nvGrpSpPr>
          <p:grpSpPr>
            <a:xfrm>
              <a:off x="31961696" y="2852247"/>
              <a:ext cx="6424674" cy="7159416"/>
              <a:chOff x="31961696" y="3687132"/>
              <a:chExt cx="6424674" cy="7159416"/>
            </a:xfrm>
          </p:grpSpPr>
          <p:sp>
            <p:nvSpPr>
              <p:cNvPr id="57" name="TextBox 56">
                <a:extLst>
                  <a:ext uri="{FF2B5EF4-FFF2-40B4-BE49-F238E27FC236}">
                    <a16:creationId xmlns:a16="http://schemas.microsoft.com/office/drawing/2014/main" id="{76A74B4E-88D2-194D-F633-D3A091F8244E}"/>
                  </a:ext>
                </a:extLst>
              </p:cNvPr>
              <p:cNvSpPr txBox="1"/>
              <p:nvPr/>
            </p:nvSpPr>
            <p:spPr>
              <a:xfrm>
                <a:off x="31961696" y="3687132"/>
                <a:ext cx="6424673" cy="738664"/>
              </a:xfrm>
              <a:prstGeom prst="rect">
                <a:avLst/>
              </a:prstGeom>
              <a:noFill/>
            </p:spPr>
            <p:txBody>
              <a:bodyPr wrap="square" rtlCol="0">
                <a:spAutoFit/>
              </a:bodyPr>
              <a:lstStyle/>
              <a:p>
                <a:pPr algn="ctr"/>
                <a:r>
                  <a:rPr lang="en-US" sz="4200" b="1" dirty="0">
                    <a:solidFill>
                      <a:schemeClr val="tx1"/>
                    </a:solidFill>
                  </a:rPr>
                  <a:t>Theoretical Results</a:t>
                </a:r>
              </a:p>
            </p:txBody>
          </p:sp>
          <p:sp>
            <p:nvSpPr>
              <p:cNvPr id="58" name="Oval 57">
                <a:extLst>
                  <a:ext uri="{FF2B5EF4-FFF2-40B4-BE49-F238E27FC236}">
                    <a16:creationId xmlns:a16="http://schemas.microsoft.com/office/drawing/2014/main" id="{24E27D9C-0E72-BA29-F573-7F15FDD5254A}"/>
                  </a:ext>
                </a:extLst>
              </p:cNvPr>
              <p:cNvSpPr/>
              <p:nvPr/>
            </p:nvSpPr>
            <p:spPr>
              <a:xfrm>
                <a:off x="33237123" y="5707727"/>
                <a:ext cx="2468880" cy="2468880"/>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D4364D9B-9FE0-FB4B-F4CF-B0EACBB4D7D4}"/>
                  </a:ext>
                </a:extLst>
              </p:cNvPr>
              <p:cNvSpPr txBox="1"/>
              <p:nvPr/>
            </p:nvSpPr>
            <p:spPr>
              <a:xfrm>
                <a:off x="32024012" y="6708478"/>
                <a:ext cx="1231427" cy="738664"/>
              </a:xfrm>
              <a:prstGeom prst="rect">
                <a:avLst/>
              </a:prstGeom>
              <a:noFill/>
            </p:spPr>
            <p:txBody>
              <a:bodyPr wrap="none" rtlCol="0">
                <a:spAutoFit/>
              </a:bodyPr>
              <a:lstStyle/>
              <a:p>
                <a:r>
                  <a:rPr lang="en-US" sz="4200" b="1" dirty="0"/>
                  <a:t>- Hg</a:t>
                </a:r>
              </a:p>
            </p:txBody>
          </p:sp>
          <p:sp>
            <p:nvSpPr>
              <p:cNvPr id="60" name="TextBox 59">
                <a:extLst>
                  <a:ext uri="{FF2B5EF4-FFF2-40B4-BE49-F238E27FC236}">
                    <a16:creationId xmlns:a16="http://schemas.microsoft.com/office/drawing/2014/main" id="{9E8F9960-0E6B-1488-FEEA-2BA7EB733892}"/>
                  </a:ext>
                </a:extLst>
              </p:cNvPr>
              <p:cNvSpPr txBox="1"/>
              <p:nvPr/>
            </p:nvSpPr>
            <p:spPr>
              <a:xfrm>
                <a:off x="31980918" y="9208435"/>
                <a:ext cx="1366080" cy="738664"/>
              </a:xfrm>
              <a:prstGeom prst="rect">
                <a:avLst/>
              </a:prstGeom>
              <a:noFill/>
            </p:spPr>
            <p:txBody>
              <a:bodyPr wrap="none" rtlCol="0">
                <a:spAutoFit/>
              </a:bodyPr>
              <a:lstStyle/>
              <a:p>
                <a:r>
                  <a:rPr lang="en-US" sz="4200" b="1" dirty="0"/>
                  <a:t>+ Hg</a:t>
                </a:r>
              </a:p>
            </p:txBody>
          </p:sp>
          <p:sp>
            <p:nvSpPr>
              <p:cNvPr id="61" name="Oval 60">
                <a:extLst>
                  <a:ext uri="{FF2B5EF4-FFF2-40B4-BE49-F238E27FC236}">
                    <a16:creationId xmlns:a16="http://schemas.microsoft.com/office/drawing/2014/main" id="{F00388E0-DF13-B1C7-EE87-66A0CC6AF301}"/>
                  </a:ext>
                </a:extLst>
              </p:cNvPr>
              <p:cNvSpPr/>
              <p:nvPr/>
            </p:nvSpPr>
            <p:spPr>
              <a:xfrm>
                <a:off x="33334362" y="8377668"/>
                <a:ext cx="2468880" cy="2468880"/>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6E931C80-6A2F-08C0-0D79-18FDFA9167E3}"/>
                  </a:ext>
                </a:extLst>
              </p:cNvPr>
              <p:cNvSpPr/>
              <p:nvPr/>
            </p:nvSpPr>
            <p:spPr>
              <a:xfrm>
                <a:off x="35917490" y="8377668"/>
                <a:ext cx="2468880" cy="2468880"/>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5C23F8A9-B5F9-E846-232D-059BF5BB04B0}"/>
                  </a:ext>
                </a:extLst>
              </p:cNvPr>
              <p:cNvSpPr/>
              <p:nvPr/>
            </p:nvSpPr>
            <p:spPr>
              <a:xfrm>
                <a:off x="35917490" y="5707727"/>
                <a:ext cx="2468880" cy="2468880"/>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BFBA5D8E-EB75-1234-A283-C32C95861A3C}"/>
                  </a:ext>
                </a:extLst>
              </p:cNvPr>
              <p:cNvSpPr txBox="1"/>
              <p:nvPr/>
            </p:nvSpPr>
            <p:spPr>
              <a:xfrm>
                <a:off x="32744886" y="5118492"/>
                <a:ext cx="3017173" cy="1138773"/>
              </a:xfrm>
              <a:prstGeom prst="rect">
                <a:avLst/>
              </a:prstGeom>
              <a:noFill/>
            </p:spPr>
            <p:txBody>
              <a:bodyPr wrap="none" rtlCol="0">
                <a:spAutoFit/>
              </a:bodyPr>
              <a:lstStyle/>
              <a:p>
                <a:r>
                  <a:rPr lang="en-US" sz="3400" b="1" i="0" u="none" strike="noStrike" dirty="0">
                    <a:solidFill>
                      <a:schemeClr val="tx1"/>
                    </a:solidFill>
                    <a:effectLst/>
                    <a:latin typeface="arial" panose="020B0604020202020204" pitchFamily="34" charset="0"/>
                  </a:rPr>
                  <a:t>Hg Biosensor</a:t>
                </a:r>
              </a:p>
              <a:p>
                <a:endParaRPr lang="en-US" sz="3400" b="1" dirty="0">
                  <a:solidFill>
                    <a:schemeClr val="tx1"/>
                  </a:solidFill>
                </a:endParaRPr>
              </a:p>
            </p:txBody>
          </p:sp>
          <p:sp>
            <p:nvSpPr>
              <p:cNvPr id="129" name="TextBox 128">
                <a:extLst>
                  <a:ext uri="{FF2B5EF4-FFF2-40B4-BE49-F238E27FC236}">
                    <a16:creationId xmlns:a16="http://schemas.microsoft.com/office/drawing/2014/main" id="{736A3589-0403-B334-C29C-D01173AB5947}"/>
                  </a:ext>
                </a:extLst>
              </p:cNvPr>
              <p:cNvSpPr txBox="1"/>
              <p:nvPr/>
            </p:nvSpPr>
            <p:spPr>
              <a:xfrm>
                <a:off x="35928042" y="4522137"/>
                <a:ext cx="2403222" cy="1661993"/>
              </a:xfrm>
              <a:prstGeom prst="rect">
                <a:avLst/>
              </a:prstGeom>
              <a:noFill/>
            </p:spPr>
            <p:txBody>
              <a:bodyPr wrap="none" rtlCol="0">
                <a:spAutoFit/>
              </a:bodyPr>
              <a:lstStyle/>
              <a:p>
                <a:pPr algn="ctr"/>
                <a:r>
                  <a:rPr lang="en-US" sz="3400" b="1" i="0" u="none" strike="noStrike" dirty="0">
                    <a:solidFill>
                      <a:schemeClr val="tx1"/>
                    </a:solidFill>
                    <a:effectLst/>
                    <a:latin typeface="arial" panose="020B0604020202020204" pitchFamily="34" charset="0"/>
                  </a:rPr>
                  <a:t>GFP </a:t>
                </a:r>
              </a:p>
              <a:p>
                <a:pPr algn="ctr"/>
                <a:r>
                  <a:rPr lang="en-US" sz="3400" b="1" i="0" u="none" strike="noStrike" dirty="0">
                    <a:solidFill>
                      <a:schemeClr val="tx1"/>
                    </a:solidFill>
                    <a:effectLst/>
                    <a:latin typeface="arial" panose="020B0604020202020204" pitchFamily="34" charset="0"/>
                  </a:rPr>
                  <a:t>(+ Control)</a:t>
                </a:r>
              </a:p>
              <a:p>
                <a:pPr algn="ctr"/>
                <a:endParaRPr lang="en-US" sz="3400" b="1" dirty="0">
                  <a:solidFill>
                    <a:schemeClr val="tx1"/>
                  </a:solidFill>
                </a:endParaRPr>
              </a:p>
            </p:txBody>
          </p:sp>
          <p:grpSp>
            <p:nvGrpSpPr>
              <p:cNvPr id="137" name="Group 136">
                <a:extLst>
                  <a:ext uri="{FF2B5EF4-FFF2-40B4-BE49-F238E27FC236}">
                    <a16:creationId xmlns:a16="http://schemas.microsoft.com/office/drawing/2014/main" id="{30539F63-9347-4491-93C4-72466D90A7D0}"/>
                  </a:ext>
                </a:extLst>
              </p:cNvPr>
              <p:cNvGrpSpPr/>
              <p:nvPr/>
            </p:nvGrpSpPr>
            <p:grpSpPr>
              <a:xfrm>
                <a:off x="33531520" y="6846500"/>
                <a:ext cx="435763" cy="259833"/>
                <a:chOff x="34248945" y="5317767"/>
                <a:chExt cx="435763" cy="259833"/>
              </a:xfrm>
            </p:grpSpPr>
            <p:sp>
              <p:nvSpPr>
                <p:cNvPr id="130" name="Rounded Rectangle 129">
                  <a:extLst>
                    <a:ext uri="{FF2B5EF4-FFF2-40B4-BE49-F238E27FC236}">
                      <a16:creationId xmlns:a16="http://schemas.microsoft.com/office/drawing/2014/main" id="{B73EC68E-BD68-955D-309F-D42665D5A1E5}"/>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77" y="3549"/>
                        <a:pt x="2559" y="-345"/>
                        <a:pt x="7620" y="0"/>
                      </a:cubicBezTo>
                      <a:cubicBezTo>
                        <a:pt x="172329" y="-45171"/>
                        <a:pt x="244449" y="14121"/>
                        <a:pt x="394582" y="0"/>
                      </a:cubicBezTo>
                      <a:cubicBezTo>
                        <a:pt x="398677" y="-265"/>
                        <a:pt x="401440" y="3242"/>
                        <a:pt x="402202" y="7620"/>
                      </a:cubicBezTo>
                      <a:cubicBezTo>
                        <a:pt x="402384" y="14296"/>
                        <a:pt x="402039" y="28128"/>
                        <a:pt x="402202" y="38099"/>
                      </a:cubicBezTo>
                      <a:cubicBezTo>
                        <a:pt x="401239" y="42085"/>
                        <a:pt x="398163" y="46162"/>
                        <a:pt x="394582" y="45719"/>
                      </a:cubicBezTo>
                      <a:cubicBezTo>
                        <a:pt x="241132" y="68744"/>
                        <a:pt x="167252" y="17098"/>
                        <a:pt x="7620" y="45719"/>
                      </a:cubicBezTo>
                      <a:cubicBezTo>
                        <a:pt x="3764" y="46574"/>
                        <a:pt x="-134" y="42389"/>
                        <a:pt x="0" y="38099"/>
                      </a:cubicBezTo>
                      <a:cubicBezTo>
                        <a:pt x="-3623" y="30778"/>
                        <a:pt x="1981" y="13854"/>
                        <a:pt x="0" y="7620"/>
                      </a:cubicBezTo>
                      <a:close/>
                    </a:path>
                    <a:path w="402202" h="45719" stroke="0" extrusionOk="0">
                      <a:moveTo>
                        <a:pt x="0" y="7620"/>
                      </a:moveTo>
                      <a:cubicBezTo>
                        <a:pt x="564" y="4276"/>
                        <a:pt x="3640" y="704"/>
                        <a:pt x="7620" y="0"/>
                      </a:cubicBezTo>
                      <a:cubicBezTo>
                        <a:pt x="150459" y="-12837"/>
                        <a:pt x="261570" y="44212"/>
                        <a:pt x="394582" y="0"/>
                      </a:cubicBezTo>
                      <a:cubicBezTo>
                        <a:pt x="398994" y="120"/>
                        <a:pt x="402066" y="4117"/>
                        <a:pt x="402202" y="7620"/>
                      </a:cubicBezTo>
                      <a:cubicBezTo>
                        <a:pt x="404621" y="18749"/>
                        <a:pt x="399315" y="28186"/>
                        <a:pt x="402202" y="38099"/>
                      </a:cubicBezTo>
                      <a:cubicBezTo>
                        <a:pt x="402433" y="41425"/>
                        <a:pt x="398800" y="45557"/>
                        <a:pt x="394582" y="45719"/>
                      </a:cubicBezTo>
                      <a:cubicBezTo>
                        <a:pt x="230259" y="82664"/>
                        <a:pt x="107786" y="21456"/>
                        <a:pt x="7620" y="45719"/>
                      </a:cubicBezTo>
                      <a:cubicBezTo>
                        <a:pt x="3441" y="45630"/>
                        <a:pt x="376" y="41913"/>
                        <a:pt x="0" y="38099"/>
                      </a:cubicBezTo>
                      <a:cubicBezTo>
                        <a:pt x="-729" y="23365"/>
                        <a:pt x="3402" y="16652"/>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54382016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ounded Rectangle 130">
                  <a:extLst>
                    <a:ext uri="{FF2B5EF4-FFF2-40B4-BE49-F238E27FC236}">
                      <a16:creationId xmlns:a16="http://schemas.microsoft.com/office/drawing/2014/main" id="{C402B091-E46B-1091-FF39-7EAED6BD0465}"/>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9" y="3237"/>
                        <a:pt x="3508" y="-320"/>
                        <a:pt x="7620" y="0"/>
                      </a:cubicBezTo>
                      <a:cubicBezTo>
                        <a:pt x="161833" y="-23546"/>
                        <a:pt x="258728" y="27196"/>
                        <a:pt x="331308" y="0"/>
                      </a:cubicBezTo>
                      <a:cubicBezTo>
                        <a:pt x="335509" y="388"/>
                        <a:pt x="338153" y="3314"/>
                        <a:pt x="338928" y="7620"/>
                      </a:cubicBezTo>
                      <a:cubicBezTo>
                        <a:pt x="340634" y="22451"/>
                        <a:pt x="336312" y="27679"/>
                        <a:pt x="338928" y="38099"/>
                      </a:cubicBezTo>
                      <a:cubicBezTo>
                        <a:pt x="339236" y="42459"/>
                        <a:pt x="335138" y="45969"/>
                        <a:pt x="331308" y="45719"/>
                      </a:cubicBezTo>
                      <a:cubicBezTo>
                        <a:pt x="260570" y="46348"/>
                        <a:pt x="130396" y="30273"/>
                        <a:pt x="7620" y="45719"/>
                      </a:cubicBezTo>
                      <a:cubicBezTo>
                        <a:pt x="2402" y="46017"/>
                        <a:pt x="69" y="42138"/>
                        <a:pt x="0" y="38099"/>
                      </a:cubicBezTo>
                      <a:cubicBezTo>
                        <a:pt x="-633" y="27496"/>
                        <a:pt x="3493" y="21696"/>
                        <a:pt x="0" y="7620"/>
                      </a:cubicBezTo>
                      <a:close/>
                    </a:path>
                    <a:path w="338928" h="45719" stroke="0" extrusionOk="0">
                      <a:moveTo>
                        <a:pt x="0" y="7620"/>
                      </a:moveTo>
                      <a:cubicBezTo>
                        <a:pt x="696" y="4220"/>
                        <a:pt x="3796" y="702"/>
                        <a:pt x="7620" y="0"/>
                      </a:cubicBezTo>
                      <a:cubicBezTo>
                        <a:pt x="120863" y="-33698"/>
                        <a:pt x="225164" y="16108"/>
                        <a:pt x="331308" y="0"/>
                      </a:cubicBezTo>
                      <a:cubicBezTo>
                        <a:pt x="335571" y="-163"/>
                        <a:pt x="339515" y="3239"/>
                        <a:pt x="338928" y="7620"/>
                      </a:cubicBezTo>
                      <a:cubicBezTo>
                        <a:pt x="342567" y="18567"/>
                        <a:pt x="338283" y="23091"/>
                        <a:pt x="338928" y="38099"/>
                      </a:cubicBezTo>
                      <a:cubicBezTo>
                        <a:pt x="338345" y="42511"/>
                        <a:pt x="335321" y="45907"/>
                        <a:pt x="331308" y="45719"/>
                      </a:cubicBezTo>
                      <a:cubicBezTo>
                        <a:pt x="221990" y="51264"/>
                        <a:pt x="162835" y="27689"/>
                        <a:pt x="7620" y="45719"/>
                      </a:cubicBezTo>
                      <a:cubicBezTo>
                        <a:pt x="4666" y="45613"/>
                        <a:pt x="-252" y="43463"/>
                        <a:pt x="0" y="38099"/>
                      </a:cubicBezTo>
                      <a:cubicBezTo>
                        <a:pt x="-1283" y="28896"/>
                        <a:pt x="3181" y="19694"/>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08697207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ounded Rectangle 131">
                  <a:extLst>
                    <a:ext uri="{FF2B5EF4-FFF2-40B4-BE49-F238E27FC236}">
                      <a16:creationId xmlns:a16="http://schemas.microsoft.com/office/drawing/2014/main" id="{BD848F82-E87B-F609-4458-01BF0D52AE41}"/>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73" y="3250"/>
                        <a:pt x="3454" y="116"/>
                        <a:pt x="7620" y="0"/>
                      </a:cubicBezTo>
                      <a:cubicBezTo>
                        <a:pt x="88090" y="-27798"/>
                        <a:pt x="227025" y="19852"/>
                        <a:pt x="394582" y="0"/>
                      </a:cubicBezTo>
                      <a:cubicBezTo>
                        <a:pt x="397884" y="188"/>
                        <a:pt x="402232" y="3507"/>
                        <a:pt x="402202" y="7620"/>
                      </a:cubicBezTo>
                      <a:cubicBezTo>
                        <a:pt x="404195" y="14113"/>
                        <a:pt x="400050" y="28482"/>
                        <a:pt x="402202" y="38099"/>
                      </a:cubicBezTo>
                      <a:cubicBezTo>
                        <a:pt x="402200" y="42166"/>
                        <a:pt x="399049" y="45813"/>
                        <a:pt x="394582" y="45719"/>
                      </a:cubicBezTo>
                      <a:cubicBezTo>
                        <a:pt x="208554" y="77001"/>
                        <a:pt x="107352" y="2452"/>
                        <a:pt x="7620" y="45719"/>
                      </a:cubicBezTo>
                      <a:cubicBezTo>
                        <a:pt x="3746" y="45296"/>
                        <a:pt x="140" y="41575"/>
                        <a:pt x="0" y="38099"/>
                      </a:cubicBezTo>
                      <a:cubicBezTo>
                        <a:pt x="-2085" y="24452"/>
                        <a:pt x="640" y="16585"/>
                        <a:pt x="0" y="7620"/>
                      </a:cubicBezTo>
                      <a:close/>
                    </a:path>
                    <a:path w="402202" h="45719" stroke="0" extrusionOk="0">
                      <a:moveTo>
                        <a:pt x="0" y="7620"/>
                      </a:moveTo>
                      <a:cubicBezTo>
                        <a:pt x="143" y="3395"/>
                        <a:pt x="2816" y="287"/>
                        <a:pt x="7620" y="0"/>
                      </a:cubicBezTo>
                      <a:cubicBezTo>
                        <a:pt x="123308" y="-2438"/>
                        <a:pt x="257664" y="41333"/>
                        <a:pt x="394582" y="0"/>
                      </a:cubicBezTo>
                      <a:cubicBezTo>
                        <a:pt x="397939" y="-83"/>
                        <a:pt x="403007" y="3914"/>
                        <a:pt x="402202" y="7620"/>
                      </a:cubicBezTo>
                      <a:cubicBezTo>
                        <a:pt x="405555" y="20015"/>
                        <a:pt x="401160" y="23091"/>
                        <a:pt x="402202" y="38099"/>
                      </a:cubicBezTo>
                      <a:cubicBezTo>
                        <a:pt x="402270" y="42525"/>
                        <a:pt x="398859" y="45343"/>
                        <a:pt x="394582" y="45719"/>
                      </a:cubicBezTo>
                      <a:cubicBezTo>
                        <a:pt x="278975" y="61548"/>
                        <a:pt x="97877" y="12544"/>
                        <a:pt x="7620" y="45719"/>
                      </a:cubicBezTo>
                      <a:cubicBezTo>
                        <a:pt x="3291" y="46111"/>
                        <a:pt x="482" y="42379"/>
                        <a:pt x="0" y="38099"/>
                      </a:cubicBezTo>
                      <a:cubicBezTo>
                        <a:pt x="-2685" y="24378"/>
                        <a:pt x="158" y="21710"/>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386407043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ounded Rectangle 132">
                  <a:extLst>
                    <a:ext uri="{FF2B5EF4-FFF2-40B4-BE49-F238E27FC236}">
                      <a16:creationId xmlns:a16="http://schemas.microsoft.com/office/drawing/2014/main" id="{3AE085DC-122F-DADC-2DAC-8F46463C4C24}"/>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676" y="3319"/>
                        <a:pt x="3146" y="-100"/>
                        <a:pt x="7620" y="0"/>
                      </a:cubicBezTo>
                      <a:cubicBezTo>
                        <a:pt x="119259" y="-43597"/>
                        <a:pt x="233479" y="27281"/>
                        <a:pt x="394582" y="0"/>
                      </a:cubicBezTo>
                      <a:cubicBezTo>
                        <a:pt x="398928" y="-18"/>
                        <a:pt x="401609" y="4401"/>
                        <a:pt x="402202" y="7620"/>
                      </a:cubicBezTo>
                      <a:cubicBezTo>
                        <a:pt x="402599" y="17141"/>
                        <a:pt x="399221" y="26888"/>
                        <a:pt x="402202" y="38099"/>
                      </a:cubicBezTo>
                      <a:cubicBezTo>
                        <a:pt x="402299" y="42634"/>
                        <a:pt x="398785" y="45911"/>
                        <a:pt x="394582" y="45719"/>
                      </a:cubicBezTo>
                      <a:cubicBezTo>
                        <a:pt x="247308" y="58660"/>
                        <a:pt x="175360" y="3325"/>
                        <a:pt x="7620" y="45719"/>
                      </a:cubicBezTo>
                      <a:cubicBezTo>
                        <a:pt x="2686" y="45209"/>
                        <a:pt x="82" y="41811"/>
                        <a:pt x="0" y="38099"/>
                      </a:cubicBezTo>
                      <a:cubicBezTo>
                        <a:pt x="-805" y="30445"/>
                        <a:pt x="3244" y="18288"/>
                        <a:pt x="0" y="7620"/>
                      </a:cubicBezTo>
                      <a:close/>
                    </a:path>
                    <a:path w="402202" h="45719" stroke="0" extrusionOk="0">
                      <a:moveTo>
                        <a:pt x="0" y="7620"/>
                      </a:moveTo>
                      <a:cubicBezTo>
                        <a:pt x="7" y="2611"/>
                        <a:pt x="3681" y="463"/>
                        <a:pt x="7620" y="0"/>
                      </a:cubicBezTo>
                      <a:cubicBezTo>
                        <a:pt x="177913" y="-13871"/>
                        <a:pt x="221812" y="41232"/>
                        <a:pt x="394582" y="0"/>
                      </a:cubicBezTo>
                      <a:cubicBezTo>
                        <a:pt x="398870" y="-348"/>
                        <a:pt x="402237" y="3070"/>
                        <a:pt x="402202" y="7620"/>
                      </a:cubicBezTo>
                      <a:cubicBezTo>
                        <a:pt x="404215" y="19051"/>
                        <a:pt x="400597" y="28126"/>
                        <a:pt x="402202" y="38099"/>
                      </a:cubicBezTo>
                      <a:cubicBezTo>
                        <a:pt x="402306" y="41779"/>
                        <a:pt x="398724" y="45264"/>
                        <a:pt x="394582" y="45719"/>
                      </a:cubicBezTo>
                      <a:cubicBezTo>
                        <a:pt x="212497" y="54814"/>
                        <a:pt x="95316" y="19775"/>
                        <a:pt x="7620" y="45719"/>
                      </a:cubicBezTo>
                      <a:cubicBezTo>
                        <a:pt x="3502" y="45755"/>
                        <a:pt x="-274" y="43372"/>
                        <a:pt x="0" y="38099"/>
                      </a:cubicBezTo>
                      <a:cubicBezTo>
                        <a:pt x="-845" y="24919"/>
                        <a:pt x="3614" y="14545"/>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348847220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a:extLst>
                    <a:ext uri="{FF2B5EF4-FFF2-40B4-BE49-F238E27FC236}">
                      <a16:creationId xmlns:a16="http://schemas.microsoft.com/office/drawing/2014/main" id="{A34159B9-535C-4B15-7741-659CBC192C1D}"/>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871" y="2948"/>
                        <a:pt x="3128" y="-38"/>
                        <a:pt x="7620" y="0"/>
                      </a:cubicBezTo>
                      <a:cubicBezTo>
                        <a:pt x="86970" y="-20839"/>
                        <a:pt x="253472" y="21119"/>
                        <a:pt x="331308" y="0"/>
                      </a:cubicBezTo>
                      <a:cubicBezTo>
                        <a:pt x="335965" y="8"/>
                        <a:pt x="339378" y="2781"/>
                        <a:pt x="338928" y="7620"/>
                      </a:cubicBezTo>
                      <a:cubicBezTo>
                        <a:pt x="340790" y="16263"/>
                        <a:pt x="338401" y="28076"/>
                        <a:pt x="338928" y="38099"/>
                      </a:cubicBezTo>
                      <a:cubicBezTo>
                        <a:pt x="338939" y="42648"/>
                        <a:pt x="334495" y="46152"/>
                        <a:pt x="331308" y="45719"/>
                      </a:cubicBezTo>
                      <a:cubicBezTo>
                        <a:pt x="216344" y="72790"/>
                        <a:pt x="95397" y="44325"/>
                        <a:pt x="7620" y="45719"/>
                      </a:cubicBezTo>
                      <a:cubicBezTo>
                        <a:pt x="3869" y="46028"/>
                        <a:pt x="612" y="43152"/>
                        <a:pt x="0" y="38099"/>
                      </a:cubicBezTo>
                      <a:cubicBezTo>
                        <a:pt x="-3173" y="29441"/>
                        <a:pt x="2320" y="16681"/>
                        <a:pt x="0" y="7620"/>
                      </a:cubicBezTo>
                      <a:close/>
                    </a:path>
                    <a:path w="338928" h="45719" stroke="0" extrusionOk="0">
                      <a:moveTo>
                        <a:pt x="0" y="7620"/>
                      </a:moveTo>
                      <a:cubicBezTo>
                        <a:pt x="595" y="2970"/>
                        <a:pt x="2820" y="-222"/>
                        <a:pt x="7620" y="0"/>
                      </a:cubicBezTo>
                      <a:cubicBezTo>
                        <a:pt x="144729" y="-34595"/>
                        <a:pt x="255892" y="31867"/>
                        <a:pt x="331308" y="0"/>
                      </a:cubicBezTo>
                      <a:cubicBezTo>
                        <a:pt x="334631" y="-626"/>
                        <a:pt x="339098" y="2531"/>
                        <a:pt x="338928" y="7620"/>
                      </a:cubicBezTo>
                      <a:cubicBezTo>
                        <a:pt x="340902" y="17539"/>
                        <a:pt x="338188" y="30997"/>
                        <a:pt x="338928" y="38099"/>
                      </a:cubicBezTo>
                      <a:cubicBezTo>
                        <a:pt x="338313" y="42036"/>
                        <a:pt x="335787" y="45882"/>
                        <a:pt x="331308" y="45719"/>
                      </a:cubicBezTo>
                      <a:cubicBezTo>
                        <a:pt x="242534" y="65777"/>
                        <a:pt x="72636" y="8530"/>
                        <a:pt x="7620" y="45719"/>
                      </a:cubicBezTo>
                      <a:cubicBezTo>
                        <a:pt x="3300" y="44855"/>
                        <a:pt x="70" y="42396"/>
                        <a:pt x="0" y="38099"/>
                      </a:cubicBezTo>
                      <a:cubicBezTo>
                        <a:pt x="-2758" y="26053"/>
                        <a:pt x="393" y="21290"/>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135283872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8" name="Group 137">
                <a:extLst>
                  <a:ext uri="{FF2B5EF4-FFF2-40B4-BE49-F238E27FC236}">
                    <a16:creationId xmlns:a16="http://schemas.microsoft.com/office/drawing/2014/main" id="{AE4C5E09-3ACE-F8FF-7C1F-FFBA4FB0C023}"/>
                  </a:ext>
                </a:extLst>
              </p:cNvPr>
              <p:cNvGrpSpPr/>
              <p:nvPr/>
            </p:nvGrpSpPr>
            <p:grpSpPr>
              <a:xfrm>
                <a:off x="34897487" y="6817923"/>
                <a:ext cx="435763" cy="259833"/>
                <a:chOff x="34248945" y="5317767"/>
                <a:chExt cx="435763" cy="259833"/>
              </a:xfrm>
            </p:grpSpPr>
            <p:sp>
              <p:nvSpPr>
                <p:cNvPr id="139" name="Rounded Rectangle 138">
                  <a:extLst>
                    <a:ext uri="{FF2B5EF4-FFF2-40B4-BE49-F238E27FC236}">
                      <a16:creationId xmlns:a16="http://schemas.microsoft.com/office/drawing/2014/main" id="{6F6A7EB2-7AEC-16C2-BA10-48FEDD610DCF}"/>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475" y="3096"/>
                        <a:pt x="3630" y="301"/>
                        <a:pt x="7620" y="0"/>
                      </a:cubicBezTo>
                      <a:cubicBezTo>
                        <a:pt x="123212" y="-15337"/>
                        <a:pt x="269974" y="9020"/>
                        <a:pt x="394582" y="0"/>
                      </a:cubicBezTo>
                      <a:cubicBezTo>
                        <a:pt x="398830" y="102"/>
                        <a:pt x="402877" y="3971"/>
                        <a:pt x="402202" y="7620"/>
                      </a:cubicBezTo>
                      <a:cubicBezTo>
                        <a:pt x="402698" y="15338"/>
                        <a:pt x="398703" y="27302"/>
                        <a:pt x="402202" y="38099"/>
                      </a:cubicBezTo>
                      <a:cubicBezTo>
                        <a:pt x="403320" y="42256"/>
                        <a:pt x="398072" y="45169"/>
                        <a:pt x="394582" y="45719"/>
                      </a:cubicBezTo>
                      <a:cubicBezTo>
                        <a:pt x="207845" y="89248"/>
                        <a:pt x="123733" y="42079"/>
                        <a:pt x="7620" y="45719"/>
                      </a:cubicBezTo>
                      <a:cubicBezTo>
                        <a:pt x="3824" y="46283"/>
                        <a:pt x="-729" y="42921"/>
                        <a:pt x="0" y="38099"/>
                      </a:cubicBezTo>
                      <a:cubicBezTo>
                        <a:pt x="-985" y="22917"/>
                        <a:pt x="2250" y="18453"/>
                        <a:pt x="0" y="7620"/>
                      </a:cubicBezTo>
                      <a:close/>
                    </a:path>
                    <a:path w="402202" h="45719" stroke="0" extrusionOk="0">
                      <a:moveTo>
                        <a:pt x="0" y="7620"/>
                      </a:moveTo>
                      <a:cubicBezTo>
                        <a:pt x="25" y="3244"/>
                        <a:pt x="2686" y="886"/>
                        <a:pt x="7620" y="0"/>
                      </a:cubicBezTo>
                      <a:cubicBezTo>
                        <a:pt x="91856" y="-14633"/>
                        <a:pt x="242593" y="34366"/>
                        <a:pt x="394582" y="0"/>
                      </a:cubicBezTo>
                      <a:cubicBezTo>
                        <a:pt x="397949" y="-700"/>
                        <a:pt x="401947" y="2776"/>
                        <a:pt x="402202" y="7620"/>
                      </a:cubicBezTo>
                      <a:cubicBezTo>
                        <a:pt x="403711" y="19738"/>
                        <a:pt x="401688" y="29113"/>
                        <a:pt x="402202" y="38099"/>
                      </a:cubicBezTo>
                      <a:cubicBezTo>
                        <a:pt x="403142" y="43015"/>
                        <a:pt x="399120" y="46762"/>
                        <a:pt x="394582" y="45719"/>
                      </a:cubicBezTo>
                      <a:cubicBezTo>
                        <a:pt x="239095" y="51461"/>
                        <a:pt x="154769" y="27672"/>
                        <a:pt x="7620" y="45719"/>
                      </a:cubicBezTo>
                      <a:cubicBezTo>
                        <a:pt x="2698" y="45680"/>
                        <a:pt x="-67" y="43234"/>
                        <a:pt x="0" y="38099"/>
                      </a:cubicBezTo>
                      <a:cubicBezTo>
                        <a:pt x="-1950" y="30899"/>
                        <a:pt x="1041" y="15418"/>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24083918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ounded Rectangle 139">
                  <a:extLst>
                    <a:ext uri="{FF2B5EF4-FFF2-40B4-BE49-F238E27FC236}">
                      <a16:creationId xmlns:a16="http://schemas.microsoft.com/office/drawing/2014/main" id="{567C63CF-9F19-7945-089B-F73A9F0FC560}"/>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7" y="2919"/>
                        <a:pt x="4393" y="114"/>
                        <a:pt x="7620" y="0"/>
                      </a:cubicBezTo>
                      <a:cubicBezTo>
                        <a:pt x="122088" y="-26369"/>
                        <a:pt x="196515" y="15026"/>
                        <a:pt x="331308" y="0"/>
                      </a:cubicBezTo>
                      <a:cubicBezTo>
                        <a:pt x="334791" y="-142"/>
                        <a:pt x="338826" y="2848"/>
                        <a:pt x="338928" y="7620"/>
                      </a:cubicBezTo>
                      <a:cubicBezTo>
                        <a:pt x="339068" y="17067"/>
                        <a:pt x="335733" y="24951"/>
                        <a:pt x="338928" y="38099"/>
                      </a:cubicBezTo>
                      <a:cubicBezTo>
                        <a:pt x="339455" y="41232"/>
                        <a:pt x="334999" y="46628"/>
                        <a:pt x="331308" y="45719"/>
                      </a:cubicBezTo>
                      <a:cubicBezTo>
                        <a:pt x="250374" y="63144"/>
                        <a:pt x="99990" y="36404"/>
                        <a:pt x="7620" y="45719"/>
                      </a:cubicBezTo>
                      <a:cubicBezTo>
                        <a:pt x="3479" y="45841"/>
                        <a:pt x="-364" y="42916"/>
                        <a:pt x="0" y="38099"/>
                      </a:cubicBezTo>
                      <a:cubicBezTo>
                        <a:pt x="-17" y="27819"/>
                        <a:pt x="583" y="16903"/>
                        <a:pt x="0" y="7620"/>
                      </a:cubicBezTo>
                      <a:close/>
                    </a:path>
                    <a:path w="338928" h="45719" stroke="0" extrusionOk="0">
                      <a:moveTo>
                        <a:pt x="0" y="7620"/>
                      </a:moveTo>
                      <a:cubicBezTo>
                        <a:pt x="-84" y="3027"/>
                        <a:pt x="3431" y="252"/>
                        <a:pt x="7620" y="0"/>
                      </a:cubicBezTo>
                      <a:cubicBezTo>
                        <a:pt x="95469" y="-15129"/>
                        <a:pt x="253267" y="32130"/>
                        <a:pt x="331308" y="0"/>
                      </a:cubicBezTo>
                      <a:cubicBezTo>
                        <a:pt x="334841" y="552"/>
                        <a:pt x="338872" y="3139"/>
                        <a:pt x="338928" y="7620"/>
                      </a:cubicBezTo>
                      <a:cubicBezTo>
                        <a:pt x="339800" y="17417"/>
                        <a:pt x="338448" y="29604"/>
                        <a:pt x="338928" y="38099"/>
                      </a:cubicBezTo>
                      <a:cubicBezTo>
                        <a:pt x="339864" y="43128"/>
                        <a:pt x="335903" y="45496"/>
                        <a:pt x="331308" y="45719"/>
                      </a:cubicBezTo>
                      <a:cubicBezTo>
                        <a:pt x="205155" y="49455"/>
                        <a:pt x="74264" y="34717"/>
                        <a:pt x="7620" y="45719"/>
                      </a:cubicBezTo>
                      <a:cubicBezTo>
                        <a:pt x="4253" y="45917"/>
                        <a:pt x="-572" y="41645"/>
                        <a:pt x="0" y="38099"/>
                      </a:cubicBezTo>
                      <a:cubicBezTo>
                        <a:pt x="-999" y="30249"/>
                        <a:pt x="2835" y="19557"/>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187581021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ounded Rectangle 140">
                  <a:extLst>
                    <a:ext uri="{FF2B5EF4-FFF2-40B4-BE49-F238E27FC236}">
                      <a16:creationId xmlns:a16="http://schemas.microsoft.com/office/drawing/2014/main" id="{2A5F23A1-8E2F-15E8-E3C9-CBBFBB410E54}"/>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216" y="4280"/>
                        <a:pt x="3395" y="-495"/>
                        <a:pt x="7620" y="0"/>
                      </a:cubicBezTo>
                      <a:cubicBezTo>
                        <a:pt x="184416" y="-45460"/>
                        <a:pt x="274948" y="29849"/>
                        <a:pt x="394582" y="0"/>
                      </a:cubicBezTo>
                      <a:cubicBezTo>
                        <a:pt x="399678" y="-123"/>
                        <a:pt x="401348" y="3148"/>
                        <a:pt x="402202" y="7620"/>
                      </a:cubicBezTo>
                      <a:cubicBezTo>
                        <a:pt x="405258" y="19352"/>
                        <a:pt x="401482" y="23537"/>
                        <a:pt x="402202" y="38099"/>
                      </a:cubicBezTo>
                      <a:cubicBezTo>
                        <a:pt x="402074" y="41736"/>
                        <a:pt x="399443" y="46257"/>
                        <a:pt x="394582" y="45719"/>
                      </a:cubicBezTo>
                      <a:cubicBezTo>
                        <a:pt x="303667" y="47584"/>
                        <a:pt x="178460" y="28548"/>
                        <a:pt x="7620" y="45719"/>
                      </a:cubicBezTo>
                      <a:cubicBezTo>
                        <a:pt x="2440" y="45022"/>
                        <a:pt x="-285" y="42269"/>
                        <a:pt x="0" y="38099"/>
                      </a:cubicBezTo>
                      <a:cubicBezTo>
                        <a:pt x="-3318" y="28578"/>
                        <a:pt x="1124" y="19152"/>
                        <a:pt x="0" y="7620"/>
                      </a:cubicBezTo>
                      <a:close/>
                    </a:path>
                    <a:path w="402202" h="45719" stroke="0" extrusionOk="0">
                      <a:moveTo>
                        <a:pt x="0" y="7620"/>
                      </a:moveTo>
                      <a:cubicBezTo>
                        <a:pt x="-24" y="2341"/>
                        <a:pt x="2935" y="-1137"/>
                        <a:pt x="7620" y="0"/>
                      </a:cubicBezTo>
                      <a:cubicBezTo>
                        <a:pt x="172578" y="-44146"/>
                        <a:pt x="309350" y="15362"/>
                        <a:pt x="394582" y="0"/>
                      </a:cubicBezTo>
                      <a:cubicBezTo>
                        <a:pt x="399218" y="-933"/>
                        <a:pt x="402032" y="2947"/>
                        <a:pt x="402202" y="7620"/>
                      </a:cubicBezTo>
                      <a:cubicBezTo>
                        <a:pt x="404628" y="17970"/>
                        <a:pt x="401154" y="29493"/>
                        <a:pt x="402202" y="38099"/>
                      </a:cubicBezTo>
                      <a:cubicBezTo>
                        <a:pt x="402521" y="41991"/>
                        <a:pt x="398777" y="45554"/>
                        <a:pt x="394582" y="45719"/>
                      </a:cubicBezTo>
                      <a:cubicBezTo>
                        <a:pt x="236246" y="54122"/>
                        <a:pt x="174787" y="8183"/>
                        <a:pt x="7620" y="45719"/>
                      </a:cubicBezTo>
                      <a:cubicBezTo>
                        <a:pt x="3817" y="45672"/>
                        <a:pt x="-1041" y="42515"/>
                        <a:pt x="0" y="38099"/>
                      </a:cubicBezTo>
                      <a:cubicBezTo>
                        <a:pt x="-1956" y="29697"/>
                        <a:pt x="2763" y="21877"/>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390607754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ounded Rectangle 141">
                  <a:extLst>
                    <a:ext uri="{FF2B5EF4-FFF2-40B4-BE49-F238E27FC236}">
                      <a16:creationId xmlns:a16="http://schemas.microsoft.com/office/drawing/2014/main" id="{7663C592-529D-67AF-BC6A-E406CB761F13}"/>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47" y="3547"/>
                        <a:pt x="3446" y="221"/>
                        <a:pt x="7620" y="0"/>
                      </a:cubicBezTo>
                      <a:cubicBezTo>
                        <a:pt x="87723" y="-22467"/>
                        <a:pt x="240426" y="11669"/>
                        <a:pt x="394582" y="0"/>
                      </a:cubicBezTo>
                      <a:cubicBezTo>
                        <a:pt x="398978" y="75"/>
                        <a:pt x="401688" y="2923"/>
                        <a:pt x="402202" y="7620"/>
                      </a:cubicBezTo>
                      <a:cubicBezTo>
                        <a:pt x="404456" y="16007"/>
                        <a:pt x="399362" y="28283"/>
                        <a:pt x="402202" y="38099"/>
                      </a:cubicBezTo>
                      <a:cubicBezTo>
                        <a:pt x="401226" y="42403"/>
                        <a:pt x="398433" y="45646"/>
                        <a:pt x="394582" y="45719"/>
                      </a:cubicBezTo>
                      <a:cubicBezTo>
                        <a:pt x="229408" y="87341"/>
                        <a:pt x="137453" y="4047"/>
                        <a:pt x="7620" y="45719"/>
                      </a:cubicBezTo>
                      <a:cubicBezTo>
                        <a:pt x="3519" y="45817"/>
                        <a:pt x="800" y="42326"/>
                        <a:pt x="0" y="38099"/>
                      </a:cubicBezTo>
                      <a:cubicBezTo>
                        <a:pt x="-1980" y="31542"/>
                        <a:pt x="533" y="21551"/>
                        <a:pt x="0" y="7620"/>
                      </a:cubicBezTo>
                      <a:close/>
                    </a:path>
                    <a:path w="402202" h="45719" stroke="0" extrusionOk="0">
                      <a:moveTo>
                        <a:pt x="0" y="7620"/>
                      </a:moveTo>
                      <a:cubicBezTo>
                        <a:pt x="-1" y="3053"/>
                        <a:pt x="3771" y="-608"/>
                        <a:pt x="7620" y="0"/>
                      </a:cubicBezTo>
                      <a:cubicBezTo>
                        <a:pt x="179634" y="-6866"/>
                        <a:pt x="278027" y="18493"/>
                        <a:pt x="394582" y="0"/>
                      </a:cubicBezTo>
                      <a:cubicBezTo>
                        <a:pt x="398330" y="512"/>
                        <a:pt x="403172" y="3050"/>
                        <a:pt x="402202" y="7620"/>
                      </a:cubicBezTo>
                      <a:cubicBezTo>
                        <a:pt x="402561" y="19526"/>
                        <a:pt x="399558" y="31491"/>
                        <a:pt x="402202" y="38099"/>
                      </a:cubicBezTo>
                      <a:cubicBezTo>
                        <a:pt x="402095" y="42504"/>
                        <a:pt x="398911" y="45324"/>
                        <a:pt x="394582" y="45719"/>
                      </a:cubicBezTo>
                      <a:cubicBezTo>
                        <a:pt x="223486" y="70856"/>
                        <a:pt x="192248" y="24792"/>
                        <a:pt x="7620" y="45719"/>
                      </a:cubicBezTo>
                      <a:cubicBezTo>
                        <a:pt x="4103" y="46509"/>
                        <a:pt x="-579" y="42496"/>
                        <a:pt x="0" y="38099"/>
                      </a:cubicBezTo>
                      <a:cubicBezTo>
                        <a:pt x="-1932" y="30038"/>
                        <a:pt x="282" y="15467"/>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55755122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ounded Rectangle 142">
                  <a:extLst>
                    <a:ext uri="{FF2B5EF4-FFF2-40B4-BE49-F238E27FC236}">
                      <a16:creationId xmlns:a16="http://schemas.microsoft.com/office/drawing/2014/main" id="{789B7B53-EB76-7B6F-31F9-812B10939DD6}"/>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10" y="3267"/>
                        <a:pt x="4037" y="-870"/>
                        <a:pt x="7620" y="0"/>
                      </a:cubicBezTo>
                      <a:cubicBezTo>
                        <a:pt x="137241" y="-27951"/>
                        <a:pt x="195461" y="8191"/>
                        <a:pt x="331308" y="0"/>
                      </a:cubicBezTo>
                      <a:cubicBezTo>
                        <a:pt x="336334" y="-525"/>
                        <a:pt x="339511" y="3595"/>
                        <a:pt x="338928" y="7620"/>
                      </a:cubicBezTo>
                      <a:cubicBezTo>
                        <a:pt x="339909" y="22623"/>
                        <a:pt x="338267" y="31648"/>
                        <a:pt x="338928" y="38099"/>
                      </a:cubicBezTo>
                      <a:cubicBezTo>
                        <a:pt x="339636" y="42913"/>
                        <a:pt x="335627" y="45781"/>
                        <a:pt x="331308" y="45719"/>
                      </a:cubicBezTo>
                      <a:cubicBezTo>
                        <a:pt x="240884" y="83355"/>
                        <a:pt x="89885" y="29800"/>
                        <a:pt x="7620" y="45719"/>
                      </a:cubicBezTo>
                      <a:cubicBezTo>
                        <a:pt x="3360" y="45870"/>
                        <a:pt x="184" y="41551"/>
                        <a:pt x="0" y="38099"/>
                      </a:cubicBezTo>
                      <a:cubicBezTo>
                        <a:pt x="-3573" y="30780"/>
                        <a:pt x="3508" y="19717"/>
                        <a:pt x="0" y="7620"/>
                      </a:cubicBezTo>
                      <a:close/>
                    </a:path>
                    <a:path w="338928" h="45719" stroke="0" extrusionOk="0">
                      <a:moveTo>
                        <a:pt x="0" y="7620"/>
                      </a:moveTo>
                      <a:cubicBezTo>
                        <a:pt x="375" y="2286"/>
                        <a:pt x="2440" y="520"/>
                        <a:pt x="7620" y="0"/>
                      </a:cubicBezTo>
                      <a:cubicBezTo>
                        <a:pt x="158278" y="-4434"/>
                        <a:pt x="234845" y="10855"/>
                        <a:pt x="331308" y="0"/>
                      </a:cubicBezTo>
                      <a:cubicBezTo>
                        <a:pt x="335135" y="217"/>
                        <a:pt x="339876" y="3016"/>
                        <a:pt x="338928" y="7620"/>
                      </a:cubicBezTo>
                      <a:cubicBezTo>
                        <a:pt x="342492" y="18198"/>
                        <a:pt x="338896" y="26675"/>
                        <a:pt x="338928" y="38099"/>
                      </a:cubicBezTo>
                      <a:cubicBezTo>
                        <a:pt x="339048" y="42186"/>
                        <a:pt x="335977" y="45731"/>
                        <a:pt x="331308" y="45719"/>
                      </a:cubicBezTo>
                      <a:cubicBezTo>
                        <a:pt x="223474" y="59276"/>
                        <a:pt x="81733" y="16379"/>
                        <a:pt x="7620" y="45719"/>
                      </a:cubicBezTo>
                      <a:cubicBezTo>
                        <a:pt x="3026" y="45395"/>
                        <a:pt x="-869" y="42533"/>
                        <a:pt x="0" y="38099"/>
                      </a:cubicBezTo>
                      <a:cubicBezTo>
                        <a:pt x="-3193" y="27221"/>
                        <a:pt x="2416" y="17938"/>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91119972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96534951-4A64-60F7-1459-6EB8C65A235D}"/>
                  </a:ext>
                </a:extLst>
              </p:cNvPr>
              <p:cNvGrpSpPr/>
              <p:nvPr/>
            </p:nvGrpSpPr>
            <p:grpSpPr>
              <a:xfrm>
                <a:off x="34272135" y="6853028"/>
                <a:ext cx="435763" cy="259833"/>
                <a:chOff x="34248945" y="5317767"/>
                <a:chExt cx="435763" cy="259833"/>
              </a:xfrm>
            </p:grpSpPr>
            <p:sp>
              <p:nvSpPr>
                <p:cNvPr id="145" name="Rounded Rectangle 144">
                  <a:extLst>
                    <a:ext uri="{FF2B5EF4-FFF2-40B4-BE49-F238E27FC236}">
                      <a16:creationId xmlns:a16="http://schemas.microsoft.com/office/drawing/2014/main" id="{3C792324-11C7-1F2A-F313-84C7B84CA08F}"/>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272" y="4079"/>
                        <a:pt x="3675" y="-1202"/>
                        <a:pt x="7620" y="0"/>
                      </a:cubicBezTo>
                      <a:cubicBezTo>
                        <a:pt x="191811" y="-37487"/>
                        <a:pt x="206487" y="19724"/>
                        <a:pt x="394582" y="0"/>
                      </a:cubicBezTo>
                      <a:cubicBezTo>
                        <a:pt x="399620" y="710"/>
                        <a:pt x="402019" y="2848"/>
                        <a:pt x="402202" y="7620"/>
                      </a:cubicBezTo>
                      <a:cubicBezTo>
                        <a:pt x="402748" y="18008"/>
                        <a:pt x="399410" y="26531"/>
                        <a:pt x="402202" y="38099"/>
                      </a:cubicBezTo>
                      <a:cubicBezTo>
                        <a:pt x="402659" y="42904"/>
                        <a:pt x="398441" y="44997"/>
                        <a:pt x="394582" y="45719"/>
                      </a:cubicBezTo>
                      <a:cubicBezTo>
                        <a:pt x="274170" y="64920"/>
                        <a:pt x="163516" y="9840"/>
                        <a:pt x="7620" y="45719"/>
                      </a:cubicBezTo>
                      <a:cubicBezTo>
                        <a:pt x="2981" y="46365"/>
                        <a:pt x="-378" y="41872"/>
                        <a:pt x="0" y="38099"/>
                      </a:cubicBezTo>
                      <a:cubicBezTo>
                        <a:pt x="-726" y="23780"/>
                        <a:pt x="699" y="16846"/>
                        <a:pt x="0" y="7620"/>
                      </a:cubicBezTo>
                      <a:close/>
                    </a:path>
                    <a:path w="402202" h="45719" stroke="0" extrusionOk="0">
                      <a:moveTo>
                        <a:pt x="0" y="7620"/>
                      </a:moveTo>
                      <a:cubicBezTo>
                        <a:pt x="-83" y="3054"/>
                        <a:pt x="2977" y="-601"/>
                        <a:pt x="7620" y="0"/>
                      </a:cubicBezTo>
                      <a:cubicBezTo>
                        <a:pt x="190666" y="-38761"/>
                        <a:pt x="257383" y="18808"/>
                        <a:pt x="394582" y="0"/>
                      </a:cubicBezTo>
                      <a:cubicBezTo>
                        <a:pt x="398837" y="-218"/>
                        <a:pt x="401992" y="4068"/>
                        <a:pt x="402202" y="7620"/>
                      </a:cubicBezTo>
                      <a:cubicBezTo>
                        <a:pt x="404632" y="17045"/>
                        <a:pt x="398994" y="30994"/>
                        <a:pt x="402202" y="38099"/>
                      </a:cubicBezTo>
                      <a:cubicBezTo>
                        <a:pt x="402890" y="41673"/>
                        <a:pt x="399049" y="46197"/>
                        <a:pt x="394582" y="45719"/>
                      </a:cubicBezTo>
                      <a:cubicBezTo>
                        <a:pt x="275482" y="90748"/>
                        <a:pt x="107194" y="33592"/>
                        <a:pt x="7620" y="45719"/>
                      </a:cubicBezTo>
                      <a:cubicBezTo>
                        <a:pt x="3771" y="45770"/>
                        <a:pt x="176" y="43232"/>
                        <a:pt x="0" y="38099"/>
                      </a:cubicBezTo>
                      <a:cubicBezTo>
                        <a:pt x="-1433" y="28037"/>
                        <a:pt x="2018" y="21071"/>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03421040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ounded Rectangle 146">
                  <a:extLst>
                    <a:ext uri="{FF2B5EF4-FFF2-40B4-BE49-F238E27FC236}">
                      <a16:creationId xmlns:a16="http://schemas.microsoft.com/office/drawing/2014/main" id="{6484C990-D0F8-C8C4-B611-6C105FD036E0}"/>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166" y="4077"/>
                        <a:pt x="2988" y="649"/>
                        <a:pt x="7620" y="0"/>
                      </a:cubicBezTo>
                      <a:cubicBezTo>
                        <a:pt x="143299" y="-27074"/>
                        <a:pt x="250269" y="25299"/>
                        <a:pt x="331308" y="0"/>
                      </a:cubicBezTo>
                      <a:cubicBezTo>
                        <a:pt x="335479" y="1130"/>
                        <a:pt x="339118" y="3440"/>
                        <a:pt x="338928" y="7620"/>
                      </a:cubicBezTo>
                      <a:cubicBezTo>
                        <a:pt x="341743" y="15116"/>
                        <a:pt x="335733" y="24804"/>
                        <a:pt x="338928" y="38099"/>
                      </a:cubicBezTo>
                      <a:cubicBezTo>
                        <a:pt x="338950" y="42006"/>
                        <a:pt x="336117" y="44611"/>
                        <a:pt x="331308" y="45719"/>
                      </a:cubicBezTo>
                      <a:cubicBezTo>
                        <a:pt x="220218" y="50875"/>
                        <a:pt x="114390" y="14129"/>
                        <a:pt x="7620" y="45719"/>
                      </a:cubicBezTo>
                      <a:cubicBezTo>
                        <a:pt x="3474" y="45846"/>
                        <a:pt x="-308" y="42198"/>
                        <a:pt x="0" y="38099"/>
                      </a:cubicBezTo>
                      <a:cubicBezTo>
                        <a:pt x="-1302" y="26763"/>
                        <a:pt x="2447" y="18233"/>
                        <a:pt x="0" y="7620"/>
                      </a:cubicBezTo>
                      <a:close/>
                    </a:path>
                    <a:path w="338928" h="45719" stroke="0" extrusionOk="0">
                      <a:moveTo>
                        <a:pt x="0" y="7620"/>
                      </a:moveTo>
                      <a:cubicBezTo>
                        <a:pt x="-625" y="3685"/>
                        <a:pt x="2702" y="309"/>
                        <a:pt x="7620" y="0"/>
                      </a:cubicBezTo>
                      <a:cubicBezTo>
                        <a:pt x="110806" y="-27236"/>
                        <a:pt x="218386" y="25741"/>
                        <a:pt x="331308" y="0"/>
                      </a:cubicBezTo>
                      <a:cubicBezTo>
                        <a:pt x="335969" y="0"/>
                        <a:pt x="339569" y="3890"/>
                        <a:pt x="338928" y="7620"/>
                      </a:cubicBezTo>
                      <a:cubicBezTo>
                        <a:pt x="342348" y="17416"/>
                        <a:pt x="338412" y="25951"/>
                        <a:pt x="338928" y="38099"/>
                      </a:cubicBezTo>
                      <a:cubicBezTo>
                        <a:pt x="338606" y="42267"/>
                        <a:pt x="335370" y="45585"/>
                        <a:pt x="331308" y="45719"/>
                      </a:cubicBezTo>
                      <a:cubicBezTo>
                        <a:pt x="213542" y="63991"/>
                        <a:pt x="83338" y="45300"/>
                        <a:pt x="7620" y="45719"/>
                      </a:cubicBezTo>
                      <a:cubicBezTo>
                        <a:pt x="4383" y="45626"/>
                        <a:pt x="-228" y="42240"/>
                        <a:pt x="0" y="38099"/>
                      </a:cubicBezTo>
                      <a:cubicBezTo>
                        <a:pt x="-1852" y="31191"/>
                        <a:pt x="3166" y="14930"/>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15795200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a:extLst>
                    <a:ext uri="{FF2B5EF4-FFF2-40B4-BE49-F238E27FC236}">
                      <a16:creationId xmlns:a16="http://schemas.microsoft.com/office/drawing/2014/main" id="{A9FC87BE-6936-5C7F-9758-D0BA9B4F233F}"/>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004" y="3027"/>
                        <a:pt x="3538" y="106"/>
                        <a:pt x="7620" y="0"/>
                      </a:cubicBezTo>
                      <a:cubicBezTo>
                        <a:pt x="181538" y="-43080"/>
                        <a:pt x="248438" y="26068"/>
                        <a:pt x="394582" y="0"/>
                      </a:cubicBezTo>
                      <a:cubicBezTo>
                        <a:pt x="399329" y="-263"/>
                        <a:pt x="402092" y="2902"/>
                        <a:pt x="402202" y="7620"/>
                      </a:cubicBezTo>
                      <a:cubicBezTo>
                        <a:pt x="403823" y="22436"/>
                        <a:pt x="401771" y="26583"/>
                        <a:pt x="402202" y="38099"/>
                      </a:cubicBezTo>
                      <a:cubicBezTo>
                        <a:pt x="402411" y="41929"/>
                        <a:pt x="399103" y="45834"/>
                        <a:pt x="394582" y="45719"/>
                      </a:cubicBezTo>
                      <a:cubicBezTo>
                        <a:pt x="303868" y="64913"/>
                        <a:pt x="139094" y="33844"/>
                        <a:pt x="7620" y="45719"/>
                      </a:cubicBezTo>
                      <a:cubicBezTo>
                        <a:pt x="3752" y="44805"/>
                        <a:pt x="-217" y="41527"/>
                        <a:pt x="0" y="38099"/>
                      </a:cubicBezTo>
                      <a:cubicBezTo>
                        <a:pt x="-3019" y="29223"/>
                        <a:pt x="1569" y="16523"/>
                        <a:pt x="0" y="7620"/>
                      </a:cubicBezTo>
                      <a:close/>
                    </a:path>
                    <a:path w="402202" h="45719" stroke="0" extrusionOk="0">
                      <a:moveTo>
                        <a:pt x="0" y="7620"/>
                      </a:moveTo>
                      <a:cubicBezTo>
                        <a:pt x="-374" y="3609"/>
                        <a:pt x="3714" y="-205"/>
                        <a:pt x="7620" y="0"/>
                      </a:cubicBezTo>
                      <a:cubicBezTo>
                        <a:pt x="122026" y="-10505"/>
                        <a:pt x="219669" y="40744"/>
                        <a:pt x="394582" y="0"/>
                      </a:cubicBezTo>
                      <a:cubicBezTo>
                        <a:pt x="399718" y="-127"/>
                        <a:pt x="402089" y="2839"/>
                        <a:pt x="402202" y="7620"/>
                      </a:cubicBezTo>
                      <a:cubicBezTo>
                        <a:pt x="403619" y="17896"/>
                        <a:pt x="400780" y="29354"/>
                        <a:pt x="402202" y="38099"/>
                      </a:cubicBezTo>
                      <a:cubicBezTo>
                        <a:pt x="402107" y="41808"/>
                        <a:pt x="398542" y="46899"/>
                        <a:pt x="394582" y="45719"/>
                      </a:cubicBezTo>
                      <a:cubicBezTo>
                        <a:pt x="229299" y="84320"/>
                        <a:pt x="148279" y="37148"/>
                        <a:pt x="7620" y="45719"/>
                      </a:cubicBezTo>
                      <a:cubicBezTo>
                        <a:pt x="2504" y="46459"/>
                        <a:pt x="-67" y="43165"/>
                        <a:pt x="0" y="38099"/>
                      </a:cubicBezTo>
                      <a:cubicBezTo>
                        <a:pt x="-755" y="23590"/>
                        <a:pt x="2421" y="14170"/>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16228254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ounded Rectangle 148">
                  <a:extLst>
                    <a:ext uri="{FF2B5EF4-FFF2-40B4-BE49-F238E27FC236}">
                      <a16:creationId xmlns:a16="http://schemas.microsoft.com/office/drawing/2014/main" id="{0BA7FEBE-9B19-E57F-888B-2C43C3A0459D}"/>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572" y="2710"/>
                        <a:pt x="3262" y="244"/>
                        <a:pt x="7620" y="0"/>
                      </a:cubicBezTo>
                      <a:cubicBezTo>
                        <a:pt x="113085" y="-7099"/>
                        <a:pt x="215697" y="44985"/>
                        <a:pt x="394582" y="0"/>
                      </a:cubicBezTo>
                      <a:cubicBezTo>
                        <a:pt x="399156" y="421"/>
                        <a:pt x="402119" y="3864"/>
                        <a:pt x="402202" y="7620"/>
                      </a:cubicBezTo>
                      <a:cubicBezTo>
                        <a:pt x="405696" y="20872"/>
                        <a:pt x="400375" y="28465"/>
                        <a:pt x="402202" y="38099"/>
                      </a:cubicBezTo>
                      <a:cubicBezTo>
                        <a:pt x="401253" y="43041"/>
                        <a:pt x="399449" y="45117"/>
                        <a:pt x="394582" y="45719"/>
                      </a:cubicBezTo>
                      <a:cubicBezTo>
                        <a:pt x="295461" y="60306"/>
                        <a:pt x="120951" y="9312"/>
                        <a:pt x="7620" y="45719"/>
                      </a:cubicBezTo>
                      <a:cubicBezTo>
                        <a:pt x="2890" y="45327"/>
                        <a:pt x="-161" y="42254"/>
                        <a:pt x="0" y="38099"/>
                      </a:cubicBezTo>
                      <a:cubicBezTo>
                        <a:pt x="-239" y="23172"/>
                        <a:pt x="3180" y="21139"/>
                        <a:pt x="0" y="7620"/>
                      </a:cubicBezTo>
                      <a:close/>
                    </a:path>
                    <a:path w="402202" h="45719" stroke="0" extrusionOk="0">
                      <a:moveTo>
                        <a:pt x="0" y="7620"/>
                      </a:moveTo>
                      <a:cubicBezTo>
                        <a:pt x="662" y="2391"/>
                        <a:pt x="3725" y="610"/>
                        <a:pt x="7620" y="0"/>
                      </a:cubicBezTo>
                      <a:cubicBezTo>
                        <a:pt x="182071" y="-34995"/>
                        <a:pt x="239139" y="37501"/>
                        <a:pt x="394582" y="0"/>
                      </a:cubicBezTo>
                      <a:cubicBezTo>
                        <a:pt x="398887" y="54"/>
                        <a:pt x="402530" y="3766"/>
                        <a:pt x="402202" y="7620"/>
                      </a:cubicBezTo>
                      <a:cubicBezTo>
                        <a:pt x="403738" y="20678"/>
                        <a:pt x="400353" y="29234"/>
                        <a:pt x="402202" y="38099"/>
                      </a:cubicBezTo>
                      <a:cubicBezTo>
                        <a:pt x="402802" y="42524"/>
                        <a:pt x="398833" y="45000"/>
                        <a:pt x="394582" y="45719"/>
                      </a:cubicBezTo>
                      <a:cubicBezTo>
                        <a:pt x="248961" y="63787"/>
                        <a:pt x="170214" y="25332"/>
                        <a:pt x="7620" y="45719"/>
                      </a:cubicBezTo>
                      <a:cubicBezTo>
                        <a:pt x="3432" y="45038"/>
                        <a:pt x="530" y="42865"/>
                        <a:pt x="0" y="38099"/>
                      </a:cubicBezTo>
                      <a:cubicBezTo>
                        <a:pt x="-43" y="24770"/>
                        <a:pt x="2258" y="15860"/>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265941266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ounded Rectangle 149">
                  <a:extLst>
                    <a:ext uri="{FF2B5EF4-FFF2-40B4-BE49-F238E27FC236}">
                      <a16:creationId xmlns:a16="http://schemas.microsoft.com/office/drawing/2014/main" id="{1D537CD7-EDE3-1EF8-3C85-E4CBE7F1E535}"/>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198" y="4017"/>
                        <a:pt x="3984" y="-173"/>
                        <a:pt x="7620" y="0"/>
                      </a:cubicBezTo>
                      <a:cubicBezTo>
                        <a:pt x="147611" y="-32320"/>
                        <a:pt x="211335" y="24206"/>
                        <a:pt x="331308" y="0"/>
                      </a:cubicBezTo>
                      <a:cubicBezTo>
                        <a:pt x="335739" y="-838"/>
                        <a:pt x="338485" y="3383"/>
                        <a:pt x="338928" y="7620"/>
                      </a:cubicBezTo>
                      <a:cubicBezTo>
                        <a:pt x="342234" y="17873"/>
                        <a:pt x="337430" y="30970"/>
                        <a:pt x="338928" y="38099"/>
                      </a:cubicBezTo>
                      <a:cubicBezTo>
                        <a:pt x="339879" y="42266"/>
                        <a:pt x="334735" y="45922"/>
                        <a:pt x="331308" y="45719"/>
                      </a:cubicBezTo>
                      <a:cubicBezTo>
                        <a:pt x="204310" y="77936"/>
                        <a:pt x="132517" y="30286"/>
                        <a:pt x="7620" y="45719"/>
                      </a:cubicBezTo>
                      <a:cubicBezTo>
                        <a:pt x="3159" y="45786"/>
                        <a:pt x="580" y="41576"/>
                        <a:pt x="0" y="38099"/>
                      </a:cubicBezTo>
                      <a:cubicBezTo>
                        <a:pt x="-2410" y="31620"/>
                        <a:pt x="2446" y="14886"/>
                        <a:pt x="0" y="7620"/>
                      </a:cubicBezTo>
                      <a:close/>
                    </a:path>
                    <a:path w="338928" h="45719" stroke="0" extrusionOk="0">
                      <a:moveTo>
                        <a:pt x="0" y="7620"/>
                      </a:moveTo>
                      <a:cubicBezTo>
                        <a:pt x="173" y="3365"/>
                        <a:pt x="3327" y="-218"/>
                        <a:pt x="7620" y="0"/>
                      </a:cubicBezTo>
                      <a:cubicBezTo>
                        <a:pt x="79149" y="-16662"/>
                        <a:pt x="263185" y="3902"/>
                        <a:pt x="331308" y="0"/>
                      </a:cubicBezTo>
                      <a:cubicBezTo>
                        <a:pt x="334796" y="268"/>
                        <a:pt x="339741" y="3774"/>
                        <a:pt x="338928" y="7620"/>
                      </a:cubicBezTo>
                      <a:cubicBezTo>
                        <a:pt x="339404" y="22445"/>
                        <a:pt x="336127" y="30096"/>
                        <a:pt x="338928" y="38099"/>
                      </a:cubicBezTo>
                      <a:cubicBezTo>
                        <a:pt x="338818" y="42362"/>
                        <a:pt x="335288" y="45843"/>
                        <a:pt x="331308" y="45719"/>
                      </a:cubicBezTo>
                      <a:cubicBezTo>
                        <a:pt x="226392" y="48937"/>
                        <a:pt x="124388" y="12798"/>
                        <a:pt x="7620" y="45719"/>
                      </a:cubicBezTo>
                      <a:cubicBezTo>
                        <a:pt x="3283" y="45900"/>
                        <a:pt x="11" y="43039"/>
                        <a:pt x="0" y="38099"/>
                      </a:cubicBezTo>
                      <a:cubicBezTo>
                        <a:pt x="-2563" y="23802"/>
                        <a:pt x="2113" y="14590"/>
                        <a:pt x="0" y="7620"/>
                      </a:cubicBezTo>
                      <a:close/>
                    </a:path>
                  </a:pathLst>
                </a:custGeom>
                <a:solidFill>
                  <a:schemeClr val="bg1"/>
                </a:solidFill>
                <a:ln w="6350">
                  <a:solidFill>
                    <a:schemeClr val="bg1">
                      <a:lumMod val="85000"/>
                    </a:schemeClr>
                  </a:solidFill>
                  <a:extLst>
                    <a:ext uri="{C807C97D-BFC1-408E-A445-0C87EB9F89A2}">
                      <ask:lineSketchStyleProps xmlns:ask="http://schemas.microsoft.com/office/drawing/2018/sketchyshapes" sd="185098187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1" name="Group 150">
                <a:extLst>
                  <a:ext uri="{FF2B5EF4-FFF2-40B4-BE49-F238E27FC236}">
                    <a16:creationId xmlns:a16="http://schemas.microsoft.com/office/drawing/2014/main" id="{5C355183-4306-A683-3128-FFC95D69FF44}"/>
                  </a:ext>
                </a:extLst>
              </p:cNvPr>
              <p:cNvGrpSpPr/>
              <p:nvPr/>
            </p:nvGrpSpPr>
            <p:grpSpPr>
              <a:xfrm>
                <a:off x="33686127" y="9453814"/>
                <a:ext cx="435763" cy="259833"/>
                <a:chOff x="34248945" y="5317767"/>
                <a:chExt cx="435763" cy="259833"/>
              </a:xfrm>
              <a:solidFill>
                <a:srgbClr val="00B050"/>
              </a:solidFill>
            </p:grpSpPr>
            <p:sp>
              <p:nvSpPr>
                <p:cNvPr id="152" name="Rounded Rectangle 151">
                  <a:extLst>
                    <a:ext uri="{FF2B5EF4-FFF2-40B4-BE49-F238E27FC236}">
                      <a16:creationId xmlns:a16="http://schemas.microsoft.com/office/drawing/2014/main" id="{4A3BD40D-9DE8-8AD2-9C0B-FA2E2AD51C82}"/>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71" y="3964"/>
                        <a:pt x="3528" y="1204"/>
                        <a:pt x="7620" y="0"/>
                      </a:cubicBezTo>
                      <a:cubicBezTo>
                        <a:pt x="137147" y="-6483"/>
                        <a:pt x="249451" y="28254"/>
                        <a:pt x="394582" y="0"/>
                      </a:cubicBezTo>
                      <a:cubicBezTo>
                        <a:pt x="399461" y="-834"/>
                        <a:pt x="401842" y="3273"/>
                        <a:pt x="402202" y="7620"/>
                      </a:cubicBezTo>
                      <a:cubicBezTo>
                        <a:pt x="403676" y="21858"/>
                        <a:pt x="399012" y="29525"/>
                        <a:pt x="402202" y="38099"/>
                      </a:cubicBezTo>
                      <a:cubicBezTo>
                        <a:pt x="401686" y="41255"/>
                        <a:pt x="398815" y="45376"/>
                        <a:pt x="394582" y="45719"/>
                      </a:cubicBezTo>
                      <a:cubicBezTo>
                        <a:pt x="308218" y="62437"/>
                        <a:pt x="128557" y="22745"/>
                        <a:pt x="7620" y="45719"/>
                      </a:cubicBezTo>
                      <a:cubicBezTo>
                        <a:pt x="2982" y="45737"/>
                        <a:pt x="138" y="42058"/>
                        <a:pt x="0" y="38099"/>
                      </a:cubicBezTo>
                      <a:cubicBezTo>
                        <a:pt x="-1409" y="30615"/>
                        <a:pt x="2909" y="20604"/>
                        <a:pt x="0" y="7620"/>
                      </a:cubicBezTo>
                      <a:close/>
                    </a:path>
                    <a:path w="402202" h="45719" stroke="0" extrusionOk="0">
                      <a:moveTo>
                        <a:pt x="0" y="7620"/>
                      </a:moveTo>
                      <a:cubicBezTo>
                        <a:pt x="-87" y="3358"/>
                        <a:pt x="2472" y="353"/>
                        <a:pt x="7620" y="0"/>
                      </a:cubicBezTo>
                      <a:cubicBezTo>
                        <a:pt x="166922" y="-24207"/>
                        <a:pt x="311283" y="12523"/>
                        <a:pt x="394582" y="0"/>
                      </a:cubicBezTo>
                      <a:cubicBezTo>
                        <a:pt x="398118" y="-511"/>
                        <a:pt x="401780" y="4277"/>
                        <a:pt x="402202" y="7620"/>
                      </a:cubicBezTo>
                      <a:cubicBezTo>
                        <a:pt x="405232" y="19810"/>
                        <a:pt x="400306" y="23490"/>
                        <a:pt x="402202" y="38099"/>
                      </a:cubicBezTo>
                      <a:cubicBezTo>
                        <a:pt x="402433" y="41831"/>
                        <a:pt x="398478" y="45671"/>
                        <a:pt x="394582" y="45719"/>
                      </a:cubicBezTo>
                      <a:cubicBezTo>
                        <a:pt x="278293" y="89408"/>
                        <a:pt x="187632" y="24543"/>
                        <a:pt x="7620" y="45719"/>
                      </a:cubicBezTo>
                      <a:cubicBezTo>
                        <a:pt x="3099" y="46237"/>
                        <a:pt x="-576" y="41639"/>
                        <a:pt x="0" y="38099"/>
                      </a:cubicBezTo>
                      <a:cubicBezTo>
                        <a:pt x="-2433" y="22999"/>
                        <a:pt x="727" y="13717"/>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ounded Rectangle 152">
                  <a:extLst>
                    <a:ext uri="{FF2B5EF4-FFF2-40B4-BE49-F238E27FC236}">
                      <a16:creationId xmlns:a16="http://schemas.microsoft.com/office/drawing/2014/main" id="{4C0F7062-582E-609E-0F45-B7A5EE91E456}"/>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00" y="3704"/>
                        <a:pt x="4322" y="643"/>
                        <a:pt x="7620" y="0"/>
                      </a:cubicBezTo>
                      <a:cubicBezTo>
                        <a:pt x="145093" y="-22327"/>
                        <a:pt x="208752" y="16803"/>
                        <a:pt x="331308" y="0"/>
                      </a:cubicBezTo>
                      <a:cubicBezTo>
                        <a:pt x="334531" y="667"/>
                        <a:pt x="338849" y="3267"/>
                        <a:pt x="338928" y="7620"/>
                      </a:cubicBezTo>
                      <a:cubicBezTo>
                        <a:pt x="340528" y="18609"/>
                        <a:pt x="338333" y="31335"/>
                        <a:pt x="338928" y="38099"/>
                      </a:cubicBezTo>
                      <a:cubicBezTo>
                        <a:pt x="338777" y="42180"/>
                        <a:pt x="335242" y="45616"/>
                        <a:pt x="331308" y="45719"/>
                      </a:cubicBezTo>
                      <a:cubicBezTo>
                        <a:pt x="251257" y="65980"/>
                        <a:pt x="80939" y="40124"/>
                        <a:pt x="7620" y="45719"/>
                      </a:cubicBezTo>
                      <a:cubicBezTo>
                        <a:pt x="3273" y="45858"/>
                        <a:pt x="89" y="42272"/>
                        <a:pt x="0" y="38099"/>
                      </a:cubicBezTo>
                      <a:cubicBezTo>
                        <a:pt x="-1240" y="28858"/>
                        <a:pt x="1386" y="16101"/>
                        <a:pt x="0" y="7620"/>
                      </a:cubicBezTo>
                      <a:close/>
                    </a:path>
                    <a:path w="338928" h="45719" stroke="0" extrusionOk="0">
                      <a:moveTo>
                        <a:pt x="0" y="7620"/>
                      </a:moveTo>
                      <a:cubicBezTo>
                        <a:pt x="-258" y="3059"/>
                        <a:pt x="2780" y="-403"/>
                        <a:pt x="7620" y="0"/>
                      </a:cubicBezTo>
                      <a:cubicBezTo>
                        <a:pt x="143729" y="-12887"/>
                        <a:pt x="227095" y="4173"/>
                        <a:pt x="331308" y="0"/>
                      </a:cubicBezTo>
                      <a:cubicBezTo>
                        <a:pt x="335285" y="329"/>
                        <a:pt x="338083" y="2838"/>
                        <a:pt x="338928" y="7620"/>
                      </a:cubicBezTo>
                      <a:cubicBezTo>
                        <a:pt x="341084" y="16337"/>
                        <a:pt x="338007" y="23326"/>
                        <a:pt x="338928" y="38099"/>
                      </a:cubicBezTo>
                      <a:cubicBezTo>
                        <a:pt x="338984" y="42038"/>
                        <a:pt x="335282" y="46597"/>
                        <a:pt x="331308" y="45719"/>
                      </a:cubicBezTo>
                      <a:cubicBezTo>
                        <a:pt x="177792" y="68136"/>
                        <a:pt x="81539" y="22919"/>
                        <a:pt x="7620" y="45719"/>
                      </a:cubicBezTo>
                      <a:cubicBezTo>
                        <a:pt x="3909" y="45408"/>
                        <a:pt x="47" y="43499"/>
                        <a:pt x="0" y="38099"/>
                      </a:cubicBezTo>
                      <a:cubicBezTo>
                        <a:pt x="-2868" y="23729"/>
                        <a:pt x="2422" y="1729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ounded Rectangle 153">
                  <a:extLst>
                    <a:ext uri="{FF2B5EF4-FFF2-40B4-BE49-F238E27FC236}">
                      <a16:creationId xmlns:a16="http://schemas.microsoft.com/office/drawing/2014/main" id="{46A4D006-B9AE-C06A-FDAE-2A730748E432}"/>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28" y="2969"/>
                        <a:pt x="3472" y="181"/>
                        <a:pt x="7620" y="0"/>
                      </a:cubicBezTo>
                      <a:cubicBezTo>
                        <a:pt x="189451" y="-45186"/>
                        <a:pt x="203460" y="28525"/>
                        <a:pt x="394582" y="0"/>
                      </a:cubicBezTo>
                      <a:cubicBezTo>
                        <a:pt x="398013" y="965"/>
                        <a:pt x="401736" y="2304"/>
                        <a:pt x="402202" y="7620"/>
                      </a:cubicBezTo>
                      <a:cubicBezTo>
                        <a:pt x="404408" y="16777"/>
                        <a:pt x="399538" y="31904"/>
                        <a:pt x="402202" y="38099"/>
                      </a:cubicBezTo>
                      <a:cubicBezTo>
                        <a:pt x="402282" y="41548"/>
                        <a:pt x="398411" y="46645"/>
                        <a:pt x="394582" y="45719"/>
                      </a:cubicBezTo>
                      <a:cubicBezTo>
                        <a:pt x="207585" y="87545"/>
                        <a:pt x="133531" y="37848"/>
                        <a:pt x="7620" y="45719"/>
                      </a:cubicBezTo>
                      <a:cubicBezTo>
                        <a:pt x="2796" y="45724"/>
                        <a:pt x="-130" y="41708"/>
                        <a:pt x="0" y="38099"/>
                      </a:cubicBezTo>
                      <a:cubicBezTo>
                        <a:pt x="-3029" y="30951"/>
                        <a:pt x="3468" y="22433"/>
                        <a:pt x="0" y="7620"/>
                      </a:cubicBezTo>
                      <a:close/>
                    </a:path>
                    <a:path w="402202" h="45719" stroke="0" extrusionOk="0">
                      <a:moveTo>
                        <a:pt x="0" y="7620"/>
                      </a:moveTo>
                      <a:cubicBezTo>
                        <a:pt x="-41" y="2625"/>
                        <a:pt x="3492" y="-109"/>
                        <a:pt x="7620" y="0"/>
                      </a:cubicBezTo>
                      <a:cubicBezTo>
                        <a:pt x="168669" y="-4088"/>
                        <a:pt x="219869" y="28132"/>
                        <a:pt x="394582" y="0"/>
                      </a:cubicBezTo>
                      <a:cubicBezTo>
                        <a:pt x="399799" y="308"/>
                        <a:pt x="402792" y="3293"/>
                        <a:pt x="402202" y="7620"/>
                      </a:cubicBezTo>
                      <a:cubicBezTo>
                        <a:pt x="402709" y="21248"/>
                        <a:pt x="400642" y="29971"/>
                        <a:pt x="402202" y="38099"/>
                      </a:cubicBezTo>
                      <a:cubicBezTo>
                        <a:pt x="403239" y="41829"/>
                        <a:pt x="398956" y="46678"/>
                        <a:pt x="394582" y="45719"/>
                      </a:cubicBezTo>
                      <a:cubicBezTo>
                        <a:pt x="272029" y="54698"/>
                        <a:pt x="113795" y="10567"/>
                        <a:pt x="7620" y="45719"/>
                      </a:cubicBezTo>
                      <a:cubicBezTo>
                        <a:pt x="3045" y="45736"/>
                        <a:pt x="-998" y="41939"/>
                        <a:pt x="0" y="38099"/>
                      </a:cubicBezTo>
                      <a:cubicBezTo>
                        <a:pt x="-3276" y="22959"/>
                        <a:pt x="3340" y="169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99441740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ounded Rectangle 154">
                  <a:extLst>
                    <a:ext uri="{FF2B5EF4-FFF2-40B4-BE49-F238E27FC236}">
                      <a16:creationId xmlns:a16="http://schemas.microsoft.com/office/drawing/2014/main" id="{2B4DF078-AC59-2C01-F53B-E6E60BD67CB1}"/>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67" y="3465"/>
                        <a:pt x="3167" y="-331"/>
                        <a:pt x="7620" y="0"/>
                      </a:cubicBezTo>
                      <a:cubicBezTo>
                        <a:pt x="196723" y="-39223"/>
                        <a:pt x="219738" y="12881"/>
                        <a:pt x="394582" y="0"/>
                      </a:cubicBezTo>
                      <a:cubicBezTo>
                        <a:pt x="398694" y="178"/>
                        <a:pt x="402086" y="4124"/>
                        <a:pt x="402202" y="7620"/>
                      </a:cubicBezTo>
                      <a:cubicBezTo>
                        <a:pt x="403363" y="15892"/>
                        <a:pt x="401580" y="28472"/>
                        <a:pt x="402202" y="38099"/>
                      </a:cubicBezTo>
                      <a:cubicBezTo>
                        <a:pt x="401986" y="42701"/>
                        <a:pt x="398188" y="46621"/>
                        <a:pt x="394582" y="45719"/>
                      </a:cubicBezTo>
                      <a:cubicBezTo>
                        <a:pt x="225683" y="80677"/>
                        <a:pt x="152821" y="37495"/>
                        <a:pt x="7620" y="45719"/>
                      </a:cubicBezTo>
                      <a:cubicBezTo>
                        <a:pt x="4031" y="46404"/>
                        <a:pt x="-77" y="42089"/>
                        <a:pt x="0" y="38099"/>
                      </a:cubicBezTo>
                      <a:cubicBezTo>
                        <a:pt x="-837" y="31919"/>
                        <a:pt x="2860" y="14928"/>
                        <a:pt x="0" y="7620"/>
                      </a:cubicBezTo>
                      <a:close/>
                    </a:path>
                    <a:path w="402202" h="45719" stroke="0" extrusionOk="0">
                      <a:moveTo>
                        <a:pt x="0" y="7620"/>
                      </a:moveTo>
                      <a:cubicBezTo>
                        <a:pt x="561" y="3752"/>
                        <a:pt x="3540" y="222"/>
                        <a:pt x="7620" y="0"/>
                      </a:cubicBezTo>
                      <a:cubicBezTo>
                        <a:pt x="198680" y="-19587"/>
                        <a:pt x="309887" y="39070"/>
                        <a:pt x="394582" y="0"/>
                      </a:cubicBezTo>
                      <a:cubicBezTo>
                        <a:pt x="398228" y="-279"/>
                        <a:pt x="402048" y="3478"/>
                        <a:pt x="402202" y="7620"/>
                      </a:cubicBezTo>
                      <a:cubicBezTo>
                        <a:pt x="404384" y="13876"/>
                        <a:pt x="399088" y="23415"/>
                        <a:pt x="402202" y="38099"/>
                      </a:cubicBezTo>
                      <a:cubicBezTo>
                        <a:pt x="401290" y="42754"/>
                        <a:pt x="399211" y="45585"/>
                        <a:pt x="394582" y="45719"/>
                      </a:cubicBezTo>
                      <a:cubicBezTo>
                        <a:pt x="232623" y="64665"/>
                        <a:pt x="158455" y="10042"/>
                        <a:pt x="7620" y="45719"/>
                      </a:cubicBezTo>
                      <a:cubicBezTo>
                        <a:pt x="3597" y="45735"/>
                        <a:pt x="320" y="42096"/>
                        <a:pt x="0" y="38099"/>
                      </a:cubicBezTo>
                      <a:cubicBezTo>
                        <a:pt x="-999" y="23225"/>
                        <a:pt x="878" y="16255"/>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77416189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ounded Rectangle 155">
                  <a:extLst>
                    <a:ext uri="{FF2B5EF4-FFF2-40B4-BE49-F238E27FC236}">
                      <a16:creationId xmlns:a16="http://schemas.microsoft.com/office/drawing/2014/main" id="{88E4F6AB-E359-F248-7362-86AF34B72099}"/>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371" y="3062"/>
                        <a:pt x="4165" y="-362"/>
                        <a:pt x="7620" y="0"/>
                      </a:cubicBezTo>
                      <a:cubicBezTo>
                        <a:pt x="163455" y="-32782"/>
                        <a:pt x="212541" y="12024"/>
                        <a:pt x="331308" y="0"/>
                      </a:cubicBezTo>
                      <a:cubicBezTo>
                        <a:pt x="336200" y="681"/>
                        <a:pt x="338856" y="4135"/>
                        <a:pt x="338928" y="7620"/>
                      </a:cubicBezTo>
                      <a:cubicBezTo>
                        <a:pt x="339263" y="22117"/>
                        <a:pt x="337652" y="28244"/>
                        <a:pt x="338928" y="38099"/>
                      </a:cubicBezTo>
                      <a:cubicBezTo>
                        <a:pt x="338998" y="42904"/>
                        <a:pt x="334724" y="45563"/>
                        <a:pt x="331308" y="45719"/>
                      </a:cubicBezTo>
                      <a:cubicBezTo>
                        <a:pt x="261662" y="63566"/>
                        <a:pt x="109634" y="37864"/>
                        <a:pt x="7620" y="45719"/>
                      </a:cubicBezTo>
                      <a:cubicBezTo>
                        <a:pt x="3468" y="45472"/>
                        <a:pt x="111" y="42145"/>
                        <a:pt x="0" y="38099"/>
                      </a:cubicBezTo>
                      <a:cubicBezTo>
                        <a:pt x="-2937" y="24254"/>
                        <a:pt x="1305" y="21865"/>
                        <a:pt x="0" y="7620"/>
                      </a:cubicBezTo>
                      <a:close/>
                    </a:path>
                    <a:path w="338928" h="45719" stroke="0" extrusionOk="0">
                      <a:moveTo>
                        <a:pt x="0" y="7620"/>
                      </a:moveTo>
                      <a:cubicBezTo>
                        <a:pt x="230" y="4039"/>
                        <a:pt x="3232" y="-217"/>
                        <a:pt x="7620" y="0"/>
                      </a:cubicBezTo>
                      <a:cubicBezTo>
                        <a:pt x="101276" y="-13740"/>
                        <a:pt x="208256" y="31684"/>
                        <a:pt x="331308" y="0"/>
                      </a:cubicBezTo>
                      <a:cubicBezTo>
                        <a:pt x="334847" y="685"/>
                        <a:pt x="339468" y="3230"/>
                        <a:pt x="338928" y="7620"/>
                      </a:cubicBezTo>
                      <a:cubicBezTo>
                        <a:pt x="340690" y="21847"/>
                        <a:pt x="335793" y="28668"/>
                        <a:pt x="338928" y="38099"/>
                      </a:cubicBezTo>
                      <a:cubicBezTo>
                        <a:pt x="338017" y="42799"/>
                        <a:pt x="335367" y="45618"/>
                        <a:pt x="331308" y="45719"/>
                      </a:cubicBezTo>
                      <a:cubicBezTo>
                        <a:pt x="243689" y="84120"/>
                        <a:pt x="140774" y="13238"/>
                        <a:pt x="7620" y="45719"/>
                      </a:cubicBezTo>
                      <a:cubicBezTo>
                        <a:pt x="4513" y="46106"/>
                        <a:pt x="108" y="42617"/>
                        <a:pt x="0" y="38099"/>
                      </a:cubicBezTo>
                      <a:cubicBezTo>
                        <a:pt x="-3386" y="26442"/>
                        <a:pt x="809" y="21869"/>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14155363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7" name="Group 156">
                <a:extLst>
                  <a:ext uri="{FF2B5EF4-FFF2-40B4-BE49-F238E27FC236}">
                    <a16:creationId xmlns:a16="http://schemas.microsoft.com/office/drawing/2014/main" id="{71695578-1DF2-CC80-23B4-0F894BDF59C5}"/>
                  </a:ext>
                </a:extLst>
              </p:cNvPr>
              <p:cNvGrpSpPr/>
              <p:nvPr/>
            </p:nvGrpSpPr>
            <p:grpSpPr>
              <a:xfrm>
                <a:off x="35052094" y="9425237"/>
                <a:ext cx="435763" cy="259833"/>
                <a:chOff x="34248945" y="5317767"/>
                <a:chExt cx="435763" cy="259833"/>
              </a:xfrm>
              <a:solidFill>
                <a:srgbClr val="00B050"/>
              </a:solidFill>
            </p:grpSpPr>
            <p:sp>
              <p:nvSpPr>
                <p:cNvPr id="158" name="Rounded Rectangle 157">
                  <a:extLst>
                    <a:ext uri="{FF2B5EF4-FFF2-40B4-BE49-F238E27FC236}">
                      <a16:creationId xmlns:a16="http://schemas.microsoft.com/office/drawing/2014/main" id="{84EE6C4F-7B4B-E4CE-7140-61A86EC27CD8}"/>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741" y="3329"/>
                        <a:pt x="2766" y="981"/>
                        <a:pt x="7620" y="0"/>
                      </a:cubicBezTo>
                      <a:cubicBezTo>
                        <a:pt x="185082" y="-3687"/>
                        <a:pt x="250201" y="41015"/>
                        <a:pt x="394582" y="0"/>
                      </a:cubicBezTo>
                      <a:cubicBezTo>
                        <a:pt x="399236" y="111"/>
                        <a:pt x="402032" y="4413"/>
                        <a:pt x="402202" y="7620"/>
                      </a:cubicBezTo>
                      <a:cubicBezTo>
                        <a:pt x="404997" y="15957"/>
                        <a:pt x="400319" y="24966"/>
                        <a:pt x="402202" y="38099"/>
                      </a:cubicBezTo>
                      <a:cubicBezTo>
                        <a:pt x="402542" y="42671"/>
                        <a:pt x="398614" y="45453"/>
                        <a:pt x="394582" y="45719"/>
                      </a:cubicBezTo>
                      <a:cubicBezTo>
                        <a:pt x="280323" y="81778"/>
                        <a:pt x="161314" y="34548"/>
                        <a:pt x="7620" y="45719"/>
                      </a:cubicBezTo>
                      <a:cubicBezTo>
                        <a:pt x="3389" y="46751"/>
                        <a:pt x="-322" y="41799"/>
                        <a:pt x="0" y="38099"/>
                      </a:cubicBezTo>
                      <a:cubicBezTo>
                        <a:pt x="-1274" y="24185"/>
                        <a:pt x="713" y="16509"/>
                        <a:pt x="0" y="7620"/>
                      </a:cubicBezTo>
                      <a:close/>
                    </a:path>
                    <a:path w="402202" h="45719" stroke="0" extrusionOk="0">
                      <a:moveTo>
                        <a:pt x="0" y="7620"/>
                      </a:moveTo>
                      <a:cubicBezTo>
                        <a:pt x="-993" y="3942"/>
                        <a:pt x="4219" y="-394"/>
                        <a:pt x="7620" y="0"/>
                      </a:cubicBezTo>
                      <a:cubicBezTo>
                        <a:pt x="120874" y="-29593"/>
                        <a:pt x="210650" y="6831"/>
                        <a:pt x="394582" y="0"/>
                      </a:cubicBezTo>
                      <a:cubicBezTo>
                        <a:pt x="397891" y="-318"/>
                        <a:pt x="401315" y="3786"/>
                        <a:pt x="402202" y="7620"/>
                      </a:cubicBezTo>
                      <a:cubicBezTo>
                        <a:pt x="403617" y="16866"/>
                        <a:pt x="399281" y="31711"/>
                        <a:pt x="402202" y="38099"/>
                      </a:cubicBezTo>
                      <a:cubicBezTo>
                        <a:pt x="402107" y="42015"/>
                        <a:pt x="398884" y="44745"/>
                        <a:pt x="394582" y="45719"/>
                      </a:cubicBezTo>
                      <a:cubicBezTo>
                        <a:pt x="277975" y="54595"/>
                        <a:pt x="108043" y="6516"/>
                        <a:pt x="7620" y="45719"/>
                      </a:cubicBezTo>
                      <a:cubicBezTo>
                        <a:pt x="3362" y="46333"/>
                        <a:pt x="60" y="42204"/>
                        <a:pt x="0" y="38099"/>
                      </a:cubicBezTo>
                      <a:cubicBezTo>
                        <a:pt x="-1220" y="28885"/>
                        <a:pt x="60" y="1565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2482825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ounded Rectangle 158">
                  <a:extLst>
                    <a:ext uri="{FF2B5EF4-FFF2-40B4-BE49-F238E27FC236}">
                      <a16:creationId xmlns:a16="http://schemas.microsoft.com/office/drawing/2014/main" id="{FBD67A97-3BDD-DC4C-6F97-E95B4C4A21E5}"/>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873" y="3435"/>
                        <a:pt x="2925" y="477"/>
                        <a:pt x="7620" y="0"/>
                      </a:cubicBezTo>
                      <a:cubicBezTo>
                        <a:pt x="121663" y="-19038"/>
                        <a:pt x="231783" y="20311"/>
                        <a:pt x="331308" y="0"/>
                      </a:cubicBezTo>
                      <a:cubicBezTo>
                        <a:pt x="336627" y="-520"/>
                        <a:pt x="338955" y="2877"/>
                        <a:pt x="338928" y="7620"/>
                      </a:cubicBezTo>
                      <a:cubicBezTo>
                        <a:pt x="340826" y="16951"/>
                        <a:pt x="336665" y="23609"/>
                        <a:pt x="338928" y="38099"/>
                      </a:cubicBezTo>
                      <a:cubicBezTo>
                        <a:pt x="340119" y="42314"/>
                        <a:pt x="335046" y="46644"/>
                        <a:pt x="331308" y="45719"/>
                      </a:cubicBezTo>
                      <a:cubicBezTo>
                        <a:pt x="192561" y="78899"/>
                        <a:pt x="141159" y="44353"/>
                        <a:pt x="7620" y="45719"/>
                      </a:cubicBezTo>
                      <a:cubicBezTo>
                        <a:pt x="3662" y="46638"/>
                        <a:pt x="447" y="42858"/>
                        <a:pt x="0" y="38099"/>
                      </a:cubicBezTo>
                      <a:cubicBezTo>
                        <a:pt x="-3322" y="28721"/>
                        <a:pt x="884" y="14442"/>
                        <a:pt x="0" y="7620"/>
                      </a:cubicBezTo>
                      <a:close/>
                    </a:path>
                    <a:path w="338928" h="45719" stroke="0" extrusionOk="0">
                      <a:moveTo>
                        <a:pt x="0" y="7620"/>
                      </a:moveTo>
                      <a:cubicBezTo>
                        <a:pt x="309" y="2645"/>
                        <a:pt x="2432" y="-791"/>
                        <a:pt x="7620" y="0"/>
                      </a:cubicBezTo>
                      <a:cubicBezTo>
                        <a:pt x="103304" y="-34515"/>
                        <a:pt x="245725" y="18613"/>
                        <a:pt x="331308" y="0"/>
                      </a:cubicBezTo>
                      <a:cubicBezTo>
                        <a:pt x="336253" y="156"/>
                        <a:pt x="338774" y="3501"/>
                        <a:pt x="338928" y="7620"/>
                      </a:cubicBezTo>
                      <a:cubicBezTo>
                        <a:pt x="342298" y="22204"/>
                        <a:pt x="337299" y="25127"/>
                        <a:pt x="338928" y="38099"/>
                      </a:cubicBezTo>
                      <a:cubicBezTo>
                        <a:pt x="339470" y="42079"/>
                        <a:pt x="335872" y="45019"/>
                        <a:pt x="331308" y="45719"/>
                      </a:cubicBezTo>
                      <a:cubicBezTo>
                        <a:pt x="190773" y="78003"/>
                        <a:pt x="162432" y="41640"/>
                        <a:pt x="7620" y="45719"/>
                      </a:cubicBezTo>
                      <a:cubicBezTo>
                        <a:pt x="3593" y="46816"/>
                        <a:pt x="768" y="42013"/>
                        <a:pt x="0" y="38099"/>
                      </a:cubicBezTo>
                      <a:cubicBezTo>
                        <a:pt x="-2449" y="27993"/>
                        <a:pt x="3080" y="2148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80281852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ounded Rectangle 159">
                  <a:extLst>
                    <a:ext uri="{FF2B5EF4-FFF2-40B4-BE49-F238E27FC236}">
                      <a16:creationId xmlns:a16="http://schemas.microsoft.com/office/drawing/2014/main" id="{16A809BC-45A7-8ACA-1D2C-993126811627}"/>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20" y="4137"/>
                        <a:pt x="3477" y="173"/>
                        <a:pt x="7620" y="0"/>
                      </a:cubicBezTo>
                      <a:cubicBezTo>
                        <a:pt x="151653" y="-17694"/>
                        <a:pt x="307156" y="42941"/>
                        <a:pt x="394582" y="0"/>
                      </a:cubicBezTo>
                      <a:cubicBezTo>
                        <a:pt x="399637" y="-34"/>
                        <a:pt x="401367" y="3683"/>
                        <a:pt x="402202" y="7620"/>
                      </a:cubicBezTo>
                      <a:cubicBezTo>
                        <a:pt x="402702" y="17228"/>
                        <a:pt x="400106" y="25941"/>
                        <a:pt x="402202" y="38099"/>
                      </a:cubicBezTo>
                      <a:cubicBezTo>
                        <a:pt x="403091" y="42575"/>
                        <a:pt x="398289" y="45895"/>
                        <a:pt x="394582" y="45719"/>
                      </a:cubicBezTo>
                      <a:cubicBezTo>
                        <a:pt x="256420" y="69924"/>
                        <a:pt x="132406" y="26596"/>
                        <a:pt x="7620" y="45719"/>
                      </a:cubicBezTo>
                      <a:cubicBezTo>
                        <a:pt x="3334" y="46301"/>
                        <a:pt x="-514" y="42421"/>
                        <a:pt x="0" y="38099"/>
                      </a:cubicBezTo>
                      <a:cubicBezTo>
                        <a:pt x="-864" y="26822"/>
                        <a:pt x="3234" y="15226"/>
                        <a:pt x="0" y="7620"/>
                      </a:cubicBezTo>
                      <a:close/>
                    </a:path>
                    <a:path w="402202" h="45719" stroke="0" extrusionOk="0">
                      <a:moveTo>
                        <a:pt x="0" y="7620"/>
                      </a:moveTo>
                      <a:cubicBezTo>
                        <a:pt x="-1070" y="3283"/>
                        <a:pt x="2771" y="-916"/>
                        <a:pt x="7620" y="0"/>
                      </a:cubicBezTo>
                      <a:cubicBezTo>
                        <a:pt x="187521" y="-8951"/>
                        <a:pt x="263090" y="19035"/>
                        <a:pt x="394582" y="0"/>
                      </a:cubicBezTo>
                      <a:cubicBezTo>
                        <a:pt x="398080" y="260"/>
                        <a:pt x="400996" y="3117"/>
                        <a:pt x="402202" y="7620"/>
                      </a:cubicBezTo>
                      <a:cubicBezTo>
                        <a:pt x="404554" y="19670"/>
                        <a:pt x="401988" y="29700"/>
                        <a:pt x="402202" y="38099"/>
                      </a:cubicBezTo>
                      <a:cubicBezTo>
                        <a:pt x="401965" y="43281"/>
                        <a:pt x="399620" y="44912"/>
                        <a:pt x="394582" y="45719"/>
                      </a:cubicBezTo>
                      <a:cubicBezTo>
                        <a:pt x="284110" y="47832"/>
                        <a:pt x="107705" y="5415"/>
                        <a:pt x="7620" y="45719"/>
                      </a:cubicBezTo>
                      <a:cubicBezTo>
                        <a:pt x="3516" y="45581"/>
                        <a:pt x="-501" y="41815"/>
                        <a:pt x="0" y="38099"/>
                      </a:cubicBezTo>
                      <a:cubicBezTo>
                        <a:pt x="-2917" y="28327"/>
                        <a:pt x="1051" y="178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8717107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ounded Rectangle 160">
                  <a:extLst>
                    <a:ext uri="{FF2B5EF4-FFF2-40B4-BE49-F238E27FC236}">
                      <a16:creationId xmlns:a16="http://schemas.microsoft.com/office/drawing/2014/main" id="{C2E0CD46-B753-2EEC-D195-A0D3BA34D31D}"/>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92" y="3542"/>
                        <a:pt x="3332" y="-63"/>
                        <a:pt x="7620" y="0"/>
                      </a:cubicBezTo>
                      <a:cubicBezTo>
                        <a:pt x="123146" y="-25663"/>
                        <a:pt x="290352" y="3292"/>
                        <a:pt x="394582" y="0"/>
                      </a:cubicBezTo>
                      <a:cubicBezTo>
                        <a:pt x="397962" y="392"/>
                        <a:pt x="402902" y="3466"/>
                        <a:pt x="402202" y="7620"/>
                      </a:cubicBezTo>
                      <a:cubicBezTo>
                        <a:pt x="404839" y="20359"/>
                        <a:pt x="401927" y="27499"/>
                        <a:pt x="402202" y="38099"/>
                      </a:cubicBezTo>
                      <a:cubicBezTo>
                        <a:pt x="403239" y="41775"/>
                        <a:pt x="397901" y="44984"/>
                        <a:pt x="394582" y="45719"/>
                      </a:cubicBezTo>
                      <a:cubicBezTo>
                        <a:pt x="292458" y="62676"/>
                        <a:pt x="191656" y="19533"/>
                        <a:pt x="7620" y="45719"/>
                      </a:cubicBezTo>
                      <a:cubicBezTo>
                        <a:pt x="2894" y="44853"/>
                        <a:pt x="-114" y="42783"/>
                        <a:pt x="0" y="38099"/>
                      </a:cubicBezTo>
                      <a:cubicBezTo>
                        <a:pt x="-1229" y="23898"/>
                        <a:pt x="2364" y="14341"/>
                        <a:pt x="0" y="7620"/>
                      </a:cubicBezTo>
                      <a:close/>
                    </a:path>
                    <a:path w="402202" h="45719" stroke="0" extrusionOk="0">
                      <a:moveTo>
                        <a:pt x="0" y="7620"/>
                      </a:moveTo>
                      <a:cubicBezTo>
                        <a:pt x="461" y="3404"/>
                        <a:pt x="3310" y="674"/>
                        <a:pt x="7620" y="0"/>
                      </a:cubicBezTo>
                      <a:cubicBezTo>
                        <a:pt x="139455" y="-41594"/>
                        <a:pt x="236048" y="12135"/>
                        <a:pt x="394582" y="0"/>
                      </a:cubicBezTo>
                      <a:cubicBezTo>
                        <a:pt x="399535" y="-78"/>
                        <a:pt x="401964" y="4065"/>
                        <a:pt x="402202" y="7620"/>
                      </a:cubicBezTo>
                      <a:cubicBezTo>
                        <a:pt x="404336" y="21914"/>
                        <a:pt x="400501" y="25120"/>
                        <a:pt x="402202" y="38099"/>
                      </a:cubicBezTo>
                      <a:cubicBezTo>
                        <a:pt x="402602" y="41145"/>
                        <a:pt x="398938" y="45800"/>
                        <a:pt x="394582" y="45719"/>
                      </a:cubicBezTo>
                      <a:cubicBezTo>
                        <a:pt x="219072" y="69554"/>
                        <a:pt x="175271" y="19225"/>
                        <a:pt x="7620" y="45719"/>
                      </a:cubicBezTo>
                      <a:cubicBezTo>
                        <a:pt x="3290" y="45331"/>
                        <a:pt x="13" y="43084"/>
                        <a:pt x="0" y="38099"/>
                      </a:cubicBezTo>
                      <a:cubicBezTo>
                        <a:pt x="-3394" y="30035"/>
                        <a:pt x="2475" y="2188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02583720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ounded Rectangle 161">
                  <a:extLst>
                    <a:ext uri="{FF2B5EF4-FFF2-40B4-BE49-F238E27FC236}">
                      <a16:creationId xmlns:a16="http://schemas.microsoft.com/office/drawing/2014/main" id="{C0888981-594F-D590-B1A9-78AAF6199DF6}"/>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7" y="3729"/>
                        <a:pt x="3741" y="150"/>
                        <a:pt x="7620" y="0"/>
                      </a:cubicBezTo>
                      <a:cubicBezTo>
                        <a:pt x="73038" y="-13864"/>
                        <a:pt x="236617" y="9866"/>
                        <a:pt x="331308" y="0"/>
                      </a:cubicBezTo>
                      <a:cubicBezTo>
                        <a:pt x="336246" y="-237"/>
                        <a:pt x="339385" y="4043"/>
                        <a:pt x="338928" y="7620"/>
                      </a:cubicBezTo>
                      <a:cubicBezTo>
                        <a:pt x="342502" y="18297"/>
                        <a:pt x="338793" y="27282"/>
                        <a:pt x="338928" y="38099"/>
                      </a:cubicBezTo>
                      <a:cubicBezTo>
                        <a:pt x="337923" y="42217"/>
                        <a:pt x="335733" y="45516"/>
                        <a:pt x="331308" y="45719"/>
                      </a:cubicBezTo>
                      <a:cubicBezTo>
                        <a:pt x="204793" y="82363"/>
                        <a:pt x="110940" y="20100"/>
                        <a:pt x="7620" y="45719"/>
                      </a:cubicBezTo>
                      <a:cubicBezTo>
                        <a:pt x="2709" y="45963"/>
                        <a:pt x="-651" y="42964"/>
                        <a:pt x="0" y="38099"/>
                      </a:cubicBezTo>
                      <a:cubicBezTo>
                        <a:pt x="-86" y="25208"/>
                        <a:pt x="3378" y="20341"/>
                        <a:pt x="0" y="7620"/>
                      </a:cubicBezTo>
                      <a:close/>
                    </a:path>
                    <a:path w="338928" h="45719" stroke="0" extrusionOk="0">
                      <a:moveTo>
                        <a:pt x="0" y="7620"/>
                      </a:moveTo>
                      <a:cubicBezTo>
                        <a:pt x="-1165" y="3659"/>
                        <a:pt x="3385" y="-393"/>
                        <a:pt x="7620" y="0"/>
                      </a:cubicBezTo>
                      <a:cubicBezTo>
                        <a:pt x="109970" y="-26786"/>
                        <a:pt x="254923" y="4397"/>
                        <a:pt x="331308" y="0"/>
                      </a:cubicBezTo>
                      <a:cubicBezTo>
                        <a:pt x="335890" y="-16"/>
                        <a:pt x="339308" y="3651"/>
                        <a:pt x="338928" y="7620"/>
                      </a:cubicBezTo>
                      <a:cubicBezTo>
                        <a:pt x="339011" y="20589"/>
                        <a:pt x="335369" y="31839"/>
                        <a:pt x="338928" y="38099"/>
                      </a:cubicBezTo>
                      <a:cubicBezTo>
                        <a:pt x="338188" y="42221"/>
                        <a:pt x="334985" y="46223"/>
                        <a:pt x="331308" y="45719"/>
                      </a:cubicBezTo>
                      <a:cubicBezTo>
                        <a:pt x="189322" y="68981"/>
                        <a:pt x="96935" y="7250"/>
                        <a:pt x="7620" y="45719"/>
                      </a:cubicBezTo>
                      <a:cubicBezTo>
                        <a:pt x="3637" y="45363"/>
                        <a:pt x="-54" y="42872"/>
                        <a:pt x="0" y="38099"/>
                      </a:cubicBezTo>
                      <a:cubicBezTo>
                        <a:pt x="-236" y="26933"/>
                        <a:pt x="84" y="152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0569868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 name="Group 162">
                <a:extLst>
                  <a:ext uri="{FF2B5EF4-FFF2-40B4-BE49-F238E27FC236}">
                    <a16:creationId xmlns:a16="http://schemas.microsoft.com/office/drawing/2014/main" id="{1AFF1B73-91E3-FF5B-39A2-6E6C1E5CF3A9}"/>
                  </a:ext>
                </a:extLst>
              </p:cNvPr>
              <p:cNvGrpSpPr/>
              <p:nvPr/>
            </p:nvGrpSpPr>
            <p:grpSpPr>
              <a:xfrm>
                <a:off x="34426742" y="9460342"/>
                <a:ext cx="435763" cy="259833"/>
                <a:chOff x="34248945" y="5317767"/>
                <a:chExt cx="435763" cy="259833"/>
              </a:xfrm>
              <a:solidFill>
                <a:srgbClr val="00B050"/>
              </a:solidFill>
            </p:grpSpPr>
            <p:sp>
              <p:nvSpPr>
                <p:cNvPr id="164" name="Rounded Rectangle 163">
                  <a:extLst>
                    <a:ext uri="{FF2B5EF4-FFF2-40B4-BE49-F238E27FC236}">
                      <a16:creationId xmlns:a16="http://schemas.microsoft.com/office/drawing/2014/main" id="{66C64340-5111-DC12-A1FA-5CE4FBEDA0E5}"/>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663" y="2851"/>
                        <a:pt x="3082" y="-617"/>
                        <a:pt x="7620" y="0"/>
                      </a:cubicBezTo>
                      <a:cubicBezTo>
                        <a:pt x="97120" y="-24701"/>
                        <a:pt x="303873" y="39701"/>
                        <a:pt x="394582" y="0"/>
                      </a:cubicBezTo>
                      <a:cubicBezTo>
                        <a:pt x="399033" y="-948"/>
                        <a:pt x="402857" y="3180"/>
                        <a:pt x="402202" y="7620"/>
                      </a:cubicBezTo>
                      <a:cubicBezTo>
                        <a:pt x="404837" y="15264"/>
                        <a:pt x="400517" y="25969"/>
                        <a:pt x="402202" y="38099"/>
                      </a:cubicBezTo>
                      <a:cubicBezTo>
                        <a:pt x="402085" y="42321"/>
                        <a:pt x="399434" y="46069"/>
                        <a:pt x="394582" y="45719"/>
                      </a:cubicBezTo>
                      <a:cubicBezTo>
                        <a:pt x="276830" y="81851"/>
                        <a:pt x="152797" y="-287"/>
                        <a:pt x="7620" y="45719"/>
                      </a:cubicBezTo>
                      <a:cubicBezTo>
                        <a:pt x="3850" y="44993"/>
                        <a:pt x="264" y="43061"/>
                        <a:pt x="0" y="38099"/>
                      </a:cubicBezTo>
                      <a:cubicBezTo>
                        <a:pt x="-795" y="24522"/>
                        <a:pt x="3037" y="15750"/>
                        <a:pt x="0" y="7620"/>
                      </a:cubicBezTo>
                      <a:close/>
                    </a:path>
                    <a:path w="402202" h="45719" stroke="0" extrusionOk="0">
                      <a:moveTo>
                        <a:pt x="0" y="7620"/>
                      </a:moveTo>
                      <a:cubicBezTo>
                        <a:pt x="110" y="3468"/>
                        <a:pt x="3730" y="-404"/>
                        <a:pt x="7620" y="0"/>
                      </a:cubicBezTo>
                      <a:cubicBezTo>
                        <a:pt x="169736" y="-14460"/>
                        <a:pt x="276158" y="3691"/>
                        <a:pt x="394582" y="0"/>
                      </a:cubicBezTo>
                      <a:cubicBezTo>
                        <a:pt x="397935" y="-403"/>
                        <a:pt x="401520" y="4055"/>
                        <a:pt x="402202" y="7620"/>
                      </a:cubicBezTo>
                      <a:cubicBezTo>
                        <a:pt x="403553" y="14593"/>
                        <a:pt x="401257" y="31309"/>
                        <a:pt x="402202" y="38099"/>
                      </a:cubicBezTo>
                      <a:cubicBezTo>
                        <a:pt x="402273" y="42009"/>
                        <a:pt x="399391" y="45930"/>
                        <a:pt x="394582" y="45719"/>
                      </a:cubicBezTo>
                      <a:cubicBezTo>
                        <a:pt x="288274" y="68269"/>
                        <a:pt x="99783" y="17002"/>
                        <a:pt x="7620" y="45719"/>
                      </a:cubicBezTo>
                      <a:cubicBezTo>
                        <a:pt x="3018" y="44628"/>
                        <a:pt x="515" y="42391"/>
                        <a:pt x="0" y="38099"/>
                      </a:cubicBezTo>
                      <a:cubicBezTo>
                        <a:pt x="-801" y="27536"/>
                        <a:pt x="891" y="2210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1770916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ounded Rectangle 164">
                  <a:extLst>
                    <a:ext uri="{FF2B5EF4-FFF2-40B4-BE49-F238E27FC236}">
                      <a16:creationId xmlns:a16="http://schemas.microsoft.com/office/drawing/2014/main" id="{8562A52A-6509-83D1-FFB7-EA63730934C0}"/>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60" y="3255"/>
                        <a:pt x="4290" y="-219"/>
                        <a:pt x="7620" y="0"/>
                      </a:cubicBezTo>
                      <a:cubicBezTo>
                        <a:pt x="109811" y="-4657"/>
                        <a:pt x="195710" y="701"/>
                        <a:pt x="331308" y="0"/>
                      </a:cubicBezTo>
                      <a:cubicBezTo>
                        <a:pt x="336536" y="-83"/>
                        <a:pt x="338184" y="3389"/>
                        <a:pt x="338928" y="7620"/>
                      </a:cubicBezTo>
                      <a:cubicBezTo>
                        <a:pt x="341279" y="19269"/>
                        <a:pt x="338736" y="28473"/>
                        <a:pt x="338928" y="38099"/>
                      </a:cubicBezTo>
                      <a:cubicBezTo>
                        <a:pt x="339836" y="42810"/>
                        <a:pt x="335922" y="46613"/>
                        <a:pt x="331308" y="45719"/>
                      </a:cubicBezTo>
                      <a:cubicBezTo>
                        <a:pt x="208398" y="72210"/>
                        <a:pt x="144406" y="16262"/>
                        <a:pt x="7620" y="45719"/>
                      </a:cubicBezTo>
                      <a:cubicBezTo>
                        <a:pt x="3059" y="44937"/>
                        <a:pt x="245" y="42370"/>
                        <a:pt x="0" y="38099"/>
                      </a:cubicBezTo>
                      <a:cubicBezTo>
                        <a:pt x="-2897" y="23987"/>
                        <a:pt x="268" y="19729"/>
                        <a:pt x="0" y="7620"/>
                      </a:cubicBezTo>
                      <a:close/>
                    </a:path>
                    <a:path w="338928" h="45719" stroke="0" extrusionOk="0">
                      <a:moveTo>
                        <a:pt x="0" y="7620"/>
                      </a:moveTo>
                      <a:cubicBezTo>
                        <a:pt x="-254" y="2453"/>
                        <a:pt x="3726" y="149"/>
                        <a:pt x="7620" y="0"/>
                      </a:cubicBezTo>
                      <a:cubicBezTo>
                        <a:pt x="97913" y="-34231"/>
                        <a:pt x="265288" y="27133"/>
                        <a:pt x="331308" y="0"/>
                      </a:cubicBezTo>
                      <a:cubicBezTo>
                        <a:pt x="335734" y="-241"/>
                        <a:pt x="339275" y="3229"/>
                        <a:pt x="338928" y="7620"/>
                      </a:cubicBezTo>
                      <a:cubicBezTo>
                        <a:pt x="339099" y="17029"/>
                        <a:pt x="338802" y="27524"/>
                        <a:pt x="338928" y="38099"/>
                      </a:cubicBezTo>
                      <a:cubicBezTo>
                        <a:pt x="338453" y="42421"/>
                        <a:pt x="336619" y="46008"/>
                        <a:pt x="331308" y="45719"/>
                      </a:cubicBezTo>
                      <a:cubicBezTo>
                        <a:pt x="207354" y="63925"/>
                        <a:pt x="106754" y="27189"/>
                        <a:pt x="7620" y="45719"/>
                      </a:cubicBezTo>
                      <a:cubicBezTo>
                        <a:pt x="4248" y="46655"/>
                        <a:pt x="426" y="42630"/>
                        <a:pt x="0" y="38099"/>
                      </a:cubicBezTo>
                      <a:cubicBezTo>
                        <a:pt x="-1315" y="29291"/>
                        <a:pt x="2982" y="19633"/>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8569426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ounded Rectangle 165">
                  <a:extLst>
                    <a:ext uri="{FF2B5EF4-FFF2-40B4-BE49-F238E27FC236}">
                      <a16:creationId xmlns:a16="http://schemas.microsoft.com/office/drawing/2014/main" id="{ABDBA146-26EC-7E67-5D60-51A30D6A6FFF}"/>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05" y="3668"/>
                        <a:pt x="3590" y="42"/>
                        <a:pt x="7620" y="0"/>
                      </a:cubicBezTo>
                      <a:cubicBezTo>
                        <a:pt x="200863" y="-24893"/>
                        <a:pt x="262024" y="36259"/>
                        <a:pt x="394582" y="0"/>
                      </a:cubicBezTo>
                      <a:cubicBezTo>
                        <a:pt x="397657" y="-329"/>
                        <a:pt x="402509" y="3485"/>
                        <a:pt x="402202" y="7620"/>
                      </a:cubicBezTo>
                      <a:cubicBezTo>
                        <a:pt x="402491" y="17874"/>
                        <a:pt x="400411" y="30197"/>
                        <a:pt x="402202" y="38099"/>
                      </a:cubicBezTo>
                      <a:cubicBezTo>
                        <a:pt x="401311" y="42730"/>
                        <a:pt x="398687" y="45621"/>
                        <a:pt x="394582" y="45719"/>
                      </a:cubicBezTo>
                      <a:cubicBezTo>
                        <a:pt x="220796" y="57523"/>
                        <a:pt x="97183" y="42304"/>
                        <a:pt x="7620" y="45719"/>
                      </a:cubicBezTo>
                      <a:cubicBezTo>
                        <a:pt x="3395" y="46454"/>
                        <a:pt x="-456" y="43360"/>
                        <a:pt x="0" y="38099"/>
                      </a:cubicBezTo>
                      <a:cubicBezTo>
                        <a:pt x="-1798" y="23601"/>
                        <a:pt x="799" y="20683"/>
                        <a:pt x="0" y="7620"/>
                      </a:cubicBezTo>
                      <a:close/>
                    </a:path>
                    <a:path w="402202" h="45719" stroke="0" extrusionOk="0">
                      <a:moveTo>
                        <a:pt x="0" y="7620"/>
                      </a:moveTo>
                      <a:cubicBezTo>
                        <a:pt x="-79" y="3849"/>
                        <a:pt x="3009" y="665"/>
                        <a:pt x="7620" y="0"/>
                      </a:cubicBezTo>
                      <a:cubicBezTo>
                        <a:pt x="188820" y="-20870"/>
                        <a:pt x="203608" y="1058"/>
                        <a:pt x="394582" y="0"/>
                      </a:cubicBezTo>
                      <a:cubicBezTo>
                        <a:pt x="398392" y="360"/>
                        <a:pt x="401492" y="2606"/>
                        <a:pt x="402202" y="7620"/>
                      </a:cubicBezTo>
                      <a:cubicBezTo>
                        <a:pt x="402335" y="20016"/>
                        <a:pt x="401795" y="29226"/>
                        <a:pt x="402202" y="38099"/>
                      </a:cubicBezTo>
                      <a:cubicBezTo>
                        <a:pt x="402867" y="41992"/>
                        <a:pt x="398640" y="45839"/>
                        <a:pt x="394582" y="45719"/>
                      </a:cubicBezTo>
                      <a:cubicBezTo>
                        <a:pt x="202529" y="56794"/>
                        <a:pt x="108956" y="35443"/>
                        <a:pt x="7620" y="45719"/>
                      </a:cubicBezTo>
                      <a:cubicBezTo>
                        <a:pt x="2451" y="45927"/>
                        <a:pt x="-139" y="41864"/>
                        <a:pt x="0" y="38099"/>
                      </a:cubicBezTo>
                      <a:cubicBezTo>
                        <a:pt x="-2193" y="26771"/>
                        <a:pt x="1462" y="1441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350995178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ounded Rectangle 166">
                  <a:extLst>
                    <a:ext uri="{FF2B5EF4-FFF2-40B4-BE49-F238E27FC236}">
                      <a16:creationId xmlns:a16="http://schemas.microsoft.com/office/drawing/2014/main" id="{135B9559-6295-111B-F8D2-1B45E27437A9}"/>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5" y="2636"/>
                        <a:pt x="4248" y="174"/>
                        <a:pt x="7620" y="0"/>
                      </a:cubicBezTo>
                      <a:cubicBezTo>
                        <a:pt x="106522" y="-4679"/>
                        <a:pt x="207001" y="42958"/>
                        <a:pt x="394582" y="0"/>
                      </a:cubicBezTo>
                      <a:cubicBezTo>
                        <a:pt x="399395" y="1057"/>
                        <a:pt x="401510" y="3219"/>
                        <a:pt x="402202" y="7620"/>
                      </a:cubicBezTo>
                      <a:cubicBezTo>
                        <a:pt x="403403" y="17306"/>
                        <a:pt x="399782" y="25547"/>
                        <a:pt x="402202" y="38099"/>
                      </a:cubicBezTo>
                      <a:cubicBezTo>
                        <a:pt x="402478" y="42831"/>
                        <a:pt x="399657" y="45254"/>
                        <a:pt x="394582" y="45719"/>
                      </a:cubicBezTo>
                      <a:cubicBezTo>
                        <a:pt x="232193" y="58887"/>
                        <a:pt x="123855" y="41572"/>
                        <a:pt x="7620" y="45719"/>
                      </a:cubicBezTo>
                      <a:cubicBezTo>
                        <a:pt x="3537" y="45693"/>
                        <a:pt x="243" y="42497"/>
                        <a:pt x="0" y="38099"/>
                      </a:cubicBezTo>
                      <a:cubicBezTo>
                        <a:pt x="-1178" y="28116"/>
                        <a:pt x="2830" y="22276"/>
                        <a:pt x="0" y="7620"/>
                      </a:cubicBezTo>
                      <a:close/>
                    </a:path>
                    <a:path w="402202" h="45719" stroke="0" extrusionOk="0">
                      <a:moveTo>
                        <a:pt x="0" y="7620"/>
                      </a:moveTo>
                      <a:cubicBezTo>
                        <a:pt x="-380" y="3349"/>
                        <a:pt x="2518" y="517"/>
                        <a:pt x="7620" y="0"/>
                      </a:cubicBezTo>
                      <a:cubicBezTo>
                        <a:pt x="118812" y="-38276"/>
                        <a:pt x="315146" y="41069"/>
                        <a:pt x="394582" y="0"/>
                      </a:cubicBezTo>
                      <a:cubicBezTo>
                        <a:pt x="398656" y="8"/>
                        <a:pt x="402607" y="3726"/>
                        <a:pt x="402202" y="7620"/>
                      </a:cubicBezTo>
                      <a:cubicBezTo>
                        <a:pt x="403332" y="19650"/>
                        <a:pt x="401496" y="23256"/>
                        <a:pt x="402202" y="38099"/>
                      </a:cubicBezTo>
                      <a:cubicBezTo>
                        <a:pt x="402107" y="42278"/>
                        <a:pt x="398374" y="45705"/>
                        <a:pt x="394582" y="45719"/>
                      </a:cubicBezTo>
                      <a:cubicBezTo>
                        <a:pt x="252482" y="66755"/>
                        <a:pt x="125018" y="38761"/>
                        <a:pt x="7620" y="45719"/>
                      </a:cubicBezTo>
                      <a:cubicBezTo>
                        <a:pt x="3757" y="45823"/>
                        <a:pt x="531" y="43155"/>
                        <a:pt x="0" y="38099"/>
                      </a:cubicBezTo>
                      <a:cubicBezTo>
                        <a:pt x="-627" y="27866"/>
                        <a:pt x="532" y="21575"/>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81696363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ounded Rectangle 167">
                  <a:extLst>
                    <a:ext uri="{FF2B5EF4-FFF2-40B4-BE49-F238E27FC236}">
                      <a16:creationId xmlns:a16="http://schemas.microsoft.com/office/drawing/2014/main" id="{CD72A99A-08CD-02CB-1FAE-2F08BA5F17B4}"/>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08" y="3189"/>
                        <a:pt x="2978" y="-743"/>
                        <a:pt x="7620" y="0"/>
                      </a:cubicBezTo>
                      <a:cubicBezTo>
                        <a:pt x="116374" y="-27687"/>
                        <a:pt x="172860" y="32954"/>
                        <a:pt x="331308" y="0"/>
                      </a:cubicBezTo>
                      <a:cubicBezTo>
                        <a:pt x="335348" y="64"/>
                        <a:pt x="338930" y="4144"/>
                        <a:pt x="338928" y="7620"/>
                      </a:cubicBezTo>
                      <a:cubicBezTo>
                        <a:pt x="340244" y="17712"/>
                        <a:pt x="338928" y="23875"/>
                        <a:pt x="338928" y="38099"/>
                      </a:cubicBezTo>
                      <a:cubicBezTo>
                        <a:pt x="339787" y="43016"/>
                        <a:pt x="334890" y="45426"/>
                        <a:pt x="331308" y="45719"/>
                      </a:cubicBezTo>
                      <a:cubicBezTo>
                        <a:pt x="266107" y="53247"/>
                        <a:pt x="110409" y="29393"/>
                        <a:pt x="7620" y="45719"/>
                      </a:cubicBezTo>
                      <a:cubicBezTo>
                        <a:pt x="2676" y="44711"/>
                        <a:pt x="185" y="42745"/>
                        <a:pt x="0" y="38099"/>
                      </a:cubicBezTo>
                      <a:cubicBezTo>
                        <a:pt x="-2282" y="23660"/>
                        <a:pt x="1712" y="14439"/>
                        <a:pt x="0" y="7620"/>
                      </a:cubicBezTo>
                      <a:close/>
                    </a:path>
                    <a:path w="338928" h="45719" stroke="0" extrusionOk="0">
                      <a:moveTo>
                        <a:pt x="0" y="7620"/>
                      </a:moveTo>
                      <a:cubicBezTo>
                        <a:pt x="38" y="3031"/>
                        <a:pt x="4336" y="227"/>
                        <a:pt x="7620" y="0"/>
                      </a:cubicBezTo>
                      <a:cubicBezTo>
                        <a:pt x="115302" y="-36969"/>
                        <a:pt x="197059" y="4122"/>
                        <a:pt x="331308" y="0"/>
                      </a:cubicBezTo>
                      <a:cubicBezTo>
                        <a:pt x="336165" y="352"/>
                        <a:pt x="339606" y="3176"/>
                        <a:pt x="338928" y="7620"/>
                      </a:cubicBezTo>
                      <a:cubicBezTo>
                        <a:pt x="339730" y="20963"/>
                        <a:pt x="336026" y="26237"/>
                        <a:pt x="338928" y="38099"/>
                      </a:cubicBezTo>
                      <a:cubicBezTo>
                        <a:pt x="338199" y="42040"/>
                        <a:pt x="335844" y="46155"/>
                        <a:pt x="331308" y="45719"/>
                      </a:cubicBezTo>
                      <a:cubicBezTo>
                        <a:pt x="215064" y="81829"/>
                        <a:pt x="82890" y="33842"/>
                        <a:pt x="7620" y="45719"/>
                      </a:cubicBezTo>
                      <a:cubicBezTo>
                        <a:pt x="3402" y="46222"/>
                        <a:pt x="-167" y="42132"/>
                        <a:pt x="0" y="38099"/>
                      </a:cubicBezTo>
                      <a:cubicBezTo>
                        <a:pt x="-217" y="28983"/>
                        <a:pt x="854" y="1672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85719714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9" name="Group 168">
                <a:extLst>
                  <a:ext uri="{FF2B5EF4-FFF2-40B4-BE49-F238E27FC236}">
                    <a16:creationId xmlns:a16="http://schemas.microsoft.com/office/drawing/2014/main" id="{32758F23-5574-73A2-0E11-2B3983762C5F}"/>
                  </a:ext>
                </a:extLst>
              </p:cNvPr>
              <p:cNvGrpSpPr/>
              <p:nvPr/>
            </p:nvGrpSpPr>
            <p:grpSpPr>
              <a:xfrm>
                <a:off x="36197348" y="9488919"/>
                <a:ext cx="435763" cy="259833"/>
                <a:chOff x="34248945" y="5317767"/>
                <a:chExt cx="435763" cy="259833"/>
              </a:xfrm>
              <a:solidFill>
                <a:srgbClr val="00B050"/>
              </a:solidFill>
            </p:grpSpPr>
            <p:sp>
              <p:nvSpPr>
                <p:cNvPr id="170" name="Rounded Rectangle 169">
                  <a:extLst>
                    <a:ext uri="{FF2B5EF4-FFF2-40B4-BE49-F238E27FC236}">
                      <a16:creationId xmlns:a16="http://schemas.microsoft.com/office/drawing/2014/main" id="{4BEFEF9D-BE22-EFD7-F9B9-DF44D1CBE2E8}"/>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71" y="3964"/>
                        <a:pt x="3528" y="1204"/>
                        <a:pt x="7620" y="0"/>
                      </a:cubicBezTo>
                      <a:cubicBezTo>
                        <a:pt x="137147" y="-6483"/>
                        <a:pt x="249451" y="28254"/>
                        <a:pt x="394582" y="0"/>
                      </a:cubicBezTo>
                      <a:cubicBezTo>
                        <a:pt x="399461" y="-834"/>
                        <a:pt x="401842" y="3273"/>
                        <a:pt x="402202" y="7620"/>
                      </a:cubicBezTo>
                      <a:cubicBezTo>
                        <a:pt x="403676" y="21858"/>
                        <a:pt x="399012" y="29525"/>
                        <a:pt x="402202" y="38099"/>
                      </a:cubicBezTo>
                      <a:cubicBezTo>
                        <a:pt x="401686" y="41255"/>
                        <a:pt x="398815" y="45376"/>
                        <a:pt x="394582" y="45719"/>
                      </a:cubicBezTo>
                      <a:cubicBezTo>
                        <a:pt x="308218" y="62437"/>
                        <a:pt x="128557" y="22745"/>
                        <a:pt x="7620" y="45719"/>
                      </a:cubicBezTo>
                      <a:cubicBezTo>
                        <a:pt x="2982" y="45737"/>
                        <a:pt x="138" y="42058"/>
                        <a:pt x="0" y="38099"/>
                      </a:cubicBezTo>
                      <a:cubicBezTo>
                        <a:pt x="-1409" y="30615"/>
                        <a:pt x="2909" y="20604"/>
                        <a:pt x="0" y="7620"/>
                      </a:cubicBezTo>
                      <a:close/>
                    </a:path>
                    <a:path w="402202" h="45719" stroke="0" extrusionOk="0">
                      <a:moveTo>
                        <a:pt x="0" y="7620"/>
                      </a:moveTo>
                      <a:cubicBezTo>
                        <a:pt x="-87" y="3358"/>
                        <a:pt x="2472" y="353"/>
                        <a:pt x="7620" y="0"/>
                      </a:cubicBezTo>
                      <a:cubicBezTo>
                        <a:pt x="166922" y="-24207"/>
                        <a:pt x="311283" y="12523"/>
                        <a:pt x="394582" y="0"/>
                      </a:cubicBezTo>
                      <a:cubicBezTo>
                        <a:pt x="398118" y="-511"/>
                        <a:pt x="401780" y="4277"/>
                        <a:pt x="402202" y="7620"/>
                      </a:cubicBezTo>
                      <a:cubicBezTo>
                        <a:pt x="405232" y="19810"/>
                        <a:pt x="400306" y="23490"/>
                        <a:pt x="402202" y="38099"/>
                      </a:cubicBezTo>
                      <a:cubicBezTo>
                        <a:pt x="402433" y="41831"/>
                        <a:pt x="398478" y="45671"/>
                        <a:pt x="394582" y="45719"/>
                      </a:cubicBezTo>
                      <a:cubicBezTo>
                        <a:pt x="278293" y="89408"/>
                        <a:pt x="187632" y="24543"/>
                        <a:pt x="7620" y="45719"/>
                      </a:cubicBezTo>
                      <a:cubicBezTo>
                        <a:pt x="3099" y="46237"/>
                        <a:pt x="-576" y="41639"/>
                        <a:pt x="0" y="38099"/>
                      </a:cubicBezTo>
                      <a:cubicBezTo>
                        <a:pt x="-2433" y="22999"/>
                        <a:pt x="727" y="13717"/>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ounded Rectangle 170">
                  <a:extLst>
                    <a:ext uri="{FF2B5EF4-FFF2-40B4-BE49-F238E27FC236}">
                      <a16:creationId xmlns:a16="http://schemas.microsoft.com/office/drawing/2014/main" id="{873D3566-ABFE-A573-A31C-394B0CA1C4BD}"/>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00" y="3704"/>
                        <a:pt x="4322" y="643"/>
                        <a:pt x="7620" y="0"/>
                      </a:cubicBezTo>
                      <a:cubicBezTo>
                        <a:pt x="145093" y="-22327"/>
                        <a:pt x="208752" y="16803"/>
                        <a:pt x="331308" y="0"/>
                      </a:cubicBezTo>
                      <a:cubicBezTo>
                        <a:pt x="334531" y="667"/>
                        <a:pt x="338849" y="3267"/>
                        <a:pt x="338928" y="7620"/>
                      </a:cubicBezTo>
                      <a:cubicBezTo>
                        <a:pt x="340528" y="18609"/>
                        <a:pt x="338333" y="31335"/>
                        <a:pt x="338928" y="38099"/>
                      </a:cubicBezTo>
                      <a:cubicBezTo>
                        <a:pt x="338777" y="42180"/>
                        <a:pt x="335242" y="45616"/>
                        <a:pt x="331308" y="45719"/>
                      </a:cubicBezTo>
                      <a:cubicBezTo>
                        <a:pt x="251257" y="65980"/>
                        <a:pt x="80939" y="40124"/>
                        <a:pt x="7620" y="45719"/>
                      </a:cubicBezTo>
                      <a:cubicBezTo>
                        <a:pt x="3273" y="45858"/>
                        <a:pt x="89" y="42272"/>
                        <a:pt x="0" y="38099"/>
                      </a:cubicBezTo>
                      <a:cubicBezTo>
                        <a:pt x="-1240" y="28858"/>
                        <a:pt x="1386" y="16101"/>
                        <a:pt x="0" y="7620"/>
                      </a:cubicBezTo>
                      <a:close/>
                    </a:path>
                    <a:path w="338928" h="45719" stroke="0" extrusionOk="0">
                      <a:moveTo>
                        <a:pt x="0" y="7620"/>
                      </a:moveTo>
                      <a:cubicBezTo>
                        <a:pt x="-258" y="3059"/>
                        <a:pt x="2780" y="-403"/>
                        <a:pt x="7620" y="0"/>
                      </a:cubicBezTo>
                      <a:cubicBezTo>
                        <a:pt x="143729" y="-12887"/>
                        <a:pt x="227095" y="4173"/>
                        <a:pt x="331308" y="0"/>
                      </a:cubicBezTo>
                      <a:cubicBezTo>
                        <a:pt x="335285" y="329"/>
                        <a:pt x="338083" y="2838"/>
                        <a:pt x="338928" y="7620"/>
                      </a:cubicBezTo>
                      <a:cubicBezTo>
                        <a:pt x="341084" y="16337"/>
                        <a:pt x="338007" y="23326"/>
                        <a:pt x="338928" y="38099"/>
                      </a:cubicBezTo>
                      <a:cubicBezTo>
                        <a:pt x="338984" y="42038"/>
                        <a:pt x="335282" y="46597"/>
                        <a:pt x="331308" y="45719"/>
                      </a:cubicBezTo>
                      <a:cubicBezTo>
                        <a:pt x="177792" y="68136"/>
                        <a:pt x="81539" y="22919"/>
                        <a:pt x="7620" y="45719"/>
                      </a:cubicBezTo>
                      <a:cubicBezTo>
                        <a:pt x="3909" y="45408"/>
                        <a:pt x="47" y="43499"/>
                        <a:pt x="0" y="38099"/>
                      </a:cubicBezTo>
                      <a:cubicBezTo>
                        <a:pt x="-2868" y="23729"/>
                        <a:pt x="2422" y="1729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ounded Rectangle 171">
                  <a:extLst>
                    <a:ext uri="{FF2B5EF4-FFF2-40B4-BE49-F238E27FC236}">
                      <a16:creationId xmlns:a16="http://schemas.microsoft.com/office/drawing/2014/main" id="{B0E63A99-305F-77B6-83A2-3ADA78C89162}"/>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28" y="2969"/>
                        <a:pt x="3472" y="181"/>
                        <a:pt x="7620" y="0"/>
                      </a:cubicBezTo>
                      <a:cubicBezTo>
                        <a:pt x="189451" y="-45186"/>
                        <a:pt x="203460" y="28525"/>
                        <a:pt x="394582" y="0"/>
                      </a:cubicBezTo>
                      <a:cubicBezTo>
                        <a:pt x="398013" y="965"/>
                        <a:pt x="401736" y="2304"/>
                        <a:pt x="402202" y="7620"/>
                      </a:cubicBezTo>
                      <a:cubicBezTo>
                        <a:pt x="404408" y="16777"/>
                        <a:pt x="399538" y="31904"/>
                        <a:pt x="402202" y="38099"/>
                      </a:cubicBezTo>
                      <a:cubicBezTo>
                        <a:pt x="402282" y="41548"/>
                        <a:pt x="398411" y="46645"/>
                        <a:pt x="394582" y="45719"/>
                      </a:cubicBezTo>
                      <a:cubicBezTo>
                        <a:pt x="207585" y="87545"/>
                        <a:pt x="133531" y="37848"/>
                        <a:pt x="7620" y="45719"/>
                      </a:cubicBezTo>
                      <a:cubicBezTo>
                        <a:pt x="2796" y="45724"/>
                        <a:pt x="-130" y="41708"/>
                        <a:pt x="0" y="38099"/>
                      </a:cubicBezTo>
                      <a:cubicBezTo>
                        <a:pt x="-3029" y="30951"/>
                        <a:pt x="3468" y="22433"/>
                        <a:pt x="0" y="7620"/>
                      </a:cubicBezTo>
                      <a:close/>
                    </a:path>
                    <a:path w="402202" h="45719" stroke="0" extrusionOk="0">
                      <a:moveTo>
                        <a:pt x="0" y="7620"/>
                      </a:moveTo>
                      <a:cubicBezTo>
                        <a:pt x="-41" y="2625"/>
                        <a:pt x="3492" y="-109"/>
                        <a:pt x="7620" y="0"/>
                      </a:cubicBezTo>
                      <a:cubicBezTo>
                        <a:pt x="168669" y="-4088"/>
                        <a:pt x="219869" y="28132"/>
                        <a:pt x="394582" y="0"/>
                      </a:cubicBezTo>
                      <a:cubicBezTo>
                        <a:pt x="399799" y="308"/>
                        <a:pt x="402792" y="3293"/>
                        <a:pt x="402202" y="7620"/>
                      </a:cubicBezTo>
                      <a:cubicBezTo>
                        <a:pt x="402709" y="21248"/>
                        <a:pt x="400642" y="29971"/>
                        <a:pt x="402202" y="38099"/>
                      </a:cubicBezTo>
                      <a:cubicBezTo>
                        <a:pt x="403239" y="41829"/>
                        <a:pt x="398956" y="46678"/>
                        <a:pt x="394582" y="45719"/>
                      </a:cubicBezTo>
                      <a:cubicBezTo>
                        <a:pt x="272029" y="54698"/>
                        <a:pt x="113795" y="10567"/>
                        <a:pt x="7620" y="45719"/>
                      </a:cubicBezTo>
                      <a:cubicBezTo>
                        <a:pt x="3045" y="45736"/>
                        <a:pt x="-998" y="41939"/>
                        <a:pt x="0" y="38099"/>
                      </a:cubicBezTo>
                      <a:cubicBezTo>
                        <a:pt x="-3276" y="22959"/>
                        <a:pt x="3340" y="169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99441740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ounded Rectangle 172">
                  <a:extLst>
                    <a:ext uri="{FF2B5EF4-FFF2-40B4-BE49-F238E27FC236}">
                      <a16:creationId xmlns:a16="http://schemas.microsoft.com/office/drawing/2014/main" id="{2D0AA78D-457D-8F18-50D3-DD7CAEC5E9E8}"/>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67" y="3465"/>
                        <a:pt x="3167" y="-331"/>
                        <a:pt x="7620" y="0"/>
                      </a:cubicBezTo>
                      <a:cubicBezTo>
                        <a:pt x="196723" y="-39223"/>
                        <a:pt x="219738" y="12881"/>
                        <a:pt x="394582" y="0"/>
                      </a:cubicBezTo>
                      <a:cubicBezTo>
                        <a:pt x="398694" y="178"/>
                        <a:pt x="402086" y="4124"/>
                        <a:pt x="402202" y="7620"/>
                      </a:cubicBezTo>
                      <a:cubicBezTo>
                        <a:pt x="403363" y="15892"/>
                        <a:pt x="401580" y="28472"/>
                        <a:pt x="402202" y="38099"/>
                      </a:cubicBezTo>
                      <a:cubicBezTo>
                        <a:pt x="401986" y="42701"/>
                        <a:pt x="398188" y="46621"/>
                        <a:pt x="394582" y="45719"/>
                      </a:cubicBezTo>
                      <a:cubicBezTo>
                        <a:pt x="225683" y="80677"/>
                        <a:pt x="152821" y="37495"/>
                        <a:pt x="7620" y="45719"/>
                      </a:cubicBezTo>
                      <a:cubicBezTo>
                        <a:pt x="4031" y="46404"/>
                        <a:pt x="-77" y="42089"/>
                        <a:pt x="0" y="38099"/>
                      </a:cubicBezTo>
                      <a:cubicBezTo>
                        <a:pt x="-837" y="31919"/>
                        <a:pt x="2860" y="14928"/>
                        <a:pt x="0" y="7620"/>
                      </a:cubicBezTo>
                      <a:close/>
                    </a:path>
                    <a:path w="402202" h="45719" stroke="0" extrusionOk="0">
                      <a:moveTo>
                        <a:pt x="0" y="7620"/>
                      </a:moveTo>
                      <a:cubicBezTo>
                        <a:pt x="561" y="3752"/>
                        <a:pt x="3540" y="222"/>
                        <a:pt x="7620" y="0"/>
                      </a:cubicBezTo>
                      <a:cubicBezTo>
                        <a:pt x="198680" y="-19587"/>
                        <a:pt x="309887" y="39070"/>
                        <a:pt x="394582" y="0"/>
                      </a:cubicBezTo>
                      <a:cubicBezTo>
                        <a:pt x="398228" y="-279"/>
                        <a:pt x="402048" y="3478"/>
                        <a:pt x="402202" y="7620"/>
                      </a:cubicBezTo>
                      <a:cubicBezTo>
                        <a:pt x="404384" y="13876"/>
                        <a:pt x="399088" y="23415"/>
                        <a:pt x="402202" y="38099"/>
                      </a:cubicBezTo>
                      <a:cubicBezTo>
                        <a:pt x="401290" y="42754"/>
                        <a:pt x="399211" y="45585"/>
                        <a:pt x="394582" y="45719"/>
                      </a:cubicBezTo>
                      <a:cubicBezTo>
                        <a:pt x="232623" y="64665"/>
                        <a:pt x="158455" y="10042"/>
                        <a:pt x="7620" y="45719"/>
                      </a:cubicBezTo>
                      <a:cubicBezTo>
                        <a:pt x="3597" y="45735"/>
                        <a:pt x="320" y="42096"/>
                        <a:pt x="0" y="38099"/>
                      </a:cubicBezTo>
                      <a:cubicBezTo>
                        <a:pt x="-999" y="23225"/>
                        <a:pt x="878" y="16255"/>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77416189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ounded Rectangle 173">
                  <a:extLst>
                    <a:ext uri="{FF2B5EF4-FFF2-40B4-BE49-F238E27FC236}">
                      <a16:creationId xmlns:a16="http://schemas.microsoft.com/office/drawing/2014/main" id="{779D93B8-286F-9B37-05E5-999EFC2CB1A9}"/>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371" y="3062"/>
                        <a:pt x="4165" y="-362"/>
                        <a:pt x="7620" y="0"/>
                      </a:cubicBezTo>
                      <a:cubicBezTo>
                        <a:pt x="163455" y="-32782"/>
                        <a:pt x="212541" y="12024"/>
                        <a:pt x="331308" y="0"/>
                      </a:cubicBezTo>
                      <a:cubicBezTo>
                        <a:pt x="336200" y="681"/>
                        <a:pt x="338856" y="4135"/>
                        <a:pt x="338928" y="7620"/>
                      </a:cubicBezTo>
                      <a:cubicBezTo>
                        <a:pt x="339263" y="22117"/>
                        <a:pt x="337652" y="28244"/>
                        <a:pt x="338928" y="38099"/>
                      </a:cubicBezTo>
                      <a:cubicBezTo>
                        <a:pt x="338998" y="42904"/>
                        <a:pt x="334724" y="45563"/>
                        <a:pt x="331308" y="45719"/>
                      </a:cubicBezTo>
                      <a:cubicBezTo>
                        <a:pt x="261662" y="63566"/>
                        <a:pt x="109634" y="37864"/>
                        <a:pt x="7620" y="45719"/>
                      </a:cubicBezTo>
                      <a:cubicBezTo>
                        <a:pt x="3468" y="45472"/>
                        <a:pt x="111" y="42145"/>
                        <a:pt x="0" y="38099"/>
                      </a:cubicBezTo>
                      <a:cubicBezTo>
                        <a:pt x="-2937" y="24254"/>
                        <a:pt x="1305" y="21865"/>
                        <a:pt x="0" y="7620"/>
                      </a:cubicBezTo>
                      <a:close/>
                    </a:path>
                    <a:path w="338928" h="45719" stroke="0" extrusionOk="0">
                      <a:moveTo>
                        <a:pt x="0" y="7620"/>
                      </a:moveTo>
                      <a:cubicBezTo>
                        <a:pt x="230" y="4039"/>
                        <a:pt x="3232" y="-217"/>
                        <a:pt x="7620" y="0"/>
                      </a:cubicBezTo>
                      <a:cubicBezTo>
                        <a:pt x="101276" y="-13740"/>
                        <a:pt x="208256" y="31684"/>
                        <a:pt x="331308" y="0"/>
                      </a:cubicBezTo>
                      <a:cubicBezTo>
                        <a:pt x="334847" y="685"/>
                        <a:pt x="339468" y="3230"/>
                        <a:pt x="338928" y="7620"/>
                      </a:cubicBezTo>
                      <a:cubicBezTo>
                        <a:pt x="340690" y="21847"/>
                        <a:pt x="335793" y="28668"/>
                        <a:pt x="338928" y="38099"/>
                      </a:cubicBezTo>
                      <a:cubicBezTo>
                        <a:pt x="338017" y="42799"/>
                        <a:pt x="335367" y="45618"/>
                        <a:pt x="331308" y="45719"/>
                      </a:cubicBezTo>
                      <a:cubicBezTo>
                        <a:pt x="243689" y="84120"/>
                        <a:pt x="140774" y="13238"/>
                        <a:pt x="7620" y="45719"/>
                      </a:cubicBezTo>
                      <a:cubicBezTo>
                        <a:pt x="4513" y="46106"/>
                        <a:pt x="108" y="42617"/>
                        <a:pt x="0" y="38099"/>
                      </a:cubicBezTo>
                      <a:cubicBezTo>
                        <a:pt x="-3386" y="26442"/>
                        <a:pt x="809" y="21869"/>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14155363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5" name="Group 174">
                <a:extLst>
                  <a:ext uri="{FF2B5EF4-FFF2-40B4-BE49-F238E27FC236}">
                    <a16:creationId xmlns:a16="http://schemas.microsoft.com/office/drawing/2014/main" id="{F7420DC6-32C3-7D56-1B4A-C9F46E9C8BA8}"/>
                  </a:ext>
                </a:extLst>
              </p:cNvPr>
              <p:cNvGrpSpPr/>
              <p:nvPr/>
            </p:nvGrpSpPr>
            <p:grpSpPr>
              <a:xfrm>
                <a:off x="37563315" y="9460342"/>
                <a:ext cx="435763" cy="259833"/>
                <a:chOff x="34248945" y="5317767"/>
                <a:chExt cx="435763" cy="259833"/>
              </a:xfrm>
              <a:solidFill>
                <a:srgbClr val="00B050"/>
              </a:solidFill>
            </p:grpSpPr>
            <p:sp>
              <p:nvSpPr>
                <p:cNvPr id="176" name="Rounded Rectangle 175">
                  <a:extLst>
                    <a:ext uri="{FF2B5EF4-FFF2-40B4-BE49-F238E27FC236}">
                      <a16:creationId xmlns:a16="http://schemas.microsoft.com/office/drawing/2014/main" id="{305F05BA-FC30-19BA-3CD5-6E7B9843AAC5}"/>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741" y="3329"/>
                        <a:pt x="2766" y="981"/>
                        <a:pt x="7620" y="0"/>
                      </a:cubicBezTo>
                      <a:cubicBezTo>
                        <a:pt x="185082" y="-3687"/>
                        <a:pt x="250201" y="41015"/>
                        <a:pt x="394582" y="0"/>
                      </a:cubicBezTo>
                      <a:cubicBezTo>
                        <a:pt x="399236" y="111"/>
                        <a:pt x="402032" y="4413"/>
                        <a:pt x="402202" y="7620"/>
                      </a:cubicBezTo>
                      <a:cubicBezTo>
                        <a:pt x="404997" y="15957"/>
                        <a:pt x="400319" y="24966"/>
                        <a:pt x="402202" y="38099"/>
                      </a:cubicBezTo>
                      <a:cubicBezTo>
                        <a:pt x="402542" y="42671"/>
                        <a:pt x="398614" y="45453"/>
                        <a:pt x="394582" y="45719"/>
                      </a:cubicBezTo>
                      <a:cubicBezTo>
                        <a:pt x="280323" y="81778"/>
                        <a:pt x="161314" y="34548"/>
                        <a:pt x="7620" y="45719"/>
                      </a:cubicBezTo>
                      <a:cubicBezTo>
                        <a:pt x="3389" y="46751"/>
                        <a:pt x="-322" y="41799"/>
                        <a:pt x="0" y="38099"/>
                      </a:cubicBezTo>
                      <a:cubicBezTo>
                        <a:pt x="-1274" y="24185"/>
                        <a:pt x="713" y="16509"/>
                        <a:pt x="0" y="7620"/>
                      </a:cubicBezTo>
                      <a:close/>
                    </a:path>
                    <a:path w="402202" h="45719" stroke="0" extrusionOk="0">
                      <a:moveTo>
                        <a:pt x="0" y="7620"/>
                      </a:moveTo>
                      <a:cubicBezTo>
                        <a:pt x="-993" y="3942"/>
                        <a:pt x="4219" y="-394"/>
                        <a:pt x="7620" y="0"/>
                      </a:cubicBezTo>
                      <a:cubicBezTo>
                        <a:pt x="120874" y="-29593"/>
                        <a:pt x="210650" y="6831"/>
                        <a:pt x="394582" y="0"/>
                      </a:cubicBezTo>
                      <a:cubicBezTo>
                        <a:pt x="397891" y="-318"/>
                        <a:pt x="401315" y="3786"/>
                        <a:pt x="402202" y="7620"/>
                      </a:cubicBezTo>
                      <a:cubicBezTo>
                        <a:pt x="403617" y="16866"/>
                        <a:pt x="399281" y="31711"/>
                        <a:pt x="402202" y="38099"/>
                      </a:cubicBezTo>
                      <a:cubicBezTo>
                        <a:pt x="402107" y="42015"/>
                        <a:pt x="398884" y="44745"/>
                        <a:pt x="394582" y="45719"/>
                      </a:cubicBezTo>
                      <a:cubicBezTo>
                        <a:pt x="277975" y="54595"/>
                        <a:pt x="108043" y="6516"/>
                        <a:pt x="7620" y="45719"/>
                      </a:cubicBezTo>
                      <a:cubicBezTo>
                        <a:pt x="3362" y="46333"/>
                        <a:pt x="60" y="42204"/>
                        <a:pt x="0" y="38099"/>
                      </a:cubicBezTo>
                      <a:cubicBezTo>
                        <a:pt x="-1220" y="28885"/>
                        <a:pt x="60" y="1565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2482825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ounded Rectangle 176">
                  <a:extLst>
                    <a:ext uri="{FF2B5EF4-FFF2-40B4-BE49-F238E27FC236}">
                      <a16:creationId xmlns:a16="http://schemas.microsoft.com/office/drawing/2014/main" id="{E4AA73F6-7F58-E825-33AB-CCE4DF156482}"/>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873" y="3435"/>
                        <a:pt x="2925" y="477"/>
                        <a:pt x="7620" y="0"/>
                      </a:cubicBezTo>
                      <a:cubicBezTo>
                        <a:pt x="121663" y="-19038"/>
                        <a:pt x="231783" y="20311"/>
                        <a:pt x="331308" y="0"/>
                      </a:cubicBezTo>
                      <a:cubicBezTo>
                        <a:pt x="336627" y="-520"/>
                        <a:pt x="338955" y="2877"/>
                        <a:pt x="338928" y="7620"/>
                      </a:cubicBezTo>
                      <a:cubicBezTo>
                        <a:pt x="340826" y="16951"/>
                        <a:pt x="336665" y="23609"/>
                        <a:pt x="338928" y="38099"/>
                      </a:cubicBezTo>
                      <a:cubicBezTo>
                        <a:pt x="340119" y="42314"/>
                        <a:pt x="335046" y="46644"/>
                        <a:pt x="331308" y="45719"/>
                      </a:cubicBezTo>
                      <a:cubicBezTo>
                        <a:pt x="192561" y="78899"/>
                        <a:pt x="141159" y="44353"/>
                        <a:pt x="7620" y="45719"/>
                      </a:cubicBezTo>
                      <a:cubicBezTo>
                        <a:pt x="3662" y="46638"/>
                        <a:pt x="447" y="42858"/>
                        <a:pt x="0" y="38099"/>
                      </a:cubicBezTo>
                      <a:cubicBezTo>
                        <a:pt x="-3322" y="28721"/>
                        <a:pt x="884" y="14442"/>
                        <a:pt x="0" y="7620"/>
                      </a:cubicBezTo>
                      <a:close/>
                    </a:path>
                    <a:path w="338928" h="45719" stroke="0" extrusionOk="0">
                      <a:moveTo>
                        <a:pt x="0" y="7620"/>
                      </a:moveTo>
                      <a:cubicBezTo>
                        <a:pt x="309" y="2645"/>
                        <a:pt x="2432" y="-791"/>
                        <a:pt x="7620" y="0"/>
                      </a:cubicBezTo>
                      <a:cubicBezTo>
                        <a:pt x="103304" y="-34515"/>
                        <a:pt x="245725" y="18613"/>
                        <a:pt x="331308" y="0"/>
                      </a:cubicBezTo>
                      <a:cubicBezTo>
                        <a:pt x="336253" y="156"/>
                        <a:pt x="338774" y="3501"/>
                        <a:pt x="338928" y="7620"/>
                      </a:cubicBezTo>
                      <a:cubicBezTo>
                        <a:pt x="342298" y="22204"/>
                        <a:pt x="337299" y="25127"/>
                        <a:pt x="338928" y="38099"/>
                      </a:cubicBezTo>
                      <a:cubicBezTo>
                        <a:pt x="339470" y="42079"/>
                        <a:pt x="335872" y="45019"/>
                        <a:pt x="331308" y="45719"/>
                      </a:cubicBezTo>
                      <a:cubicBezTo>
                        <a:pt x="190773" y="78003"/>
                        <a:pt x="162432" y="41640"/>
                        <a:pt x="7620" y="45719"/>
                      </a:cubicBezTo>
                      <a:cubicBezTo>
                        <a:pt x="3593" y="46816"/>
                        <a:pt x="768" y="42013"/>
                        <a:pt x="0" y="38099"/>
                      </a:cubicBezTo>
                      <a:cubicBezTo>
                        <a:pt x="-2449" y="27993"/>
                        <a:pt x="3080" y="2148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80281852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ounded Rectangle 177">
                  <a:extLst>
                    <a:ext uri="{FF2B5EF4-FFF2-40B4-BE49-F238E27FC236}">
                      <a16:creationId xmlns:a16="http://schemas.microsoft.com/office/drawing/2014/main" id="{720271CB-DEB3-9332-8796-2DC9A9BD84B1}"/>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20" y="4137"/>
                        <a:pt x="3477" y="173"/>
                        <a:pt x="7620" y="0"/>
                      </a:cubicBezTo>
                      <a:cubicBezTo>
                        <a:pt x="151653" y="-17694"/>
                        <a:pt x="307156" y="42941"/>
                        <a:pt x="394582" y="0"/>
                      </a:cubicBezTo>
                      <a:cubicBezTo>
                        <a:pt x="399637" y="-34"/>
                        <a:pt x="401367" y="3683"/>
                        <a:pt x="402202" y="7620"/>
                      </a:cubicBezTo>
                      <a:cubicBezTo>
                        <a:pt x="402702" y="17228"/>
                        <a:pt x="400106" y="25941"/>
                        <a:pt x="402202" y="38099"/>
                      </a:cubicBezTo>
                      <a:cubicBezTo>
                        <a:pt x="403091" y="42575"/>
                        <a:pt x="398289" y="45895"/>
                        <a:pt x="394582" y="45719"/>
                      </a:cubicBezTo>
                      <a:cubicBezTo>
                        <a:pt x="256420" y="69924"/>
                        <a:pt x="132406" y="26596"/>
                        <a:pt x="7620" y="45719"/>
                      </a:cubicBezTo>
                      <a:cubicBezTo>
                        <a:pt x="3334" y="46301"/>
                        <a:pt x="-514" y="42421"/>
                        <a:pt x="0" y="38099"/>
                      </a:cubicBezTo>
                      <a:cubicBezTo>
                        <a:pt x="-864" y="26822"/>
                        <a:pt x="3234" y="15226"/>
                        <a:pt x="0" y="7620"/>
                      </a:cubicBezTo>
                      <a:close/>
                    </a:path>
                    <a:path w="402202" h="45719" stroke="0" extrusionOk="0">
                      <a:moveTo>
                        <a:pt x="0" y="7620"/>
                      </a:moveTo>
                      <a:cubicBezTo>
                        <a:pt x="-1070" y="3283"/>
                        <a:pt x="2771" y="-916"/>
                        <a:pt x="7620" y="0"/>
                      </a:cubicBezTo>
                      <a:cubicBezTo>
                        <a:pt x="187521" y="-8951"/>
                        <a:pt x="263090" y="19035"/>
                        <a:pt x="394582" y="0"/>
                      </a:cubicBezTo>
                      <a:cubicBezTo>
                        <a:pt x="398080" y="260"/>
                        <a:pt x="400996" y="3117"/>
                        <a:pt x="402202" y="7620"/>
                      </a:cubicBezTo>
                      <a:cubicBezTo>
                        <a:pt x="404554" y="19670"/>
                        <a:pt x="401988" y="29700"/>
                        <a:pt x="402202" y="38099"/>
                      </a:cubicBezTo>
                      <a:cubicBezTo>
                        <a:pt x="401965" y="43281"/>
                        <a:pt x="399620" y="44912"/>
                        <a:pt x="394582" y="45719"/>
                      </a:cubicBezTo>
                      <a:cubicBezTo>
                        <a:pt x="284110" y="47832"/>
                        <a:pt x="107705" y="5415"/>
                        <a:pt x="7620" y="45719"/>
                      </a:cubicBezTo>
                      <a:cubicBezTo>
                        <a:pt x="3516" y="45581"/>
                        <a:pt x="-501" y="41815"/>
                        <a:pt x="0" y="38099"/>
                      </a:cubicBezTo>
                      <a:cubicBezTo>
                        <a:pt x="-2917" y="28327"/>
                        <a:pt x="1051" y="178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8717107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ounded Rectangle 178">
                  <a:extLst>
                    <a:ext uri="{FF2B5EF4-FFF2-40B4-BE49-F238E27FC236}">
                      <a16:creationId xmlns:a16="http://schemas.microsoft.com/office/drawing/2014/main" id="{976C9470-5F09-911F-C3D8-4A5653E018CE}"/>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92" y="3542"/>
                        <a:pt x="3332" y="-63"/>
                        <a:pt x="7620" y="0"/>
                      </a:cubicBezTo>
                      <a:cubicBezTo>
                        <a:pt x="123146" y="-25663"/>
                        <a:pt x="290352" y="3292"/>
                        <a:pt x="394582" y="0"/>
                      </a:cubicBezTo>
                      <a:cubicBezTo>
                        <a:pt x="397962" y="392"/>
                        <a:pt x="402902" y="3466"/>
                        <a:pt x="402202" y="7620"/>
                      </a:cubicBezTo>
                      <a:cubicBezTo>
                        <a:pt x="404839" y="20359"/>
                        <a:pt x="401927" y="27499"/>
                        <a:pt x="402202" y="38099"/>
                      </a:cubicBezTo>
                      <a:cubicBezTo>
                        <a:pt x="403239" y="41775"/>
                        <a:pt x="397901" y="44984"/>
                        <a:pt x="394582" y="45719"/>
                      </a:cubicBezTo>
                      <a:cubicBezTo>
                        <a:pt x="292458" y="62676"/>
                        <a:pt x="191656" y="19533"/>
                        <a:pt x="7620" y="45719"/>
                      </a:cubicBezTo>
                      <a:cubicBezTo>
                        <a:pt x="2894" y="44853"/>
                        <a:pt x="-114" y="42783"/>
                        <a:pt x="0" y="38099"/>
                      </a:cubicBezTo>
                      <a:cubicBezTo>
                        <a:pt x="-1229" y="23898"/>
                        <a:pt x="2364" y="14341"/>
                        <a:pt x="0" y="7620"/>
                      </a:cubicBezTo>
                      <a:close/>
                    </a:path>
                    <a:path w="402202" h="45719" stroke="0" extrusionOk="0">
                      <a:moveTo>
                        <a:pt x="0" y="7620"/>
                      </a:moveTo>
                      <a:cubicBezTo>
                        <a:pt x="461" y="3404"/>
                        <a:pt x="3310" y="674"/>
                        <a:pt x="7620" y="0"/>
                      </a:cubicBezTo>
                      <a:cubicBezTo>
                        <a:pt x="139455" y="-41594"/>
                        <a:pt x="236048" y="12135"/>
                        <a:pt x="394582" y="0"/>
                      </a:cubicBezTo>
                      <a:cubicBezTo>
                        <a:pt x="399535" y="-78"/>
                        <a:pt x="401964" y="4065"/>
                        <a:pt x="402202" y="7620"/>
                      </a:cubicBezTo>
                      <a:cubicBezTo>
                        <a:pt x="404336" y="21914"/>
                        <a:pt x="400501" y="25120"/>
                        <a:pt x="402202" y="38099"/>
                      </a:cubicBezTo>
                      <a:cubicBezTo>
                        <a:pt x="402602" y="41145"/>
                        <a:pt x="398938" y="45800"/>
                        <a:pt x="394582" y="45719"/>
                      </a:cubicBezTo>
                      <a:cubicBezTo>
                        <a:pt x="219072" y="69554"/>
                        <a:pt x="175271" y="19225"/>
                        <a:pt x="7620" y="45719"/>
                      </a:cubicBezTo>
                      <a:cubicBezTo>
                        <a:pt x="3290" y="45331"/>
                        <a:pt x="13" y="43084"/>
                        <a:pt x="0" y="38099"/>
                      </a:cubicBezTo>
                      <a:cubicBezTo>
                        <a:pt x="-3394" y="30035"/>
                        <a:pt x="2475" y="2188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02583720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ounded Rectangle 179">
                  <a:extLst>
                    <a:ext uri="{FF2B5EF4-FFF2-40B4-BE49-F238E27FC236}">
                      <a16:creationId xmlns:a16="http://schemas.microsoft.com/office/drawing/2014/main" id="{2E652B6D-FDC0-D890-EF0A-520E816D590E}"/>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7" y="3729"/>
                        <a:pt x="3741" y="150"/>
                        <a:pt x="7620" y="0"/>
                      </a:cubicBezTo>
                      <a:cubicBezTo>
                        <a:pt x="73038" y="-13864"/>
                        <a:pt x="236617" y="9866"/>
                        <a:pt x="331308" y="0"/>
                      </a:cubicBezTo>
                      <a:cubicBezTo>
                        <a:pt x="336246" y="-237"/>
                        <a:pt x="339385" y="4043"/>
                        <a:pt x="338928" y="7620"/>
                      </a:cubicBezTo>
                      <a:cubicBezTo>
                        <a:pt x="342502" y="18297"/>
                        <a:pt x="338793" y="27282"/>
                        <a:pt x="338928" y="38099"/>
                      </a:cubicBezTo>
                      <a:cubicBezTo>
                        <a:pt x="337923" y="42217"/>
                        <a:pt x="335733" y="45516"/>
                        <a:pt x="331308" y="45719"/>
                      </a:cubicBezTo>
                      <a:cubicBezTo>
                        <a:pt x="204793" y="82363"/>
                        <a:pt x="110940" y="20100"/>
                        <a:pt x="7620" y="45719"/>
                      </a:cubicBezTo>
                      <a:cubicBezTo>
                        <a:pt x="2709" y="45963"/>
                        <a:pt x="-651" y="42964"/>
                        <a:pt x="0" y="38099"/>
                      </a:cubicBezTo>
                      <a:cubicBezTo>
                        <a:pt x="-86" y="25208"/>
                        <a:pt x="3378" y="20341"/>
                        <a:pt x="0" y="7620"/>
                      </a:cubicBezTo>
                      <a:close/>
                    </a:path>
                    <a:path w="338928" h="45719" stroke="0" extrusionOk="0">
                      <a:moveTo>
                        <a:pt x="0" y="7620"/>
                      </a:moveTo>
                      <a:cubicBezTo>
                        <a:pt x="-1165" y="3659"/>
                        <a:pt x="3385" y="-393"/>
                        <a:pt x="7620" y="0"/>
                      </a:cubicBezTo>
                      <a:cubicBezTo>
                        <a:pt x="109970" y="-26786"/>
                        <a:pt x="254923" y="4397"/>
                        <a:pt x="331308" y="0"/>
                      </a:cubicBezTo>
                      <a:cubicBezTo>
                        <a:pt x="335890" y="-16"/>
                        <a:pt x="339308" y="3651"/>
                        <a:pt x="338928" y="7620"/>
                      </a:cubicBezTo>
                      <a:cubicBezTo>
                        <a:pt x="339011" y="20589"/>
                        <a:pt x="335369" y="31839"/>
                        <a:pt x="338928" y="38099"/>
                      </a:cubicBezTo>
                      <a:cubicBezTo>
                        <a:pt x="338188" y="42221"/>
                        <a:pt x="334985" y="46223"/>
                        <a:pt x="331308" y="45719"/>
                      </a:cubicBezTo>
                      <a:cubicBezTo>
                        <a:pt x="189322" y="68981"/>
                        <a:pt x="96935" y="7250"/>
                        <a:pt x="7620" y="45719"/>
                      </a:cubicBezTo>
                      <a:cubicBezTo>
                        <a:pt x="3637" y="45363"/>
                        <a:pt x="-54" y="42872"/>
                        <a:pt x="0" y="38099"/>
                      </a:cubicBezTo>
                      <a:cubicBezTo>
                        <a:pt x="-236" y="26933"/>
                        <a:pt x="84" y="152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0569868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6F1DA9E0-F0A3-47F6-E0FC-505DB04DCFC2}"/>
                  </a:ext>
                </a:extLst>
              </p:cNvPr>
              <p:cNvGrpSpPr/>
              <p:nvPr/>
            </p:nvGrpSpPr>
            <p:grpSpPr>
              <a:xfrm>
                <a:off x="36937963" y="9495447"/>
                <a:ext cx="435763" cy="259833"/>
                <a:chOff x="34248945" y="5317767"/>
                <a:chExt cx="435763" cy="259833"/>
              </a:xfrm>
              <a:solidFill>
                <a:srgbClr val="00B050"/>
              </a:solidFill>
            </p:grpSpPr>
            <p:sp>
              <p:nvSpPr>
                <p:cNvPr id="182" name="Rounded Rectangle 181">
                  <a:extLst>
                    <a:ext uri="{FF2B5EF4-FFF2-40B4-BE49-F238E27FC236}">
                      <a16:creationId xmlns:a16="http://schemas.microsoft.com/office/drawing/2014/main" id="{FABE2D42-8DC8-ACA6-2335-6C3D65B63CED}"/>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663" y="2851"/>
                        <a:pt x="3082" y="-617"/>
                        <a:pt x="7620" y="0"/>
                      </a:cubicBezTo>
                      <a:cubicBezTo>
                        <a:pt x="97120" y="-24701"/>
                        <a:pt x="303873" y="39701"/>
                        <a:pt x="394582" y="0"/>
                      </a:cubicBezTo>
                      <a:cubicBezTo>
                        <a:pt x="399033" y="-948"/>
                        <a:pt x="402857" y="3180"/>
                        <a:pt x="402202" y="7620"/>
                      </a:cubicBezTo>
                      <a:cubicBezTo>
                        <a:pt x="404837" y="15264"/>
                        <a:pt x="400517" y="25969"/>
                        <a:pt x="402202" y="38099"/>
                      </a:cubicBezTo>
                      <a:cubicBezTo>
                        <a:pt x="402085" y="42321"/>
                        <a:pt x="399434" y="46069"/>
                        <a:pt x="394582" y="45719"/>
                      </a:cubicBezTo>
                      <a:cubicBezTo>
                        <a:pt x="276830" y="81851"/>
                        <a:pt x="152797" y="-287"/>
                        <a:pt x="7620" y="45719"/>
                      </a:cubicBezTo>
                      <a:cubicBezTo>
                        <a:pt x="3850" y="44993"/>
                        <a:pt x="264" y="43061"/>
                        <a:pt x="0" y="38099"/>
                      </a:cubicBezTo>
                      <a:cubicBezTo>
                        <a:pt x="-795" y="24522"/>
                        <a:pt x="3037" y="15750"/>
                        <a:pt x="0" y="7620"/>
                      </a:cubicBezTo>
                      <a:close/>
                    </a:path>
                    <a:path w="402202" h="45719" stroke="0" extrusionOk="0">
                      <a:moveTo>
                        <a:pt x="0" y="7620"/>
                      </a:moveTo>
                      <a:cubicBezTo>
                        <a:pt x="110" y="3468"/>
                        <a:pt x="3730" y="-404"/>
                        <a:pt x="7620" y="0"/>
                      </a:cubicBezTo>
                      <a:cubicBezTo>
                        <a:pt x="169736" y="-14460"/>
                        <a:pt x="276158" y="3691"/>
                        <a:pt x="394582" y="0"/>
                      </a:cubicBezTo>
                      <a:cubicBezTo>
                        <a:pt x="397935" y="-403"/>
                        <a:pt x="401520" y="4055"/>
                        <a:pt x="402202" y="7620"/>
                      </a:cubicBezTo>
                      <a:cubicBezTo>
                        <a:pt x="403553" y="14593"/>
                        <a:pt x="401257" y="31309"/>
                        <a:pt x="402202" y="38099"/>
                      </a:cubicBezTo>
                      <a:cubicBezTo>
                        <a:pt x="402273" y="42009"/>
                        <a:pt x="399391" y="45930"/>
                        <a:pt x="394582" y="45719"/>
                      </a:cubicBezTo>
                      <a:cubicBezTo>
                        <a:pt x="288274" y="68269"/>
                        <a:pt x="99783" y="17002"/>
                        <a:pt x="7620" y="45719"/>
                      </a:cubicBezTo>
                      <a:cubicBezTo>
                        <a:pt x="3018" y="44628"/>
                        <a:pt x="515" y="42391"/>
                        <a:pt x="0" y="38099"/>
                      </a:cubicBezTo>
                      <a:cubicBezTo>
                        <a:pt x="-801" y="27536"/>
                        <a:pt x="891" y="2210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1770916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ounded Rectangle 182">
                  <a:extLst>
                    <a:ext uri="{FF2B5EF4-FFF2-40B4-BE49-F238E27FC236}">
                      <a16:creationId xmlns:a16="http://schemas.microsoft.com/office/drawing/2014/main" id="{CDF048B3-CB64-B08C-B544-505FDBD317BA}"/>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60" y="3255"/>
                        <a:pt x="4290" y="-219"/>
                        <a:pt x="7620" y="0"/>
                      </a:cubicBezTo>
                      <a:cubicBezTo>
                        <a:pt x="109811" y="-4657"/>
                        <a:pt x="195710" y="701"/>
                        <a:pt x="331308" y="0"/>
                      </a:cubicBezTo>
                      <a:cubicBezTo>
                        <a:pt x="336536" y="-83"/>
                        <a:pt x="338184" y="3389"/>
                        <a:pt x="338928" y="7620"/>
                      </a:cubicBezTo>
                      <a:cubicBezTo>
                        <a:pt x="341279" y="19269"/>
                        <a:pt x="338736" y="28473"/>
                        <a:pt x="338928" y="38099"/>
                      </a:cubicBezTo>
                      <a:cubicBezTo>
                        <a:pt x="339836" y="42810"/>
                        <a:pt x="335922" y="46613"/>
                        <a:pt x="331308" y="45719"/>
                      </a:cubicBezTo>
                      <a:cubicBezTo>
                        <a:pt x="208398" y="72210"/>
                        <a:pt x="144406" y="16262"/>
                        <a:pt x="7620" y="45719"/>
                      </a:cubicBezTo>
                      <a:cubicBezTo>
                        <a:pt x="3059" y="44937"/>
                        <a:pt x="245" y="42370"/>
                        <a:pt x="0" y="38099"/>
                      </a:cubicBezTo>
                      <a:cubicBezTo>
                        <a:pt x="-2897" y="23987"/>
                        <a:pt x="268" y="19729"/>
                        <a:pt x="0" y="7620"/>
                      </a:cubicBezTo>
                      <a:close/>
                    </a:path>
                    <a:path w="338928" h="45719" stroke="0" extrusionOk="0">
                      <a:moveTo>
                        <a:pt x="0" y="7620"/>
                      </a:moveTo>
                      <a:cubicBezTo>
                        <a:pt x="-254" y="2453"/>
                        <a:pt x="3726" y="149"/>
                        <a:pt x="7620" y="0"/>
                      </a:cubicBezTo>
                      <a:cubicBezTo>
                        <a:pt x="97913" y="-34231"/>
                        <a:pt x="265288" y="27133"/>
                        <a:pt x="331308" y="0"/>
                      </a:cubicBezTo>
                      <a:cubicBezTo>
                        <a:pt x="335734" y="-241"/>
                        <a:pt x="339275" y="3229"/>
                        <a:pt x="338928" y="7620"/>
                      </a:cubicBezTo>
                      <a:cubicBezTo>
                        <a:pt x="339099" y="17029"/>
                        <a:pt x="338802" y="27524"/>
                        <a:pt x="338928" y="38099"/>
                      </a:cubicBezTo>
                      <a:cubicBezTo>
                        <a:pt x="338453" y="42421"/>
                        <a:pt x="336619" y="46008"/>
                        <a:pt x="331308" y="45719"/>
                      </a:cubicBezTo>
                      <a:cubicBezTo>
                        <a:pt x="207354" y="63925"/>
                        <a:pt x="106754" y="27189"/>
                        <a:pt x="7620" y="45719"/>
                      </a:cubicBezTo>
                      <a:cubicBezTo>
                        <a:pt x="4248" y="46655"/>
                        <a:pt x="426" y="42630"/>
                        <a:pt x="0" y="38099"/>
                      </a:cubicBezTo>
                      <a:cubicBezTo>
                        <a:pt x="-1315" y="29291"/>
                        <a:pt x="2982" y="19633"/>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8569426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ounded Rectangle 183">
                  <a:extLst>
                    <a:ext uri="{FF2B5EF4-FFF2-40B4-BE49-F238E27FC236}">
                      <a16:creationId xmlns:a16="http://schemas.microsoft.com/office/drawing/2014/main" id="{8D98FAE0-4002-50C1-6B0A-155CD261E8B5}"/>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05" y="3668"/>
                        <a:pt x="3590" y="42"/>
                        <a:pt x="7620" y="0"/>
                      </a:cubicBezTo>
                      <a:cubicBezTo>
                        <a:pt x="200863" y="-24893"/>
                        <a:pt x="262024" y="36259"/>
                        <a:pt x="394582" y="0"/>
                      </a:cubicBezTo>
                      <a:cubicBezTo>
                        <a:pt x="397657" y="-329"/>
                        <a:pt x="402509" y="3485"/>
                        <a:pt x="402202" y="7620"/>
                      </a:cubicBezTo>
                      <a:cubicBezTo>
                        <a:pt x="402491" y="17874"/>
                        <a:pt x="400411" y="30197"/>
                        <a:pt x="402202" y="38099"/>
                      </a:cubicBezTo>
                      <a:cubicBezTo>
                        <a:pt x="401311" y="42730"/>
                        <a:pt x="398687" y="45621"/>
                        <a:pt x="394582" y="45719"/>
                      </a:cubicBezTo>
                      <a:cubicBezTo>
                        <a:pt x="220796" y="57523"/>
                        <a:pt x="97183" y="42304"/>
                        <a:pt x="7620" y="45719"/>
                      </a:cubicBezTo>
                      <a:cubicBezTo>
                        <a:pt x="3395" y="46454"/>
                        <a:pt x="-456" y="43360"/>
                        <a:pt x="0" y="38099"/>
                      </a:cubicBezTo>
                      <a:cubicBezTo>
                        <a:pt x="-1798" y="23601"/>
                        <a:pt x="799" y="20683"/>
                        <a:pt x="0" y="7620"/>
                      </a:cubicBezTo>
                      <a:close/>
                    </a:path>
                    <a:path w="402202" h="45719" stroke="0" extrusionOk="0">
                      <a:moveTo>
                        <a:pt x="0" y="7620"/>
                      </a:moveTo>
                      <a:cubicBezTo>
                        <a:pt x="-79" y="3849"/>
                        <a:pt x="3009" y="665"/>
                        <a:pt x="7620" y="0"/>
                      </a:cubicBezTo>
                      <a:cubicBezTo>
                        <a:pt x="188820" y="-20870"/>
                        <a:pt x="203608" y="1058"/>
                        <a:pt x="394582" y="0"/>
                      </a:cubicBezTo>
                      <a:cubicBezTo>
                        <a:pt x="398392" y="360"/>
                        <a:pt x="401492" y="2606"/>
                        <a:pt x="402202" y="7620"/>
                      </a:cubicBezTo>
                      <a:cubicBezTo>
                        <a:pt x="402335" y="20016"/>
                        <a:pt x="401795" y="29226"/>
                        <a:pt x="402202" y="38099"/>
                      </a:cubicBezTo>
                      <a:cubicBezTo>
                        <a:pt x="402867" y="41992"/>
                        <a:pt x="398640" y="45839"/>
                        <a:pt x="394582" y="45719"/>
                      </a:cubicBezTo>
                      <a:cubicBezTo>
                        <a:pt x="202529" y="56794"/>
                        <a:pt x="108956" y="35443"/>
                        <a:pt x="7620" y="45719"/>
                      </a:cubicBezTo>
                      <a:cubicBezTo>
                        <a:pt x="2451" y="45927"/>
                        <a:pt x="-139" y="41864"/>
                        <a:pt x="0" y="38099"/>
                      </a:cubicBezTo>
                      <a:cubicBezTo>
                        <a:pt x="-2193" y="26771"/>
                        <a:pt x="1462" y="1441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350995178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ounded Rectangle 184">
                  <a:extLst>
                    <a:ext uri="{FF2B5EF4-FFF2-40B4-BE49-F238E27FC236}">
                      <a16:creationId xmlns:a16="http://schemas.microsoft.com/office/drawing/2014/main" id="{77EDF4E8-A580-79C3-E040-4A01DEE490BA}"/>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5" y="2636"/>
                        <a:pt x="4248" y="174"/>
                        <a:pt x="7620" y="0"/>
                      </a:cubicBezTo>
                      <a:cubicBezTo>
                        <a:pt x="106522" y="-4679"/>
                        <a:pt x="207001" y="42958"/>
                        <a:pt x="394582" y="0"/>
                      </a:cubicBezTo>
                      <a:cubicBezTo>
                        <a:pt x="399395" y="1057"/>
                        <a:pt x="401510" y="3219"/>
                        <a:pt x="402202" y="7620"/>
                      </a:cubicBezTo>
                      <a:cubicBezTo>
                        <a:pt x="403403" y="17306"/>
                        <a:pt x="399782" y="25547"/>
                        <a:pt x="402202" y="38099"/>
                      </a:cubicBezTo>
                      <a:cubicBezTo>
                        <a:pt x="402478" y="42831"/>
                        <a:pt x="399657" y="45254"/>
                        <a:pt x="394582" y="45719"/>
                      </a:cubicBezTo>
                      <a:cubicBezTo>
                        <a:pt x="232193" y="58887"/>
                        <a:pt x="123855" y="41572"/>
                        <a:pt x="7620" y="45719"/>
                      </a:cubicBezTo>
                      <a:cubicBezTo>
                        <a:pt x="3537" y="45693"/>
                        <a:pt x="243" y="42497"/>
                        <a:pt x="0" y="38099"/>
                      </a:cubicBezTo>
                      <a:cubicBezTo>
                        <a:pt x="-1178" y="28116"/>
                        <a:pt x="2830" y="22276"/>
                        <a:pt x="0" y="7620"/>
                      </a:cubicBezTo>
                      <a:close/>
                    </a:path>
                    <a:path w="402202" h="45719" stroke="0" extrusionOk="0">
                      <a:moveTo>
                        <a:pt x="0" y="7620"/>
                      </a:moveTo>
                      <a:cubicBezTo>
                        <a:pt x="-380" y="3349"/>
                        <a:pt x="2518" y="517"/>
                        <a:pt x="7620" y="0"/>
                      </a:cubicBezTo>
                      <a:cubicBezTo>
                        <a:pt x="118812" y="-38276"/>
                        <a:pt x="315146" y="41069"/>
                        <a:pt x="394582" y="0"/>
                      </a:cubicBezTo>
                      <a:cubicBezTo>
                        <a:pt x="398656" y="8"/>
                        <a:pt x="402607" y="3726"/>
                        <a:pt x="402202" y="7620"/>
                      </a:cubicBezTo>
                      <a:cubicBezTo>
                        <a:pt x="403332" y="19650"/>
                        <a:pt x="401496" y="23256"/>
                        <a:pt x="402202" y="38099"/>
                      </a:cubicBezTo>
                      <a:cubicBezTo>
                        <a:pt x="402107" y="42278"/>
                        <a:pt x="398374" y="45705"/>
                        <a:pt x="394582" y="45719"/>
                      </a:cubicBezTo>
                      <a:cubicBezTo>
                        <a:pt x="252482" y="66755"/>
                        <a:pt x="125018" y="38761"/>
                        <a:pt x="7620" y="45719"/>
                      </a:cubicBezTo>
                      <a:cubicBezTo>
                        <a:pt x="3757" y="45823"/>
                        <a:pt x="531" y="43155"/>
                        <a:pt x="0" y="38099"/>
                      </a:cubicBezTo>
                      <a:cubicBezTo>
                        <a:pt x="-627" y="27866"/>
                        <a:pt x="532" y="21575"/>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81696363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ounded Rectangle 185">
                  <a:extLst>
                    <a:ext uri="{FF2B5EF4-FFF2-40B4-BE49-F238E27FC236}">
                      <a16:creationId xmlns:a16="http://schemas.microsoft.com/office/drawing/2014/main" id="{E18F7C41-D8BF-704D-8EF1-CC20C5037125}"/>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08" y="3189"/>
                        <a:pt x="2978" y="-743"/>
                        <a:pt x="7620" y="0"/>
                      </a:cubicBezTo>
                      <a:cubicBezTo>
                        <a:pt x="116374" y="-27687"/>
                        <a:pt x="172860" y="32954"/>
                        <a:pt x="331308" y="0"/>
                      </a:cubicBezTo>
                      <a:cubicBezTo>
                        <a:pt x="335348" y="64"/>
                        <a:pt x="338930" y="4144"/>
                        <a:pt x="338928" y="7620"/>
                      </a:cubicBezTo>
                      <a:cubicBezTo>
                        <a:pt x="340244" y="17712"/>
                        <a:pt x="338928" y="23875"/>
                        <a:pt x="338928" y="38099"/>
                      </a:cubicBezTo>
                      <a:cubicBezTo>
                        <a:pt x="339787" y="43016"/>
                        <a:pt x="334890" y="45426"/>
                        <a:pt x="331308" y="45719"/>
                      </a:cubicBezTo>
                      <a:cubicBezTo>
                        <a:pt x="266107" y="53247"/>
                        <a:pt x="110409" y="29393"/>
                        <a:pt x="7620" y="45719"/>
                      </a:cubicBezTo>
                      <a:cubicBezTo>
                        <a:pt x="2676" y="44711"/>
                        <a:pt x="185" y="42745"/>
                        <a:pt x="0" y="38099"/>
                      </a:cubicBezTo>
                      <a:cubicBezTo>
                        <a:pt x="-2282" y="23660"/>
                        <a:pt x="1712" y="14439"/>
                        <a:pt x="0" y="7620"/>
                      </a:cubicBezTo>
                      <a:close/>
                    </a:path>
                    <a:path w="338928" h="45719" stroke="0" extrusionOk="0">
                      <a:moveTo>
                        <a:pt x="0" y="7620"/>
                      </a:moveTo>
                      <a:cubicBezTo>
                        <a:pt x="38" y="3031"/>
                        <a:pt x="4336" y="227"/>
                        <a:pt x="7620" y="0"/>
                      </a:cubicBezTo>
                      <a:cubicBezTo>
                        <a:pt x="115302" y="-36969"/>
                        <a:pt x="197059" y="4122"/>
                        <a:pt x="331308" y="0"/>
                      </a:cubicBezTo>
                      <a:cubicBezTo>
                        <a:pt x="336165" y="352"/>
                        <a:pt x="339606" y="3176"/>
                        <a:pt x="338928" y="7620"/>
                      </a:cubicBezTo>
                      <a:cubicBezTo>
                        <a:pt x="339730" y="20963"/>
                        <a:pt x="336026" y="26237"/>
                        <a:pt x="338928" y="38099"/>
                      </a:cubicBezTo>
                      <a:cubicBezTo>
                        <a:pt x="338199" y="42040"/>
                        <a:pt x="335844" y="46155"/>
                        <a:pt x="331308" y="45719"/>
                      </a:cubicBezTo>
                      <a:cubicBezTo>
                        <a:pt x="215064" y="81829"/>
                        <a:pt x="82890" y="33842"/>
                        <a:pt x="7620" y="45719"/>
                      </a:cubicBezTo>
                      <a:cubicBezTo>
                        <a:pt x="3402" y="46222"/>
                        <a:pt x="-167" y="42132"/>
                        <a:pt x="0" y="38099"/>
                      </a:cubicBezTo>
                      <a:cubicBezTo>
                        <a:pt x="-217" y="28983"/>
                        <a:pt x="854" y="1672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85719714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7F3FF0DA-0F05-9C48-05F7-F7352DD4EF14}"/>
                  </a:ext>
                </a:extLst>
              </p:cNvPr>
              <p:cNvGrpSpPr/>
              <p:nvPr/>
            </p:nvGrpSpPr>
            <p:grpSpPr>
              <a:xfrm>
                <a:off x="36360735" y="6839972"/>
                <a:ext cx="435763" cy="259833"/>
                <a:chOff x="34248945" y="5317767"/>
                <a:chExt cx="435763" cy="259833"/>
              </a:xfrm>
              <a:solidFill>
                <a:srgbClr val="00B050"/>
              </a:solidFill>
            </p:grpSpPr>
            <p:sp>
              <p:nvSpPr>
                <p:cNvPr id="188" name="Rounded Rectangle 187">
                  <a:extLst>
                    <a:ext uri="{FF2B5EF4-FFF2-40B4-BE49-F238E27FC236}">
                      <a16:creationId xmlns:a16="http://schemas.microsoft.com/office/drawing/2014/main" id="{340D9975-02DE-4D13-61EA-1D3E26540EFD}"/>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71" y="3964"/>
                        <a:pt x="3528" y="1204"/>
                        <a:pt x="7620" y="0"/>
                      </a:cubicBezTo>
                      <a:cubicBezTo>
                        <a:pt x="137147" y="-6483"/>
                        <a:pt x="249451" y="28254"/>
                        <a:pt x="394582" y="0"/>
                      </a:cubicBezTo>
                      <a:cubicBezTo>
                        <a:pt x="399461" y="-834"/>
                        <a:pt x="401842" y="3273"/>
                        <a:pt x="402202" y="7620"/>
                      </a:cubicBezTo>
                      <a:cubicBezTo>
                        <a:pt x="403676" y="21858"/>
                        <a:pt x="399012" y="29525"/>
                        <a:pt x="402202" y="38099"/>
                      </a:cubicBezTo>
                      <a:cubicBezTo>
                        <a:pt x="401686" y="41255"/>
                        <a:pt x="398815" y="45376"/>
                        <a:pt x="394582" y="45719"/>
                      </a:cubicBezTo>
                      <a:cubicBezTo>
                        <a:pt x="308218" y="62437"/>
                        <a:pt x="128557" y="22745"/>
                        <a:pt x="7620" y="45719"/>
                      </a:cubicBezTo>
                      <a:cubicBezTo>
                        <a:pt x="2982" y="45737"/>
                        <a:pt x="138" y="42058"/>
                        <a:pt x="0" y="38099"/>
                      </a:cubicBezTo>
                      <a:cubicBezTo>
                        <a:pt x="-1409" y="30615"/>
                        <a:pt x="2909" y="20604"/>
                        <a:pt x="0" y="7620"/>
                      </a:cubicBezTo>
                      <a:close/>
                    </a:path>
                    <a:path w="402202" h="45719" stroke="0" extrusionOk="0">
                      <a:moveTo>
                        <a:pt x="0" y="7620"/>
                      </a:moveTo>
                      <a:cubicBezTo>
                        <a:pt x="-87" y="3358"/>
                        <a:pt x="2472" y="353"/>
                        <a:pt x="7620" y="0"/>
                      </a:cubicBezTo>
                      <a:cubicBezTo>
                        <a:pt x="166922" y="-24207"/>
                        <a:pt x="311283" y="12523"/>
                        <a:pt x="394582" y="0"/>
                      </a:cubicBezTo>
                      <a:cubicBezTo>
                        <a:pt x="398118" y="-511"/>
                        <a:pt x="401780" y="4277"/>
                        <a:pt x="402202" y="7620"/>
                      </a:cubicBezTo>
                      <a:cubicBezTo>
                        <a:pt x="405232" y="19810"/>
                        <a:pt x="400306" y="23490"/>
                        <a:pt x="402202" y="38099"/>
                      </a:cubicBezTo>
                      <a:cubicBezTo>
                        <a:pt x="402433" y="41831"/>
                        <a:pt x="398478" y="45671"/>
                        <a:pt x="394582" y="45719"/>
                      </a:cubicBezTo>
                      <a:cubicBezTo>
                        <a:pt x="278293" y="89408"/>
                        <a:pt x="187632" y="24543"/>
                        <a:pt x="7620" y="45719"/>
                      </a:cubicBezTo>
                      <a:cubicBezTo>
                        <a:pt x="3099" y="46237"/>
                        <a:pt x="-576" y="41639"/>
                        <a:pt x="0" y="38099"/>
                      </a:cubicBezTo>
                      <a:cubicBezTo>
                        <a:pt x="-2433" y="22999"/>
                        <a:pt x="727" y="13717"/>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ounded Rectangle 188">
                  <a:extLst>
                    <a:ext uri="{FF2B5EF4-FFF2-40B4-BE49-F238E27FC236}">
                      <a16:creationId xmlns:a16="http://schemas.microsoft.com/office/drawing/2014/main" id="{20F9FF8C-A53D-1DC0-275B-93AC6EDD3C87}"/>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00" y="3704"/>
                        <a:pt x="4322" y="643"/>
                        <a:pt x="7620" y="0"/>
                      </a:cubicBezTo>
                      <a:cubicBezTo>
                        <a:pt x="145093" y="-22327"/>
                        <a:pt x="208752" y="16803"/>
                        <a:pt x="331308" y="0"/>
                      </a:cubicBezTo>
                      <a:cubicBezTo>
                        <a:pt x="334531" y="667"/>
                        <a:pt x="338849" y="3267"/>
                        <a:pt x="338928" y="7620"/>
                      </a:cubicBezTo>
                      <a:cubicBezTo>
                        <a:pt x="340528" y="18609"/>
                        <a:pt x="338333" y="31335"/>
                        <a:pt x="338928" y="38099"/>
                      </a:cubicBezTo>
                      <a:cubicBezTo>
                        <a:pt x="338777" y="42180"/>
                        <a:pt x="335242" y="45616"/>
                        <a:pt x="331308" y="45719"/>
                      </a:cubicBezTo>
                      <a:cubicBezTo>
                        <a:pt x="251257" y="65980"/>
                        <a:pt x="80939" y="40124"/>
                        <a:pt x="7620" y="45719"/>
                      </a:cubicBezTo>
                      <a:cubicBezTo>
                        <a:pt x="3273" y="45858"/>
                        <a:pt x="89" y="42272"/>
                        <a:pt x="0" y="38099"/>
                      </a:cubicBezTo>
                      <a:cubicBezTo>
                        <a:pt x="-1240" y="28858"/>
                        <a:pt x="1386" y="16101"/>
                        <a:pt x="0" y="7620"/>
                      </a:cubicBezTo>
                      <a:close/>
                    </a:path>
                    <a:path w="338928" h="45719" stroke="0" extrusionOk="0">
                      <a:moveTo>
                        <a:pt x="0" y="7620"/>
                      </a:moveTo>
                      <a:cubicBezTo>
                        <a:pt x="-258" y="3059"/>
                        <a:pt x="2780" y="-403"/>
                        <a:pt x="7620" y="0"/>
                      </a:cubicBezTo>
                      <a:cubicBezTo>
                        <a:pt x="143729" y="-12887"/>
                        <a:pt x="227095" y="4173"/>
                        <a:pt x="331308" y="0"/>
                      </a:cubicBezTo>
                      <a:cubicBezTo>
                        <a:pt x="335285" y="329"/>
                        <a:pt x="338083" y="2838"/>
                        <a:pt x="338928" y="7620"/>
                      </a:cubicBezTo>
                      <a:cubicBezTo>
                        <a:pt x="341084" y="16337"/>
                        <a:pt x="338007" y="23326"/>
                        <a:pt x="338928" y="38099"/>
                      </a:cubicBezTo>
                      <a:cubicBezTo>
                        <a:pt x="338984" y="42038"/>
                        <a:pt x="335282" y="46597"/>
                        <a:pt x="331308" y="45719"/>
                      </a:cubicBezTo>
                      <a:cubicBezTo>
                        <a:pt x="177792" y="68136"/>
                        <a:pt x="81539" y="22919"/>
                        <a:pt x="7620" y="45719"/>
                      </a:cubicBezTo>
                      <a:cubicBezTo>
                        <a:pt x="3909" y="45408"/>
                        <a:pt x="47" y="43499"/>
                        <a:pt x="0" y="38099"/>
                      </a:cubicBezTo>
                      <a:cubicBezTo>
                        <a:pt x="-2868" y="23729"/>
                        <a:pt x="2422" y="1729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ounded Rectangle 189">
                  <a:extLst>
                    <a:ext uri="{FF2B5EF4-FFF2-40B4-BE49-F238E27FC236}">
                      <a16:creationId xmlns:a16="http://schemas.microsoft.com/office/drawing/2014/main" id="{6D1F033D-FDFF-9378-FCB9-BC89C377EA80}"/>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28" y="2969"/>
                        <a:pt x="3472" y="181"/>
                        <a:pt x="7620" y="0"/>
                      </a:cubicBezTo>
                      <a:cubicBezTo>
                        <a:pt x="189451" y="-45186"/>
                        <a:pt x="203460" y="28525"/>
                        <a:pt x="394582" y="0"/>
                      </a:cubicBezTo>
                      <a:cubicBezTo>
                        <a:pt x="398013" y="965"/>
                        <a:pt x="401736" y="2304"/>
                        <a:pt x="402202" y="7620"/>
                      </a:cubicBezTo>
                      <a:cubicBezTo>
                        <a:pt x="404408" y="16777"/>
                        <a:pt x="399538" y="31904"/>
                        <a:pt x="402202" y="38099"/>
                      </a:cubicBezTo>
                      <a:cubicBezTo>
                        <a:pt x="402282" y="41548"/>
                        <a:pt x="398411" y="46645"/>
                        <a:pt x="394582" y="45719"/>
                      </a:cubicBezTo>
                      <a:cubicBezTo>
                        <a:pt x="207585" y="87545"/>
                        <a:pt x="133531" y="37848"/>
                        <a:pt x="7620" y="45719"/>
                      </a:cubicBezTo>
                      <a:cubicBezTo>
                        <a:pt x="2796" y="45724"/>
                        <a:pt x="-130" y="41708"/>
                        <a:pt x="0" y="38099"/>
                      </a:cubicBezTo>
                      <a:cubicBezTo>
                        <a:pt x="-3029" y="30951"/>
                        <a:pt x="3468" y="22433"/>
                        <a:pt x="0" y="7620"/>
                      </a:cubicBezTo>
                      <a:close/>
                    </a:path>
                    <a:path w="402202" h="45719" stroke="0" extrusionOk="0">
                      <a:moveTo>
                        <a:pt x="0" y="7620"/>
                      </a:moveTo>
                      <a:cubicBezTo>
                        <a:pt x="-41" y="2625"/>
                        <a:pt x="3492" y="-109"/>
                        <a:pt x="7620" y="0"/>
                      </a:cubicBezTo>
                      <a:cubicBezTo>
                        <a:pt x="168669" y="-4088"/>
                        <a:pt x="219869" y="28132"/>
                        <a:pt x="394582" y="0"/>
                      </a:cubicBezTo>
                      <a:cubicBezTo>
                        <a:pt x="399799" y="308"/>
                        <a:pt x="402792" y="3293"/>
                        <a:pt x="402202" y="7620"/>
                      </a:cubicBezTo>
                      <a:cubicBezTo>
                        <a:pt x="402709" y="21248"/>
                        <a:pt x="400642" y="29971"/>
                        <a:pt x="402202" y="38099"/>
                      </a:cubicBezTo>
                      <a:cubicBezTo>
                        <a:pt x="403239" y="41829"/>
                        <a:pt x="398956" y="46678"/>
                        <a:pt x="394582" y="45719"/>
                      </a:cubicBezTo>
                      <a:cubicBezTo>
                        <a:pt x="272029" y="54698"/>
                        <a:pt x="113795" y="10567"/>
                        <a:pt x="7620" y="45719"/>
                      </a:cubicBezTo>
                      <a:cubicBezTo>
                        <a:pt x="3045" y="45736"/>
                        <a:pt x="-998" y="41939"/>
                        <a:pt x="0" y="38099"/>
                      </a:cubicBezTo>
                      <a:cubicBezTo>
                        <a:pt x="-3276" y="22959"/>
                        <a:pt x="3340" y="169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99441740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ounded Rectangle 190">
                  <a:extLst>
                    <a:ext uri="{FF2B5EF4-FFF2-40B4-BE49-F238E27FC236}">
                      <a16:creationId xmlns:a16="http://schemas.microsoft.com/office/drawing/2014/main" id="{6B50A69C-75AD-F68E-8E30-413DFFD7D634}"/>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67" y="3465"/>
                        <a:pt x="3167" y="-331"/>
                        <a:pt x="7620" y="0"/>
                      </a:cubicBezTo>
                      <a:cubicBezTo>
                        <a:pt x="196723" y="-39223"/>
                        <a:pt x="219738" y="12881"/>
                        <a:pt x="394582" y="0"/>
                      </a:cubicBezTo>
                      <a:cubicBezTo>
                        <a:pt x="398694" y="178"/>
                        <a:pt x="402086" y="4124"/>
                        <a:pt x="402202" y="7620"/>
                      </a:cubicBezTo>
                      <a:cubicBezTo>
                        <a:pt x="403363" y="15892"/>
                        <a:pt x="401580" y="28472"/>
                        <a:pt x="402202" y="38099"/>
                      </a:cubicBezTo>
                      <a:cubicBezTo>
                        <a:pt x="401986" y="42701"/>
                        <a:pt x="398188" y="46621"/>
                        <a:pt x="394582" y="45719"/>
                      </a:cubicBezTo>
                      <a:cubicBezTo>
                        <a:pt x="225683" y="80677"/>
                        <a:pt x="152821" y="37495"/>
                        <a:pt x="7620" y="45719"/>
                      </a:cubicBezTo>
                      <a:cubicBezTo>
                        <a:pt x="4031" y="46404"/>
                        <a:pt x="-77" y="42089"/>
                        <a:pt x="0" y="38099"/>
                      </a:cubicBezTo>
                      <a:cubicBezTo>
                        <a:pt x="-837" y="31919"/>
                        <a:pt x="2860" y="14928"/>
                        <a:pt x="0" y="7620"/>
                      </a:cubicBezTo>
                      <a:close/>
                    </a:path>
                    <a:path w="402202" h="45719" stroke="0" extrusionOk="0">
                      <a:moveTo>
                        <a:pt x="0" y="7620"/>
                      </a:moveTo>
                      <a:cubicBezTo>
                        <a:pt x="561" y="3752"/>
                        <a:pt x="3540" y="222"/>
                        <a:pt x="7620" y="0"/>
                      </a:cubicBezTo>
                      <a:cubicBezTo>
                        <a:pt x="198680" y="-19587"/>
                        <a:pt x="309887" y="39070"/>
                        <a:pt x="394582" y="0"/>
                      </a:cubicBezTo>
                      <a:cubicBezTo>
                        <a:pt x="398228" y="-279"/>
                        <a:pt x="402048" y="3478"/>
                        <a:pt x="402202" y="7620"/>
                      </a:cubicBezTo>
                      <a:cubicBezTo>
                        <a:pt x="404384" y="13876"/>
                        <a:pt x="399088" y="23415"/>
                        <a:pt x="402202" y="38099"/>
                      </a:cubicBezTo>
                      <a:cubicBezTo>
                        <a:pt x="401290" y="42754"/>
                        <a:pt x="399211" y="45585"/>
                        <a:pt x="394582" y="45719"/>
                      </a:cubicBezTo>
                      <a:cubicBezTo>
                        <a:pt x="232623" y="64665"/>
                        <a:pt x="158455" y="10042"/>
                        <a:pt x="7620" y="45719"/>
                      </a:cubicBezTo>
                      <a:cubicBezTo>
                        <a:pt x="3597" y="45735"/>
                        <a:pt x="320" y="42096"/>
                        <a:pt x="0" y="38099"/>
                      </a:cubicBezTo>
                      <a:cubicBezTo>
                        <a:pt x="-999" y="23225"/>
                        <a:pt x="878" y="16255"/>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77416189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ounded Rectangle 1023">
                  <a:extLst>
                    <a:ext uri="{FF2B5EF4-FFF2-40B4-BE49-F238E27FC236}">
                      <a16:creationId xmlns:a16="http://schemas.microsoft.com/office/drawing/2014/main" id="{0CEB2066-740D-B70E-46EB-FF9DFFA400E7}"/>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371" y="3062"/>
                        <a:pt x="4165" y="-362"/>
                        <a:pt x="7620" y="0"/>
                      </a:cubicBezTo>
                      <a:cubicBezTo>
                        <a:pt x="163455" y="-32782"/>
                        <a:pt x="212541" y="12024"/>
                        <a:pt x="331308" y="0"/>
                      </a:cubicBezTo>
                      <a:cubicBezTo>
                        <a:pt x="336200" y="681"/>
                        <a:pt x="338856" y="4135"/>
                        <a:pt x="338928" y="7620"/>
                      </a:cubicBezTo>
                      <a:cubicBezTo>
                        <a:pt x="339263" y="22117"/>
                        <a:pt x="337652" y="28244"/>
                        <a:pt x="338928" y="38099"/>
                      </a:cubicBezTo>
                      <a:cubicBezTo>
                        <a:pt x="338998" y="42904"/>
                        <a:pt x="334724" y="45563"/>
                        <a:pt x="331308" y="45719"/>
                      </a:cubicBezTo>
                      <a:cubicBezTo>
                        <a:pt x="261662" y="63566"/>
                        <a:pt x="109634" y="37864"/>
                        <a:pt x="7620" y="45719"/>
                      </a:cubicBezTo>
                      <a:cubicBezTo>
                        <a:pt x="3468" y="45472"/>
                        <a:pt x="111" y="42145"/>
                        <a:pt x="0" y="38099"/>
                      </a:cubicBezTo>
                      <a:cubicBezTo>
                        <a:pt x="-2937" y="24254"/>
                        <a:pt x="1305" y="21865"/>
                        <a:pt x="0" y="7620"/>
                      </a:cubicBezTo>
                      <a:close/>
                    </a:path>
                    <a:path w="338928" h="45719" stroke="0" extrusionOk="0">
                      <a:moveTo>
                        <a:pt x="0" y="7620"/>
                      </a:moveTo>
                      <a:cubicBezTo>
                        <a:pt x="230" y="4039"/>
                        <a:pt x="3232" y="-217"/>
                        <a:pt x="7620" y="0"/>
                      </a:cubicBezTo>
                      <a:cubicBezTo>
                        <a:pt x="101276" y="-13740"/>
                        <a:pt x="208256" y="31684"/>
                        <a:pt x="331308" y="0"/>
                      </a:cubicBezTo>
                      <a:cubicBezTo>
                        <a:pt x="334847" y="685"/>
                        <a:pt x="339468" y="3230"/>
                        <a:pt x="338928" y="7620"/>
                      </a:cubicBezTo>
                      <a:cubicBezTo>
                        <a:pt x="340690" y="21847"/>
                        <a:pt x="335793" y="28668"/>
                        <a:pt x="338928" y="38099"/>
                      </a:cubicBezTo>
                      <a:cubicBezTo>
                        <a:pt x="338017" y="42799"/>
                        <a:pt x="335367" y="45618"/>
                        <a:pt x="331308" y="45719"/>
                      </a:cubicBezTo>
                      <a:cubicBezTo>
                        <a:pt x="243689" y="84120"/>
                        <a:pt x="140774" y="13238"/>
                        <a:pt x="7620" y="45719"/>
                      </a:cubicBezTo>
                      <a:cubicBezTo>
                        <a:pt x="4513" y="46106"/>
                        <a:pt x="108" y="42617"/>
                        <a:pt x="0" y="38099"/>
                      </a:cubicBezTo>
                      <a:cubicBezTo>
                        <a:pt x="-3386" y="26442"/>
                        <a:pt x="809" y="21869"/>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14155363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5" name="Group 1024">
                <a:extLst>
                  <a:ext uri="{FF2B5EF4-FFF2-40B4-BE49-F238E27FC236}">
                    <a16:creationId xmlns:a16="http://schemas.microsoft.com/office/drawing/2014/main" id="{BB7FD04E-A252-E2A9-F507-962A2648B9CC}"/>
                  </a:ext>
                </a:extLst>
              </p:cNvPr>
              <p:cNvGrpSpPr/>
              <p:nvPr/>
            </p:nvGrpSpPr>
            <p:grpSpPr>
              <a:xfrm>
                <a:off x="37726702" y="6811395"/>
                <a:ext cx="435763" cy="259833"/>
                <a:chOff x="34248945" y="5317767"/>
                <a:chExt cx="435763" cy="259833"/>
              </a:xfrm>
              <a:solidFill>
                <a:srgbClr val="00B050"/>
              </a:solidFill>
            </p:grpSpPr>
            <p:sp>
              <p:nvSpPr>
                <p:cNvPr id="1027" name="Rounded Rectangle 1026">
                  <a:extLst>
                    <a:ext uri="{FF2B5EF4-FFF2-40B4-BE49-F238E27FC236}">
                      <a16:creationId xmlns:a16="http://schemas.microsoft.com/office/drawing/2014/main" id="{42DEE562-F950-EBF9-3197-0963C1B6D3E2}"/>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741" y="3329"/>
                        <a:pt x="2766" y="981"/>
                        <a:pt x="7620" y="0"/>
                      </a:cubicBezTo>
                      <a:cubicBezTo>
                        <a:pt x="185082" y="-3687"/>
                        <a:pt x="250201" y="41015"/>
                        <a:pt x="394582" y="0"/>
                      </a:cubicBezTo>
                      <a:cubicBezTo>
                        <a:pt x="399236" y="111"/>
                        <a:pt x="402032" y="4413"/>
                        <a:pt x="402202" y="7620"/>
                      </a:cubicBezTo>
                      <a:cubicBezTo>
                        <a:pt x="404997" y="15957"/>
                        <a:pt x="400319" y="24966"/>
                        <a:pt x="402202" y="38099"/>
                      </a:cubicBezTo>
                      <a:cubicBezTo>
                        <a:pt x="402542" y="42671"/>
                        <a:pt x="398614" y="45453"/>
                        <a:pt x="394582" y="45719"/>
                      </a:cubicBezTo>
                      <a:cubicBezTo>
                        <a:pt x="280323" y="81778"/>
                        <a:pt x="161314" y="34548"/>
                        <a:pt x="7620" y="45719"/>
                      </a:cubicBezTo>
                      <a:cubicBezTo>
                        <a:pt x="3389" y="46751"/>
                        <a:pt x="-322" y="41799"/>
                        <a:pt x="0" y="38099"/>
                      </a:cubicBezTo>
                      <a:cubicBezTo>
                        <a:pt x="-1274" y="24185"/>
                        <a:pt x="713" y="16509"/>
                        <a:pt x="0" y="7620"/>
                      </a:cubicBezTo>
                      <a:close/>
                    </a:path>
                    <a:path w="402202" h="45719" stroke="0" extrusionOk="0">
                      <a:moveTo>
                        <a:pt x="0" y="7620"/>
                      </a:moveTo>
                      <a:cubicBezTo>
                        <a:pt x="-993" y="3942"/>
                        <a:pt x="4219" y="-394"/>
                        <a:pt x="7620" y="0"/>
                      </a:cubicBezTo>
                      <a:cubicBezTo>
                        <a:pt x="120874" y="-29593"/>
                        <a:pt x="210650" y="6831"/>
                        <a:pt x="394582" y="0"/>
                      </a:cubicBezTo>
                      <a:cubicBezTo>
                        <a:pt x="397891" y="-318"/>
                        <a:pt x="401315" y="3786"/>
                        <a:pt x="402202" y="7620"/>
                      </a:cubicBezTo>
                      <a:cubicBezTo>
                        <a:pt x="403617" y="16866"/>
                        <a:pt x="399281" y="31711"/>
                        <a:pt x="402202" y="38099"/>
                      </a:cubicBezTo>
                      <a:cubicBezTo>
                        <a:pt x="402107" y="42015"/>
                        <a:pt x="398884" y="44745"/>
                        <a:pt x="394582" y="45719"/>
                      </a:cubicBezTo>
                      <a:cubicBezTo>
                        <a:pt x="277975" y="54595"/>
                        <a:pt x="108043" y="6516"/>
                        <a:pt x="7620" y="45719"/>
                      </a:cubicBezTo>
                      <a:cubicBezTo>
                        <a:pt x="3362" y="46333"/>
                        <a:pt x="60" y="42204"/>
                        <a:pt x="0" y="38099"/>
                      </a:cubicBezTo>
                      <a:cubicBezTo>
                        <a:pt x="-1220" y="28885"/>
                        <a:pt x="60" y="1565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2482825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ounded Rectangle 1028">
                  <a:extLst>
                    <a:ext uri="{FF2B5EF4-FFF2-40B4-BE49-F238E27FC236}">
                      <a16:creationId xmlns:a16="http://schemas.microsoft.com/office/drawing/2014/main" id="{F15918E1-F303-E897-01DB-0C30D14A1906}"/>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873" y="3435"/>
                        <a:pt x="2925" y="477"/>
                        <a:pt x="7620" y="0"/>
                      </a:cubicBezTo>
                      <a:cubicBezTo>
                        <a:pt x="121663" y="-19038"/>
                        <a:pt x="231783" y="20311"/>
                        <a:pt x="331308" y="0"/>
                      </a:cubicBezTo>
                      <a:cubicBezTo>
                        <a:pt x="336627" y="-520"/>
                        <a:pt x="338955" y="2877"/>
                        <a:pt x="338928" y="7620"/>
                      </a:cubicBezTo>
                      <a:cubicBezTo>
                        <a:pt x="340826" y="16951"/>
                        <a:pt x="336665" y="23609"/>
                        <a:pt x="338928" y="38099"/>
                      </a:cubicBezTo>
                      <a:cubicBezTo>
                        <a:pt x="340119" y="42314"/>
                        <a:pt x="335046" y="46644"/>
                        <a:pt x="331308" y="45719"/>
                      </a:cubicBezTo>
                      <a:cubicBezTo>
                        <a:pt x="192561" y="78899"/>
                        <a:pt x="141159" y="44353"/>
                        <a:pt x="7620" y="45719"/>
                      </a:cubicBezTo>
                      <a:cubicBezTo>
                        <a:pt x="3662" y="46638"/>
                        <a:pt x="447" y="42858"/>
                        <a:pt x="0" y="38099"/>
                      </a:cubicBezTo>
                      <a:cubicBezTo>
                        <a:pt x="-3322" y="28721"/>
                        <a:pt x="884" y="14442"/>
                        <a:pt x="0" y="7620"/>
                      </a:cubicBezTo>
                      <a:close/>
                    </a:path>
                    <a:path w="338928" h="45719" stroke="0" extrusionOk="0">
                      <a:moveTo>
                        <a:pt x="0" y="7620"/>
                      </a:moveTo>
                      <a:cubicBezTo>
                        <a:pt x="309" y="2645"/>
                        <a:pt x="2432" y="-791"/>
                        <a:pt x="7620" y="0"/>
                      </a:cubicBezTo>
                      <a:cubicBezTo>
                        <a:pt x="103304" y="-34515"/>
                        <a:pt x="245725" y="18613"/>
                        <a:pt x="331308" y="0"/>
                      </a:cubicBezTo>
                      <a:cubicBezTo>
                        <a:pt x="336253" y="156"/>
                        <a:pt x="338774" y="3501"/>
                        <a:pt x="338928" y="7620"/>
                      </a:cubicBezTo>
                      <a:cubicBezTo>
                        <a:pt x="342298" y="22204"/>
                        <a:pt x="337299" y="25127"/>
                        <a:pt x="338928" y="38099"/>
                      </a:cubicBezTo>
                      <a:cubicBezTo>
                        <a:pt x="339470" y="42079"/>
                        <a:pt x="335872" y="45019"/>
                        <a:pt x="331308" y="45719"/>
                      </a:cubicBezTo>
                      <a:cubicBezTo>
                        <a:pt x="190773" y="78003"/>
                        <a:pt x="162432" y="41640"/>
                        <a:pt x="7620" y="45719"/>
                      </a:cubicBezTo>
                      <a:cubicBezTo>
                        <a:pt x="3593" y="46816"/>
                        <a:pt x="768" y="42013"/>
                        <a:pt x="0" y="38099"/>
                      </a:cubicBezTo>
                      <a:cubicBezTo>
                        <a:pt x="-2449" y="27993"/>
                        <a:pt x="3080" y="2148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802818529">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0" name="Rounded Rectangle 1029">
                  <a:extLst>
                    <a:ext uri="{FF2B5EF4-FFF2-40B4-BE49-F238E27FC236}">
                      <a16:creationId xmlns:a16="http://schemas.microsoft.com/office/drawing/2014/main" id="{FC53717C-E71F-6170-274D-D686B56CA371}"/>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120" y="4137"/>
                        <a:pt x="3477" y="173"/>
                        <a:pt x="7620" y="0"/>
                      </a:cubicBezTo>
                      <a:cubicBezTo>
                        <a:pt x="151653" y="-17694"/>
                        <a:pt x="307156" y="42941"/>
                        <a:pt x="394582" y="0"/>
                      </a:cubicBezTo>
                      <a:cubicBezTo>
                        <a:pt x="399637" y="-34"/>
                        <a:pt x="401367" y="3683"/>
                        <a:pt x="402202" y="7620"/>
                      </a:cubicBezTo>
                      <a:cubicBezTo>
                        <a:pt x="402702" y="17228"/>
                        <a:pt x="400106" y="25941"/>
                        <a:pt x="402202" y="38099"/>
                      </a:cubicBezTo>
                      <a:cubicBezTo>
                        <a:pt x="403091" y="42575"/>
                        <a:pt x="398289" y="45895"/>
                        <a:pt x="394582" y="45719"/>
                      </a:cubicBezTo>
                      <a:cubicBezTo>
                        <a:pt x="256420" y="69924"/>
                        <a:pt x="132406" y="26596"/>
                        <a:pt x="7620" y="45719"/>
                      </a:cubicBezTo>
                      <a:cubicBezTo>
                        <a:pt x="3334" y="46301"/>
                        <a:pt x="-514" y="42421"/>
                        <a:pt x="0" y="38099"/>
                      </a:cubicBezTo>
                      <a:cubicBezTo>
                        <a:pt x="-864" y="26822"/>
                        <a:pt x="3234" y="15226"/>
                        <a:pt x="0" y="7620"/>
                      </a:cubicBezTo>
                      <a:close/>
                    </a:path>
                    <a:path w="402202" h="45719" stroke="0" extrusionOk="0">
                      <a:moveTo>
                        <a:pt x="0" y="7620"/>
                      </a:moveTo>
                      <a:cubicBezTo>
                        <a:pt x="-1070" y="3283"/>
                        <a:pt x="2771" y="-916"/>
                        <a:pt x="7620" y="0"/>
                      </a:cubicBezTo>
                      <a:cubicBezTo>
                        <a:pt x="187521" y="-8951"/>
                        <a:pt x="263090" y="19035"/>
                        <a:pt x="394582" y="0"/>
                      </a:cubicBezTo>
                      <a:cubicBezTo>
                        <a:pt x="398080" y="260"/>
                        <a:pt x="400996" y="3117"/>
                        <a:pt x="402202" y="7620"/>
                      </a:cubicBezTo>
                      <a:cubicBezTo>
                        <a:pt x="404554" y="19670"/>
                        <a:pt x="401988" y="29700"/>
                        <a:pt x="402202" y="38099"/>
                      </a:cubicBezTo>
                      <a:cubicBezTo>
                        <a:pt x="401965" y="43281"/>
                        <a:pt x="399620" y="44912"/>
                        <a:pt x="394582" y="45719"/>
                      </a:cubicBezTo>
                      <a:cubicBezTo>
                        <a:pt x="284110" y="47832"/>
                        <a:pt x="107705" y="5415"/>
                        <a:pt x="7620" y="45719"/>
                      </a:cubicBezTo>
                      <a:cubicBezTo>
                        <a:pt x="3516" y="45581"/>
                        <a:pt x="-501" y="41815"/>
                        <a:pt x="0" y="38099"/>
                      </a:cubicBezTo>
                      <a:cubicBezTo>
                        <a:pt x="-2917" y="28327"/>
                        <a:pt x="1051" y="178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87171077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Rounded Rectangle 1030">
                  <a:extLst>
                    <a:ext uri="{FF2B5EF4-FFF2-40B4-BE49-F238E27FC236}">
                      <a16:creationId xmlns:a16="http://schemas.microsoft.com/office/drawing/2014/main" id="{891C2057-54BA-89D8-37D4-F11155DDD7F8}"/>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92" y="3542"/>
                        <a:pt x="3332" y="-63"/>
                        <a:pt x="7620" y="0"/>
                      </a:cubicBezTo>
                      <a:cubicBezTo>
                        <a:pt x="123146" y="-25663"/>
                        <a:pt x="290352" y="3292"/>
                        <a:pt x="394582" y="0"/>
                      </a:cubicBezTo>
                      <a:cubicBezTo>
                        <a:pt x="397962" y="392"/>
                        <a:pt x="402902" y="3466"/>
                        <a:pt x="402202" y="7620"/>
                      </a:cubicBezTo>
                      <a:cubicBezTo>
                        <a:pt x="404839" y="20359"/>
                        <a:pt x="401927" y="27499"/>
                        <a:pt x="402202" y="38099"/>
                      </a:cubicBezTo>
                      <a:cubicBezTo>
                        <a:pt x="403239" y="41775"/>
                        <a:pt x="397901" y="44984"/>
                        <a:pt x="394582" y="45719"/>
                      </a:cubicBezTo>
                      <a:cubicBezTo>
                        <a:pt x="292458" y="62676"/>
                        <a:pt x="191656" y="19533"/>
                        <a:pt x="7620" y="45719"/>
                      </a:cubicBezTo>
                      <a:cubicBezTo>
                        <a:pt x="2894" y="44853"/>
                        <a:pt x="-114" y="42783"/>
                        <a:pt x="0" y="38099"/>
                      </a:cubicBezTo>
                      <a:cubicBezTo>
                        <a:pt x="-1229" y="23898"/>
                        <a:pt x="2364" y="14341"/>
                        <a:pt x="0" y="7620"/>
                      </a:cubicBezTo>
                      <a:close/>
                    </a:path>
                    <a:path w="402202" h="45719" stroke="0" extrusionOk="0">
                      <a:moveTo>
                        <a:pt x="0" y="7620"/>
                      </a:moveTo>
                      <a:cubicBezTo>
                        <a:pt x="461" y="3404"/>
                        <a:pt x="3310" y="674"/>
                        <a:pt x="7620" y="0"/>
                      </a:cubicBezTo>
                      <a:cubicBezTo>
                        <a:pt x="139455" y="-41594"/>
                        <a:pt x="236048" y="12135"/>
                        <a:pt x="394582" y="0"/>
                      </a:cubicBezTo>
                      <a:cubicBezTo>
                        <a:pt x="399535" y="-78"/>
                        <a:pt x="401964" y="4065"/>
                        <a:pt x="402202" y="7620"/>
                      </a:cubicBezTo>
                      <a:cubicBezTo>
                        <a:pt x="404336" y="21914"/>
                        <a:pt x="400501" y="25120"/>
                        <a:pt x="402202" y="38099"/>
                      </a:cubicBezTo>
                      <a:cubicBezTo>
                        <a:pt x="402602" y="41145"/>
                        <a:pt x="398938" y="45800"/>
                        <a:pt x="394582" y="45719"/>
                      </a:cubicBezTo>
                      <a:cubicBezTo>
                        <a:pt x="219072" y="69554"/>
                        <a:pt x="175271" y="19225"/>
                        <a:pt x="7620" y="45719"/>
                      </a:cubicBezTo>
                      <a:cubicBezTo>
                        <a:pt x="3290" y="45331"/>
                        <a:pt x="13" y="43084"/>
                        <a:pt x="0" y="38099"/>
                      </a:cubicBezTo>
                      <a:cubicBezTo>
                        <a:pt x="-3394" y="30035"/>
                        <a:pt x="2475" y="2188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02583720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ounded Rectangle 1031">
                  <a:extLst>
                    <a:ext uri="{FF2B5EF4-FFF2-40B4-BE49-F238E27FC236}">
                      <a16:creationId xmlns:a16="http://schemas.microsoft.com/office/drawing/2014/main" id="{7250A25B-E65D-EE80-D289-F3B92355B962}"/>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7" y="3729"/>
                        <a:pt x="3741" y="150"/>
                        <a:pt x="7620" y="0"/>
                      </a:cubicBezTo>
                      <a:cubicBezTo>
                        <a:pt x="73038" y="-13864"/>
                        <a:pt x="236617" y="9866"/>
                        <a:pt x="331308" y="0"/>
                      </a:cubicBezTo>
                      <a:cubicBezTo>
                        <a:pt x="336246" y="-237"/>
                        <a:pt x="339385" y="4043"/>
                        <a:pt x="338928" y="7620"/>
                      </a:cubicBezTo>
                      <a:cubicBezTo>
                        <a:pt x="342502" y="18297"/>
                        <a:pt x="338793" y="27282"/>
                        <a:pt x="338928" y="38099"/>
                      </a:cubicBezTo>
                      <a:cubicBezTo>
                        <a:pt x="337923" y="42217"/>
                        <a:pt x="335733" y="45516"/>
                        <a:pt x="331308" y="45719"/>
                      </a:cubicBezTo>
                      <a:cubicBezTo>
                        <a:pt x="204793" y="82363"/>
                        <a:pt x="110940" y="20100"/>
                        <a:pt x="7620" y="45719"/>
                      </a:cubicBezTo>
                      <a:cubicBezTo>
                        <a:pt x="2709" y="45963"/>
                        <a:pt x="-651" y="42964"/>
                        <a:pt x="0" y="38099"/>
                      </a:cubicBezTo>
                      <a:cubicBezTo>
                        <a:pt x="-86" y="25208"/>
                        <a:pt x="3378" y="20341"/>
                        <a:pt x="0" y="7620"/>
                      </a:cubicBezTo>
                      <a:close/>
                    </a:path>
                    <a:path w="338928" h="45719" stroke="0" extrusionOk="0">
                      <a:moveTo>
                        <a:pt x="0" y="7620"/>
                      </a:moveTo>
                      <a:cubicBezTo>
                        <a:pt x="-1165" y="3659"/>
                        <a:pt x="3385" y="-393"/>
                        <a:pt x="7620" y="0"/>
                      </a:cubicBezTo>
                      <a:cubicBezTo>
                        <a:pt x="109970" y="-26786"/>
                        <a:pt x="254923" y="4397"/>
                        <a:pt x="331308" y="0"/>
                      </a:cubicBezTo>
                      <a:cubicBezTo>
                        <a:pt x="335890" y="-16"/>
                        <a:pt x="339308" y="3651"/>
                        <a:pt x="338928" y="7620"/>
                      </a:cubicBezTo>
                      <a:cubicBezTo>
                        <a:pt x="339011" y="20589"/>
                        <a:pt x="335369" y="31839"/>
                        <a:pt x="338928" y="38099"/>
                      </a:cubicBezTo>
                      <a:cubicBezTo>
                        <a:pt x="338188" y="42221"/>
                        <a:pt x="334985" y="46223"/>
                        <a:pt x="331308" y="45719"/>
                      </a:cubicBezTo>
                      <a:cubicBezTo>
                        <a:pt x="189322" y="68981"/>
                        <a:pt x="96935" y="7250"/>
                        <a:pt x="7620" y="45719"/>
                      </a:cubicBezTo>
                      <a:cubicBezTo>
                        <a:pt x="3637" y="45363"/>
                        <a:pt x="-54" y="42872"/>
                        <a:pt x="0" y="38099"/>
                      </a:cubicBezTo>
                      <a:cubicBezTo>
                        <a:pt x="-236" y="26933"/>
                        <a:pt x="84" y="15271"/>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05698686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3" name="Group 1032">
                <a:extLst>
                  <a:ext uri="{FF2B5EF4-FFF2-40B4-BE49-F238E27FC236}">
                    <a16:creationId xmlns:a16="http://schemas.microsoft.com/office/drawing/2014/main" id="{1F0D4CC7-94BF-FABA-133B-ACFB56FDDA6F}"/>
                  </a:ext>
                </a:extLst>
              </p:cNvPr>
              <p:cNvGrpSpPr/>
              <p:nvPr/>
            </p:nvGrpSpPr>
            <p:grpSpPr>
              <a:xfrm>
                <a:off x="37101350" y="6846500"/>
                <a:ext cx="435763" cy="259833"/>
                <a:chOff x="34248945" y="5317767"/>
                <a:chExt cx="435763" cy="259833"/>
              </a:xfrm>
              <a:solidFill>
                <a:srgbClr val="00B050"/>
              </a:solidFill>
            </p:grpSpPr>
            <p:sp>
              <p:nvSpPr>
                <p:cNvPr id="1034" name="Rounded Rectangle 1033">
                  <a:extLst>
                    <a:ext uri="{FF2B5EF4-FFF2-40B4-BE49-F238E27FC236}">
                      <a16:creationId xmlns:a16="http://schemas.microsoft.com/office/drawing/2014/main" id="{AA2922CE-1A10-0383-EA70-7CE09ED1BEE1}"/>
                    </a:ext>
                  </a:extLst>
                </p:cNvPr>
                <p:cNvSpPr/>
                <p:nvPr/>
              </p:nvSpPr>
              <p:spPr>
                <a:xfrm>
                  <a:off x="34250869" y="531776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663" y="2851"/>
                        <a:pt x="3082" y="-617"/>
                        <a:pt x="7620" y="0"/>
                      </a:cubicBezTo>
                      <a:cubicBezTo>
                        <a:pt x="97120" y="-24701"/>
                        <a:pt x="303873" y="39701"/>
                        <a:pt x="394582" y="0"/>
                      </a:cubicBezTo>
                      <a:cubicBezTo>
                        <a:pt x="399033" y="-948"/>
                        <a:pt x="402857" y="3180"/>
                        <a:pt x="402202" y="7620"/>
                      </a:cubicBezTo>
                      <a:cubicBezTo>
                        <a:pt x="404837" y="15264"/>
                        <a:pt x="400517" y="25969"/>
                        <a:pt x="402202" y="38099"/>
                      </a:cubicBezTo>
                      <a:cubicBezTo>
                        <a:pt x="402085" y="42321"/>
                        <a:pt x="399434" y="46069"/>
                        <a:pt x="394582" y="45719"/>
                      </a:cubicBezTo>
                      <a:cubicBezTo>
                        <a:pt x="276830" y="81851"/>
                        <a:pt x="152797" y="-287"/>
                        <a:pt x="7620" y="45719"/>
                      </a:cubicBezTo>
                      <a:cubicBezTo>
                        <a:pt x="3850" y="44993"/>
                        <a:pt x="264" y="43061"/>
                        <a:pt x="0" y="38099"/>
                      </a:cubicBezTo>
                      <a:cubicBezTo>
                        <a:pt x="-795" y="24522"/>
                        <a:pt x="3037" y="15750"/>
                        <a:pt x="0" y="7620"/>
                      </a:cubicBezTo>
                      <a:close/>
                    </a:path>
                    <a:path w="402202" h="45719" stroke="0" extrusionOk="0">
                      <a:moveTo>
                        <a:pt x="0" y="7620"/>
                      </a:moveTo>
                      <a:cubicBezTo>
                        <a:pt x="110" y="3468"/>
                        <a:pt x="3730" y="-404"/>
                        <a:pt x="7620" y="0"/>
                      </a:cubicBezTo>
                      <a:cubicBezTo>
                        <a:pt x="169736" y="-14460"/>
                        <a:pt x="276158" y="3691"/>
                        <a:pt x="394582" y="0"/>
                      </a:cubicBezTo>
                      <a:cubicBezTo>
                        <a:pt x="397935" y="-403"/>
                        <a:pt x="401520" y="4055"/>
                        <a:pt x="402202" y="7620"/>
                      </a:cubicBezTo>
                      <a:cubicBezTo>
                        <a:pt x="403553" y="14593"/>
                        <a:pt x="401257" y="31309"/>
                        <a:pt x="402202" y="38099"/>
                      </a:cubicBezTo>
                      <a:cubicBezTo>
                        <a:pt x="402273" y="42009"/>
                        <a:pt x="399391" y="45930"/>
                        <a:pt x="394582" y="45719"/>
                      </a:cubicBezTo>
                      <a:cubicBezTo>
                        <a:pt x="288274" y="68269"/>
                        <a:pt x="99783" y="17002"/>
                        <a:pt x="7620" y="45719"/>
                      </a:cubicBezTo>
                      <a:cubicBezTo>
                        <a:pt x="3018" y="44628"/>
                        <a:pt x="515" y="42391"/>
                        <a:pt x="0" y="38099"/>
                      </a:cubicBezTo>
                      <a:cubicBezTo>
                        <a:pt x="-801" y="27536"/>
                        <a:pt x="891" y="2210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41770916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ounded Rectangle 1034">
                  <a:extLst>
                    <a:ext uri="{FF2B5EF4-FFF2-40B4-BE49-F238E27FC236}">
                      <a16:creationId xmlns:a16="http://schemas.microsoft.com/office/drawing/2014/main" id="{A859306A-63BC-5011-B52B-EF0EBDB7FFC0}"/>
                    </a:ext>
                  </a:extLst>
                </p:cNvPr>
                <p:cNvSpPr/>
                <p:nvPr/>
              </p:nvSpPr>
              <p:spPr>
                <a:xfrm>
                  <a:off x="34282506" y="5365419"/>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60" y="3255"/>
                        <a:pt x="4290" y="-219"/>
                        <a:pt x="7620" y="0"/>
                      </a:cubicBezTo>
                      <a:cubicBezTo>
                        <a:pt x="109811" y="-4657"/>
                        <a:pt x="195710" y="701"/>
                        <a:pt x="331308" y="0"/>
                      </a:cubicBezTo>
                      <a:cubicBezTo>
                        <a:pt x="336536" y="-83"/>
                        <a:pt x="338184" y="3389"/>
                        <a:pt x="338928" y="7620"/>
                      </a:cubicBezTo>
                      <a:cubicBezTo>
                        <a:pt x="341279" y="19269"/>
                        <a:pt x="338736" y="28473"/>
                        <a:pt x="338928" y="38099"/>
                      </a:cubicBezTo>
                      <a:cubicBezTo>
                        <a:pt x="339836" y="42810"/>
                        <a:pt x="335922" y="46613"/>
                        <a:pt x="331308" y="45719"/>
                      </a:cubicBezTo>
                      <a:cubicBezTo>
                        <a:pt x="208398" y="72210"/>
                        <a:pt x="144406" y="16262"/>
                        <a:pt x="7620" y="45719"/>
                      </a:cubicBezTo>
                      <a:cubicBezTo>
                        <a:pt x="3059" y="44937"/>
                        <a:pt x="245" y="42370"/>
                        <a:pt x="0" y="38099"/>
                      </a:cubicBezTo>
                      <a:cubicBezTo>
                        <a:pt x="-2897" y="23987"/>
                        <a:pt x="268" y="19729"/>
                        <a:pt x="0" y="7620"/>
                      </a:cubicBezTo>
                      <a:close/>
                    </a:path>
                    <a:path w="338928" h="45719" stroke="0" extrusionOk="0">
                      <a:moveTo>
                        <a:pt x="0" y="7620"/>
                      </a:moveTo>
                      <a:cubicBezTo>
                        <a:pt x="-254" y="2453"/>
                        <a:pt x="3726" y="149"/>
                        <a:pt x="7620" y="0"/>
                      </a:cubicBezTo>
                      <a:cubicBezTo>
                        <a:pt x="97913" y="-34231"/>
                        <a:pt x="265288" y="27133"/>
                        <a:pt x="331308" y="0"/>
                      </a:cubicBezTo>
                      <a:cubicBezTo>
                        <a:pt x="335734" y="-241"/>
                        <a:pt x="339275" y="3229"/>
                        <a:pt x="338928" y="7620"/>
                      </a:cubicBezTo>
                      <a:cubicBezTo>
                        <a:pt x="339099" y="17029"/>
                        <a:pt x="338802" y="27524"/>
                        <a:pt x="338928" y="38099"/>
                      </a:cubicBezTo>
                      <a:cubicBezTo>
                        <a:pt x="338453" y="42421"/>
                        <a:pt x="336619" y="46008"/>
                        <a:pt x="331308" y="45719"/>
                      </a:cubicBezTo>
                      <a:cubicBezTo>
                        <a:pt x="207354" y="63925"/>
                        <a:pt x="106754" y="27189"/>
                        <a:pt x="7620" y="45719"/>
                      </a:cubicBezTo>
                      <a:cubicBezTo>
                        <a:pt x="4248" y="46655"/>
                        <a:pt x="426" y="42630"/>
                        <a:pt x="0" y="38099"/>
                      </a:cubicBezTo>
                      <a:cubicBezTo>
                        <a:pt x="-1315" y="29291"/>
                        <a:pt x="2982" y="19633"/>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8569426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6" name="Rounded Rectangle 1035">
                  <a:extLst>
                    <a:ext uri="{FF2B5EF4-FFF2-40B4-BE49-F238E27FC236}">
                      <a16:creationId xmlns:a16="http://schemas.microsoft.com/office/drawing/2014/main" id="{E45D686A-82DE-CD32-2A56-29AFB1848EBA}"/>
                    </a:ext>
                  </a:extLst>
                </p:cNvPr>
                <p:cNvSpPr/>
                <p:nvPr/>
              </p:nvSpPr>
              <p:spPr>
                <a:xfrm>
                  <a:off x="34248945" y="5418297"/>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05" y="3668"/>
                        <a:pt x="3590" y="42"/>
                        <a:pt x="7620" y="0"/>
                      </a:cubicBezTo>
                      <a:cubicBezTo>
                        <a:pt x="200863" y="-24893"/>
                        <a:pt x="262024" y="36259"/>
                        <a:pt x="394582" y="0"/>
                      </a:cubicBezTo>
                      <a:cubicBezTo>
                        <a:pt x="397657" y="-329"/>
                        <a:pt x="402509" y="3485"/>
                        <a:pt x="402202" y="7620"/>
                      </a:cubicBezTo>
                      <a:cubicBezTo>
                        <a:pt x="402491" y="17874"/>
                        <a:pt x="400411" y="30197"/>
                        <a:pt x="402202" y="38099"/>
                      </a:cubicBezTo>
                      <a:cubicBezTo>
                        <a:pt x="401311" y="42730"/>
                        <a:pt x="398687" y="45621"/>
                        <a:pt x="394582" y="45719"/>
                      </a:cubicBezTo>
                      <a:cubicBezTo>
                        <a:pt x="220796" y="57523"/>
                        <a:pt x="97183" y="42304"/>
                        <a:pt x="7620" y="45719"/>
                      </a:cubicBezTo>
                      <a:cubicBezTo>
                        <a:pt x="3395" y="46454"/>
                        <a:pt x="-456" y="43360"/>
                        <a:pt x="0" y="38099"/>
                      </a:cubicBezTo>
                      <a:cubicBezTo>
                        <a:pt x="-1798" y="23601"/>
                        <a:pt x="799" y="20683"/>
                        <a:pt x="0" y="7620"/>
                      </a:cubicBezTo>
                      <a:close/>
                    </a:path>
                    <a:path w="402202" h="45719" stroke="0" extrusionOk="0">
                      <a:moveTo>
                        <a:pt x="0" y="7620"/>
                      </a:moveTo>
                      <a:cubicBezTo>
                        <a:pt x="-79" y="3849"/>
                        <a:pt x="3009" y="665"/>
                        <a:pt x="7620" y="0"/>
                      </a:cubicBezTo>
                      <a:cubicBezTo>
                        <a:pt x="188820" y="-20870"/>
                        <a:pt x="203608" y="1058"/>
                        <a:pt x="394582" y="0"/>
                      </a:cubicBezTo>
                      <a:cubicBezTo>
                        <a:pt x="398392" y="360"/>
                        <a:pt x="401492" y="2606"/>
                        <a:pt x="402202" y="7620"/>
                      </a:cubicBezTo>
                      <a:cubicBezTo>
                        <a:pt x="402335" y="20016"/>
                        <a:pt x="401795" y="29226"/>
                        <a:pt x="402202" y="38099"/>
                      </a:cubicBezTo>
                      <a:cubicBezTo>
                        <a:pt x="402867" y="41992"/>
                        <a:pt x="398640" y="45839"/>
                        <a:pt x="394582" y="45719"/>
                      </a:cubicBezTo>
                      <a:cubicBezTo>
                        <a:pt x="202529" y="56794"/>
                        <a:pt x="108956" y="35443"/>
                        <a:pt x="7620" y="45719"/>
                      </a:cubicBezTo>
                      <a:cubicBezTo>
                        <a:pt x="2451" y="45927"/>
                        <a:pt x="-139" y="41864"/>
                        <a:pt x="0" y="38099"/>
                      </a:cubicBezTo>
                      <a:cubicBezTo>
                        <a:pt x="-2193" y="26771"/>
                        <a:pt x="1462" y="14410"/>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350995178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ounded Rectangle 1036">
                  <a:extLst>
                    <a:ext uri="{FF2B5EF4-FFF2-40B4-BE49-F238E27FC236}">
                      <a16:creationId xmlns:a16="http://schemas.microsoft.com/office/drawing/2014/main" id="{F8F6DF92-1178-07EE-3018-C208D5AC8F56}"/>
                    </a:ext>
                  </a:extLst>
                </p:cNvPr>
                <p:cNvSpPr/>
                <p:nvPr/>
              </p:nvSpPr>
              <p:spPr>
                <a:xfrm>
                  <a:off x="34282506" y="5477070"/>
                  <a:ext cx="402202" cy="45719"/>
                </a:xfrm>
                <a:custGeom>
                  <a:avLst/>
                  <a:gdLst>
                    <a:gd name="connsiteX0" fmla="*/ 0 w 402202"/>
                    <a:gd name="connsiteY0" fmla="*/ 7620 h 45719"/>
                    <a:gd name="connsiteX1" fmla="*/ 7620 w 402202"/>
                    <a:gd name="connsiteY1" fmla="*/ 0 h 45719"/>
                    <a:gd name="connsiteX2" fmla="*/ 394582 w 402202"/>
                    <a:gd name="connsiteY2" fmla="*/ 0 h 45719"/>
                    <a:gd name="connsiteX3" fmla="*/ 402202 w 402202"/>
                    <a:gd name="connsiteY3" fmla="*/ 7620 h 45719"/>
                    <a:gd name="connsiteX4" fmla="*/ 402202 w 402202"/>
                    <a:gd name="connsiteY4" fmla="*/ 38099 h 45719"/>
                    <a:gd name="connsiteX5" fmla="*/ 394582 w 402202"/>
                    <a:gd name="connsiteY5" fmla="*/ 45719 h 45719"/>
                    <a:gd name="connsiteX6" fmla="*/ 7620 w 402202"/>
                    <a:gd name="connsiteY6" fmla="*/ 45719 h 45719"/>
                    <a:gd name="connsiteX7" fmla="*/ 0 w 402202"/>
                    <a:gd name="connsiteY7" fmla="*/ 38099 h 45719"/>
                    <a:gd name="connsiteX8" fmla="*/ 0 w 402202"/>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202" h="45719" fill="none" extrusionOk="0">
                      <a:moveTo>
                        <a:pt x="0" y="7620"/>
                      </a:moveTo>
                      <a:cubicBezTo>
                        <a:pt x="-35" y="2636"/>
                        <a:pt x="4248" y="174"/>
                        <a:pt x="7620" y="0"/>
                      </a:cubicBezTo>
                      <a:cubicBezTo>
                        <a:pt x="106522" y="-4679"/>
                        <a:pt x="207001" y="42958"/>
                        <a:pt x="394582" y="0"/>
                      </a:cubicBezTo>
                      <a:cubicBezTo>
                        <a:pt x="399395" y="1057"/>
                        <a:pt x="401510" y="3219"/>
                        <a:pt x="402202" y="7620"/>
                      </a:cubicBezTo>
                      <a:cubicBezTo>
                        <a:pt x="403403" y="17306"/>
                        <a:pt x="399782" y="25547"/>
                        <a:pt x="402202" y="38099"/>
                      </a:cubicBezTo>
                      <a:cubicBezTo>
                        <a:pt x="402478" y="42831"/>
                        <a:pt x="399657" y="45254"/>
                        <a:pt x="394582" y="45719"/>
                      </a:cubicBezTo>
                      <a:cubicBezTo>
                        <a:pt x="232193" y="58887"/>
                        <a:pt x="123855" y="41572"/>
                        <a:pt x="7620" y="45719"/>
                      </a:cubicBezTo>
                      <a:cubicBezTo>
                        <a:pt x="3537" y="45693"/>
                        <a:pt x="243" y="42497"/>
                        <a:pt x="0" y="38099"/>
                      </a:cubicBezTo>
                      <a:cubicBezTo>
                        <a:pt x="-1178" y="28116"/>
                        <a:pt x="2830" y="22276"/>
                        <a:pt x="0" y="7620"/>
                      </a:cubicBezTo>
                      <a:close/>
                    </a:path>
                    <a:path w="402202" h="45719" stroke="0" extrusionOk="0">
                      <a:moveTo>
                        <a:pt x="0" y="7620"/>
                      </a:moveTo>
                      <a:cubicBezTo>
                        <a:pt x="-380" y="3349"/>
                        <a:pt x="2518" y="517"/>
                        <a:pt x="7620" y="0"/>
                      </a:cubicBezTo>
                      <a:cubicBezTo>
                        <a:pt x="118812" y="-38276"/>
                        <a:pt x="315146" y="41069"/>
                        <a:pt x="394582" y="0"/>
                      </a:cubicBezTo>
                      <a:cubicBezTo>
                        <a:pt x="398656" y="8"/>
                        <a:pt x="402607" y="3726"/>
                        <a:pt x="402202" y="7620"/>
                      </a:cubicBezTo>
                      <a:cubicBezTo>
                        <a:pt x="403332" y="19650"/>
                        <a:pt x="401496" y="23256"/>
                        <a:pt x="402202" y="38099"/>
                      </a:cubicBezTo>
                      <a:cubicBezTo>
                        <a:pt x="402107" y="42278"/>
                        <a:pt x="398374" y="45705"/>
                        <a:pt x="394582" y="45719"/>
                      </a:cubicBezTo>
                      <a:cubicBezTo>
                        <a:pt x="252482" y="66755"/>
                        <a:pt x="125018" y="38761"/>
                        <a:pt x="7620" y="45719"/>
                      </a:cubicBezTo>
                      <a:cubicBezTo>
                        <a:pt x="3757" y="45823"/>
                        <a:pt x="531" y="43155"/>
                        <a:pt x="0" y="38099"/>
                      </a:cubicBezTo>
                      <a:cubicBezTo>
                        <a:pt x="-627" y="27866"/>
                        <a:pt x="532" y="21575"/>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181696363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ounded Rectangle 1037">
                  <a:extLst>
                    <a:ext uri="{FF2B5EF4-FFF2-40B4-BE49-F238E27FC236}">
                      <a16:creationId xmlns:a16="http://schemas.microsoft.com/office/drawing/2014/main" id="{00299941-4284-A085-D041-6559C71DD20F}"/>
                    </a:ext>
                  </a:extLst>
                </p:cNvPr>
                <p:cNvSpPr/>
                <p:nvPr/>
              </p:nvSpPr>
              <p:spPr>
                <a:xfrm>
                  <a:off x="34291286" y="5531881"/>
                  <a:ext cx="338928" cy="45719"/>
                </a:xfrm>
                <a:custGeom>
                  <a:avLst/>
                  <a:gdLst>
                    <a:gd name="connsiteX0" fmla="*/ 0 w 338928"/>
                    <a:gd name="connsiteY0" fmla="*/ 7620 h 45719"/>
                    <a:gd name="connsiteX1" fmla="*/ 7620 w 338928"/>
                    <a:gd name="connsiteY1" fmla="*/ 0 h 45719"/>
                    <a:gd name="connsiteX2" fmla="*/ 331308 w 338928"/>
                    <a:gd name="connsiteY2" fmla="*/ 0 h 45719"/>
                    <a:gd name="connsiteX3" fmla="*/ 338928 w 338928"/>
                    <a:gd name="connsiteY3" fmla="*/ 7620 h 45719"/>
                    <a:gd name="connsiteX4" fmla="*/ 338928 w 338928"/>
                    <a:gd name="connsiteY4" fmla="*/ 38099 h 45719"/>
                    <a:gd name="connsiteX5" fmla="*/ 331308 w 338928"/>
                    <a:gd name="connsiteY5" fmla="*/ 45719 h 45719"/>
                    <a:gd name="connsiteX6" fmla="*/ 7620 w 338928"/>
                    <a:gd name="connsiteY6" fmla="*/ 45719 h 45719"/>
                    <a:gd name="connsiteX7" fmla="*/ 0 w 338928"/>
                    <a:gd name="connsiteY7" fmla="*/ 38099 h 45719"/>
                    <a:gd name="connsiteX8" fmla="*/ 0 w 338928"/>
                    <a:gd name="connsiteY8" fmla="*/ 762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928" h="45719" fill="none" extrusionOk="0">
                      <a:moveTo>
                        <a:pt x="0" y="7620"/>
                      </a:moveTo>
                      <a:cubicBezTo>
                        <a:pt x="-408" y="3189"/>
                        <a:pt x="2978" y="-743"/>
                        <a:pt x="7620" y="0"/>
                      </a:cubicBezTo>
                      <a:cubicBezTo>
                        <a:pt x="116374" y="-27687"/>
                        <a:pt x="172860" y="32954"/>
                        <a:pt x="331308" y="0"/>
                      </a:cubicBezTo>
                      <a:cubicBezTo>
                        <a:pt x="335348" y="64"/>
                        <a:pt x="338930" y="4144"/>
                        <a:pt x="338928" y="7620"/>
                      </a:cubicBezTo>
                      <a:cubicBezTo>
                        <a:pt x="340244" y="17712"/>
                        <a:pt x="338928" y="23875"/>
                        <a:pt x="338928" y="38099"/>
                      </a:cubicBezTo>
                      <a:cubicBezTo>
                        <a:pt x="339787" y="43016"/>
                        <a:pt x="334890" y="45426"/>
                        <a:pt x="331308" y="45719"/>
                      </a:cubicBezTo>
                      <a:cubicBezTo>
                        <a:pt x="266107" y="53247"/>
                        <a:pt x="110409" y="29393"/>
                        <a:pt x="7620" y="45719"/>
                      </a:cubicBezTo>
                      <a:cubicBezTo>
                        <a:pt x="2676" y="44711"/>
                        <a:pt x="185" y="42745"/>
                        <a:pt x="0" y="38099"/>
                      </a:cubicBezTo>
                      <a:cubicBezTo>
                        <a:pt x="-2282" y="23660"/>
                        <a:pt x="1712" y="14439"/>
                        <a:pt x="0" y="7620"/>
                      </a:cubicBezTo>
                      <a:close/>
                    </a:path>
                    <a:path w="338928" h="45719" stroke="0" extrusionOk="0">
                      <a:moveTo>
                        <a:pt x="0" y="7620"/>
                      </a:moveTo>
                      <a:cubicBezTo>
                        <a:pt x="38" y="3031"/>
                        <a:pt x="4336" y="227"/>
                        <a:pt x="7620" y="0"/>
                      </a:cubicBezTo>
                      <a:cubicBezTo>
                        <a:pt x="115302" y="-36969"/>
                        <a:pt x="197059" y="4122"/>
                        <a:pt x="331308" y="0"/>
                      </a:cubicBezTo>
                      <a:cubicBezTo>
                        <a:pt x="336165" y="352"/>
                        <a:pt x="339606" y="3176"/>
                        <a:pt x="338928" y="7620"/>
                      </a:cubicBezTo>
                      <a:cubicBezTo>
                        <a:pt x="339730" y="20963"/>
                        <a:pt x="336026" y="26237"/>
                        <a:pt x="338928" y="38099"/>
                      </a:cubicBezTo>
                      <a:cubicBezTo>
                        <a:pt x="338199" y="42040"/>
                        <a:pt x="335844" y="46155"/>
                        <a:pt x="331308" y="45719"/>
                      </a:cubicBezTo>
                      <a:cubicBezTo>
                        <a:pt x="215064" y="81829"/>
                        <a:pt x="82890" y="33842"/>
                        <a:pt x="7620" y="45719"/>
                      </a:cubicBezTo>
                      <a:cubicBezTo>
                        <a:pt x="3402" y="46222"/>
                        <a:pt x="-167" y="42132"/>
                        <a:pt x="0" y="38099"/>
                      </a:cubicBezTo>
                      <a:cubicBezTo>
                        <a:pt x="-217" y="28983"/>
                        <a:pt x="854" y="16726"/>
                        <a:pt x="0" y="7620"/>
                      </a:cubicBezTo>
                      <a:close/>
                    </a:path>
                  </a:pathLst>
                </a:custGeom>
                <a:grpFill/>
                <a:ln w="6350">
                  <a:solidFill>
                    <a:schemeClr val="bg1">
                      <a:lumMod val="85000"/>
                    </a:schemeClr>
                  </a:solidFill>
                  <a:extLst>
                    <a:ext uri="{C807C97D-BFC1-408E-A445-0C87EB9F89A2}">
                      <ask:lineSketchStyleProps xmlns:ask="http://schemas.microsoft.com/office/drawing/2018/sketchyshapes" sd="285719714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42" name="TextBox 1041">
              <a:extLst>
                <a:ext uri="{FF2B5EF4-FFF2-40B4-BE49-F238E27FC236}">
                  <a16:creationId xmlns:a16="http://schemas.microsoft.com/office/drawing/2014/main" id="{BD630326-3B23-46C9-6E66-D5E52D23B7CE}"/>
                </a:ext>
              </a:extLst>
            </p:cNvPr>
            <p:cNvSpPr txBox="1"/>
            <p:nvPr/>
          </p:nvSpPr>
          <p:spPr>
            <a:xfrm>
              <a:off x="26501465" y="7740794"/>
              <a:ext cx="4303611" cy="2866939"/>
            </a:xfrm>
            <a:prstGeom prst="rect">
              <a:avLst/>
            </a:prstGeom>
            <a:noFill/>
          </p:spPr>
          <p:txBody>
            <a:bodyPr wrap="square" rtlCol="0">
              <a:spAutoFit/>
            </a:bodyPr>
            <a:lstStyle/>
            <a:p>
              <a:pPr algn="ctr"/>
              <a:r>
                <a:rPr lang="en-US" b="1" dirty="0">
                  <a:solidFill>
                    <a:srgbClr val="FF0000"/>
                  </a:solidFill>
                </a:rPr>
                <a:t>INSERT PICTURE HERE</a:t>
              </a:r>
            </a:p>
          </p:txBody>
        </p:sp>
        <p:pic>
          <p:nvPicPr>
            <p:cNvPr id="106" name="Picture 105" descr="G:\BioBuilder mercury sensor\2023 MCND Mercury Biosensor notes\IMG_5152.jpg"/>
            <p:cNvPicPr/>
            <p:nvPr/>
          </p:nvPicPr>
          <p:blipFill>
            <a:blip r:embed="rId9">
              <a:extLst>
                <a:ext uri="{28A0092B-C50C-407E-A947-70E740481C1C}">
                  <a14:useLocalDpi xmlns:a14="http://schemas.microsoft.com/office/drawing/2010/main" val="0"/>
                </a:ext>
              </a:extLst>
            </a:blip>
            <a:srcRect/>
            <a:stretch>
              <a:fillRect/>
            </a:stretch>
          </p:blipFill>
          <p:spPr bwMode="auto">
            <a:xfrm>
              <a:off x="26241327" y="7428636"/>
              <a:ext cx="5155388" cy="4296073"/>
            </a:xfrm>
            <a:prstGeom prst="rect">
              <a:avLst/>
            </a:prstGeom>
            <a:noFill/>
            <a:ln>
              <a:noFill/>
            </a:ln>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TotalTime>
  <Words>668</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vt:lpstr>
      <vt:lpstr>Calibri</vt:lpstr>
      <vt:lpstr>Times New Roman</vt:lpstr>
      <vt:lpstr>Simple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 LWIN</dc:creator>
  <cp:lastModifiedBy>Ovitt, Stephanie</cp:lastModifiedBy>
  <cp:revision>44</cp:revision>
  <cp:lastPrinted>2023-03-14T18:16:59Z</cp:lastPrinted>
  <dcterms:modified xsi:type="dcterms:W3CDTF">2023-03-15T17:27:26Z</dcterms:modified>
</cp:coreProperties>
</file>