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
  </p:notesMasterIdLst>
  <p:sldIdLst>
    <p:sldId id="256" r:id="rId2"/>
    <p:sldId id="257" r:id="rId3"/>
  </p:sldIdLst>
  <p:sldSz cx="36612513" cy="2106771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636" userDrawn="1">
          <p15:clr>
            <a:srgbClr val="A4A3A4"/>
          </p15:clr>
        </p15:guide>
        <p15:guide id="2" pos="11532"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 roundtripDataSignature="AMtx7mgLahXAkedKL56sywHg0LFuZEJh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82"/>
  </p:normalViewPr>
  <p:slideViewPr>
    <p:cSldViewPr snapToGrid="0">
      <p:cViewPr varScale="1">
        <p:scale>
          <a:sx n="21" d="100"/>
          <a:sy n="21" d="100"/>
        </p:scale>
        <p:origin x="776" y="56"/>
      </p:cViewPr>
      <p:guideLst>
        <p:guide orient="horz" pos="6636"/>
        <p:guide pos="115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customschemas.google.com/relationships/presentationmetadata" Target="metadata"/><Relationship Id="rId3"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4" Type="http://schemas.openxmlformats.org/officeDocument/2006/relationships/notesMaster" Target="notesMasters/notes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49263" y="685800"/>
            <a:ext cx="59594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652"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449263" y="685800"/>
            <a:ext cx="59594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449263" y="685800"/>
            <a:ext cx="59594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
          <p:cNvSpPr txBox="1">
            <a:spLocks noGrp="1"/>
          </p:cNvSpPr>
          <p:nvPr>
            <p:ph type="ctrTitle"/>
          </p:nvPr>
        </p:nvSpPr>
        <p:spPr>
          <a:xfrm>
            <a:off x="1248077" y="3049770"/>
            <a:ext cx="34116424" cy="8407424"/>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20821"/>
            </a:lvl1pPr>
            <a:lvl2pPr lvl="1" algn="ctr">
              <a:lnSpc>
                <a:spcPct val="100000"/>
              </a:lnSpc>
              <a:spcBef>
                <a:spcPts val="0"/>
              </a:spcBef>
              <a:spcAft>
                <a:spcPts val="0"/>
              </a:spcAft>
              <a:buSzPts val="5200"/>
              <a:buNone/>
              <a:defRPr sz="20821"/>
            </a:lvl2pPr>
            <a:lvl3pPr lvl="2" algn="ctr">
              <a:lnSpc>
                <a:spcPct val="100000"/>
              </a:lnSpc>
              <a:spcBef>
                <a:spcPts val="0"/>
              </a:spcBef>
              <a:spcAft>
                <a:spcPts val="0"/>
              </a:spcAft>
              <a:buSzPts val="5200"/>
              <a:buNone/>
              <a:defRPr sz="20821"/>
            </a:lvl3pPr>
            <a:lvl4pPr lvl="3" algn="ctr">
              <a:lnSpc>
                <a:spcPct val="100000"/>
              </a:lnSpc>
              <a:spcBef>
                <a:spcPts val="0"/>
              </a:spcBef>
              <a:spcAft>
                <a:spcPts val="0"/>
              </a:spcAft>
              <a:buSzPts val="5200"/>
              <a:buNone/>
              <a:defRPr sz="20821"/>
            </a:lvl4pPr>
            <a:lvl5pPr lvl="4" algn="ctr">
              <a:lnSpc>
                <a:spcPct val="100000"/>
              </a:lnSpc>
              <a:spcBef>
                <a:spcPts val="0"/>
              </a:spcBef>
              <a:spcAft>
                <a:spcPts val="0"/>
              </a:spcAft>
              <a:buSzPts val="5200"/>
              <a:buNone/>
              <a:defRPr sz="20821"/>
            </a:lvl5pPr>
            <a:lvl6pPr lvl="5" algn="ctr">
              <a:lnSpc>
                <a:spcPct val="100000"/>
              </a:lnSpc>
              <a:spcBef>
                <a:spcPts val="0"/>
              </a:spcBef>
              <a:spcAft>
                <a:spcPts val="0"/>
              </a:spcAft>
              <a:buSzPts val="5200"/>
              <a:buNone/>
              <a:defRPr sz="20821"/>
            </a:lvl6pPr>
            <a:lvl7pPr lvl="6" algn="ctr">
              <a:lnSpc>
                <a:spcPct val="100000"/>
              </a:lnSpc>
              <a:spcBef>
                <a:spcPts val="0"/>
              </a:spcBef>
              <a:spcAft>
                <a:spcPts val="0"/>
              </a:spcAft>
              <a:buSzPts val="5200"/>
              <a:buNone/>
              <a:defRPr sz="20821"/>
            </a:lvl7pPr>
            <a:lvl8pPr lvl="7" algn="ctr">
              <a:lnSpc>
                <a:spcPct val="100000"/>
              </a:lnSpc>
              <a:spcBef>
                <a:spcPts val="0"/>
              </a:spcBef>
              <a:spcAft>
                <a:spcPts val="0"/>
              </a:spcAft>
              <a:buSzPts val="5200"/>
              <a:buNone/>
              <a:defRPr sz="20821"/>
            </a:lvl8pPr>
            <a:lvl9pPr lvl="8" algn="ctr">
              <a:lnSpc>
                <a:spcPct val="100000"/>
              </a:lnSpc>
              <a:spcBef>
                <a:spcPts val="0"/>
              </a:spcBef>
              <a:spcAft>
                <a:spcPts val="0"/>
              </a:spcAft>
              <a:buSzPts val="5200"/>
              <a:buNone/>
              <a:defRPr sz="20821"/>
            </a:lvl9pPr>
          </a:lstStyle>
          <a:p>
            <a:endParaRPr/>
          </a:p>
        </p:txBody>
      </p:sp>
      <p:sp>
        <p:nvSpPr>
          <p:cNvPr id="11" name="Google Shape;11;p4"/>
          <p:cNvSpPr txBox="1">
            <a:spLocks noGrp="1"/>
          </p:cNvSpPr>
          <p:nvPr>
            <p:ph type="subTitle" idx="1"/>
          </p:nvPr>
        </p:nvSpPr>
        <p:spPr>
          <a:xfrm>
            <a:off x="1248045" y="11608541"/>
            <a:ext cx="34116424" cy="324648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11211"/>
            </a:lvl1pPr>
            <a:lvl2pPr lvl="1" algn="ctr">
              <a:lnSpc>
                <a:spcPct val="100000"/>
              </a:lnSpc>
              <a:spcBef>
                <a:spcPts val="0"/>
              </a:spcBef>
              <a:spcAft>
                <a:spcPts val="0"/>
              </a:spcAft>
              <a:buSzPts val="2800"/>
              <a:buNone/>
              <a:defRPr sz="11211"/>
            </a:lvl2pPr>
            <a:lvl3pPr lvl="2" algn="ctr">
              <a:lnSpc>
                <a:spcPct val="100000"/>
              </a:lnSpc>
              <a:spcBef>
                <a:spcPts val="0"/>
              </a:spcBef>
              <a:spcAft>
                <a:spcPts val="0"/>
              </a:spcAft>
              <a:buSzPts val="2800"/>
              <a:buNone/>
              <a:defRPr sz="11211"/>
            </a:lvl3pPr>
            <a:lvl4pPr lvl="3" algn="ctr">
              <a:lnSpc>
                <a:spcPct val="100000"/>
              </a:lnSpc>
              <a:spcBef>
                <a:spcPts val="0"/>
              </a:spcBef>
              <a:spcAft>
                <a:spcPts val="0"/>
              </a:spcAft>
              <a:buSzPts val="2800"/>
              <a:buNone/>
              <a:defRPr sz="11211"/>
            </a:lvl4pPr>
            <a:lvl5pPr lvl="4" algn="ctr">
              <a:lnSpc>
                <a:spcPct val="100000"/>
              </a:lnSpc>
              <a:spcBef>
                <a:spcPts val="0"/>
              </a:spcBef>
              <a:spcAft>
                <a:spcPts val="0"/>
              </a:spcAft>
              <a:buSzPts val="2800"/>
              <a:buNone/>
              <a:defRPr sz="11211"/>
            </a:lvl5pPr>
            <a:lvl6pPr lvl="5" algn="ctr">
              <a:lnSpc>
                <a:spcPct val="100000"/>
              </a:lnSpc>
              <a:spcBef>
                <a:spcPts val="0"/>
              </a:spcBef>
              <a:spcAft>
                <a:spcPts val="0"/>
              </a:spcAft>
              <a:buSzPts val="2800"/>
              <a:buNone/>
              <a:defRPr sz="11211"/>
            </a:lvl6pPr>
            <a:lvl7pPr lvl="6" algn="ctr">
              <a:lnSpc>
                <a:spcPct val="100000"/>
              </a:lnSpc>
              <a:spcBef>
                <a:spcPts val="0"/>
              </a:spcBef>
              <a:spcAft>
                <a:spcPts val="0"/>
              </a:spcAft>
              <a:buSzPts val="2800"/>
              <a:buNone/>
              <a:defRPr sz="11211"/>
            </a:lvl7pPr>
            <a:lvl8pPr lvl="7" algn="ctr">
              <a:lnSpc>
                <a:spcPct val="100000"/>
              </a:lnSpc>
              <a:spcBef>
                <a:spcPts val="0"/>
              </a:spcBef>
              <a:spcAft>
                <a:spcPts val="0"/>
              </a:spcAft>
              <a:buSzPts val="2800"/>
              <a:buNone/>
              <a:defRPr sz="11211"/>
            </a:lvl8pPr>
            <a:lvl9pPr lvl="8" algn="ctr">
              <a:lnSpc>
                <a:spcPct val="100000"/>
              </a:lnSpc>
              <a:spcBef>
                <a:spcPts val="0"/>
              </a:spcBef>
              <a:spcAft>
                <a:spcPts val="0"/>
              </a:spcAft>
              <a:buSzPts val="2800"/>
              <a:buNone/>
              <a:defRPr sz="11211"/>
            </a:lvl9pPr>
          </a:lstStyle>
          <a:p>
            <a:endParaRPr/>
          </a:p>
        </p:txBody>
      </p:sp>
      <p:sp>
        <p:nvSpPr>
          <p:cNvPr id="12" name="Google Shape;12;p4"/>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3"/>
          <p:cNvSpPr txBox="1">
            <a:spLocks noGrp="1"/>
          </p:cNvSpPr>
          <p:nvPr>
            <p:ph type="title" hasCustomPrompt="1"/>
          </p:nvPr>
        </p:nvSpPr>
        <p:spPr>
          <a:xfrm>
            <a:off x="1248045" y="4530674"/>
            <a:ext cx="34116424" cy="8042472"/>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48048"/>
            </a:lvl1pPr>
            <a:lvl2pPr lvl="1" algn="ctr">
              <a:lnSpc>
                <a:spcPct val="100000"/>
              </a:lnSpc>
              <a:spcBef>
                <a:spcPts val="0"/>
              </a:spcBef>
              <a:spcAft>
                <a:spcPts val="0"/>
              </a:spcAft>
              <a:buSzPts val="12000"/>
              <a:buNone/>
              <a:defRPr sz="48048"/>
            </a:lvl2pPr>
            <a:lvl3pPr lvl="2" algn="ctr">
              <a:lnSpc>
                <a:spcPct val="100000"/>
              </a:lnSpc>
              <a:spcBef>
                <a:spcPts val="0"/>
              </a:spcBef>
              <a:spcAft>
                <a:spcPts val="0"/>
              </a:spcAft>
              <a:buSzPts val="12000"/>
              <a:buNone/>
              <a:defRPr sz="48048"/>
            </a:lvl3pPr>
            <a:lvl4pPr lvl="3" algn="ctr">
              <a:lnSpc>
                <a:spcPct val="100000"/>
              </a:lnSpc>
              <a:spcBef>
                <a:spcPts val="0"/>
              </a:spcBef>
              <a:spcAft>
                <a:spcPts val="0"/>
              </a:spcAft>
              <a:buSzPts val="12000"/>
              <a:buNone/>
              <a:defRPr sz="48048"/>
            </a:lvl4pPr>
            <a:lvl5pPr lvl="4" algn="ctr">
              <a:lnSpc>
                <a:spcPct val="100000"/>
              </a:lnSpc>
              <a:spcBef>
                <a:spcPts val="0"/>
              </a:spcBef>
              <a:spcAft>
                <a:spcPts val="0"/>
              </a:spcAft>
              <a:buSzPts val="12000"/>
              <a:buNone/>
              <a:defRPr sz="48048"/>
            </a:lvl5pPr>
            <a:lvl6pPr lvl="5" algn="ctr">
              <a:lnSpc>
                <a:spcPct val="100000"/>
              </a:lnSpc>
              <a:spcBef>
                <a:spcPts val="0"/>
              </a:spcBef>
              <a:spcAft>
                <a:spcPts val="0"/>
              </a:spcAft>
              <a:buSzPts val="12000"/>
              <a:buNone/>
              <a:defRPr sz="48048"/>
            </a:lvl6pPr>
            <a:lvl7pPr lvl="6" algn="ctr">
              <a:lnSpc>
                <a:spcPct val="100000"/>
              </a:lnSpc>
              <a:spcBef>
                <a:spcPts val="0"/>
              </a:spcBef>
              <a:spcAft>
                <a:spcPts val="0"/>
              </a:spcAft>
              <a:buSzPts val="12000"/>
              <a:buNone/>
              <a:defRPr sz="48048"/>
            </a:lvl7pPr>
            <a:lvl8pPr lvl="7" algn="ctr">
              <a:lnSpc>
                <a:spcPct val="100000"/>
              </a:lnSpc>
              <a:spcBef>
                <a:spcPts val="0"/>
              </a:spcBef>
              <a:spcAft>
                <a:spcPts val="0"/>
              </a:spcAft>
              <a:buSzPts val="12000"/>
              <a:buNone/>
              <a:defRPr sz="48048"/>
            </a:lvl8pPr>
            <a:lvl9pPr lvl="8" algn="ctr">
              <a:lnSpc>
                <a:spcPct val="100000"/>
              </a:lnSpc>
              <a:spcBef>
                <a:spcPts val="0"/>
              </a:spcBef>
              <a:spcAft>
                <a:spcPts val="0"/>
              </a:spcAft>
              <a:buSzPts val="12000"/>
              <a:buNone/>
              <a:defRPr sz="48048"/>
            </a:lvl9pPr>
          </a:lstStyle>
          <a:p>
            <a:r>
              <a:t>xx%</a:t>
            </a:r>
          </a:p>
        </p:txBody>
      </p:sp>
      <p:sp>
        <p:nvSpPr>
          <p:cNvPr id="46" name="Google Shape;46;p13"/>
          <p:cNvSpPr txBox="1">
            <a:spLocks noGrp="1"/>
          </p:cNvSpPr>
          <p:nvPr>
            <p:ph type="body" idx="1"/>
          </p:nvPr>
        </p:nvSpPr>
        <p:spPr>
          <a:xfrm>
            <a:off x="1248045" y="12911475"/>
            <a:ext cx="34116424" cy="5328061"/>
          </a:xfrm>
          <a:prstGeom prst="rect">
            <a:avLst/>
          </a:prstGeom>
          <a:noFill/>
          <a:ln>
            <a:noFill/>
          </a:ln>
        </p:spPr>
        <p:txBody>
          <a:bodyPr spcFirstLastPara="1" wrap="square" lIns="91425" tIns="91425" rIns="91425" bIns="91425" anchor="t" anchorCtr="0">
            <a:normAutofit/>
          </a:bodyPr>
          <a:lstStyle>
            <a:lvl1pPr marL="1830629" lvl="0" indent="-1372972" algn="ctr">
              <a:lnSpc>
                <a:spcPct val="115000"/>
              </a:lnSpc>
              <a:spcBef>
                <a:spcPts val="0"/>
              </a:spcBef>
              <a:spcAft>
                <a:spcPts val="0"/>
              </a:spcAft>
              <a:buSzPts val="1800"/>
              <a:buChar char="●"/>
              <a:defRPr/>
            </a:lvl1pPr>
            <a:lvl2pPr marL="3661258" lvl="1" indent="-1271270" algn="ctr">
              <a:lnSpc>
                <a:spcPct val="115000"/>
              </a:lnSpc>
              <a:spcBef>
                <a:spcPts val="0"/>
              </a:spcBef>
              <a:spcAft>
                <a:spcPts val="0"/>
              </a:spcAft>
              <a:buSzPts val="1400"/>
              <a:buChar char="○"/>
              <a:defRPr/>
            </a:lvl2pPr>
            <a:lvl3pPr marL="5491886" lvl="2" indent="-1271270" algn="ctr">
              <a:lnSpc>
                <a:spcPct val="115000"/>
              </a:lnSpc>
              <a:spcBef>
                <a:spcPts val="0"/>
              </a:spcBef>
              <a:spcAft>
                <a:spcPts val="0"/>
              </a:spcAft>
              <a:buSzPts val="1400"/>
              <a:buChar char="■"/>
              <a:defRPr/>
            </a:lvl3pPr>
            <a:lvl4pPr marL="7322515" lvl="3" indent="-1271270" algn="ctr">
              <a:lnSpc>
                <a:spcPct val="115000"/>
              </a:lnSpc>
              <a:spcBef>
                <a:spcPts val="0"/>
              </a:spcBef>
              <a:spcAft>
                <a:spcPts val="0"/>
              </a:spcAft>
              <a:buSzPts val="1400"/>
              <a:buChar char="●"/>
              <a:defRPr/>
            </a:lvl4pPr>
            <a:lvl5pPr marL="9153144" lvl="4" indent="-1271270" algn="ctr">
              <a:lnSpc>
                <a:spcPct val="115000"/>
              </a:lnSpc>
              <a:spcBef>
                <a:spcPts val="0"/>
              </a:spcBef>
              <a:spcAft>
                <a:spcPts val="0"/>
              </a:spcAft>
              <a:buSzPts val="1400"/>
              <a:buChar char="○"/>
              <a:defRPr/>
            </a:lvl5pPr>
            <a:lvl6pPr marL="10983773" lvl="5" indent="-1271270" algn="ctr">
              <a:lnSpc>
                <a:spcPct val="115000"/>
              </a:lnSpc>
              <a:spcBef>
                <a:spcPts val="0"/>
              </a:spcBef>
              <a:spcAft>
                <a:spcPts val="0"/>
              </a:spcAft>
              <a:buSzPts val="1400"/>
              <a:buChar char="■"/>
              <a:defRPr/>
            </a:lvl6pPr>
            <a:lvl7pPr marL="12814402" lvl="6" indent="-1271270" algn="ctr">
              <a:lnSpc>
                <a:spcPct val="115000"/>
              </a:lnSpc>
              <a:spcBef>
                <a:spcPts val="0"/>
              </a:spcBef>
              <a:spcAft>
                <a:spcPts val="0"/>
              </a:spcAft>
              <a:buSzPts val="1400"/>
              <a:buChar char="●"/>
              <a:defRPr/>
            </a:lvl7pPr>
            <a:lvl8pPr marL="14645030" lvl="7" indent="-1271270" algn="ctr">
              <a:lnSpc>
                <a:spcPct val="115000"/>
              </a:lnSpc>
              <a:spcBef>
                <a:spcPts val="0"/>
              </a:spcBef>
              <a:spcAft>
                <a:spcPts val="0"/>
              </a:spcAft>
              <a:buSzPts val="1400"/>
              <a:buChar char="○"/>
              <a:defRPr/>
            </a:lvl8pPr>
            <a:lvl9pPr marL="16475659" lvl="8" indent="-1271270" algn="ctr">
              <a:lnSpc>
                <a:spcPct val="115000"/>
              </a:lnSpc>
              <a:spcBef>
                <a:spcPts val="0"/>
              </a:spcBef>
              <a:spcAft>
                <a:spcPts val="0"/>
              </a:spcAft>
              <a:buSzPts val="1400"/>
              <a:buChar char="■"/>
              <a:defRPr/>
            </a:lvl9pPr>
          </a:lstStyle>
          <a:p>
            <a:endParaRPr/>
          </a:p>
        </p:txBody>
      </p:sp>
      <p:sp>
        <p:nvSpPr>
          <p:cNvPr id="47" name="Google Shape;47;p13"/>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1248045" y="1822817"/>
            <a:ext cx="34116424" cy="2345772"/>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5"/>
          <p:cNvSpPr txBox="1">
            <a:spLocks noGrp="1"/>
          </p:cNvSpPr>
          <p:nvPr>
            <p:ph type="body" idx="1"/>
          </p:nvPr>
        </p:nvSpPr>
        <p:spPr>
          <a:xfrm>
            <a:off x="1248045" y="4720523"/>
            <a:ext cx="34116424" cy="13993533"/>
          </a:xfrm>
          <a:prstGeom prst="rect">
            <a:avLst/>
          </a:prstGeom>
          <a:noFill/>
          <a:ln>
            <a:noFill/>
          </a:ln>
        </p:spPr>
        <p:txBody>
          <a:bodyPr spcFirstLastPara="1" wrap="square" lIns="91425" tIns="91425" rIns="91425" bIns="91425" anchor="t" anchorCtr="0">
            <a:normAutofit/>
          </a:bodyPr>
          <a:lstStyle>
            <a:lvl1pPr marL="1830629" lvl="0" indent="-1372972" algn="l">
              <a:lnSpc>
                <a:spcPct val="115000"/>
              </a:lnSpc>
              <a:spcBef>
                <a:spcPts val="0"/>
              </a:spcBef>
              <a:spcAft>
                <a:spcPts val="0"/>
              </a:spcAft>
              <a:buSzPts val="1800"/>
              <a:buChar char="●"/>
              <a:defRPr/>
            </a:lvl1pPr>
            <a:lvl2pPr marL="3661258" lvl="1" indent="-1271270" algn="l">
              <a:lnSpc>
                <a:spcPct val="115000"/>
              </a:lnSpc>
              <a:spcBef>
                <a:spcPts val="0"/>
              </a:spcBef>
              <a:spcAft>
                <a:spcPts val="0"/>
              </a:spcAft>
              <a:buSzPts val="1400"/>
              <a:buChar char="○"/>
              <a:defRPr/>
            </a:lvl2pPr>
            <a:lvl3pPr marL="5491886" lvl="2" indent="-1271270" algn="l">
              <a:lnSpc>
                <a:spcPct val="115000"/>
              </a:lnSpc>
              <a:spcBef>
                <a:spcPts val="0"/>
              </a:spcBef>
              <a:spcAft>
                <a:spcPts val="0"/>
              </a:spcAft>
              <a:buSzPts val="1400"/>
              <a:buChar char="■"/>
              <a:defRPr/>
            </a:lvl3pPr>
            <a:lvl4pPr marL="7322515" lvl="3" indent="-1271270" algn="l">
              <a:lnSpc>
                <a:spcPct val="115000"/>
              </a:lnSpc>
              <a:spcBef>
                <a:spcPts val="0"/>
              </a:spcBef>
              <a:spcAft>
                <a:spcPts val="0"/>
              </a:spcAft>
              <a:buSzPts val="1400"/>
              <a:buChar char="●"/>
              <a:defRPr/>
            </a:lvl4pPr>
            <a:lvl5pPr marL="9153144" lvl="4" indent="-1271270" algn="l">
              <a:lnSpc>
                <a:spcPct val="115000"/>
              </a:lnSpc>
              <a:spcBef>
                <a:spcPts val="0"/>
              </a:spcBef>
              <a:spcAft>
                <a:spcPts val="0"/>
              </a:spcAft>
              <a:buSzPts val="1400"/>
              <a:buChar char="○"/>
              <a:defRPr/>
            </a:lvl5pPr>
            <a:lvl6pPr marL="10983773" lvl="5" indent="-1271270" algn="l">
              <a:lnSpc>
                <a:spcPct val="115000"/>
              </a:lnSpc>
              <a:spcBef>
                <a:spcPts val="0"/>
              </a:spcBef>
              <a:spcAft>
                <a:spcPts val="0"/>
              </a:spcAft>
              <a:buSzPts val="1400"/>
              <a:buChar char="■"/>
              <a:defRPr/>
            </a:lvl6pPr>
            <a:lvl7pPr marL="12814402" lvl="6" indent="-1271270" algn="l">
              <a:lnSpc>
                <a:spcPct val="115000"/>
              </a:lnSpc>
              <a:spcBef>
                <a:spcPts val="0"/>
              </a:spcBef>
              <a:spcAft>
                <a:spcPts val="0"/>
              </a:spcAft>
              <a:buSzPts val="1400"/>
              <a:buChar char="●"/>
              <a:defRPr/>
            </a:lvl7pPr>
            <a:lvl8pPr marL="14645030" lvl="7" indent="-1271270" algn="l">
              <a:lnSpc>
                <a:spcPct val="115000"/>
              </a:lnSpc>
              <a:spcBef>
                <a:spcPts val="0"/>
              </a:spcBef>
              <a:spcAft>
                <a:spcPts val="0"/>
              </a:spcAft>
              <a:buSzPts val="1400"/>
              <a:buChar char="○"/>
              <a:defRPr/>
            </a:lvl8pPr>
            <a:lvl9pPr marL="16475659" lvl="8" indent="-1271270" algn="l">
              <a:lnSpc>
                <a:spcPct val="115000"/>
              </a:lnSpc>
              <a:spcBef>
                <a:spcPts val="0"/>
              </a:spcBef>
              <a:spcAft>
                <a:spcPts val="0"/>
              </a:spcAft>
              <a:buSzPts val="1400"/>
              <a:buChar char="■"/>
              <a:defRPr/>
            </a:lvl9pPr>
          </a:lstStyle>
          <a:p>
            <a:endParaRPr/>
          </a:p>
        </p:txBody>
      </p:sp>
      <p:sp>
        <p:nvSpPr>
          <p:cNvPr id="16" name="Google Shape;16;p5"/>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1248045" y="8809856"/>
            <a:ext cx="34116424" cy="3448002"/>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14414"/>
            </a:lvl1pPr>
            <a:lvl2pPr lvl="1" algn="ctr">
              <a:lnSpc>
                <a:spcPct val="100000"/>
              </a:lnSpc>
              <a:spcBef>
                <a:spcPts val="0"/>
              </a:spcBef>
              <a:spcAft>
                <a:spcPts val="0"/>
              </a:spcAft>
              <a:buSzPts val="3600"/>
              <a:buNone/>
              <a:defRPr sz="14414"/>
            </a:lvl2pPr>
            <a:lvl3pPr lvl="2" algn="ctr">
              <a:lnSpc>
                <a:spcPct val="100000"/>
              </a:lnSpc>
              <a:spcBef>
                <a:spcPts val="0"/>
              </a:spcBef>
              <a:spcAft>
                <a:spcPts val="0"/>
              </a:spcAft>
              <a:buSzPts val="3600"/>
              <a:buNone/>
              <a:defRPr sz="14414"/>
            </a:lvl3pPr>
            <a:lvl4pPr lvl="3" algn="ctr">
              <a:lnSpc>
                <a:spcPct val="100000"/>
              </a:lnSpc>
              <a:spcBef>
                <a:spcPts val="0"/>
              </a:spcBef>
              <a:spcAft>
                <a:spcPts val="0"/>
              </a:spcAft>
              <a:buSzPts val="3600"/>
              <a:buNone/>
              <a:defRPr sz="14414"/>
            </a:lvl4pPr>
            <a:lvl5pPr lvl="4" algn="ctr">
              <a:lnSpc>
                <a:spcPct val="100000"/>
              </a:lnSpc>
              <a:spcBef>
                <a:spcPts val="0"/>
              </a:spcBef>
              <a:spcAft>
                <a:spcPts val="0"/>
              </a:spcAft>
              <a:buSzPts val="3600"/>
              <a:buNone/>
              <a:defRPr sz="14414"/>
            </a:lvl5pPr>
            <a:lvl6pPr lvl="5" algn="ctr">
              <a:lnSpc>
                <a:spcPct val="100000"/>
              </a:lnSpc>
              <a:spcBef>
                <a:spcPts val="0"/>
              </a:spcBef>
              <a:spcAft>
                <a:spcPts val="0"/>
              </a:spcAft>
              <a:buSzPts val="3600"/>
              <a:buNone/>
              <a:defRPr sz="14414"/>
            </a:lvl6pPr>
            <a:lvl7pPr lvl="6" algn="ctr">
              <a:lnSpc>
                <a:spcPct val="100000"/>
              </a:lnSpc>
              <a:spcBef>
                <a:spcPts val="0"/>
              </a:spcBef>
              <a:spcAft>
                <a:spcPts val="0"/>
              </a:spcAft>
              <a:buSzPts val="3600"/>
              <a:buNone/>
              <a:defRPr sz="14414"/>
            </a:lvl7pPr>
            <a:lvl8pPr lvl="7" algn="ctr">
              <a:lnSpc>
                <a:spcPct val="100000"/>
              </a:lnSpc>
              <a:spcBef>
                <a:spcPts val="0"/>
              </a:spcBef>
              <a:spcAft>
                <a:spcPts val="0"/>
              </a:spcAft>
              <a:buSzPts val="3600"/>
              <a:buNone/>
              <a:defRPr sz="14414"/>
            </a:lvl8pPr>
            <a:lvl9pPr lvl="8" algn="ctr">
              <a:lnSpc>
                <a:spcPct val="100000"/>
              </a:lnSpc>
              <a:spcBef>
                <a:spcPts val="0"/>
              </a:spcBef>
              <a:spcAft>
                <a:spcPts val="0"/>
              </a:spcAft>
              <a:buSzPts val="3600"/>
              <a:buNone/>
              <a:defRPr sz="14414"/>
            </a:lvl9pPr>
          </a:lstStyle>
          <a:p>
            <a:endParaRPr/>
          </a:p>
        </p:txBody>
      </p:sp>
      <p:sp>
        <p:nvSpPr>
          <p:cNvPr id="19" name="Google Shape;19;p6"/>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1248045" y="1822817"/>
            <a:ext cx="34116424" cy="2345772"/>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7"/>
          <p:cNvSpPr txBox="1">
            <a:spLocks noGrp="1"/>
          </p:cNvSpPr>
          <p:nvPr>
            <p:ph type="body" idx="1"/>
          </p:nvPr>
        </p:nvSpPr>
        <p:spPr>
          <a:xfrm>
            <a:off x="1248045" y="4720523"/>
            <a:ext cx="16015572" cy="13993533"/>
          </a:xfrm>
          <a:prstGeom prst="rect">
            <a:avLst/>
          </a:prstGeom>
          <a:noFill/>
          <a:ln>
            <a:noFill/>
          </a:ln>
        </p:spPr>
        <p:txBody>
          <a:bodyPr spcFirstLastPara="1" wrap="square" lIns="91425" tIns="91425" rIns="91425" bIns="91425" anchor="t" anchorCtr="0">
            <a:normAutofit/>
          </a:bodyPr>
          <a:lstStyle>
            <a:lvl1pPr marL="1830629" lvl="0" indent="-1271270" algn="l">
              <a:lnSpc>
                <a:spcPct val="115000"/>
              </a:lnSpc>
              <a:spcBef>
                <a:spcPts val="0"/>
              </a:spcBef>
              <a:spcAft>
                <a:spcPts val="0"/>
              </a:spcAft>
              <a:buSzPts val="1400"/>
              <a:buChar char="●"/>
              <a:defRPr sz="5606"/>
            </a:lvl1pPr>
            <a:lvl2pPr marL="3661258" lvl="1" indent="-1220419" algn="l">
              <a:lnSpc>
                <a:spcPct val="115000"/>
              </a:lnSpc>
              <a:spcBef>
                <a:spcPts val="0"/>
              </a:spcBef>
              <a:spcAft>
                <a:spcPts val="0"/>
              </a:spcAft>
              <a:buSzPts val="1200"/>
              <a:buChar char="○"/>
              <a:defRPr sz="4805"/>
            </a:lvl2pPr>
            <a:lvl3pPr marL="5491886" lvl="2" indent="-1220419" algn="l">
              <a:lnSpc>
                <a:spcPct val="115000"/>
              </a:lnSpc>
              <a:spcBef>
                <a:spcPts val="0"/>
              </a:spcBef>
              <a:spcAft>
                <a:spcPts val="0"/>
              </a:spcAft>
              <a:buSzPts val="1200"/>
              <a:buChar char="■"/>
              <a:defRPr sz="4805"/>
            </a:lvl3pPr>
            <a:lvl4pPr marL="7322515" lvl="3" indent="-1220419" algn="l">
              <a:lnSpc>
                <a:spcPct val="115000"/>
              </a:lnSpc>
              <a:spcBef>
                <a:spcPts val="0"/>
              </a:spcBef>
              <a:spcAft>
                <a:spcPts val="0"/>
              </a:spcAft>
              <a:buSzPts val="1200"/>
              <a:buChar char="●"/>
              <a:defRPr sz="4805"/>
            </a:lvl4pPr>
            <a:lvl5pPr marL="9153144" lvl="4" indent="-1220419" algn="l">
              <a:lnSpc>
                <a:spcPct val="115000"/>
              </a:lnSpc>
              <a:spcBef>
                <a:spcPts val="0"/>
              </a:spcBef>
              <a:spcAft>
                <a:spcPts val="0"/>
              </a:spcAft>
              <a:buSzPts val="1200"/>
              <a:buChar char="○"/>
              <a:defRPr sz="4805"/>
            </a:lvl5pPr>
            <a:lvl6pPr marL="10983773" lvl="5" indent="-1220419" algn="l">
              <a:lnSpc>
                <a:spcPct val="115000"/>
              </a:lnSpc>
              <a:spcBef>
                <a:spcPts val="0"/>
              </a:spcBef>
              <a:spcAft>
                <a:spcPts val="0"/>
              </a:spcAft>
              <a:buSzPts val="1200"/>
              <a:buChar char="■"/>
              <a:defRPr sz="4805"/>
            </a:lvl6pPr>
            <a:lvl7pPr marL="12814402" lvl="6" indent="-1220419" algn="l">
              <a:lnSpc>
                <a:spcPct val="115000"/>
              </a:lnSpc>
              <a:spcBef>
                <a:spcPts val="0"/>
              </a:spcBef>
              <a:spcAft>
                <a:spcPts val="0"/>
              </a:spcAft>
              <a:buSzPts val="1200"/>
              <a:buChar char="●"/>
              <a:defRPr sz="4805"/>
            </a:lvl7pPr>
            <a:lvl8pPr marL="14645030" lvl="7" indent="-1220419" algn="l">
              <a:lnSpc>
                <a:spcPct val="115000"/>
              </a:lnSpc>
              <a:spcBef>
                <a:spcPts val="0"/>
              </a:spcBef>
              <a:spcAft>
                <a:spcPts val="0"/>
              </a:spcAft>
              <a:buSzPts val="1200"/>
              <a:buChar char="○"/>
              <a:defRPr sz="4805"/>
            </a:lvl8pPr>
            <a:lvl9pPr marL="16475659" lvl="8" indent="-1220419" algn="l">
              <a:lnSpc>
                <a:spcPct val="115000"/>
              </a:lnSpc>
              <a:spcBef>
                <a:spcPts val="0"/>
              </a:spcBef>
              <a:spcAft>
                <a:spcPts val="0"/>
              </a:spcAft>
              <a:buSzPts val="1200"/>
              <a:buChar char="■"/>
              <a:defRPr sz="4805"/>
            </a:lvl9pPr>
          </a:lstStyle>
          <a:p>
            <a:endParaRPr/>
          </a:p>
        </p:txBody>
      </p:sp>
      <p:sp>
        <p:nvSpPr>
          <p:cNvPr id="23" name="Google Shape;23;p7"/>
          <p:cNvSpPr txBox="1">
            <a:spLocks noGrp="1"/>
          </p:cNvSpPr>
          <p:nvPr>
            <p:ph type="body" idx="2"/>
          </p:nvPr>
        </p:nvSpPr>
        <p:spPr>
          <a:xfrm>
            <a:off x="19348896" y="4720523"/>
            <a:ext cx="16015572" cy="13993533"/>
          </a:xfrm>
          <a:prstGeom prst="rect">
            <a:avLst/>
          </a:prstGeom>
          <a:noFill/>
          <a:ln>
            <a:noFill/>
          </a:ln>
        </p:spPr>
        <p:txBody>
          <a:bodyPr spcFirstLastPara="1" wrap="square" lIns="91425" tIns="91425" rIns="91425" bIns="91425" anchor="t" anchorCtr="0">
            <a:normAutofit/>
          </a:bodyPr>
          <a:lstStyle>
            <a:lvl1pPr marL="1830629" lvl="0" indent="-1271270" algn="l">
              <a:lnSpc>
                <a:spcPct val="115000"/>
              </a:lnSpc>
              <a:spcBef>
                <a:spcPts val="0"/>
              </a:spcBef>
              <a:spcAft>
                <a:spcPts val="0"/>
              </a:spcAft>
              <a:buSzPts val="1400"/>
              <a:buChar char="●"/>
              <a:defRPr sz="5606"/>
            </a:lvl1pPr>
            <a:lvl2pPr marL="3661258" lvl="1" indent="-1220419" algn="l">
              <a:lnSpc>
                <a:spcPct val="115000"/>
              </a:lnSpc>
              <a:spcBef>
                <a:spcPts val="0"/>
              </a:spcBef>
              <a:spcAft>
                <a:spcPts val="0"/>
              </a:spcAft>
              <a:buSzPts val="1200"/>
              <a:buChar char="○"/>
              <a:defRPr sz="4805"/>
            </a:lvl2pPr>
            <a:lvl3pPr marL="5491886" lvl="2" indent="-1220419" algn="l">
              <a:lnSpc>
                <a:spcPct val="115000"/>
              </a:lnSpc>
              <a:spcBef>
                <a:spcPts val="0"/>
              </a:spcBef>
              <a:spcAft>
                <a:spcPts val="0"/>
              </a:spcAft>
              <a:buSzPts val="1200"/>
              <a:buChar char="■"/>
              <a:defRPr sz="4805"/>
            </a:lvl3pPr>
            <a:lvl4pPr marL="7322515" lvl="3" indent="-1220419" algn="l">
              <a:lnSpc>
                <a:spcPct val="115000"/>
              </a:lnSpc>
              <a:spcBef>
                <a:spcPts val="0"/>
              </a:spcBef>
              <a:spcAft>
                <a:spcPts val="0"/>
              </a:spcAft>
              <a:buSzPts val="1200"/>
              <a:buChar char="●"/>
              <a:defRPr sz="4805"/>
            </a:lvl4pPr>
            <a:lvl5pPr marL="9153144" lvl="4" indent="-1220419" algn="l">
              <a:lnSpc>
                <a:spcPct val="115000"/>
              </a:lnSpc>
              <a:spcBef>
                <a:spcPts val="0"/>
              </a:spcBef>
              <a:spcAft>
                <a:spcPts val="0"/>
              </a:spcAft>
              <a:buSzPts val="1200"/>
              <a:buChar char="○"/>
              <a:defRPr sz="4805"/>
            </a:lvl5pPr>
            <a:lvl6pPr marL="10983773" lvl="5" indent="-1220419" algn="l">
              <a:lnSpc>
                <a:spcPct val="115000"/>
              </a:lnSpc>
              <a:spcBef>
                <a:spcPts val="0"/>
              </a:spcBef>
              <a:spcAft>
                <a:spcPts val="0"/>
              </a:spcAft>
              <a:buSzPts val="1200"/>
              <a:buChar char="■"/>
              <a:defRPr sz="4805"/>
            </a:lvl6pPr>
            <a:lvl7pPr marL="12814402" lvl="6" indent="-1220419" algn="l">
              <a:lnSpc>
                <a:spcPct val="115000"/>
              </a:lnSpc>
              <a:spcBef>
                <a:spcPts val="0"/>
              </a:spcBef>
              <a:spcAft>
                <a:spcPts val="0"/>
              </a:spcAft>
              <a:buSzPts val="1200"/>
              <a:buChar char="●"/>
              <a:defRPr sz="4805"/>
            </a:lvl7pPr>
            <a:lvl8pPr marL="14645030" lvl="7" indent="-1220419" algn="l">
              <a:lnSpc>
                <a:spcPct val="115000"/>
              </a:lnSpc>
              <a:spcBef>
                <a:spcPts val="0"/>
              </a:spcBef>
              <a:spcAft>
                <a:spcPts val="0"/>
              </a:spcAft>
              <a:buSzPts val="1200"/>
              <a:buChar char="○"/>
              <a:defRPr sz="4805"/>
            </a:lvl8pPr>
            <a:lvl9pPr marL="16475659" lvl="8" indent="-1220419" algn="l">
              <a:lnSpc>
                <a:spcPct val="115000"/>
              </a:lnSpc>
              <a:spcBef>
                <a:spcPts val="0"/>
              </a:spcBef>
              <a:spcAft>
                <a:spcPts val="0"/>
              </a:spcAft>
              <a:buSzPts val="1200"/>
              <a:buChar char="■"/>
              <a:defRPr sz="4805"/>
            </a:lvl9pPr>
          </a:lstStyle>
          <a:p>
            <a:endParaRPr/>
          </a:p>
        </p:txBody>
      </p:sp>
      <p:sp>
        <p:nvSpPr>
          <p:cNvPr id="24" name="Google Shape;24;p7"/>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1248045" y="1822817"/>
            <a:ext cx="34116424" cy="2345772"/>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8"/>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1248044" y="2275731"/>
            <a:ext cx="11243213" cy="3095338"/>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9610"/>
            </a:lvl1pPr>
            <a:lvl2pPr lvl="1" algn="l">
              <a:lnSpc>
                <a:spcPct val="100000"/>
              </a:lnSpc>
              <a:spcBef>
                <a:spcPts val="0"/>
              </a:spcBef>
              <a:spcAft>
                <a:spcPts val="0"/>
              </a:spcAft>
              <a:buSzPts val="2400"/>
              <a:buNone/>
              <a:defRPr sz="9610"/>
            </a:lvl2pPr>
            <a:lvl3pPr lvl="2" algn="l">
              <a:lnSpc>
                <a:spcPct val="100000"/>
              </a:lnSpc>
              <a:spcBef>
                <a:spcPts val="0"/>
              </a:spcBef>
              <a:spcAft>
                <a:spcPts val="0"/>
              </a:spcAft>
              <a:buSzPts val="2400"/>
              <a:buNone/>
              <a:defRPr sz="9610"/>
            </a:lvl3pPr>
            <a:lvl4pPr lvl="3" algn="l">
              <a:lnSpc>
                <a:spcPct val="100000"/>
              </a:lnSpc>
              <a:spcBef>
                <a:spcPts val="0"/>
              </a:spcBef>
              <a:spcAft>
                <a:spcPts val="0"/>
              </a:spcAft>
              <a:buSzPts val="2400"/>
              <a:buNone/>
              <a:defRPr sz="9610"/>
            </a:lvl4pPr>
            <a:lvl5pPr lvl="4" algn="l">
              <a:lnSpc>
                <a:spcPct val="100000"/>
              </a:lnSpc>
              <a:spcBef>
                <a:spcPts val="0"/>
              </a:spcBef>
              <a:spcAft>
                <a:spcPts val="0"/>
              </a:spcAft>
              <a:buSzPts val="2400"/>
              <a:buNone/>
              <a:defRPr sz="9610"/>
            </a:lvl5pPr>
            <a:lvl6pPr lvl="5" algn="l">
              <a:lnSpc>
                <a:spcPct val="100000"/>
              </a:lnSpc>
              <a:spcBef>
                <a:spcPts val="0"/>
              </a:spcBef>
              <a:spcAft>
                <a:spcPts val="0"/>
              </a:spcAft>
              <a:buSzPts val="2400"/>
              <a:buNone/>
              <a:defRPr sz="9610"/>
            </a:lvl6pPr>
            <a:lvl7pPr lvl="6" algn="l">
              <a:lnSpc>
                <a:spcPct val="100000"/>
              </a:lnSpc>
              <a:spcBef>
                <a:spcPts val="0"/>
              </a:spcBef>
              <a:spcAft>
                <a:spcPts val="0"/>
              </a:spcAft>
              <a:buSzPts val="2400"/>
              <a:buNone/>
              <a:defRPr sz="9610"/>
            </a:lvl7pPr>
            <a:lvl8pPr lvl="7" algn="l">
              <a:lnSpc>
                <a:spcPct val="100000"/>
              </a:lnSpc>
              <a:spcBef>
                <a:spcPts val="0"/>
              </a:spcBef>
              <a:spcAft>
                <a:spcPts val="0"/>
              </a:spcAft>
              <a:buSzPts val="2400"/>
              <a:buNone/>
              <a:defRPr sz="9610"/>
            </a:lvl8pPr>
            <a:lvl9pPr lvl="8" algn="l">
              <a:lnSpc>
                <a:spcPct val="100000"/>
              </a:lnSpc>
              <a:spcBef>
                <a:spcPts val="0"/>
              </a:spcBef>
              <a:spcAft>
                <a:spcPts val="0"/>
              </a:spcAft>
              <a:buSzPts val="2400"/>
              <a:buNone/>
              <a:defRPr sz="9610"/>
            </a:lvl9pPr>
          </a:lstStyle>
          <a:p>
            <a:endParaRPr/>
          </a:p>
        </p:txBody>
      </p:sp>
      <p:sp>
        <p:nvSpPr>
          <p:cNvPr id="30" name="Google Shape;30;p9"/>
          <p:cNvSpPr txBox="1">
            <a:spLocks noGrp="1"/>
          </p:cNvSpPr>
          <p:nvPr>
            <p:ph type="body" idx="1"/>
          </p:nvPr>
        </p:nvSpPr>
        <p:spPr>
          <a:xfrm>
            <a:off x="1248044" y="5691785"/>
            <a:ext cx="11243213" cy="13022783"/>
          </a:xfrm>
          <a:prstGeom prst="rect">
            <a:avLst/>
          </a:prstGeom>
          <a:noFill/>
          <a:ln>
            <a:noFill/>
          </a:ln>
        </p:spPr>
        <p:txBody>
          <a:bodyPr spcFirstLastPara="1" wrap="square" lIns="91425" tIns="91425" rIns="91425" bIns="91425" anchor="t" anchorCtr="0">
            <a:normAutofit/>
          </a:bodyPr>
          <a:lstStyle>
            <a:lvl1pPr marL="1830629" lvl="0" indent="-1220419" algn="l">
              <a:lnSpc>
                <a:spcPct val="115000"/>
              </a:lnSpc>
              <a:spcBef>
                <a:spcPts val="0"/>
              </a:spcBef>
              <a:spcAft>
                <a:spcPts val="0"/>
              </a:spcAft>
              <a:buSzPts val="1200"/>
              <a:buChar char="●"/>
              <a:defRPr sz="4805"/>
            </a:lvl1pPr>
            <a:lvl2pPr marL="3661258" lvl="1" indent="-1220419" algn="l">
              <a:lnSpc>
                <a:spcPct val="115000"/>
              </a:lnSpc>
              <a:spcBef>
                <a:spcPts val="0"/>
              </a:spcBef>
              <a:spcAft>
                <a:spcPts val="0"/>
              </a:spcAft>
              <a:buSzPts val="1200"/>
              <a:buChar char="○"/>
              <a:defRPr sz="4805"/>
            </a:lvl2pPr>
            <a:lvl3pPr marL="5491886" lvl="2" indent="-1220419" algn="l">
              <a:lnSpc>
                <a:spcPct val="115000"/>
              </a:lnSpc>
              <a:spcBef>
                <a:spcPts val="0"/>
              </a:spcBef>
              <a:spcAft>
                <a:spcPts val="0"/>
              </a:spcAft>
              <a:buSzPts val="1200"/>
              <a:buChar char="■"/>
              <a:defRPr sz="4805"/>
            </a:lvl3pPr>
            <a:lvl4pPr marL="7322515" lvl="3" indent="-1220419" algn="l">
              <a:lnSpc>
                <a:spcPct val="115000"/>
              </a:lnSpc>
              <a:spcBef>
                <a:spcPts val="0"/>
              </a:spcBef>
              <a:spcAft>
                <a:spcPts val="0"/>
              </a:spcAft>
              <a:buSzPts val="1200"/>
              <a:buChar char="●"/>
              <a:defRPr sz="4805"/>
            </a:lvl4pPr>
            <a:lvl5pPr marL="9153144" lvl="4" indent="-1220419" algn="l">
              <a:lnSpc>
                <a:spcPct val="115000"/>
              </a:lnSpc>
              <a:spcBef>
                <a:spcPts val="0"/>
              </a:spcBef>
              <a:spcAft>
                <a:spcPts val="0"/>
              </a:spcAft>
              <a:buSzPts val="1200"/>
              <a:buChar char="○"/>
              <a:defRPr sz="4805"/>
            </a:lvl5pPr>
            <a:lvl6pPr marL="10983773" lvl="5" indent="-1220419" algn="l">
              <a:lnSpc>
                <a:spcPct val="115000"/>
              </a:lnSpc>
              <a:spcBef>
                <a:spcPts val="0"/>
              </a:spcBef>
              <a:spcAft>
                <a:spcPts val="0"/>
              </a:spcAft>
              <a:buSzPts val="1200"/>
              <a:buChar char="■"/>
              <a:defRPr sz="4805"/>
            </a:lvl6pPr>
            <a:lvl7pPr marL="12814402" lvl="6" indent="-1220419" algn="l">
              <a:lnSpc>
                <a:spcPct val="115000"/>
              </a:lnSpc>
              <a:spcBef>
                <a:spcPts val="0"/>
              </a:spcBef>
              <a:spcAft>
                <a:spcPts val="0"/>
              </a:spcAft>
              <a:buSzPts val="1200"/>
              <a:buChar char="●"/>
              <a:defRPr sz="4805"/>
            </a:lvl7pPr>
            <a:lvl8pPr marL="14645030" lvl="7" indent="-1220419" algn="l">
              <a:lnSpc>
                <a:spcPct val="115000"/>
              </a:lnSpc>
              <a:spcBef>
                <a:spcPts val="0"/>
              </a:spcBef>
              <a:spcAft>
                <a:spcPts val="0"/>
              </a:spcAft>
              <a:buSzPts val="1200"/>
              <a:buChar char="○"/>
              <a:defRPr sz="4805"/>
            </a:lvl8pPr>
            <a:lvl9pPr marL="16475659" lvl="8" indent="-1220419" algn="l">
              <a:lnSpc>
                <a:spcPct val="115000"/>
              </a:lnSpc>
              <a:spcBef>
                <a:spcPts val="0"/>
              </a:spcBef>
              <a:spcAft>
                <a:spcPts val="0"/>
              </a:spcAft>
              <a:buSzPts val="1200"/>
              <a:buChar char="■"/>
              <a:defRPr sz="4805"/>
            </a:lvl9pPr>
          </a:lstStyle>
          <a:p>
            <a:endParaRPr/>
          </a:p>
        </p:txBody>
      </p:sp>
      <p:sp>
        <p:nvSpPr>
          <p:cNvPr id="31" name="Google Shape;31;p9"/>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1962958" y="1843809"/>
            <a:ext cx="25496627" cy="16755867"/>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19219"/>
            </a:lvl1pPr>
            <a:lvl2pPr lvl="1" algn="l">
              <a:lnSpc>
                <a:spcPct val="100000"/>
              </a:lnSpc>
              <a:spcBef>
                <a:spcPts val="0"/>
              </a:spcBef>
              <a:spcAft>
                <a:spcPts val="0"/>
              </a:spcAft>
              <a:buSzPts val="4800"/>
              <a:buNone/>
              <a:defRPr sz="19219"/>
            </a:lvl2pPr>
            <a:lvl3pPr lvl="2" algn="l">
              <a:lnSpc>
                <a:spcPct val="100000"/>
              </a:lnSpc>
              <a:spcBef>
                <a:spcPts val="0"/>
              </a:spcBef>
              <a:spcAft>
                <a:spcPts val="0"/>
              </a:spcAft>
              <a:buSzPts val="4800"/>
              <a:buNone/>
              <a:defRPr sz="19219"/>
            </a:lvl3pPr>
            <a:lvl4pPr lvl="3" algn="l">
              <a:lnSpc>
                <a:spcPct val="100000"/>
              </a:lnSpc>
              <a:spcBef>
                <a:spcPts val="0"/>
              </a:spcBef>
              <a:spcAft>
                <a:spcPts val="0"/>
              </a:spcAft>
              <a:buSzPts val="4800"/>
              <a:buNone/>
              <a:defRPr sz="19219"/>
            </a:lvl4pPr>
            <a:lvl5pPr lvl="4" algn="l">
              <a:lnSpc>
                <a:spcPct val="100000"/>
              </a:lnSpc>
              <a:spcBef>
                <a:spcPts val="0"/>
              </a:spcBef>
              <a:spcAft>
                <a:spcPts val="0"/>
              </a:spcAft>
              <a:buSzPts val="4800"/>
              <a:buNone/>
              <a:defRPr sz="19219"/>
            </a:lvl5pPr>
            <a:lvl6pPr lvl="5" algn="l">
              <a:lnSpc>
                <a:spcPct val="100000"/>
              </a:lnSpc>
              <a:spcBef>
                <a:spcPts val="0"/>
              </a:spcBef>
              <a:spcAft>
                <a:spcPts val="0"/>
              </a:spcAft>
              <a:buSzPts val="4800"/>
              <a:buNone/>
              <a:defRPr sz="19219"/>
            </a:lvl6pPr>
            <a:lvl7pPr lvl="6" algn="l">
              <a:lnSpc>
                <a:spcPct val="100000"/>
              </a:lnSpc>
              <a:spcBef>
                <a:spcPts val="0"/>
              </a:spcBef>
              <a:spcAft>
                <a:spcPts val="0"/>
              </a:spcAft>
              <a:buSzPts val="4800"/>
              <a:buNone/>
              <a:defRPr sz="19219"/>
            </a:lvl7pPr>
            <a:lvl8pPr lvl="7" algn="l">
              <a:lnSpc>
                <a:spcPct val="100000"/>
              </a:lnSpc>
              <a:spcBef>
                <a:spcPts val="0"/>
              </a:spcBef>
              <a:spcAft>
                <a:spcPts val="0"/>
              </a:spcAft>
              <a:buSzPts val="4800"/>
              <a:buNone/>
              <a:defRPr sz="19219"/>
            </a:lvl8pPr>
            <a:lvl9pPr lvl="8" algn="l">
              <a:lnSpc>
                <a:spcPct val="100000"/>
              </a:lnSpc>
              <a:spcBef>
                <a:spcPts val="0"/>
              </a:spcBef>
              <a:spcAft>
                <a:spcPts val="0"/>
              </a:spcAft>
              <a:buSzPts val="4800"/>
              <a:buNone/>
              <a:defRPr sz="19219"/>
            </a:lvl9pPr>
          </a:lstStyle>
          <a:p>
            <a:endParaRPr/>
          </a:p>
        </p:txBody>
      </p:sp>
      <p:sp>
        <p:nvSpPr>
          <p:cNvPr id="34" name="Google Shape;34;p10"/>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1"/>
          <p:cNvSpPr/>
          <p:nvPr/>
        </p:nvSpPr>
        <p:spPr>
          <a:xfrm>
            <a:off x="18306256" y="-512"/>
            <a:ext cx="18306257" cy="21067713"/>
          </a:xfrm>
          <a:prstGeom prst="rect">
            <a:avLst/>
          </a:prstGeom>
          <a:solidFill>
            <a:schemeClr val="lt2"/>
          </a:solidFill>
          <a:ln>
            <a:noFill/>
          </a:ln>
        </p:spPr>
        <p:txBody>
          <a:bodyPr spcFirstLastPara="1" wrap="square" lIns="366065" tIns="366065" rIns="366065" bIns="36606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5606" b="0" i="0" u="none" strike="noStrike" cap="none" dirty="0">
              <a:solidFill>
                <a:srgbClr val="000000"/>
              </a:solidFill>
              <a:latin typeface="Arial"/>
              <a:ea typeface="Arial"/>
              <a:cs typeface="Arial"/>
              <a:sym typeface="Arial"/>
            </a:endParaRPr>
          </a:p>
        </p:txBody>
      </p:sp>
      <p:sp>
        <p:nvSpPr>
          <p:cNvPr id="37" name="Google Shape;37;p11"/>
          <p:cNvSpPr txBox="1">
            <a:spLocks noGrp="1"/>
          </p:cNvSpPr>
          <p:nvPr>
            <p:ph type="title"/>
          </p:nvPr>
        </p:nvSpPr>
        <p:spPr>
          <a:xfrm>
            <a:off x="1063060" y="5051070"/>
            <a:ext cx="16196953" cy="6071483"/>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16817"/>
            </a:lvl1pPr>
            <a:lvl2pPr lvl="1" algn="ctr">
              <a:lnSpc>
                <a:spcPct val="100000"/>
              </a:lnSpc>
              <a:spcBef>
                <a:spcPts val="0"/>
              </a:spcBef>
              <a:spcAft>
                <a:spcPts val="0"/>
              </a:spcAft>
              <a:buSzPts val="4200"/>
              <a:buNone/>
              <a:defRPr sz="16817"/>
            </a:lvl2pPr>
            <a:lvl3pPr lvl="2" algn="ctr">
              <a:lnSpc>
                <a:spcPct val="100000"/>
              </a:lnSpc>
              <a:spcBef>
                <a:spcPts val="0"/>
              </a:spcBef>
              <a:spcAft>
                <a:spcPts val="0"/>
              </a:spcAft>
              <a:buSzPts val="4200"/>
              <a:buNone/>
              <a:defRPr sz="16817"/>
            </a:lvl3pPr>
            <a:lvl4pPr lvl="3" algn="ctr">
              <a:lnSpc>
                <a:spcPct val="100000"/>
              </a:lnSpc>
              <a:spcBef>
                <a:spcPts val="0"/>
              </a:spcBef>
              <a:spcAft>
                <a:spcPts val="0"/>
              </a:spcAft>
              <a:buSzPts val="4200"/>
              <a:buNone/>
              <a:defRPr sz="16817"/>
            </a:lvl4pPr>
            <a:lvl5pPr lvl="4" algn="ctr">
              <a:lnSpc>
                <a:spcPct val="100000"/>
              </a:lnSpc>
              <a:spcBef>
                <a:spcPts val="0"/>
              </a:spcBef>
              <a:spcAft>
                <a:spcPts val="0"/>
              </a:spcAft>
              <a:buSzPts val="4200"/>
              <a:buNone/>
              <a:defRPr sz="16817"/>
            </a:lvl5pPr>
            <a:lvl6pPr lvl="5" algn="ctr">
              <a:lnSpc>
                <a:spcPct val="100000"/>
              </a:lnSpc>
              <a:spcBef>
                <a:spcPts val="0"/>
              </a:spcBef>
              <a:spcAft>
                <a:spcPts val="0"/>
              </a:spcAft>
              <a:buSzPts val="4200"/>
              <a:buNone/>
              <a:defRPr sz="16817"/>
            </a:lvl6pPr>
            <a:lvl7pPr lvl="6" algn="ctr">
              <a:lnSpc>
                <a:spcPct val="100000"/>
              </a:lnSpc>
              <a:spcBef>
                <a:spcPts val="0"/>
              </a:spcBef>
              <a:spcAft>
                <a:spcPts val="0"/>
              </a:spcAft>
              <a:buSzPts val="4200"/>
              <a:buNone/>
              <a:defRPr sz="16817"/>
            </a:lvl7pPr>
            <a:lvl8pPr lvl="7" algn="ctr">
              <a:lnSpc>
                <a:spcPct val="100000"/>
              </a:lnSpc>
              <a:spcBef>
                <a:spcPts val="0"/>
              </a:spcBef>
              <a:spcAft>
                <a:spcPts val="0"/>
              </a:spcAft>
              <a:buSzPts val="4200"/>
              <a:buNone/>
              <a:defRPr sz="16817"/>
            </a:lvl8pPr>
            <a:lvl9pPr lvl="8" algn="ctr">
              <a:lnSpc>
                <a:spcPct val="100000"/>
              </a:lnSpc>
              <a:spcBef>
                <a:spcPts val="0"/>
              </a:spcBef>
              <a:spcAft>
                <a:spcPts val="0"/>
              </a:spcAft>
              <a:buSzPts val="4200"/>
              <a:buNone/>
              <a:defRPr sz="16817"/>
            </a:lvl9pPr>
          </a:lstStyle>
          <a:p>
            <a:endParaRPr/>
          </a:p>
        </p:txBody>
      </p:sp>
      <p:sp>
        <p:nvSpPr>
          <p:cNvPr id="38" name="Google Shape;38;p11"/>
          <p:cNvSpPr txBox="1">
            <a:spLocks noGrp="1"/>
          </p:cNvSpPr>
          <p:nvPr>
            <p:ph type="subTitle" idx="1"/>
          </p:nvPr>
        </p:nvSpPr>
        <p:spPr>
          <a:xfrm>
            <a:off x="1063060" y="11481361"/>
            <a:ext cx="16196953" cy="5058954"/>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8408"/>
            </a:lvl1pPr>
            <a:lvl2pPr lvl="1" algn="ctr">
              <a:lnSpc>
                <a:spcPct val="100000"/>
              </a:lnSpc>
              <a:spcBef>
                <a:spcPts val="0"/>
              </a:spcBef>
              <a:spcAft>
                <a:spcPts val="0"/>
              </a:spcAft>
              <a:buSzPts val="2100"/>
              <a:buNone/>
              <a:defRPr sz="8408"/>
            </a:lvl2pPr>
            <a:lvl3pPr lvl="2" algn="ctr">
              <a:lnSpc>
                <a:spcPct val="100000"/>
              </a:lnSpc>
              <a:spcBef>
                <a:spcPts val="0"/>
              </a:spcBef>
              <a:spcAft>
                <a:spcPts val="0"/>
              </a:spcAft>
              <a:buSzPts val="2100"/>
              <a:buNone/>
              <a:defRPr sz="8408"/>
            </a:lvl3pPr>
            <a:lvl4pPr lvl="3" algn="ctr">
              <a:lnSpc>
                <a:spcPct val="100000"/>
              </a:lnSpc>
              <a:spcBef>
                <a:spcPts val="0"/>
              </a:spcBef>
              <a:spcAft>
                <a:spcPts val="0"/>
              </a:spcAft>
              <a:buSzPts val="2100"/>
              <a:buNone/>
              <a:defRPr sz="8408"/>
            </a:lvl4pPr>
            <a:lvl5pPr lvl="4" algn="ctr">
              <a:lnSpc>
                <a:spcPct val="100000"/>
              </a:lnSpc>
              <a:spcBef>
                <a:spcPts val="0"/>
              </a:spcBef>
              <a:spcAft>
                <a:spcPts val="0"/>
              </a:spcAft>
              <a:buSzPts val="2100"/>
              <a:buNone/>
              <a:defRPr sz="8408"/>
            </a:lvl5pPr>
            <a:lvl6pPr lvl="5" algn="ctr">
              <a:lnSpc>
                <a:spcPct val="100000"/>
              </a:lnSpc>
              <a:spcBef>
                <a:spcPts val="0"/>
              </a:spcBef>
              <a:spcAft>
                <a:spcPts val="0"/>
              </a:spcAft>
              <a:buSzPts val="2100"/>
              <a:buNone/>
              <a:defRPr sz="8408"/>
            </a:lvl6pPr>
            <a:lvl7pPr lvl="6" algn="ctr">
              <a:lnSpc>
                <a:spcPct val="100000"/>
              </a:lnSpc>
              <a:spcBef>
                <a:spcPts val="0"/>
              </a:spcBef>
              <a:spcAft>
                <a:spcPts val="0"/>
              </a:spcAft>
              <a:buSzPts val="2100"/>
              <a:buNone/>
              <a:defRPr sz="8408"/>
            </a:lvl7pPr>
            <a:lvl8pPr lvl="7" algn="ctr">
              <a:lnSpc>
                <a:spcPct val="100000"/>
              </a:lnSpc>
              <a:spcBef>
                <a:spcPts val="0"/>
              </a:spcBef>
              <a:spcAft>
                <a:spcPts val="0"/>
              </a:spcAft>
              <a:buSzPts val="2100"/>
              <a:buNone/>
              <a:defRPr sz="8408"/>
            </a:lvl8pPr>
            <a:lvl9pPr lvl="8" algn="ctr">
              <a:lnSpc>
                <a:spcPct val="100000"/>
              </a:lnSpc>
              <a:spcBef>
                <a:spcPts val="0"/>
              </a:spcBef>
              <a:spcAft>
                <a:spcPts val="0"/>
              </a:spcAft>
              <a:buSzPts val="2100"/>
              <a:buNone/>
              <a:defRPr sz="8408"/>
            </a:lvl9pPr>
          </a:lstStyle>
          <a:p>
            <a:endParaRPr/>
          </a:p>
        </p:txBody>
      </p:sp>
      <p:sp>
        <p:nvSpPr>
          <p:cNvPr id="39" name="Google Shape;39;p11"/>
          <p:cNvSpPr txBox="1">
            <a:spLocks noGrp="1"/>
          </p:cNvSpPr>
          <p:nvPr>
            <p:ph type="body" idx="2"/>
          </p:nvPr>
        </p:nvSpPr>
        <p:spPr>
          <a:xfrm>
            <a:off x="19777724" y="2965803"/>
            <a:ext cx="15363322" cy="15135084"/>
          </a:xfrm>
          <a:prstGeom prst="rect">
            <a:avLst/>
          </a:prstGeom>
          <a:noFill/>
          <a:ln>
            <a:noFill/>
          </a:ln>
        </p:spPr>
        <p:txBody>
          <a:bodyPr spcFirstLastPara="1" wrap="square" lIns="91425" tIns="91425" rIns="91425" bIns="91425" anchor="ctr" anchorCtr="0">
            <a:normAutofit/>
          </a:bodyPr>
          <a:lstStyle>
            <a:lvl1pPr marL="1830629" lvl="0" indent="-1372972" algn="l">
              <a:lnSpc>
                <a:spcPct val="115000"/>
              </a:lnSpc>
              <a:spcBef>
                <a:spcPts val="0"/>
              </a:spcBef>
              <a:spcAft>
                <a:spcPts val="0"/>
              </a:spcAft>
              <a:buSzPts val="1800"/>
              <a:buChar char="●"/>
              <a:defRPr/>
            </a:lvl1pPr>
            <a:lvl2pPr marL="3661258" lvl="1" indent="-1271270" algn="l">
              <a:lnSpc>
                <a:spcPct val="115000"/>
              </a:lnSpc>
              <a:spcBef>
                <a:spcPts val="0"/>
              </a:spcBef>
              <a:spcAft>
                <a:spcPts val="0"/>
              </a:spcAft>
              <a:buSzPts val="1400"/>
              <a:buChar char="○"/>
              <a:defRPr/>
            </a:lvl2pPr>
            <a:lvl3pPr marL="5491886" lvl="2" indent="-1271270" algn="l">
              <a:lnSpc>
                <a:spcPct val="115000"/>
              </a:lnSpc>
              <a:spcBef>
                <a:spcPts val="0"/>
              </a:spcBef>
              <a:spcAft>
                <a:spcPts val="0"/>
              </a:spcAft>
              <a:buSzPts val="1400"/>
              <a:buChar char="■"/>
              <a:defRPr/>
            </a:lvl3pPr>
            <a:lvl4pPr marL="7322515" lvl="3" indent="-1271270" algn="l">
              <a:lnSpc>
                <a:spcPct val="115000"/>
              </a:lnSpc>
              <a:spcBef>
                <a:spcPts val="0"/>
              </a:spcBef>
              <a:spcAft>
                <a:spcPts val="0"/>
              </a:spcAft>
              <a:buSzPts val="1400"/>
              <a:buChar char="●"/>
              <a:defRPr/>
            </a:lvl4pPr>
            <a:lvl5pPr marL="9153144" lvl="4" indent="-1271270" algn="l">
              <a:lnSpc>
                <a:spcPct val="115000"/>
              </a:lnSpc>
              <a:spcBef>
                <a:spcPts val="0"/>
              </a:spcBef>
              <a:spcAft>
                <a:spcPts val="0"/>
              </a:spcAft>
              <a:buSzPts val="1400"/>
              <a:buChar char="○"/>
              <a:defRPr/>
            </a:lvl5pPr>
            <a:lvl6pPr marL="10983773" lvl="5" indent="-1271270" algn="l">
              <a:lnSpc>
                <a:spcPct val="115000"/>
              </a:lnSpc>
              <a:spcBef>
                <a:spcPts val="0"/>
              </a:spcBef>
              <a:spcAft>
                <a:spcPts val="0"/>
              </a:spcAft>
              <a:buSzPts val="1400"/>
              <a:buChar char="■"/>
              <a:defRPr/>
            </a:lvl6pPr>
            <a:lvl7pPr marL="12814402" lvl="6" indent="-1271270" algn="l">
              <a:lnSpc>
                <a:spcPct val="115000"/>
              </a:lnSpc>
              <a:spcBef>
                <a:spcPts val="0"/>
              </a:spcBef>
              <a:spcAft>
                <a:spcPts val="0"/>
              </a:spcAft>
              <a:buSzPts val="1400"/>
              <a:buChar char="●"/>
              <a:defRPr/>
            </a:lvl7pPr>
            <a:lvl8pPr marL="14645030" lvl="7" indent="-1271270" algn="l">
              <a:lnSpc>
                <a:spcPct val="115000"/>
              </a:lnSpc>
              <a:spcBef>
                <a:spcPts val="0"/>
              </a:spcBef>
              <a:spcAft>
                <a:spcPts val="0"/>
              </a:spcAft>
              <a:buSzPts val="1400"/>
              <a:buChar char="○"/>
              <a:defRPr/>
            </a:lvl8pPr>
            <a:lvl9pPr marL="16475659" lvl="8" indent="-1271270" algn="l">
              <a:lnSpc>
                <a:spcPct val="115000"/>
              </a:lnSpc>
              <a:spcBef>
                <a:spcPts val="0"/>
              </a:spcBef>
              <a:spcAft>
                <a:spcPts val="0"/>
              </a:spcAft>
              <a:buSzPts val="1400"/>
              <a:buChar char="■"/>
              <a:defRPr/>
            </a:lvl9pPr>
          </a:lstStyle>
          <a:p>
            <a:endParaRPr/>
          </a:p>
        </p:txBody>
      </p:sp>
      <p:sp>
        <p:nvSpPr>
          <p:cNvPr id="40" name="Google Shape;40;p11"/>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2"/>
          <p:cNvSpPr txBox="1">
            <a:spLocks noGrp="1"/>
          </p:cNvSpPr>
          <p:nvPr>
            <p:ph type="body" idx="1"/>
          </p:nvPr>
        </p:nvSpPr>
        <p:spPr>
          <a:xfrm>
            <a:off x="1248045" y="17328383"/>
            <a:ext cx="24019154" cy="2478482"/>
          </a:xfrm>
          <a:prstGeom prst="rect">
            <a:avLst/>
          </a:prstGeom>
          <a:noFill/>
          <a:ln>
            <a:noFill/>
          </a:ln>
        </p:spPr>
        <p:txBody>
          <a:bodyPr spcFirstLastPara="1" wrap="square" lIns="91425" tIns="91425" rIns="91425" bIns="91425" anchor="ctr" anchorCtr="0">
            <a:normAutofit/>
          </a:bodyPr>
          <a:lstStyle>
            <a:lvl1pPr marL="1830629" lvl="0" indent="-915314" algn="l">
              <a:lnSpc>
                <a:spcPct val="100000"/>
              </a:lnSpc>
              <a:spcBef>
                <a:spcPts val="0"/>
              </a:spcBef>
              <a:spcAft>
                <a:spcPts val="0"/>
              </a:spcAft>
              <a:buSzPts val="1800"/>
              <a:buNone/>
              <a:defRPr/>
            </a:lvl1pPr>
          </a:lstStyle>
          <a:p>
            <a:endParaRPr/>
          </a:p>
        </p:txBody>
      </p:sp>
      <p:sp>
        <p:nvSpPr>
          <p:cNvPr id="43" name="Google Shape;43;p12"/>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A9999"/>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1248045" y="1822817"/>
            <a:ext cx="34116424" cy="2345772"/>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1248045" y="4720523"/>
            <a:ext cx="34116424" cy="13993533"/>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
          <p:cNvSpPr txBox="1">
            <a:spLocks noGrp="1"/>
          </p:cNvSpPr>
          <p:nvPr>
            <p:ph type="sldNum" idx="12"/>
          </p:nvPr>
        </p:nvSpPr>
        <p:spPr>
          <a:xfrm>
            <a:off x="33923663" y="19100480"/>
            <a:ext cx="2196991" cy="1612181"/>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4004"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60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7.emf"/></Relationships>
</file>

<file path=ppt/slides/_rels/slide2.xml.rels><?xml version="1.0" encoding="UTF-8" standalone="yes"?>
<Relationships xmlns="http://schemas.openxmlformats.org/package/2006/relationships"><Relationship Id="rId8" Type="http://schemas.openxmlformats.org/officeDocument/2006/relationships/hyperlink" Target="https://www.ncbi.nlm.nih.gov/pmc/articles/PMC8898586/" TargetMode="External"/><Relationship Id="rId13" Type="http://schemas.openxmlformats.org/officeDocument/2006/relationships/hyperlink" Target="https://doi.org/10.1111/1751-7915.14105" TargetMode="External"/><Relationship Id="rId18" Type="http://schemas.openxmlformats.org/officeDocument/2006/relationships/image" Target="../media/image11.jpg"/><Relationship Id="rId3" Type="http://schemas.openxmlformats.org/officeDocument/2006/relationships/hyperlink" Target="https://parts.igem.org/" TargetMode="External"/><Relationship Id="rId7" Type="http://schemas.openxmlformats.org/officeDocument/2006/relationships/hyperlink" Target="https://pubmed.ncbi.nlm.nih.gov/31460039/" TargetMode="External"/><Relationship Id="rId12" Type="http://schemas.openxmlformats.org/officeDocument/2006/relationships/hyperlink" Target="https://doi.org/10.1128/jb.171.8.4241-4247.1989" TargetMode="External"/><Relationship Id="rId17" Type="http://schemas.openxmlformats.org/officeDocument/2006/relationships/image" Target="../media/image10.jpg"/><Relationship Id="rId2" Type="http://schemas.openxmlformats.org/officeDocument/2006/relationships/notesSlide" Target="../notesSlides/notesSlide2.xml"/><Relationship Id="rId16"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hyperlink" Target="https://bmcbioinformatics.biomedcentral.com/articles/10.1186/1471-2105-6-21" TargetMode="External"/><Relationship Id="rId11" Type="http://schemas.openxmlformats.org/officeDocument/2006/relationships/hyperlink" Target="https://www.epa.gov/mercury/health-effects-exposures-mercury" TargetMode="External"/><Relationship Id="rId5" Type="http://schemas.openxmlformats.org/officeDocument/2006/relationships/hyperlink" Target="https://biodesign.stanford.edu/programs/stanford-courses/biodesign-fundamentals.html" TargetMode="External"/><Relationship Id="rId15" Type="http://schemas.openxmlformats.org/officeDocument/2006/relationships/image" Target="../media/image8.jpg"/><Relationship Id="rId10" Type="http://schemas.openxmlformats.org/officeDocument/2006/relationships/hyperlink" Target="https://www.science.org/content/article/mercury-poisoning-kills-lab-chemist" TargetMode="External"/><Relationship Id="rId19" Type="http://schemas.openxmlformats.org/officeDocument/2006/relationships/image" Target="../media/image12.jpeg"/><Relationship Id="rId4" Type="http://schemas.openxmlformats.org/officeDocument/2006/relationships/hyperlink" Target="https://www.usgs.gov/special-topics/water-science-school/science/mercury-contamination-aquatic-environments" TargetMode="External"/><Relationship Id="rId9" Type="http://schemas.openxmlformats.org/officeDocument/2006/relationships/hyperlink" Target="https://doi.org/10.1021/acsomega.9b00205" TargetMode="External"/><Relationship Id="rId14" Type="http://schemas.openxmlformats.org/officeDocument/2006/relationships/hyperlink" Target="http://igem.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187878" y="-45178"/>
            <a:ext cx="36650939" cy="4187912"/>
          </a:xfrm>
          <a:prstGeom prst="rect">
            <a:avLst/>
          </a:prstGeom>
          <a:noFill/>
          <a:ln>
            <a:noFill/>
          </a:ln>
        </p:spPr>
        <p:txBody>
          <a:bodyPr spcFirstLastPara="1" wrap="square" lIns="366065" tIns="366065" rIns="366065" bIns="366065" anchor="t" anchorCtr="0">
            <a:normAutofit/>
          </a:bodyPr>
          <a:lstStyle/>
          <a:p>
            <a:pPr algn="ctr">
              <a:buSzPts val="4000"/>
            </a:pPr>
            <a:r>
              <a:rPr lang="en-US" sz="4000" b="1" dirty="0">
                <a:solidFill>
                  <a:schemeClr val="tx1"/>
                </a:solidFill>
                <a:latin typeface="Arial" panose="020B0604020202020204" pitchFamily="34" charset="0"/>
                <a:ea typeface="Times New Roman"/>
                <a:cs typeface="Arial" panose="020B0604020202020204" pitchFamily="34" charset="0"/>
                <a:sym typeface="Times New Roman"/>
              </a:rPr>
              <a:t>Developing a Whole-cell Biosensor and Bioreporter to Monitor Mercury from the Environment</a:t>
            </a:r>
            <a:br>
              <a:rPr lang="en-US" sz="4000" b="1" dirty="0">
                <a:solidFill>
                  <a:schemeClr val="tx1"/>
                </a:solidFill>
                <a:latin typeface="Arial" panose="020B0604020202020204" pitchFamily="34" charset="0"/>
                <a:ea typeface="Times New Roman"/>
                <a:cs typeface="Arial" panose="020B0604020202020204" pitchFamily="34" charset="0"/>
                <a:sym typeface="Times New Roman"/>
              </a:rPr>
            </a:br>
            <a:r>
              <a:rPr lang="en-US" sz="4000" b="1" dirty="0">
                <a:solidFill>
                  <a:schemeClr val="dk1"/>
                </a:solidFill>
                <a:latin typeface="Arial" panose="020B0604020202020204" pitchFamily="34" charset="0"/>
                <a:ea typeface="Times New Roman"/>
                <a:cs typeface="Arial" panose="020B0604020202020204" pitchFamily="34" charset="0"/>
                <a:sym typeface="Times New Roman"/>
              </a:rPr>
              <a:t>Students</a:t>
            </a:r>
            <a:r>
              <a:rPr lang="en-US" sz="4000" dirty="0">
                <a:solidFill>
                  <a:schemeClr val="dk1"/>
                </a:solidFill>
                <a:latin typeface="Arial" panose="020B0604020202020204" pitchFamily="34" charset="0"/>
                <a:ea typeface="Times New Roman"/>
                <a:cs typeface="Arial" panose="020B0604020202020204" pitchFamily="34" charset="0"/>
                <a:sym typeface="Times New Roman"/>
              </a:rPr>
              <a:t>: Sergio Avila, Mangal Maibam, Ricardo Rengifo, El Momar Coundoul , Valeria Hidalgo,Thte Htar Swe Zin, Rosa Toledo and Angel Molina</a:t>
            </a:r>
            <a:r>
              <a:rPr lang="en" sz="4000" b="1" dirty="0">
                <a:latin typeface="Calibri"/>
                <a:ea typeface="Calibri"/>
                <a:cs typeface="Calibri"/>
                <a:sym typeface="Calibri"/>
              </a:rPr>
              <a:t/>
            </a:r>
            <a:br>
              <a:rPr lang="en" sz="4000" b="1" dirty="0">
                <a:latin typeface="Calibri"/>
                <a:ea typeface="Calibri"/>
                <a:cs typeface="Calibri"/>
                <a:sym typeface="Calibri"/>
              </a:rPr>
            </a:br>
            <a:r>
              <a:rPr lang="en" sz="4000" dirty="0">
                <a:latin typeface="Calibri"/>
                <a:ea typeface="Calibri"/>
                <a:cs typeface="Calibri"/>
                <a:sym typeface="Calibri"/>
              </a:rPr>
              <a:t> </a:t>
            </a:r>
            <a:r>
              <a:rPr lang="en" sz="4000" b="1" dirty="0">
                <a:latin typeface="Calibri"/>
                <a:ea typeface="Calibri"/>
                <a:cs typeface="Calibri"/>
                <a:sym typeface="Calibri"/>
              </a:rPr>
              <a:t>Team leader</a:t>
            </a:r>
            <a:r>
              <a:rPr lang="en" sz="4000" dirty="0">
                <a:latin typeface="Calibri"/>
                <a:ea typeface="Calibri"/>
                <a:cs typeface="Calibri"/>
                <a:sym typeface="Calibri"/>
              </a:rPr>
              <a:t>: Alfred Lwin, </a:t>
            </a:r>
            <a:r>
              <a:rPr lang="en" sz="4000" b="1" dirty="0">
                <a:latin typeface="Calibri"/>
                <a:ea typeface="Calibri"/>
                <a:cs typeface="Calibri"/>
                <a:sym typeface="Calibri"/>
              </a:rPr>
              <a:t>Mentor:</a:t>
            </a:r>
            <a:r>
              <a:rPr lang="en" sz="4000" dirty="0">
                <a:latin typeface="Calibri"/>
                <a:ea typeface="Calibri"/>
                <a:cs typeface="Calibri"/>
                <a:sym typeface="Calibri"/>
              </a:rPr>
              <a:t> Racquel Kim Sherwood</a:t>
            </a:r>
            <a:br>
              <a:rPr lang="en" sz="4000" dirty="0">
                <a:latin typeface="Calibri"/>
                <a:ea typeface="Calibri"/>
                <a:cs typeface="Calibri"/>
                <a:sym typeface="Calibri"/>
              </a:rPr>
            </a:br>
            <a:r>
              <a:rPr lang="en" sz="4000" b="1" dirty="0">
                <a:latin typeface="Calibri"/>
                <a:ea typeface="Calibri"/>
                <a:cs typeface="Calibri"/>
                <a:sym typeface="Calibri"/>
              </a:rPr>
              <a:t>School Name: </a:t>
            </a:r>
            <a:r>
              <a:rPr lang="en" sz="4000" dirty="0">
                <a:latin typeface="Calibri"/>
                <a:ea typeface="Calibri"/>
                <a:cs typeface="Calibri"/>
                <a:sym typeface="Calibri"/>
              </a:rPr>
              <a:t>Manhattan Comprehensive Night and Day High School, New York, NY</a:t>
            </a:r>
            <a:endParaRPr sz="4000" dirty="0"/>
          </a:p>
        </p:txBody>
      </p:sp>
      <p:pic>
        <p:nvPicPr>
          <p:cNvPr id="55" name="Google Shape;55;p1"/>
          <p:cNvPicPr preferRelativeResize="0">
            <a:picLocks noChangeAspect="1"/>
          </p:cNvPicPr>
          <p:nvPr/>
        </p:nvPicPr>
        <p:blipFill rotWithShape="1">
          <a:blip r:embed="rId3">
            <a:alphaModFix/>
          </a:blip>
          <a:srcRect t="12687" b="32054"/>
          <a:stretch/>
        </p:blipFill>
        <p:spPr>
          <a:xfrm>
            <a:off x="28851944" y="1676235"/>
            <a:ext cx="6882954" cy="2560320"/>
          </a:xfrm>
          <a:prstGeom prst="rect">
            <a:avLst/>
          </a:prstGeom>
          <a:noFill/>
          <a:ln>
            <a:noFill/>
          </a:ln>
        </p:spPr>
      </p:pic>
      <p:sp>
        <p:nvSpPr>
          <p:cNvPr id="56" name="Google Shape;56;p1"/>
          <p:cNvSpPr txBox="1"/>
          <p:nvPr/>
        </p:nvSpPr>
        <p:spPr>
          <a:xfrm>
            <a:off x="544949" y="2545453"/>
            <a:ext cx="17524935" cy="14698870"/>
          </a:xfrm>
          <a:prstGeom prst="rect">
            <a:avLst/>
          </a:prstGeom>
          <a:noFill/>
          <a:ln>
            <a:noFill/>
          </a:ln>
        </p:spPr>
        <p:txBody>
          <a:bodyPr spcFirstLastPara="1" wrap="square" lIns="366065" tIns="366065" rIns="366065" bIns="366065" anchor="t" anchorCtr="0">
            <a:spAutoFit/>
          </a:bodyPr>
          <a:lstStyle/>
          <a:p>
            <a:pPr algn="ctr">
              <a:buSzPts val="800"/>
            </a:pPr>
            <a:r>
              <a:rPr lang="en-US" sz="6300" b="1" dirty="0">
                <a:solidFill>
                  <a:schemeClr val="tx1"/>
                </a:solidFill>
              </a:rPr>
              <a:t>Abstract</a:t>
            </a:r>
            <a:endParaRPr sz="6300" b="1" dirty="0">
              <a:solidFill>
                <a:schemeClr val="tx1"/>
              </a:solidFill>
            </a:endParaRPr>
          </a:p>
          <a:p>
            <a:pPr algn="just">
              <a:buSzPts val="800"/>
            </a:pPr>
            <a:r>
              <a:rPr lang="en-US" sz="3200" dirty="0"/>
              <a:t>Mercury is one of the most toxic and highly </a:t>
            </a:r>
            <a:r>
              <a:rPr lang="en-US" sz="3200" dirty="0" err="1"/>
              <a:t>bioaccumulative</a:t>
            </a:r>
            <a:r>
              <a:rPr lang="en-US" sz="3200" dirty="0"/>
              <a:t> contaminants in the environment. This heavy metal poses a greater risk to the marine environment and human health. Mercury is a naturally occurring metal, but human activities result in mercury pollution in the environment, especially in developing countries. Research shows that currently available technologies to remove mercury from the environment are expensive and produce a large amount of waste. However, synthetic biology techniques can provide a solution to detecting and removing mercury from the environment through bioremediation. These methods will be less expensive and an environmentally safe option to detect, monitor and ultimately remove mercury pollutants. Therefore, our MCNDHS team engineered the first step in this process and developed a whole-cell biosensor and bioreporter capable of detecting environmental mercury contaminants. Our literature review showed that the </a:t>
            </a:r>
            <a:r>
              <a:rPr lang="en-US" sz="3200" i="1" dirty="0"/>
              <a:t>Pseudomonas</a:t>
            </a:r>
            <a:r>
              <a:rPr lang="en-US" sz="3200" dirty="0"/>
              <a:t> strain K-62 is 100 times more mercury-resistant than </a:t>
            </a:r>
            <a:r>
              <a:rPr lang="en-US" sz="3200" i="1" dirty="0"/>
              <a:t>E.coli</a:t>
            </a:r>
            <a:r>
              <a:rPr lang="en-US" sz="3200" dirty="0"/>
              <a:t>. Therefore, we used a bioreporter construct (Bba_K1758343 – </a:t>
            </a:r>
            <a:r>
              <a:rPr lang="en-US" sz="3200" i="1" dirty="0"/>
              <a:t>See below</a:t>
            </a:r>
            <a:r>
              <a:rPr lang="en-US" sz="3200" dirty="0"/>
              <a:t>) encoding genes from the Mer R operon from </a:t>
            </a:r>
            <a:r>
              <a:rPr lang="en-US" sz="3200" i="1" dirty="0"/>
              <a:t>Pseudomonas spp. </a:t>
            </a:r>
            <a:r>
              <a:rPr lang="en-US" sz="3200" dirty="0"/>
              <a:t>The sensor module consists of constitutively expressing the MerR sensor protein. And in the presence of mercury, this sensor protein activates the expression of the mercury-responsive promoter, pMer (Bba_K346002)—this promoter is upstream of GFP, in the output/bioreporter module. Bba_K1758343 was obtained from the iGEM registry of parts and transformed into a DH5⍺ competent </a:t>
            </a:r>
            <a:r>
              <a:rPr lang="en-US" sz="3200" i="1" dirty="0"/>
              <a:t>E.coli</a:t>
            </a:r>
            <a:r>
              <a:rPr lang="en-US" sz="3200" dirty="0"/>
              <a:t> cell chassis and plated under chloramphenicol selection at the BioBuilder Lab. Transformants were incubated at room temperature for 48 hours and visualized using a blacklight. Due to mercury toxicity, we have provided theoretical results demonstrating that we anticipate GFP expression when our biosensor and bioreporter are incubated in the presence of mercury.</a:t>
            </a:r>
            <a:endParaRPr lang="en" sz="3200" dirty="0"/>
          </a:p>
          <a:p>
            <a:pPr algn="just">
              <a:buSzPts val="800"/>
            </a:pPr>
            <a:endParaRPr lang="en" sz="3604" dirty="0"/>
          </a:p>
          <a:p>
            <a:pPr algn="just">
              <a:buSzPts val="800"/>
            </a:pPr>
            <a:endParaRPr lang="en" sz="3604" dirty="0"/>
          </a:p>
          <a:p>
            <a:pPr algn="just">
              <a:buSzPts val="800"/>
            </a:pPr>
            <a:endParaRPr lang="en" sz="3604" dirty="0"/>
          </a:p>
        </p:txBody>
      </p:sp>
      <p:sp>
        <p:nvSpPr>
          <p:cNvPr id="63" name="Google Shape;63;p1"/>
          <p:cNvSpPr txBox="1"/>
          <p:nvPr/>
        </p:nvSpPr>
        <p:spPr>
          <a:xfrm>
            <a:off x="19121055" y="3844949"/>
            <a:ext cx="16475631" cy="2324329"/>
          </a:xfrm>
          <a:prstGeom prst="rect">
            <a:avLst/>
          </a:prstGeom>
          <a:noFill/>
          <a:ln>
            <a:noFill/>
          </a:ln>
        </p:spPr>
        <p:txBody>
          <a:bodyPr spcFirstLastPara="1" wrap="square" lIns="366065" tIns="366065" rIns="366065" bIns="366065" anchor="t" anchorCtr="0">
            <a:spAutoFit/>
          </a:bodyPr>
          <a:lstStyle/>
          <a:p>
            <a:pPr algn="ctr">
              <a:buSzPts val="800"/>
            </a:pPr>
            <a:r>
              <a:rPr lang="en" sz="6300" b="1" dirty="0">
                <a:solidFill>
                  <a:schemeClr val="tx1"/>
                </a:solidFill>
              </a:rPr>
              <a:t>Building a Biosensor and Bioreporter </a:t>
            </a:r>
          </a:p>
          <a:p>
            <a:pPr algn="ctr">
              <a:buSzPts val="800"/>
            </a:pPr>
            <a:r>
              <a:rPr lang="en" sz="4000" dirty="0">
                <a:solidFill>
                  <a:schemeClr val="tx1"/>
                </a:solidFill>
              </a:rPr>
              <a:t>Transformation: Materials and Methods</a:t>
            </a:r>
            <a:endParaRPr sz="4000" dirty="0">
              <a:solidFill>
                <a:schemeClr val="tx1"/>
              </a:solidFill>
            </a:endParaRPr>
          </a:p>
        </p:txBody>
      </p:sp>
      <p:sp>
        <p:nvSpPr>
          <p:cNvPr id="68" name="Google Shape;68;p1"/>
          <p:cNvSpPr txBox="1"/>
          <p:nvPr/>
        </p:nvSpPr>
        <p:spPr>
          <a:xfrm>
            <a:off x="19121055" y="5478715"/>
            <a:ext cx="16475631" cy="6687101"/>
          </a:xfrm>
          <a:prstGeom prst="rect">
            <a:avLst/>
          </a:prstGeom>
          <a:noFill/>
          <a:ln>
            <a:noFill/>
          </a:ln>
        </p:spPr>
        <p:txBody>
          <a:bodyPr spcFirstLastPara="1" wrap="square" lIns="366065" tIns="366065" rIns="366065" bIns="366065" anchor="t" anchorCtr="0">
            <a:noAutofit/>
          </a:bodyPr>
          <a:lstStyle/>
          <a:p>
            <a:pPr>
              <a:buSzPts val="800"/>
            </a:pPr>
            <a:r>
              <a:rPr lang="en-US" sz="3200" dirty="0"/>
              <a:t>1) Collect competent cell and plasmid DNA and incubate them on ice for 30 mins.</a:t>
            </a:r>
          </a:p>
          <a:p>
            <a:pPr>
              <a:buSzPts val="800"/>
            </a:pPr>
            <a:r>
              <a:rPr lang="en-US" sz="3200" dirty="0"/>
              <a:t>2) Gently aspirate </a:t>
            </a:r>
            <a:r>
              <a:rPr lang="en-US" sz="3200" dirty="0" err="1"/>
              <a:t>2µl</a:t>
            </a:r>
            <a:r>
              <a:rPr lang="en-US" sz="3200" dirty="0"/>
              <a:t> of plasmid (Experimental - Bba_K1758343 / Positive control -  </a:t>
            </a:r>
          </a:p>
          <a:p>
            <a:pPr>
              <a:buSzPts val="800"/>
            </a:pPr>
            <a:r>
              <a:rPr lang="en-US" sz="3200" dirty="0"/>
              <a:t>    p70a-deGFP / Negative control - Water), add to competent cells and flick to mix.</a:t>
            </a:r>
          </a:p>
          <a:p>
            <a:pPr>
              <a:buSzPts val="800"/>
            </a:pPr>
            <a:r>
              <a:rPr lang="en-US" sz="3200" dirty="0"/>
              <a:t>4) Incubate cell + Plasmid mix on ice for 30 minutes. Do not mix.</a:t>
            </a:r>
          </a:p>
          <a:p>
            <a:pPr>
              <a:buSzPts val="800"/>
            </a:pPr>
            <a:r>
              <a:rPr lang="en-US" sz="3200" dirty="0"/>
              <a:t>5) Heat shock at exactly </a:t>
            </a:r>
            <a:r>
              <a:rPr lang="en-US" sz="3200" dirty="0" err="1"/>
              <a:t>42°C</a:t>
            </a:r>
            <a:r>
              <a:rPr lang="en-US" sz="3200" dirty="0"/>
              <a:t> for exactly 30 seconds. Do not mix.</a:t>
            </a:r>
          </a:p>
          <a:p>
            <a:pPr>
              <a:buSzPts val="800"/>
            </a:pPr>
            <a:r>
              <a:rPr lang="en-US" sz="3200" dirty="0"/>
              <a:t>6) Place on ice for 5 minutes.</a:t>
            </a:r>
          </a:p>
          <a:p>
            <a:pPr>
              <a:buSzPts val="800"/>
            </a:pPr>
            <a:r>
              <a:rPr lang="en-US" sz="3200" dirty="0"/>
              <a:t>7) Add 950 µl of room temperature </a:t>
            </a:r>
            <a:r>
              <a:rPr lang="en-US" sz="3200" dirty="0" err="1"/>
              <a:t>LB</a:t>
            </a:r>
            <a:r>
              <a:rPr lang="en-US" sz="3200" dirty="0"/>
              <a:t> medium to the transformation tube.</a:t>
            </a:r>
          </a:p>
          <a:p>
            <a:pPr>
              <a:buSzPts val="800"/>
            </a:pPr>
            <a:r>
              <a:rPr lang="en-US" sz="3200" dirty="0"/>
              <a:t>8) Place in a shaking incubator at </a:t>
            </a:r>
            <a:r>
              <a:rPr lang="en-US" sz="3200" dirty="0" err="1"/>
              <a:t>37°C</a:t>
            </a:r>
            <a:r>
              <a:rPr lang="en-US" sz="3200" dirty="0"/>
              <a:t> for 60 minutes.</a:t>
            </a:r>
          </a:p>
          <a:p>
            <a:pPr>
              <a:buSzPts val="800"/>
            </a:pPr>
            <a:r>
              <a:rPr lang="en-US" sz="3200" dirty="0"/>
              <a:t>9) Using a spreader to distribute transformed cells onto a selection plate.</a:t>
            </a:r>
          </a:p>
          <a:p>
            <a:pPr>
              <a:buSzPts val="800"/>
            </a:pPr>
            <a:r>
              <a:rPr lang="en-US" sz="3200" dirty="0"/>
              <a:t>10) Incubate at room temperature for 24-36 hours. Store plates in the refrigerator.</a:t>
            </a:r>
          </a:p>
          <a:p>
            <a:pPr>
              <a:buSzPts val="800"/>
            </a:pPr>
            <a:r>
              <a:rPr lang="en-US" sz="3200" dirty="0"/>
              <a:t>11) Photo document transformation plates illuminated by a blacklight.</a:t>
            </a:r>
            <a:endParaRPr sz="3200" dirty="0"/>
          </a:p>
        </p:txBody>
      </p:sp>
      <p:grpSp>
        <p:nvGrpSpPr>
          <p:cNvPr id="8" name="Group 7">
            <a:extLst>
              <a:ext uri="{FF2B5EF4-FFF2-40B4-BE49-F238E27FC236}">
                <a16:creationId xmlns:a16="http://schemas.microsoft.com/office/drawing/2014/main" id="{E8DCEAE1-CDCD-B042-88C4-BDBD916FE083}"/>
              </a:ext>
            </a:extLst>
          </p:cNvPr>
          <p:cNvGrpSpPr/>
          <p:nvPr/>
        </p:nvGrpSpPr>
        <p:grpSpPr>
          <a:xfrm>
            <a:off x="27954942" y="31499090"/>
            <a:ext cx="14258968" cy="5676437"/>
            <a:chOff x="20372571" y="14700250"/>
            <a:chExt cx="14258968" cy="5676437"/>
          </a:xfrm>
        </p:grpSpPr>
        <p:sp>
          <p:nvSpPr>
            <p:cNvPr id="28" name="TextBox 27">
              <a:extLst>
                <a:ext uri="{FF2B5EF4-FFF2-40B4-BE49-F238E27FC236}">
                  <a16:creationId xmlns:a16="http://schemas.microsoft.com/office/drawing/2014/main" id="{AD472636-2FDB-634A-A6C3-8F79EE998FE5}"/>
                </a:ext>
              </a:extLst>
            </p:cNvPr>
            <p:cNvSpPr txBox="1"/>
            <p:nvPr/>
          </p:nvSpPr>
          <p:spPr>
            <a:xfrm>
              <a:off x="21229494" y="14700250"/>
              <a:ext cx="11991715" cy="1246495"/>
            </a:xfrm>
            <a:prstGeom prst="rect">
              <a:avLst/>
            </a:prstGeom>
            <a:noFill/>
          </p:spPr>
          <p:txBody>
            <a:bodyPr wrap="square" rtlCol="0">
              <a:spAutoFit/>
            </a:bodyPr>
            <a:lstStyle/>
            <a:p>
              <a:pPr algn="ctr"/>
              <a:r>
                <a:rPr lang="en-US" sz="7500" dirty="0">
                  <a:solidFill>
                    <a:schemeClr val="bg1"/>
                  </a:solidFill>
                </a:rPr>
                <a:t>Transformation Plates</a:t>
              </a:r>
            </a:p>
          </p:txBody>
        </p:sp>
        <p:sp>
          <p:nvSpPr>
            <p:cNvPr id="29" name="TextBox 28">
              <a:extLst>
                <a:ext uri="{FF2B5EF4-FFF2-40B4-BE49-F238E27FC236}">
                  <a16:creationId xmlns:a16="http://schemas.microsoft.com/office/drawing/2014/main" id="{516EB567-38E3-7D4D-93D4-4F8CA9F49A43}"/>
                </a:ext>
              </a:extLst>
            </p:cNvPr>
            <p:cNvSpPr txBox="1"/>
            <p:nvPr/>
          </p:nvSpPr>
          <p:spPr>
            <a:xfrm>
              <a:off x="20372571" y="19729714"/>
              <a:ext cx="4579042" cy="646973"/>
            </a:xfrm>
            <a:prstGeom prst="rect">
              <a:avLst/>
            </a:prstGeom>
            <a:noFill/>
          </p:spPr>
          <p:txBody>
            <a:bodyPr wrap="square" rtlCol="0">
              <a:spAutoFit/>
            </a:bodyPr>
            <a:lstStyle/>
            <a:p>
              <a:r>
                <a:rPr lang="en-US" sz="3604" dirty="0"/>
                <a:t>- Control = Water</a:t>
              </a:r>
            </a:p>
          </p:txBody>
        </p:sp>
        <p:sp>
          <p:nvSpPr>
            <p:cNvPr id="30" name="TextBox 29">
              <a:extLst>
                <a:ext uri="{FF2B5EF4-FFF2-40B4-BE49-F238E27FC236}">
                  <a16:creationId xmlns:a16="http://schemas.microsoft.com/office/drawing/2014/main" id="{BAE59654-BC8C-AE46-9017-8E03290A3F56}"/>
                </a:ext>
              </a:extLst>
            </p:cNvPr>
            <p:cNvSpPr txBox="1"/>
            <p:nvPr/>
          </p:nvSpPr>
          <p:spPr>
            <a:xfrm>
              <a:off x="24500728" y="19729714"/>
              <a:ext cx="5936084" cy="646973"/>
            </a:xfrm>
            <a:prstGeom prst="rect">
              <a:avLst/>
            </a:prstGeom>
            <a:noFill/>
          </p:spPr>
          <p:txBody>
            <a:bodyPr wrap="square" rtlCol="0">
              <a:spAutoFit/>
            </a:bodyPr>
            <a:lstStyle/>
            <a:p>
              <a:r>
                <a:rPr lang="en-US" sz="3604" dirty="0"/>
                <a:t>+ Control= GFP producer</a:t>
              </a:r>
            </a:p>
          </p:txBody>
        </p:sp>
        <p:sp>
          <p:nvSpPr>
            <p:cNvPr id="31" name="TextBox 30">
              <a:extLst>
                <a:ext uri="{FF2B5EF4-FFF2-40B4-BE49-F238E27FC236}">
                  <a16:creationId xmlns:a16="http://schemas.microsoft.com/office/drawing/2014/main" id="{AFED77D5-EE0D-A347-BFFC-EFEC32F8567E}"/>
                </a:ext>
              </a:extLst>
            </p:cNvPr>
            <p:cNvSpPr txBox="1"/>
            <p:nvPr/>
          </p:nvSpPr>
          <p:spPr>
            <a:xfrm>
              <a:off x="30309657" y="19729714"/>
              <a:ext cx="4321882" cy="646973"/>
            </a:xfrm>
            <a:prstGeom prst="rect">
              <a:avLst/>
            </a:prstGeom>
            <a:noFill/>
          </p:spPr>
          <p:txBody>
            <a:bodyPr wrap="square" rtlCol="0">
              <a:spAutoFit/>
            </a:bodyPr>
            <a:lstStyle/>
            <a:p>
              <a:r>
                <a:rPr lang="en-US" sz="3604" dirty="0"/>
                <a:t>Bioreporter</a:t>
              </a:r>
            </a:p>
          </p:txBody>
        </p:sp>
      </p:grpSp>
      <p:grpSp>
        <p:nvGrpSpPr>
          <p:cNvPr id="52" name="Group 51">
            <a:extLst>
              <a:ext uri="{FF2B5EF4-FFF2-40B4-BE49-F238E27FC236}">
                <a16:creationId xmlns:a16="http://schemas.microsoft.com/office/drawing/2014/main" id="{D77C56A8-3845-13D2-5AE9-93F9299017E6}"/>
              </a:ext>
            </a:extLst>
          </p:cNvPr>
          <p:cNvGrpSpPr/>
          <p:nvPr/>
        </p:nvGrpSpPr>
        <p:grpSpPr>
          <a:xfrm>
            <a:off x="7498056" y="16412912"/>
            <a:ext cx="1965057" cy="2694071"/>
            <a:chOff x="8510881" y="16604587"/>
            <a:chExt cx="1965057" cy="2694071"/>
          </a:xfrm>
        </p:grpSpPr>
        <p:pic>
          <p:nvPicPr>
            <p:cNvPr id="25" name="Google Shape;57;p1">
              <a:extLst>
                <a:ext uri="{FF2B5EF4-FFF2-40B4-BE49-F238E27FC236}">
                  <a16:creationId xmlns:a16="http://schemas.microsoft.com/office/drawing/2014/main" id="{41B6FA28-58F3-9140-86A2-1C123A52A204}"/>
                </a:ext>
              </a:extLst>
            </p:cNvPr>
            <p:cNvPicPr preferRelativeResize="0"/>
            <p:nvPr/>
          </p:nvPicPr>
          <p:blipFill rotWithShape="1">
            <a:blip r:embed="rId4">
              <a:alphaModFix/>
            </a:blip>
            <a:srcRect l="60738" t="19736" b="58801"/>
            <a:stretch/>
          </p:blipFill>
          <p:spPr>
            <a:xfrm>
              <a:off x="8757934" y="17372970"/>
              <a:ext cx="1437064" cy="1234031"/>
            </a:xfrm>
            <a:prstGeom prst="rect">
              <a:avLst/>
            </a:prstGeom>
            <a:noFill/>
            <a:ln>
              <a:noFill/>
            </a:ln>
          </p:spPr>
        </p:pic>
        <p:sp>
          <p:nvSpPr>
            <p:cNvPr id="11" name="TextBox 10">
              <a:extLst>
                <a:ext uri="{FF2B5EF4-FFF2-40B4-BE49-F238E27FC236}">
                  <a16:creationId xmlns:a16="http://schemas.microsoft.com/office/drawing/2014/main" id="{6E912CF0-8922-D64A-9330-DAA190FA092C}"/>
                </a:ext>
              </a:extLst>
            </p:cNvPr>
            <p:cNvSpPr txBox="1"/>
            <p:nvPr/>
          </p:nvSpPr>
          <p:spPr>
            <a:xfrm>
              <a:off x="8510881" y="16604587"/>
              <a:ext cx="1965057" cy="2694071"/>
            </a:xfrm>
            <a:prstGeom prst="rect">
              <a:avLst/>
            </a:prstGeom>
            <a:noFill/>
          </p:spPr>
          <p:txBody>
            <a:bodyPr wrap="square" rtlCol="0">
              <a:spAutoFit/>
            </a:bodyPr>
            <a:lstStyle/>
            <a:p>
              <a:r>
                <a:rPr lang="en-US" sz="3200" b="1" dirty="0">
                  <a:solidFill>
                    <a:srgbClr val="7030A0"/>
                  </a:solidFill>
                </a:rPr>
                <a:t>Chassis</a:t>
              </a:r>
            </a:p>
            <a:p>
              <a:endParaRPr lang="en-US" sz="1050" dirty="0"/>
            </a:p>
            <a:p>
              <a:pPr>
                <a:lnSpc>
                  <a:spcPct val="40000"/>
                </a:lnSpc>
              </a:pPr>
              <a:endParaRPr lang="en-US" sz="22631" dirty="0"/>
            </a:p>
            <a:p>
              <a:pPr algn="ctr"/>
              <a:r>
                <a:rPr lang="en-US" sz="3604" i="1" dirty="0"/>
                <a:t>E. coli</a:t>
              </a:r>
            </a:p>
          </p:txBody>
        </p:sp>
      </p:grpSp>
      <p:pic>
        <p:nvPicPr>
          <p:cNvPr id="9" name="Picture 8" descr="A close-up of a meter&#10;&#10;Description automatically generated with low confidence">
            <a:extLst>
              <a:ext uri="{FF2B5EF4-FFF2-40B4-BE49-F238E27FC236}">
                <a16:creationId xmlns:a16="http://schemas.microsoft.com/office/drawing/2014/main" id="{301F9999-9E98-197F-2C5F-19DBB63B8FBD}"/>
              </a:ext>
            </a:extLst>
          </p:cNvPr>
          <p:cNvPicPr>
            <a:picLocks noChangeAspect="1"/>
          </p:cNvPicPr>
          <p:nvPr/>
        </p:nvPicPr>
        <p:blipFill>
          <a:blip r:embed="rId5"/>
          <a:stretch>
            <a:fillRect/>
          </a:stretch>
        </p:blipFill>
        <p:spPr>
          <a:xfrm>
            <a:off x="37310314" y="32754275"/>
            <a:ext cx="3806436" cy="3601471"/>
          </a:xfrm>
          <a:prstGeom prst="rect">
            <a:avLst/>
          </a:prstGeom>
        </p:spPr>
      </p:pic>
      <p:pic>
        <p:nvPicPr>
          <p:cNvPr id="12" name="Picture 11" descr="A picture containing blue&#10;&#10;Description automatically generated">
            <a:extLst>
              <a:ext uri="{FF2B5EF4-FFF2-40B4-BE49-F238E27FC236}">
                <a16:creationId xmlns:a16="http://schemas.microsoft.com/office/drawing/2014/main" id="{53B821ED-DFC7-C25B-716D-698D5D20BBF0}"/>
              </a:ext>
            </a:extLst>
          </p:cNvPr>
          <p:cNvPicPr>
            <a:picLocks noChangeAspect="1"/>
          </p:cNvPicPr>
          <p:nvPr/>
        </p:nvPicPr>
        <p:blipFill>
          <a:blip r:embed="rId6"/>
          <a:stretch>
            <a:fillRect/>
          </a:stretch>
        </p:blipFill>
        <p:spPr>
          <a:xfrm>
            <a:off x="33236696" y="32814385"/>
            <a:ext cx="3583602" cy="3541361"/>
          </a:xfrm>
          <a:prstGeom prst="rect">
            <a:avLst/>
          </a:prstGeom>
        </p:spPr>
      </p:pic>
      <p:pic>
        <p:nvPicPr>
          <p:cNvPr id="14" name="Picture 13">
            <a:extLst>
              <a:ext uri="{FF2B5EF4-FFF2-40B4-BE49-F238E27FC236}">
                <a16:creationId xmlns:a16="http://schemas.microsoft.com/office/drawing/2014/main" id="{9BACE942-A9E2-2C4F-6E63-F94B47A43411}"/>
              </a:ext>
            </a:extLst>
          </p:cNvPr>
          <p:cNvPicPr>
            <a:picLocks noChangeAspect="1"/>
          </p:cNvPicPr>
          <p:nvPr/>
        </p:nvPicPr>
        <p:blipFill>
          <a:blip r:embed="rId7"/>
          <a:stretch>
            <a:fillRect/>
          </a:stretch>
        </p:blipFill>
        <p:spPr>
          <a:xfrm>
            <a:off x="28736969" y="32754275"/>
            <a:ext cx="4009711" cy="3601471"/>
          </a:xfrm>
          <a:prstGeom prst="rect">
            <a:avLst/>
          </a:prstGeom>
        </p:spPr>
      </p:pic>
      <p:pic>
        <p:nvPicPr>
          <p:cNvPr id="2050" name="Picture 2" descr="Effect of Mercury Exposure on Your Health - Holistic ICON | Functional &amp;  Integrative Medicine | Novi, MI">
            <a:extLst>
              <a:ext uri="{FF2B5EF4-FFF2-40B4-BE49-F238E27FC236}">
                <a16:creationId xmlns:a16="http://schemas.microsoft.com/office/drawing/2014/main" id="{2C5BA7A3-264F-BE10-C36A-50FB290439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128" y="15180132"/>
            <a:ext cx="6099991" cy="566293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B48D637-9255-B6F9-1E76-9F1B77BEC17E}"/>
              </a:ext>
            </a:extLst>
          </p:cNvPr>
          <p:cNvGrpSpPr/>
          <p:nvPr/>
        </p:nvGrpSpPr>
        <p:grpSpPr>
          <a:xfrm>
            <a:off x="9830133" y="15782445"/>
            <a:ext cx="8882581" cy="4277974"/>
            <a:chOff x="630019" y="14895625"/>
            <a:chExt cx="8882581" cy="4277974"/>
          </a:xfrm>
        </p:grpSpPr>
        <p:sp>
          <p:nvSpPr>
            <p:cNvPr id="3" name="Rectangle 2">
              <a:extLst>
                <a:ext uri="{FF2B5EF4-FFF2-40B4-BE49-F238E27FC236}">
                  <a16:creationId xmlns:a16="http://schemas.microsoft.com/office/drawing/2014/main" id="{6343BD51-F5BE-F455-DC14-4A3C8371D859}"/>
                </a:ext>
              </a:extLst>
            </p:cNvPr>
            <p:cNvSpPr/>
            <p:nvPr/>
          </p:nvSpPr>
          <p:spPr>
            <a:xfrm>
              <a:off x="630019" y="14895626"/>
              <a:ext cx="8882581" cy="42779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35A9ED0-CF1D-ABE5-557C-8C105DEBCFFB}"/>
                </a:ext>
              </a:extLst>
            </p:cNvPr>
            <p:cNvPicPr>
              <a:picLocks noChangeAspect="1"/>
            </p:cNvPicPr>
            <p:nvPr/>
          </p:nvPicPr>
          <p:blipFill>
            <a:blip r:embed="rId9"/>
            <a:stretch>
              <a:fillRect/>
            </a:stretch>
          </p:blipFill>
          <p:spPr>
            <a:xfrm>
              <a:off x="670970" y="15623132"/>
              <a:ext cx="8778240" cy="3524270"/>
            </a:xfrm>
            <a:prstGeom prst="rect">
              <a:avLst/>
            </a:prstGeom>
          </p:spPr>
        </p:pic>
        <p:sp>
          <p:nvSpPr>
            <p:cNvPr id="6" name="TextBox 5">
              <a:extLst>
                <a:ext uri="{FF2B5EF4-FFF2-40B4-BE49-F238E27FC236}">
                  <a16:creationId xmlns:a16="http://schemas.microsoft.com/office/drawing/2014/main" id="{83CFE509-9DC7-2ED9-D103-5937E36AA240}"/>
                </a:ext>
              </a:extLst>
            </p:cNvPr>
            <p:cNvSpPr txBox="1"/>
            <p:nvPr/>
          </p:nvSpPr>
          <p:spPr>
            <a:xfrm>
              <a:off x="670970" y="14895625"/>
              <a:ext cx="8778240" cy="630942"/>
            </a:xfrm>
            <a:prstGeom prst="rect">
              <a:avLst/>
            </a:prstGeom>
            <a:noFill/>
          </p:spPr>
          <p:txBody>
            <a:bodyPr wrap="square" rtlCol="0">
              <a:spAutoFit/>
            </a:bodyPr>
            <a:lstStyle/>
            <a:p>
              <a:pPr algn="ctr"/>
              <a:r>
                <a:rPr lang="en-US" sz="3500" b="1" i="0" u="none" strike="noStrike" dirty="0">
                  <a:solidFill>
                    <a:srgbClr val="0070C0"/>
                  </a:solidFill>
                  <a:effectLst/>
                  <a:latin typeface="arial" panose="020B0604020202020204" pitchFamily="34" charset="0"/>
                </a:rPr>
                <a:t>BBa_K1758343</a:t>
              </a:r>
            </a:p>
          </p:txBody>
        </p:sp>
      </p:grpSp>
      <p:sp>
        <p:nvSpPr>
          <p:cNvPr id="43" name="Google Shape;136;p26">
            <a:extLst>
              <a:ext uri="{FF2B5EF4-FFF2-40B4-BE49-F238E27FC236}">
                <a16:creationId xmlns:a16="http://schemas.microsoft.com/office/drawing/2014/main" id="{9569509B-B75C-3B71-BB4D-EB832DA9FA6F}"/>
              </a:ext>
            </a:extLst>
          </p:cNvPr>
          <p:cNvSpPr txBox="1"/>
          <p:nvPr/>
        </p:nvSpPr>
        <p:spPr>
          <a:xfrm>
            <a:off x="18919782" y="11194635"/>
            <a:ext cx="16878176" cy="9997065"/>
          </a:xfrm>
          <a:prstGeom prst="rect">
            <a:avLst/>
          </a:prstGeom>
          <a:noFill/>
          <a:ln>
            <a:noFill/>
          </a:ln>
        </p:spPr>
        <p:txBody>
          <a:bodyPr spcFirstLastPara="1" wrap="square" lIns="390729" tIns="195311" rIns="390729" bIns="195311" anchor="t" anchorCtr="0">
            <a:spAutoFit/>
          </a:bodyPr>
          <a:lstStyle/>
          <a:p>
            <a:pPr algn="ctr"/>
            <a:r>
              <a:rPr lang="en" sz="6300" b="1" dirty="0">
                <a:solidFill>
                  <a:schemeClr val="tx1"/>
                </a:solidFill>
                <a:latin typeface="Arial" panose="020B0604020202020204" pitchFamily="34" charset="0"/>
                <a:ea typeface="Times New Roman"/>
                <a:cs typeface="Arial" panose="020B0604020202020204" pitchFamily="34" charset="0"/>
                <a:sym typeface="Times New Roman"/>
              </a:rPr>
              <a:t>Transformation Results</a:t>
            </a:r>
          </a:p>
          <a:p>
            <a:r>
              <a:rPr lang="en-US" sz="3200" dirty="0">
                <a:solidFill>
                  <a:schemeClr val="tx1"/>
                </a:solidFill>
                <a:latin typeface="Arial" panose="020B0604020202020204" pitchFamily="34" charset="0"/>
                <a:ea typeface="Times New Roman"/>
                <a:cs typeface="Arial" panose="020B0604020202020204" pitchFamily="34" charset="0"/>
                <a:sym typeface="Times New Roman"/>
              </a:rPr>
              <a:t>We observed many small, non-fluorescent biosensor/bioreporter colonies growing on selective plates. Our positive control plate yielded many small GFP fluorescent colonies (they received a plasmid construct that constitutively expresses GFP.) Our negative control competent cells were transformed with water and did not yield any colonies when grown on selective media. </a:t>
            </a:r>
            <a:r>
              <a:rPr lang="en" sz="3200" i="1" dirty="0">
                <a:solidFill>
                  <a:schemeClr val="tx1"/>
                </a:solidFill>
                <a:latin typeface="Arial" panose="020B0604020202020204" pitchFamily="34" charset="0"/>
                <a:ea typeface="Times New Roman"/>
                <a:cs typeface="Arial" panose="020B0604020202020204" pitchFamily="34" charset="0"/>
                <a:sym typeface="Times New Roman"/>
              </a:rPr>
              <a:t>See below.</a:t>
            </a:r>
            <a:endParaRPr lang="en" sz="3200" b="1" dirty="0">
              <a:solidFill>
                <a:srgbClr val="0070C0"/>
              </a:solidFill>
              <a:latin typeface="Arial" panose="020B0604020202020204" pitchFamily="34" charset="0"/>
              <a:ea typeface="Times New Roman"/>
              <a:cs typeface="Arial" panose="020B0604020202020204" pitchFamily="34" charset="0"/>
              <a:sym typeface="Times New Roman"/>
            </a:endParaRPr>
          </a:p>
          <a:p>
            <a:endParaRPr lang="en" sz="3500" b="1" dirty="0">
              <a:solidFill>
                <a:srgbClr val="0070C0"/>
              </a:solidFill>
              <a:latin typeface="Arial" panose="020B0604020202020204" pitchFamily="34" charset="0"/>
              <a:ea typeface="Times New Roman"/>
              <a:cs typeface="Arial" panose="020B0604020202020204" pitchFamily="34" charset="0"/>
              <a:sym typeface="Times New Roman"/>
            </a:endParaRPr>
          </a:p>
          <a:p>
            <a:endParaRPr lang="en" sz="4200" b="1" dirty="0">
              <a:solidFill>
                <a:srgbClr val="0070C0"/>
              </a:solidFill>
              <a:latin typeface="Arial" panose="020B0604020202020204" pitchFamily="34" charset="0"/>
              <a:ea typeface="Times New Roman"/>
              <a:cs typeface="Arial" panose="020B0604020202020204" pitchFamily="34" charset="0"/>
              <a:sym typeface="Times New Roman"/>
            </a:endParaRPr>
          </a:p>
          <a:p>
            <a:endParaRPr lang="en" sz="4200" b="1" dirty="0">
              <a:solidFill>
                <a:srgbClr val="0070C0"/>
              </a:solidFill>
              <a:latin typeface="Arial" panose="020B0604020202020204" pitchFamily="34" charset="0"/>
              <a:ea typeface="Times New Roman"/>
              <a:cs typeface="Arial" panose="020B0604020202020204" pitchFamily="34" charset="0"/>
              <a:sym typeface="Times New Roman"/>
            </a:endParaRPr>
          </a:p>
          <a:p>
            <a:endParaRPr lang="en" sz="4200" b="1" dirty="0">
              <a:solidFill>
                <a:srgbClr val="0070C0"/>
              </a:solidFill>
              <a:latin typeface="Arial" panose="020B0604020202020204" pitchFamily="34" charset="0"/>
              <a:ea typeface="Times New Roman"/>
              <a:cs typeface="Arial" panose="020B0604020202020204" pitchFamily="34" charset="0"/>
              <a:sym typeface="Times New Roman"/>
            </a:endParaRPr>
          </a:p>
          <a:p>
            <a:endParaRPr lang="en" sz="4200" b="1" dirty="0">
              <a:solidFill>
                <a:srgbClr val="0070C0"/>
              </a:solidFill>
              <a:latin typeface="Arial" panose="020B0604020202020204" pitchFamily="34" charset="0"/>
              <a:ea typeface="Times New Roman"/>
              <a:cs typeface="Arial" panose="020B0604020202020204" pitchFamily="34" charset="0"/>
              <a:sym typeface="Times New Roman"/>
            </a:endParaRPr>
          </a:p>
          <a:p>
            <a:endParaRPr lang="en" sz="4200" b="1" dirty="0">
              <a:solidFill>
                <a:srgbClr val="0070C0"/>
              </a:solidFill>
              <a:latin typeface="Arial" panose="020B0604020202020204" pitchFamily="34" charset="0"/>
              <a:ea typeface="Times New Roman"/>
              <a:cs typeface="Arial" panose="020B0604020202020204" pitchFamily="34" charset="0"/>
              <a:sym typeface="Times New Roman"/>
            </a:endParaRPr>
          </a:p>
          <a:p>
            <a:endParaRPr lang="en" sz="4200" b="1" dirty="0">
              <a:solidFill>
                <a:srgbClr val="0070C0"/>
              </a:solidFill>
              <a:latin typeface="Arial" panose="020B0604020202020204" pitchFamily="34" charset="0"/>
              <a:ea typeface="Times New Roman"/>
              <a:cs typeface="Arial" panose="020B0604020202020204" pitchFamily="34" charset="0"/>
              <a:sym typeface="Times New Roman"/>
            </a:endParaRPr>
          </a:p>
          <a:p>
            <a:endParaRPr lang="en" sz="4200" b="1" dirty="0">
              <a:solidFill>
                <a:srgbClr val="0070C0"/>
              </a:solidFill>
              <a:latin typeface="Arial" panose="020B0604020202020204" pitchFamily="34" charset="0"/>
              <a:ea typeface="Times New Roman"/>
              <a:cs typeface="Arial" panose="020B0604020202020204" pitchFamily="34" charset="0"/>
              <a:sym typeface="Times New Roman"/>
            </a:endParaRPr>
          </a:p>
          <a:p>
            <a:endParaRPr lang="en" sz="4200" b="1" dirty="0">
              <a:solidFill>
                <a:srgbClr val="0070C0"/>
              </a:solidFill>
              <a:latin typeface="Arial" panose="020B0604020202020204" pitchFamily="34" charset="0"/>
              <a:ea typeface="Times New Roman"/>
              <a:cs typeface="Arial" panose="020B0604020202020204" pitchFamily="34" charset="0"/>
              <a:sym typeface="Times New Roman"/>
            </a:endParaRPr>
          </a:p>
          <a:p>
            <a:r>
              <a:rPr lang="en" sz="3600" i="1" dirty="0">
                <a:solidFill>
                  <a:schemeClr val="dk1"/>
                </a:solidFill>
                <a:latin typeface="Arial" panose="020B0604020202020204" pitchFamily="34" charset="0"/>
                <a:ea typeface="Times New Roman"/>
                <a:cs typeface="Arial" panose="020B0604020202020204" pitchFamily="34" charset="0"/>
                <a:sym typeface="Times New Roman"/>
              </a:rPr>
              <a:t> </a:t>
            </a:r>
          </a:p>
        </p:txBody>
      </p:sp>
      <p:grpSp>
        <p:nvGrpSpPr>
          <p:cNvPr id="70" name="Group 69">
            <a:extLst>
              <a:ext uri="{FF2B5EF4-FFF2-40B4-BE49-F238E27FC236}">
                <a16:creationId xmlns:a16="http://schemas.microsoft.com/office/drawing/2014/main" id="{6AFE1D26-D42E-8C7E-3720-C848D42AE1C0}"/>
              </a:ext>
            </a:extLst>
          </p:cNvPr>
          <p:cNvGrpSpPr/>
          <p:nvPr/>
        </p:nvGrpSpPr>
        <p:grpSpPr>
          <a:xfrm>
            <a:off x="20155465" y="14997700"/>
            <a:ext cx="14680678" cy="5812998"/>
            <a:chOff x="45369805" y="6829353"/>
            <a:chExt cx="14680678" cy="5812998"/>
          </a:xfrm>
        </p:grpSpPr>
        <p:grpSp>
          <p:nvGrpSpPr>
            <p:cNvPr id="44" name="Group 43">
              <a:extLst>
                <a:ext uri="{FF2B5EF4-FFF2-40B4-BE49-F238E27FC236}">
                  <a16:creationId xmlns:a16="http://schemas.microsoft.com/office/drawing/2014/main" id="{D7B1A99E-C935-407F-16E0-32E739017AF5}"/>
                </a:ext>
              </a:extLst>
            </p:cNvPr>
            <p:cNvGrpSpPr/>
            <p:nvPr/>
          </p:nvGrpSpPr>
          <p:grpSpPr>
            <a:xfrm>
              <a:off x="45369805" y="6829353"/>
              <a:ext cx="14504210" cy="5812998"/>
              <a:chOff x="16734866" y="4843687"/>
              <a:chExt cx="14504210" cy="5812998"/>
            </a:xfrm>
          </p:grpSpPr>
          <p:pic>
            <p:nvPicPr>
              <p:cNvPr id="45" name="Picture 44" descr="A close-up of a meter&#10;&#10;Description automatically generated with low confidence">
                <a:extLst>
                  <a:ext uri="{FF2B5EF4-FFF2-40B4-BE49-F238E27FC236}">
                    <a16:creationId xmlns:a16="http://schemas.microsoft.com/office/drawing/2014/main" id="{19C62126-A358-A8C6-0C35-0BF5BAA5E0CD}"/>
                  </a:ext>
                </a:extLst>
              </p:cNvPr>
              <p:cNvPicPr>
                <a:picLocks noChangeAspect="1"/>
              </p:cNvPicPr>
              <p:nvPr/>
            </p:nvPicPr>
            <p:blipFill>
              <a:blip r:embed="rId5"/>
              <a:stretch>
                <a:fillRect/>
              </a:stretch>
            </p:blipFill>
            <p:spPr>
              <a:xfrm>
                <a:off x="16734866" y="5943939"/>
                <a:ext cx="4665422" cy="4296073"/>
              </a:xfrm>
              <a:prstGeom prst="rect">
                <a:avLst/>
              </a:prstGeom>
            </p:spPr>
          </p:pic>
          <p:pic>
            <p:nvPicPr>
              <p:cNvPr id="46" name="Picture 45" descr="A picture containing blue&#10;&#10;Description automatically generated">
                <a:extLst>
                  <a:ext uri="{FF2B5EF4-FFF2-40B4-BE49-F238E27FC236}">
                    <a16:creationId xmlns:a16="http://schemas.microsoft.com/office/drawing/2014/main" id="{467BC900-7A53-0374-1EEC-552C4B0BDA65}"/>
                  </a:ext>
                </a:extLst>
              </p:cNvPr>
              <p:cNvPicPr>
                <a:picLocks noChangeAspect="1"/>
              </p:cNvPicPr>
              <p:nvPr/>
            </p:nvPicPr>
            <p:blipFill>
              <a:blip r:embed="rId6"/>
              <a:stretch>
                <a:fillRect/>
              </a:stretch>
            </p:blipFill>
            <p:spPr>
              <a:xfrm>
                <a:off x="21453122" y="5931589"/>
                <a:ext cx="4975918" cy="4352101"/>
              </a:xfrm>
              <a:prstGeom prst="rect">
                <a:avLst/>
              </a:prstGeom>
            </p:spPr>
          </p:pic>
          <p:sp>
            <p:nvSpPr>
              <p:cNvPr id="47" name="TextBox 46">
                <a:extLst>
                  <a:ext uri="{FF2B5EF4-FFF2-40B4-BE49-F238E27FC236}">
                    <a16:creationId xmlns:a16="http://schemas.microsoft.com/office/drawing/2014/main" id="{EC418B63-26C8-21A1-85CF-D689D8B69234}"/>
                  </a:ext>
                </a:extLst>
              </p:cNvPr>
              <p:cNvSpPr txBox="1"/>
              <p:nvPr/>
            </p:nvSpPr>
            <p:spPr>
              <a:xfrm>
                <a:off x="16734866" y="4843687"/>
                <a:ext cx="4718256" cy="1754326"/>
              </a:xfrm>
              <a:prstGeom prst="rect">
                <a:avLst/>
              </a:prstGeom>
              <a:noFill/>
            </p:spPr>
            <p:txBody>
              <a:bodyPr wrap="square" rtlCol="0">
                <a:spAutoFit/>
              </a:bodyPr>
              <a:lstStyle/>
              <a:p>
                <a:pPr algn="ctr"/>
                <a:r>
                  <a:rPr lang="en-US" sz="3600" b="1" dirty="0">
                    <a:solidFill>
                      <a:schemeClr val="tx1"/>
                    </a:solidFill>
                  </a:rPr>
                  <a:t>Biosensor + Reporter</a:t>
                </a:r>
              </a:p>
              <a:p>
                <a:pPr algn="ctr"/>
                <a:endParaRPr lang="en-US" sz="3600" b="1" dirty="0">
                  <a:solidFill>
                    <a:schemeClr val="tx1"/>
                  </a:solidFill>
                </a:endParaRPr>
              </a:p>
            </p:txBody>
          </p:sp>
          <p:sp>
            <p:nvSpPr>
              <p:cNvPr id="48" name="TextBox 47">
                <a:extLst>
                  <a:ext uri="{FF2B5EF4-FFF2-40B4-BE49-F238E27FC236}">
                    <a16:creationId xmlns:a16="http://schemas.microsoft.com/office/drawing/2014/main" id="{0B1447D2-8869-8ED4-B2EB-1DBDD6DED244}"/>
                  </a:ext>
                </a:extLst>
              </p:cNvPr>
              <p:cNvSpPr txBox="1"/>
              <p:nvPr/>
            </p:nvSpPr>
            <p:spPr>
              <a:xfrm>
                <a:off x="21400288" y="5026119"/>
                <a:ext cx="5028752" cy="646331"/>
              </a:xfrm>
              <a:prstGeom prst="rect">
                <a:avLst/>
              </a:prstGeom>
              <a:noFill/>
            </p:spPr>
            <p:txBody>
              <a:bodyPr wrap="square" rtlCol="0">
                <a:spAutoFit/>
              </a:bodyPr>
              <a:lstStyle/>
              <a:p>
                <a:pPr algn="ctr"/>
                <a:r>
                  <a:rPr lang="en-US" sz="3600" b="1" dirty="0">
                    <a:solidFill>
                      <a:schemeClr val="tx1"/>
                    </a:solidFill>
                  </a:rPr>
                  <a:t>Positive Control</a:t>
                </a:r>
              </a:p>
            </p:txBody>
          </p:sp>
          <p:sp>
            <p:nvSpPr>
              <p:cNvPr id="49" name="TextBox 48">
                <a:extLst>
                  <a:ext uri="{FF2B5EF4-FFF2-40B4-BE49-F238E27FC236}">
                    <a16:creationId xmlns:a16="http://schemas.microsoft.com/office/drawing/2014/main" id="{E02A46A9-F329-1C1E-A276-71E45BF82CEC}"/>
                  </a:ext>
                </a:extLst>
              </p:cNvPr>
              <p:cNvSpPr txBox="1"/>
              <p:nvPr/>
            </p:nvSpPr>
            <p:spPr>
              <a:xfrm>
                <a:off x="17548070" y="9702578"/>
                <a:ext cx="2913746" cy="954107"/>
              </a:xfrm>
              <a:prstGeom prst="rect">
                <a:avLst/>
              </a:prstGeom>
              <a:noFill/>
            </p:spPr>
            <p:txBody>
              <a:bodyPr wrap="none" rtlCol="0">
                <a:spAutoFit/>
              </a:bodyPr>
              <a:lstStyle/>
              <a:p>
                <a:pPr algn="ctr"/>
                <a:r>
                  <a:rPr lang="en-US" sz="2800" i="0" u="none" strike="noStrike" dirty="0">
                    <a:solidFill>
                      <a:schemeClr val="bg1"/>
                    </a:solidFill>
                    <a:effectLst/>
                    <a:latin typeface="arial" panose="020B0604020202020204" pitchFamily="34" charset="0"/>
                  </a:rPr>
                  <a:t>BBa_K1758343</a:t>
                </a:r>
              </a:p>
              <a:p>
                <a:endParaRPr lang="en-US" sz="2800" dirty="0">
                  <a:solidFill>
                    <a:schemeClr val="bg1"/>
                  </a:solidFill>
                </a:endParaRPr>
              </a:p>
            </p:txBody>
          </p:sp>
          <p:sp>
            <p:nvSpPr>
              <p:cNvPr id="50" name="TextBox 49">
                <a:extLst>
                  <a:ext uri="{FF2B5EF4-FFF2-40B4-BE49-F238E27FC236}">
                    <a16:creationId xmlns:a16="http://schemas.microsoft.com/office/drawing/2014/main" id="{7178F0C2-601C-01C6-88E7-1EE030EA383D}"/>
                  </a:ext>
                </a:extLst>
              </p:cNvPr>
              <p:cNvSpPr txBox="1"/>
              <p:nvPr/>
            </p:nvSpPr>
            <p:spPr>
              <a:xfrm>
                <a:off x="22882169" y="9716792"/>
                <a:ext cx="2064989" cy="523220"/>
              </a:xfrm>
              <a:prstGeom prst="rect">
                <a:avLst/>
              </a:prstGeom>
              <a:noFill/>
            </p:spPr>
            <p:txBody>
              <a:bodyPr wrap="none" rtlCol="0">
                <a:spAutoFit/>
              </a:bodyPr>
              <a:lstStyle/>
              <a:p>
                <a:r>
                  <a:rPr lang="en-US" sz="2800" dirty="0">
                    <a:solidFill>
                      <a:schemeClr val="bg1"/>
                    </a:solidFill>
                    <a:effectLst/>
                    <a:latin typeface="Calibri" panose="020F0502020204030204" pitchFamily="34" charset="0"/>
                    <a:ea typeface="Times New Roman" panose="02020603050405020304" pitchFamily="18" charset="0"/>
                  </a:rPr>
                  <a:t>p70a-deGFP</a:t>
                </a:r>
                <a:r>
                  <a:rPr lang="en-US" sz="2800" dirty="0">
                    <a:solidFill>
                      <a:schemeClr val="bg1"/>
                    </a:solidFill>
                    <a:effectLst/>
                  </a:rPr>
                  <a:t> </a:t>
                </a:r>
                <a:endParaRPr lang="en-US" sz="2800" dirty="0">
                  <a:solidFill>
                    <a:schemeClr val="bg1"/>
                  </a:solidFill>
                </a:endParaRPr>
              </a:p>
            </p:txBody>
          </p:sp>
          <p:sp>
            <p:nvSpPr>
              <p:cNvPr id="51" name="TextBox 50">
                <a:extLst>
                  <a:ext uri="{FF2B5EF4-FFF2-40B4-BE49-F238E27FC236}">
                    <a16:creationId xmlns:a16="http://schemas.microsoft.com/office/drawing/2014/main" id="{805FDEA3-37F9-B5A5-A242-FC23FC2ABA03}"/>
                  </a:ext>
                </a:extLst>
              </p:cNvPr>
              <p:cNvSpPr txBox="1"/>
              <p:nvPr/>
            </p:nvSpPr>
            <p:spPr>
              <a:xfrm>
                <a:off x="26520819" y="5055492"/>
                <a:ext cx="4718257" cy="646331"/>
              </a:xfrm>
              <a:prstGeom prst="rect">
                <a:avLst/>
              </a:prstGeom>
              <a:noFill/>
            </p:spPr>
            <p:txBody>
              <a:bodyPr wrap="square" rtlCol="0">
                <a:spAutoFit/>
              </a:bodyPr>
              <a:lstStyle/>
              <a:p>
                <a:pPr algn="ctr"/>
                <a:r>
                  <a:rPr lang="en-US" sz="3600" b="1" dirty="0">
                    <a:solidFill>
                      <a:schemeClr val="tx1"/>
                    </a:solidFill>
                  </a:rPr>
                  <a:t>Negative Control</a:t>
                </a:r>
              </a:p>
            </p:txBody>
          </p:sp>
        </p:grpSp>
        <p:pic>
          <p:nvPicPr>
            <p:cNvPr id="69" name="Picture 68">
              <a:extLst>
                <a:ext uri="{FF2B5EF4-FFF2-40B4-BE49-F238E27FC236}">
                  <a16:creationId xmlns:a16="http://schemas.microsoft.com/office/drawing/2014/main" id="{29AEA051-9F31-2D35-6806-B7BB34EA8DF9}"/>
                </a:ext>
              </a:extLst>
            </p:cNvPr>
            <p:cNvPicPr>
              <a:picLocks noChangeAspect="1"/>
            </p:cNvPicPr>
            <p:nvPr/>
          </p:nvPicPr>
          <p:blipFill>
            <a:blip r:embed="rId7"/>
            <a:stretch>
              <a:fillRect/>
            </a:stretch>
          </p:blipFill>
          <p:spPr>
            <a:xfrm>
              <a:off x="55286387" y="7946628"/>
              <a:ext cx="4764096" cy="4279050"/>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75"/>
        <p:cNvGrpSpPr/>
        <p:nvPr/>
      </p:nvGrpSpPr>
      <p:grpSpPr>
        <a:xfrm>
          <a:off x="0" y="0"/>
          <a:ext cx="0" cy="0"/>
          <a:chOff x="0" y="0"/>
          <a:chExt cx="0" cy="0"/>
        </a:xfrm>
      </p:grpSpPr>
      <p:sp>
        <p:nvSpPr>
          <p:cNvPr id="76" name="Google Shape;76;p2"/>
          <p:cNvSpPr txBox="1"/>
          <p:nvPr/>
        </p:nvSpPr>
        <p:spPr>
          <a:xfrm>
            <a:off x="18973807" y="13346742"/>
            <a:ext cx="17235513" cy="7510364"/>
          </a:xfrm>
          <a:prstGeom prst="rect">
            <a:avLst/>
          </a:prstGeom>
          <a:noFill/>
          <a:ln>
            <a:noFill/>
          </a:ln>
        </p:spPr>
        <p:txBody>
          <a:bodyPr spcFirstLastPara="1" wrap="square" lIns="366065" tIns="366065" rIns="366065" bIns="366065" anchor="t" anchorCtr="0">
            <a:spAutoFit/>
          </a:bodyPr>
          <a:lstStyle/>
          <a:p>
            <a:pPr algn="ctr"/>
            <a:r>
              <a:rPr lang="en-US" sz="3000" b="1" dirty="0"/>
              <a:t>Reference</a:t>
            </a:r>
            <a:r>
              <a:rPr lang="en-US" sz="4000" dirty="0"/>
              <a:t> </a:t>
            </a:r>
          </a:p>
          <a:p>
            <a:pPr lvl="0"/>
            <a:r>
              <a:rPr lang="en-US" sz="2000" dirty="0"/>
              <a:t>Registry of Standard Biological Parts  </a:t>
            </a:r>
          </a:p>
          <a:p>
            <a:r>
              <a:rPr lang="en-US" sz="2000" i="1" dirty="0"/>
              <a:t>parts.igem.org</a:t>
            </a:r>
            <a:r>
              <a:rPr lang="en-US" sz="2000" dirty="0"/>
              <a:t>. (n.d.). </a:t>
            </a:r>
            <a:r>
              <a:rPr lang="en-US" sz="2000" u="sng" dirty="0">
                <a:hlinkClick r:id="rId3"/>
              </a:rPr>
              <a:t>https://parts.igem.org/</a:t>
            </a:r>
            <a:endParaRPr lang="en-US" sz="2000" dirty="0"/>
          </a:p>
          <a:p>
            <a:pPr lvl="0"/>
            <a:r>
              <a:rPr lang="en-US" sz="2000" dirty="0"/>
              <a:t>Mercury Contamination of Aquatic Environments  </a:t>
            </a:r>
            <a:r>
              <a:rPr lang="en-US" sz="2000" dirty="0">
                <a:hlinkClick r:id="rId4"/>
              </a:rPr>
              <a:t>https://www.usgs.gov/special-topics/water-science-school/science/mercury-contamination-aquatic-environments</a:t>
            </a:r>
            <a:r>
              <a:rPr lang="en-US" sz="2000" dirty="0"/>
              <a:t> </a:t>
            </a:r>
          </a:p>
          <a:p>
            <a:pPr lvl="0"/>
            <a:r>
              <a:rPr lang="en-US" sz="2000" dirty="0"/>
              <a:t>Fundamentals of Biodesign </a:t>
            </a:r>
            <a:r>
              <a:rPr lang="en-US" sz="2000" dirty="0">
                <a:hlinkClick r:id="rId5"/>
              </a:rPr>
              <a:t>https://biodesign.stanford.edu/programs/stanford-courses/biodesign-fundamentals.html</a:t>
            </a:r>
            <a:r>
              <a:rPr lang="en-US" sz="2000" dirty="0"/>
              <a:t> </a:t>
            </a:r>
          </a:p>
          <a:p>
            <a:pPr lvl="0"/>
            <a:r>
              <a:rPr lang="en-US" sz="2000" dirty="0"/>
              <a:t>The Molecular Biology Toolkit </a:t>
            </a:r>
            <a:r>
              <a:rPr lang="en-US" sz="2000" dirty="0">
                <a:hlinkClick r:id="rId6"/>
              </a:rPr>
              <a:t>https://bmcbioinformatics.biomedcentral.com/articles/10.1186/1471-2105-6-21</a:t>
            </a:r>
            <a:r>
              <a:rPr lang="en-US" sz="2000" dirty="0"/>
              <a:t> </a:t>
            </a:r>
          </a:p>
          <a:p>
            <a:pPr lvl="0"/>
            <a:r>
              <a:rPr lang="en-US" sz="2000" dirty="0"/>
              <a:t>Development of a cell-free Optical Biosensor for detection of a Broad Range of Mercury Contaminants in Water:A Plasmid DNA-Based Approach </a:t>
            </a:r>
            <a:r>
              <a:rPr lang="en-US" sz="2000" dirty="0">
                <a:hlinkClick r:id="rId7"/>
              </a:rPr>
              <a:t>https://pubmed.ncbi.nlm.nih.gov/31460039/</a:t>
            </a:r>
            <a:r>
              <a:rPr lang="en-US" sz="2000" dirty="0"/>
              <a:t> </a:t>
            </a:r>
          </a:p>
          <a:p>
            <a:pPr lvl="0"/>
            <a:r>
              <a:rPr lang="en-US" sz="2000" dirty="0"/>
              <a:t>Detection of Mercury in Aquatic Environments Using EPRE Reporter Zebrafish </a:t>
            </a:r>
            <a:r>
              <a:rPr lang="en-US" sz="2000" dirty="0">
                <a:hlinkClick r:id="rId8"/>
              </a:rPr>
              <a:t>https://www.ncbi.nlm.nih.gov/pmc/articles/PMC8898586</a:t>
            </a:r>
            <a:endParaRPr lang="en-US" sz="2000" dirty="0"/>
          </a:p>
          <a:p>
            <a:pPr lvl="0"/>
            <a:r>
              <a:rPr lang="en-US" sz="2000" dirty="0"/>
              <a:t>Gupta, S., Sarkar, S., Katranidis, A., &amp; Bhattacharya, J. (2019). Development of a Cell-Free Optical Biosensor for Detection of a Broad Range of Mercury Contaminants in Water: A Plasmid DNA-Based Approach. ACS Omega, 4(5), 9480–9487. </a:t>
            </a:r>
            <a:r>
              <a:rPr lang="en-US" sz="2000" dirty="0">
                <a:hlinkClick r:id="rId9"/>
              </a:rPr>
              <a:t>https://doi.org/10.1021/acsomega.9b00205</a:t>
            </a:r>
            <a:r>
              <a:rPr lang="en-US" sz="2000" dirty="0"/>
              <a:t> </a:t>
            </a:r>
          </a:p>
          <a:p>
            <a:pPr lvl="0"/>
            <a:r>
              <a:rPr lang="en-US" sz="2000" dirty="0"/>
              <a:t>Mercury Poisoning Kills Lab Chemist </a:t>
            </a:r>
            <a:r>
              <a:rPr lang="en-US" sz="2000" dirty="0">
                <a:hlinkClick r:id="rId10"/>
              </a:rPr>
              <a:t>https://www.science.org/content/article/mercury-poisoning-kills-lab-chemist</a:t>
            </a:r>
            <a:endParaRPr lang="en-US" sz="2000" dirty="0"/>
          </a:p>
          <a:p>
            <a:pPr lvl="0"/>
            <a:r>
              <a:rPr lang="en-US" sz="2000" dirty="0"/>
              <a:t>Mercury in drinking water </a:t>
            </a:r>
            <a:r>
              <a:rPr lang="en-US" sz="2000" dirty="0">
                <a:hlinkClick r:id="rId11"/>
              </a:rPr>
              <a:t>https://www.epa.gov/mercury/health-effects-exposures-mercury</a:t>
            </a:r>
            <a:endParaRPr lang="en-US" sz="2000" dirty="0"/>
          </a:p>
          <a:p>
            <a:pPr lvl="0"/>
            <a:r>
              <a:rPr lang="en-US" sz="2000" dirty="0"/>
              <a:t>Nucifora, G., Chu, L., Silver, S., &amp; Misra, T. K. (1989). Mercury operon regulation by the merR gene of the organomercurial resistance system of plasmid pDU1358. </a:t>
            </a:r>
            <a:r>
              <a:rPr lang="en-US" sz="2000" i="1" dirty="0"/>
              <a:t>Journal of Bacteriology</a:t>
            </a:r>
            <a:r>
              <a:rPr lang="en-US" sz="2000" dirty="0"/>
              <a:t>, </a:t>
            </a:r>
            <a:r>
              <a:rPr lang="en-US" sz="2000" i="1" dirty="0"/>
              <a:t>171</a:t>
            </a:r>
            <a:r>
              <a:rPr lang="en-US" sz="2000" dirty="0"/>
              <a:t>(8), 4241–4247. </a:t>
            </a:r>
            <a:r>
              <a:rPr lang="en-US" sz="2000" dirty="0">
                <a:hlinkClick r:id="rId12"/>
              </a:rPr>
              <a:t>https://doi.org/10.1128/jb.171.8.4241-4247.1989</a:t>
            </a:r>
            <a:endParaRPr lang="en-US" sz="2000" dirty="0"/>
          </a:p>
          <a:p>
            <a:pPr lvl="0"/>
            <a:r>
              <a:rPr lang="en-US" sz="2000" dirty="0"/>
              <a:t>Fan, C., Zhang, D., Mo, Q., &amp; Yuan, J. (2022). Engineering Saccharomyces cerevisiae-based biosensors for copper detection. </a:t>
            </a:r>
            <a:r>
              <a:rPr lang="en-US" sz="2000" i="1" dirty="0"/>
              <a:t>Microbial Biotechnology</a:t>
            </a:r>
            <a:r>
              <a:rPr lang="en-US" sz="2000" dirty="0"/>
              <a:t>, </a:t>
            </a:r>
            <a:r>
              <a:rPr lang="en-US" sz="2000" i="1" dirty="0"/>
              <a:t>15</a:t>
            </a:r>
            <a:r>
              <a:rPr lang="en-US" sz="2000" dirty="0"/>
              <a:t>(11), 2854–2860. </a:t>
            </a:r>
            <a:r>
              <a:rPr lang="en-US" sz="2000" dirty="0">
                <a:hlinkClick r:id="rId13"/>
              </a:rPr>
              <a:t>https://doi.org/10.1111/1751-7915.14105</a:t>
            </a:r>
            <a:r>
              <a:rPr lang="en-US" sz="2000" dirty="0"/>
              <a:t> </a:t>
            </a:r>
          </a:p>
          <a:p>
            <a:pPr lvl="0"/>
            <a:r>
              <a:rPr lang="en-US" sz="2000" dirty="0"/>
              <a:t>Fan, C., Zhang, D., Mo, Q., &amp; Yuan, J. (2022). Engineering Saccharomyces cerevisiae-based biosensors for copper detection. </a:t>
            </a:r>
            <a:r>
              <a:rPr lang="en-US" sz="2000" i="1" dirty="0"/>
              <a:t>Microbial Biotechnology</a:t>
            </a:r>
            <a:r>
              <a:rPr lang="en-US" sz="2000" dirty="0"/>
              <a:t>, </a:t>
            </a:r>
            <a:r>
              <a:rPr lang="en-US" sz="2000" i="1" dirty="0"/>
              <a:t>15</a:t>
            </a:r>
            <a:r>
              <a:rPr lang="en-US" sz="2000" dirty="0"/>
              <a:t>(11), 2854–2860. </a:t>
            </a:r>
            <a:r>
              <a:rPr lang="en-US" sz="2000" dirty="0">
                <a:hlinkClick r:id="rId13"/>
              </a:rPr>
              <a:t>https://doi.org/10.1111/1751-7915.14105</a:t>
            </a:r>
            <a:r>
              <a:rPr lang="en-US" sz="2000" dirty="0"/>
              <a:t> </a:t>
            </a:r>
          </a:p>
          <a:p>
            <a:pPr lvl="0"/>
            <a:r>
              <a:rPr lang="en-US" sz="2000" i="1" dirty="0"/>
              <a:t>IGEM</a:t>
            </a:r>
            <a:r>
              <a:rPr lang="en-US" sz="2000" dirty="0"/>
              <a:t>. (n.d.). Igem.org. Retrieved March 14, 2023, from </a:t>
            </a:r>
            <a:r>
              <a:rPr lang="en-US" sz="2000" dirty="0">
                <a:hlinkClick r:id="rId14"/>
              </a:rPr>
              <a:t>http://igem.org</a:t>
            </a:r>
            <a:r>
              <a:rPr lang="en-US" sz="2000" dirty="0"/>
              <a:t> </a:t>
            </a:r>
          </a:p>
        </p:txBody>
      </p:sp>
      <p:sp>
        <p:nvSpPr>
          <p:cNvPr id="77" name="Google Shape;77;p2"/>
          <p:cNvSpPr txBox="1"/>
          <p:nvPr/>
        </p:nvSpPr>
        <p:spPr>
          <a:xfrm>
            <a:off x="228598" y="264891"/>
            <a:ext cx="18077658" cy="7033632"/>
          </a:xfrm>
          <a:prstGeom prst="rect">
            <a:avLst/>
          </a:prstGeom>
          <a:noFill/>
          <a:ln>
            <a:noFill/>
          </a:ln>
        </p:spPr>
        <p:txBody>
          <a:bodyPr spcFirstLastPara="1" wrap="square" lIns="366065" tIns="366065" rIns="366065" bIns="366065" anchor="t" anchorCtr="0">
            <a:spAutoFit/>
          </a:bodyPr>
          <a:lstStyle/>
          <a:p>
            <a:pPr lvl="0" algn="ctr">
              <a:buSzPts val="800"/>
            </a:pPr>
            <a:r>
              <a:rPr lang="en-US" sz="6300" b="1" dirty="0">
                <a:solidFill>
                  <a:schemeClr val="tx1"/>
                </a:solidFill>
              </a:rPr>
              <a:t>Testing Biosensor and Bioreporter</a:t>
            </a:r>
          </a:p>
          <a:p>
            <a:pPr lvl="0" algn="ctr">
              <a:buSzPts val="800"/>
            </a:pPr>
            <a:r>
              <a:rPr lang="en-US" sz="4000" dirty="0">
                <a:solidFill>
                  <a:schemeClr val="tx1"/>
                </a:solidFill>
              </a:rPr>
              <a:t>Theoretical Methods</a:t>
            </a:r>
            <a:endParaRPr lang="en-US" sz="4000" dirty="0">
              <a:solidFill>
                <a:srgbClr val="7030A0"/>
              </a:solidFill>
            </a:endParaRPr>
          </a:p>
          <a:p>
            <a:pPr lvl="0" algn="ctr">
              <a:lnSpc>
                <a:spcPct val="50000"/>
              </a:lnSpc>
              <a:buSzPts val="800"/>
            </a:pPr>
            <a:endParaRPr lang="en-US" sz="3604" dirty="0">
              <a:solidFill>
                <a:srgbClr val="7030A0"/>
              </a:solidFill>
            </a:endParaRPr>
          </a:p>
          <a:p>
            <a:pPr lvl="0">
              <a:buClr>
                <a:schemeClr val="dk1"/>
              </a:buClr>
              <a:buSzPts val="1100"/>
            </a:pPr>
            <a:r>
              <a:rPr lang="en-US" sz="3200" dirty="0">
                <a:solidFill>
                  <a:schemeClr val="dk1"/>
                </a:solidFill>
                <a:latin typeface="Arial" panose="020B0604020202020204" pitchFamily="34" charset="0"/>
                <a:ea typeface="Times New Roman"/>
                <a:cs typeface="Arial" panose="020B0604020202020204" pitchFamily="34" charset="0"/>
                <a:sym typeface="Times New Roman"/>
              </a:rPr>
              <a:t>We could not test our biosensor and bioreporter function due to mercury toxicity. However, we present our theoretical methods and results below.</a:t>
            </a:r>
          </a:p>
          <a:p>
            <a:pPr lvl="0">
              <a:buClr>
                <a:schemeClr val="dk1"/>
              </a:buClr>
              <a:buSzPts val="1100"/>
            </a:pPr>
            <a:endParaRPr lang="en-US" sz="3200" dirty="0">
              <a:solidFill>
                <a:schemeClr val="dk1"/>
              </a:solidFill>
              <a:latin typeface="Arial" panose="020B0604020202020204" pitchFamily="34" charset="0"/>
              <a:ea typeface="Times New Roman"/>
              <a:cs typeface="Arial" panose="020B0604020202020204" pitchFamily="34" charset="0"/>
              <a:sym typeface="Times New Roman"/>
            </a:endParaRPr>
          </a:p>
          <a:p>
            <a:pPr lvl="0">
              <a:buClr>
                <a:schemeClr val="dk1"/>
              </a:buClr>
              <a:buSzPts val="1100"/>
            </a:pPr>
            <a:r>
              <a:rPr lang="en-US" sz="3200" dirty="0">
                <a:solidFill>
                  <a:schemeClr val="dk1"/>
                </a:solidFill>
                <a:latin typeface="Arial" panose="020B0604020202020204" pitchFamily="34" charset="0"/>
                <a:ea typeface="Times New Roman"/>
                <a:cs typeface="Arial" panose="020B0604020202020204" pitchFamily="34" charset="0"/>
                <a:sym typeface="Times New Roman"/>
              </a:rPr>
              <a:t>1) Spread 100</a:t>
            </a:r>
            <a:r>
              <a:rPr lang="el-GR" sz="3200" dirty="0">
                <a:solidFill>
                  <a:schemeClr val="dk1"/>
                </a:solidFill>
                <a:latin typeface="Arial" panose="020B0604020202020204" pitchFamily="34" charset="0"/>
                <a:ea typeface="Times New Roman"/>
                <a:cs typeface="Arial" panose="020B0604020202020204" pitchFamily="34" charset="0"/>
                <a:sym typeface="Times New Roman"/>
              </a:rPr>
              <a:t>μ</a:t>
            </a:r>
            <a:r>
              <a:rPr lang="en-US" sz="3200" dirty="0">
                <a:solidFill>
                  <a:schemeClr val="dk1"/>
                </a:solidFill>
                <a:latin typeface="Arial" panose="020B0604020202020204" pitchFamily="34" charset="0"/>
                <a:ea typeface="Times New Roman"/>
                <a:cs typeface="Arial" panose="020B0604020202020204" pitchFamily="34" charset="0"/>
                <a:sym typeface="Times New Roman"/>
              </a:rPr>
              <a:t>l of each mercury nitrate solution (0-5 drops) onto individual plates onto  </a:t>
            </a:r>
          </a:p>
          <a:p>
            <a:pPr lvl="0">
              <a:buClr>
                <a:schemeClr val="dk1"/>
              </a:buClr>
              <a:buSzPts val="1100"/>
            </a:pPr>
            <a:r>
              <a:rPr lang="en-US" sz="3200" dirty="0">
                <a:solidFill>
                  <a:schemeClr val="dk1"/>
                </a:solidFill>
                <a:latin typeface="Arial" panose="020B0604020202020204" pitchFamily="34" charset="0"/>
                <a:ea typeface="Times New Roman"/>
                <a:cs typeface="Arial" panose="020B0604020202020204" pitchFamily="34" charset="0"/>
                <a:sym typeface="Times New Roman"/>
              </a:rPr>
              <a:t>    </a:t>
            </a:r>
            <a:r>
              <a:rPr lang="en-US" sz="3200" dirty="0" err="1">
                <a:solidFill>
                  <a:schemeClr val="dk1"/>
                </a:solidFill>
                <a:latin typeface="Arial" panose="020B0604020202020204" pitchFamily="34" charset="0"/>
                <a:ea typeface="Times New Roman"/>
                <a:cs typeface="Arial" panose="020B0604020202020204" pitchFamily="34" charset="0"/>
                <a:sym typeface="Times New Roman"/>
              </a:rPr>
              <a:t>LB+Amp</a:t>
            </a:r>
            <a:r>
              <a:rPr lang="en-US" sz="3200" dirty="0">
                <a:solidFill>
                  <a:schemeClr val="dk1"/>
                </a:solidFill>
                <a:latin typeface="Arial" panose="020B0604020202020204" pitchFamily="34" charset="0"/>
                <a:ea typeface="Times New Roman"/>
                <a:cs typeface="Arial" panose="020B0604020202020204" pitchFamily="34" charset="0"/>
                <a:sym typeface="Times New Roman"/>
              </a:rPr>
              <a:t> and </a:t>
            </a:r>
            <a:r>
              <a:rPr lang="en-US" sz="3200" dirty="0" err="1">
                <a:solidFill>
                  <a:schemeClr val="dk1"/>
                </a:solidFill>
                <a:latin typeface="Arial" panose="020B0604020202020204" pitchFamily="34" charset="0"/>
                <a:ea typeface="Times New Roman"/>
                <a:cs typeface="Arial" panose="020B0604020202020204" pitchFamily="34" charset="0"/>
                <a:sym typeface="Times New Roman"/>
              </a:rPr>
              <a:t>LB</a:t>
            </a:r>
            <a:r>
              <a:rPr lang="en-US" sz="3200" dirty="0">
                <a:solidFill>
                  <a:schemeClr val="dk1"/>
                </a:solidFill>
                <a:latin typeface="Arial" panose="020B0604020202020204" pitchFamily="34" charset="0"/>
                <a:ea typeface="Times New Roman"/>
                <a:cs typeface="Arial" panose="020B0604020202020204" pitchFamily="34" charset="0"/>
                <a:sym typeface="Times New Roman"/>
              </a:rPr>
              <a:t>+ Chloramphenicol. Allow plates to ‘dry.’</a:t>
            </a:r>
          </a:p>
          <a:p>
            <a:pPr lvl="0">
              <a:buClr>
                <a:schemeClr val="dk1"/>
              </a:buClr>
              <a:buSzPts val="1100"/>
            </a:pPr>
            <a:r>
              <a:rPr lang="en-US" sz="3200" dirty="0">
                <a:solidFill>
                  <a:schemeClr val="dk1"/>
                </a:solidFill>
                <a:latin typeface="Arial" panose="020B0604020202020204" pitchFamily="34" charset="0"/>
                <a:ea typeface="Times New Roman"/>
                <a:cs typeface="Arial" panose="020B0604020202020204" pitchFamily="34" charset="0"/>
                <a:sym typeface="Times New Roman"/>
              </a:rPr>
              <a:t>3) Use an inoculation loop to patch the GFP producer or engineered cells onto selective plates.</a:t>
            </a:r>
          </a:p>
          <a:p>
            <a:pPr lvl="0">
              <a:buClr>
                <a:schemeClr val="dk1"/>
              </a:buClr>
              <a:buSzPts val="1100"/>
            </a:pPr>
            <a:r>
              <a:rPr lang="en-US" sz="3200" dirty="0">
                <a:solidFill>
                  <a:schemeClr val="dk1"/>
                </a:solidFill>
                <a:latin typeface="Arial" panose="020B0604020202020204" pitchFamily="34" charset="0"/>
                <a:ea typeface="Times New Roman"/>
                <a:cs typeface="Arial" panose="020B0604020202020204" pitchFamily="34" charset="0"/>
                <a:sym typeface="Times New Roman"/>
              </a:rPr>
              <a:t>4) Incubate @ </a:t>
            </a:r>
            <a:r>
              <a:rPr lang="en-US" sz="3200" dirty="0" err="1">
                <a:solidFill>
                  <a:schemeClr val="dk1"/>
                </a:solidFill>
                <a:latin typeface="Arial" panose="020B0604020202020204" pitchFamily="34" charset="0"/>
                <a:ea typeface="Times New Roman"/>
                <a:cs typeface="Arial" panose="020B0604020202020204" pitchFamily="34" charset="0"/>
                <a:sym typeface="Times New Roman"/>
              </a:rPr>
              <a:t>37</a:t>
            </a:r>
            <a:r>
              <a:rPr lang="en-US" sz="3200" baseline="30000" dirty="0" err="1">
                <a:solidFill>
                  <a:schemeClr val="dk1"/>
                </a:solidFill>
                <a:latin typeface="Arial" panose="020B0604020202020204" pitchFamily="34" charset="0"/>
                <a:ea typeface="Times New Roman"/>
                <a:cs typeface="Arial" panose="020B0604020202020204" pitchFamily="34" charset="0"/>
                <a:sym typeface="Times New Roman"/>
              </a:rPr>
              <a:t>o</a:t>
            </a:r>
            <a:r>
              <a:rPr lang="en-US" sz="3200" dirty="0" err="1">
                <a:solidFill>
                  <a:schemeClr val="dk1"/>
                </a:solidFill>
                <a:latin typeface="Arial" panose="020B0604020202020204" pitchFamily="34" charset="0"/>
                <a:ea typeface="Times New Roman"/>
                <a:cs typeface="Arial" panose="020B0604020202020204" pitchFamily="34" charset="0"/>
                <a:sym typeface="Times New Roman"/>
              </a:rPr>
              <a:t>C</a:t>
            </a:r>
            <a:r>
              <a:rPr lang="en-US" sz="3200" dirty="0">
                <a:solidFill>
                  <a:schemeClr val="dk1"/>
                </a:solidFill>
                <a:latin typeface="Arial" panose="020B0604020202020204" pitchFamily="34" charset="0"/>
                <a:ea typeface="Times New Roman"/>
                <a:cs typeface="Arial" panose="020B0604020202020204" pitchFamily="34" charset="0"/>
                <a:sym typeface="Times New Roman"/>
              </a:rPr>
              <a:t> O/N @ room temp.</a:t>
            </a:r>
          </a:p>
          <a:p>
            <a:pPr lvl="0">
              <a:buClr>
                <a:schemeClr val="dk1"/>
              </a:buClr>
              <a:buSzPts val="1100"/>
            </a:pPr>
            <a:r>
              <a:rPr lang="en-US" sz="3200" dirty="0">
                <a:solidFill>
                  <a:schemeClr val="dk1"/>
                </a:solidFill>
                <a:latin typeface="Arial" panose="020B0604020202020204" pitchFamily="34" charset="0"/>
                <a:ea typeface="Times New Roman"/>
                <a:cs typeface="Arial" panose="020B0604020202020204" pitchFamily="34" charset="0"/>
                <a:sym typeface="Times New Roman"/>
              </a:rPr>
              <a:t>5) Illuminate patches on the plate with blue light in a dark room.</a:t>
            </a:r>
          </a:p>
          <a:p>
            <a:pPr lvl="0">
              <a:buClr>
                <a:schemeClr val="dk1"/>
              </a:buClr>
              <a:buSzPts val="1100"/>
            </a:pPr>
            <a:r>
              <a:rPr lang="en-US" sz="3200" dirty="0">
                <a:solidFill>
                  <a:schemeClr val="dk1"/>
                </a:solidFill>
                <a:latin typeface="Arial" panose="020B0604020202020204" pitchFamily="34" charset="0"/>
                <a:ea typeface="Times New Roman"/>
                <a:cs typeface="Arial" panose="020B0604020202020204" pitchFamily="34" charset="0"/>
                <a:sym typeface="Times New Roman"/>
              </a:rPr>
              <a:t>6) Take a picture to record fluorescence.</a:t>
            </a:r>
            <a:endParaRPr sz="3200" dirty="0"/>
          </a:p>
        </p:txBody>
      </p:sp>
      <p:sp>
        <p:nvSpPr>
          <p:cNvPr id="88" name="Google Shape;88;p2"/>
          <p:cNvSpPr txBox="1"/>
          <p:nvPr/>
        </p:nvSpPr>
        <p:spPr>
          <a:xfrm>
            <a:off x="19029463" y="10275685"/>
            <a:ext cx="16871102" cy="2833354"/>
          </a:xfrm>
          <a:prstGeom prst="rect">
            <a:avLst/>
          </a:prstGeom>
          <a:noFill/>
          <a:ln>
            <a:solidFill>
              <a:srgbClr val="7030A0"/>
            </a:solidFill>
          </a:ln>
        </p:spPr>
        <p:txBody>
          <a:bodyPr spcFirstLastPara="1" wrap="square" lIns="366065" tIns="182982" rIns="366065" bIns="182982" anchor="t" anchorCtr="0">
            <a:spAutoFit/>
          </a:bodyPr>
          <a:lstStyle/>
          <a:p>
            <a:pPr algn="ctr"/>
            <a:r>
              <a:rPr lang="en" sz="4000" b="1" i="1" dirty="0">
                <a:solidFill>
                  <a:schemeClr val="tx1"/>
                </a:solidFill>
              </a:rPr>
              <a:t>Acknowledgements</a:t>
            </a:r>
            <a:endParaRPr sz="4000" b="1" i="1" dirty="0">
              <a:solidFill>
                <a:schemeClr val="tx1"/>
              </a:solidFill>
            </a:endParaRPr>
          </a:p>
          <a:p>
            <a:pPr algn="just"/>
            <a:r>
              <a:rPr lang="en-US" sz="2402" i="1" dirty="0"/>
              <a:t>Our MCNDHS BioBuilder Team very much would like to express our heartfelt thanks to Dr. Natalie </a:t>
            </a:r>
            <a:r>
              <a:rPr lang="en-US" sz="2402" i="1" dirty="0" err="1"/>
              <a:t>Kuldell</a:t>
            </a:r>
            <a:r>
              <a:rPr lang="en-US" sz="2402" i="1"/>
              <a:t> and </a:t>
            </a:r>
            <a:r>
              <a:rPr lang="en-US" sz="2402" i="1" dirty="0"/>
              <a:t>Stephanie </a:t>
            </a:r>
            <a:r>
              <a:rPr lang="en-US" sz="2402" i="1" dirty="0" err="1"/>
              <a:t>Ovitt</a:t>
            </a:r>
            <a:r>
              <a:rPr lang="en-US" sz="2402" i="1" dirty="0"/>
              <a:t> for their advice and support. We are greatly indebted to our mentor Racquet Kim Sherwood for her tireless mentoring throughout the project. Our profound thanks to Ms. Margaret Aylward and Mr. Robert, and the </a:t>
            </a:r>
            <a:r>
              <a:rPr lang="en-US" sz="2402" i="1" dirty="0" err="1"/>
              <a:t>CYD</a:t>
            </a:r>
            <a:r>
              <a:rPr lang="en-US" sz="2402" i="1" dirty="0"/>
              <a:t> team for their generous funding for the project, and our heartfelt thanks to Ms. Erickson, Ms. Nam, Ms. Hernandez, Ms. Lau, and all the faculty for their support.</a:t>
            </a:r>
            <a:endParaRPr sz="2402" i="1" dirty="0"/>
          </a:p>
        </p:txBody>
      </p:sp>
      <p:sp>
        <p:nvSpPr>
          <p:cNvPr id="19" name="Google Shape;67;p1">
            <a:extLst>
              <a:ext uri="{FF2B5EF4-FFF2-40B4-BE49-F238E27FC236}">
                <a16:creationId xmlns:a16="http://schemas.microsoft.com/office/drawing/2014/main" id="{25FEA0E5-69B8-D04F-92F4-361529464044}"/>
              </a:ext>
            </a:extLst>
          </p:cNvPr>
          <p:cNvSpPr txBox="1"/>
          <p:nvPr/>
        </p:nvSpPr>
        <p:spPr>
          <a:xfrm>
            <a:off x="18854867" y="5294091"/>
            <a:ext cx="17045697" cy="4663431"/>
          </a:xfrm>
          <a:prstGeom prst="rect">
            <a:avLst/>
          </a:prstGeom>
          <a:noFill/>
          <a:ln>
            <a:noFill/>
          </a:ln>
        </p:spPr>
        <p:txBody>
          <a:bodyPr spcFirstLastPara="1" wrap="square" lIns="366065" tIns="366065" rIns="366065" bIns="366065" anchor="t" anchorCtr="0">
            <a:spAutoFit/>
          </a:bodyPr>
          <a:lstStyle/>
          <a:p>
            <a:pPr algn="ctr">
              <a:buClr>
                <a:schemeClr val="dk1"/>
              </a:buClr>
              <a:buSzPts val="1100"/>
            </a:pPr>
            <a:r>
              <a:rPr lang="en-US" sz="6300" b="1" dirty="0">
                <a:solidFill>
                  <a:schemeClr val="dk1"/>
                </a:solidFill>
              </a:rPr>
              <a:t>Conclusion</a:t>
            </a:r>
          </a:p>
          <a:p>
            <a:pPr>
              <a:buClr>
                <a:schemeClr val="dk1"/>
              </a:buClr>
              <a:buSzPts val="1100"/>
            </a:pPr>
            <a:r>
              <a:rPr lang="en-US" sz="3200" dirty="0">
                <a:solidFill>
                  <a:schemeClr val="dk1"/>
                </a:solidFill>
              </a:rPr>
              <a:t>We successfully transformed our chassis </a:t>
            </a:r>
            <a:r>
              <a:rPr lang="en-US" sz="3200" i="1" dirty="0">
                <a:solidFill>
                  <a:schemeClr val="dk1"/>
                </a:solidFill>
              </a:rPr>
              <a:t>E.coli</a:t>
            </a:r>
            <a:r>
              <a:rPr lang="en-US" sz="3200" dirty="0">
                <a:solidFill>
                  <a:schemeClr val="dk1"/>
                </a:solidFill>
              </a:rPr>
              <a:t> with a mercury biosensor and bioreporter and a constitutively expressed GFP plasmid as a positive control. Due to the toxicity of mercury, we could not test the function of our system. However, we hypothesize that our bioreporter patches would turn green when incubated with mercury. In contrast, our GFP control would fluoresce regardless of the presence of mercury. Our MCNDHS BioBuilder team has tremendously learned from this BioBuilder project.</a:t>
            </a:r>
            <a:endParaRPr lang="en" sz="3604" dirty="0">
              <a:solidFill>
                <a:schemeClr val="dk1"/>
              </a:solidFill>
            </a:endParaRPr>
          </a:p>
        </p:txBody>
      </p:sp>
      <p:pic>
        <p:nvPicPr>
          <p:cNvPr id="6" name="Picture 5" descr="A group of people wearing white lab coats and gloves&#10;&#10;Description automatically generated with medium confidence">
            <a:extLst>
              <a:ext uri="{FF2B5EF4-FFF2-40B4-BE49-F238E27FC236}">
                <a16:creationId xmlns:a16="http://schemas.microsoft.com/office/drawing/2014/main" id="{FC92FCEC-5392-E661-CF5F-7144D18AE41C}"/>
              </a:ext>
            </a:extLst>
          </p:cNvPr>
          <p:cNvPicPr>
            <a:picLocks noChangeAspect="1"/>
          </p:cNvPicPr>
          <p:nvPr/>
        </p:nvPicPr>
        <p:blipFill>
          <a:blip r:embed="rId15"/>
          <a:stretch>
            <a:fillRect/>
          </a:stretch>
        </p:blipFill>
        <p:spPr>
          <a:xfrm>
            <a:off x="27508094" y="472458"/>
            <a:ext cx="7831356" cy="4639052"/>
          </a:xfrm>
          <a:prstGeom prst="rect">
            <a:avLst/>
          </a:prstGeom>
        </p:spPr>
      </p:pic>
      <p:pic>
        <p:nvPicPr>
          <p:cNvPr id="14" name="Picture 13" descr="A group of people in white lab coats standing in front of a screen&#10;&#10;Description automatically generated with medium confidence">
            <a:extLst>
              <a:ext uri="{FF2B5EF4-FFF2-40B4-BE49-F238E27FC236}">
                <a16:creationId xmlns:a16="http://schemas.microsoft.com/office/drawing/2014/main" id="{F38905BB-6550-FB63-3A43-63C927E7A014}"/>
              </a:ext>
            </a:extLst>
          </p:cNvPr>
          <p:cNvPicPr>
            <a:picLocks noChangeAspect="1"/>
          </p:cNvPicPr>
          <p:nvPr/>
        </p:nvPicPr>
        <p:blipFill>
          <a:blip r:embed="rId16"/>
          <a:stretch>
            <a:fillRect/>
          </a:stretch>
        </p:blipFill>
        <p:spPr>
          <a:xfrm>
            <a:off x="19512475" y="439207"/>
            <a:ext cx="7995619" cy="4497536"/>
          </a:xfrm>
          <a:prstGeom prst="rect">
            <a:avLst/>
          </a:prstGeom>
        </p:spPr>
      </p:pic>
      <p:pic>
        <p:nvPicPr>
          <p:cNvPr id="16" name="Picture 15" descr="A group of people in white coats&#10;&#10;Description automatically generated with medium confidence">
            <a:extLst>
              <a:ext uri="{FF2B5EF4-FFF2-40B4-BE49-F238E27FC236}">
                <a16:creationId xmlns:a16="http://schemas.microsoft.com/office/drawing/2014/main" id="{EEE2F96F-2E02-1E96-AADE-640609A5406C}"/>
              </a:ext>
            </a:extLst>
          </p:cNvPr>
          <p:cNvPicPr>
            <a:picLocks noChangeAspect="1"/>
          </p:cNvPicPr>
          <p:nvPr/>
        </p:nvPicPr>
        <p:blipFill rotWithShape="1">
          <a:blip r:embed="rId17"/>
          <a:srcRect t="5392"/>
          <a:stretch/>
        </p:blipFill>
        <p:spPr>
          <a:xfrm>
            <a:off x="243077" y="16007126"/>
            <a:ext cx="5814296" cy="4186038"/>
          </a:xfrm>
          <a:prstGeom prst="rect">
            <a:avLst/>
          </a:prstGeom>
        </p:spPr>
      </p:pic>
      <p:pic>
        <p:nvPicPr>
          <p:cNvPr id="18" name="Picture 17" descr="A group of people in white coats&#10;&#10;Description automatically generated with medium confidence">
            <a:extLst>
              <a:ext uri="{FF2B5EF4-FFF2-40B4-BE49-F238E27FC236}">
                <a16:creationId xmlns:a16="http://schemas.microsoft.com/office/drawing/2014/main" id="{89C4582B-4971-06F7-4BD3-84AE69349517}"/>
              </a:ext>
            </a:extLst>
          </p:cNvPr>
          <p:cNvPicPr>
            <a:picLocks noChangeAspect="1"/>
          </p:cNvPicPr>
          <p:nvPr/>
        </p:nvPicPr>
        <p:blipFill>
          <a:blip r:embed="rId18"/>
          <a:stretch>
            <a:fillRect/>
          </a:stretch>
        </p:blipFill>
        <p:spPr>
          <a:xfrm>
            <a:off x="6248108" y="15977236"/>
            <a:ext cx="5481962" cy="4186037"/>
          </a:xfrm>
          <a:prstGeom prst="rect">
            <a:avLst/>
          </a:prstGeom>
        </p:spPr>
      </p:pic>
      <p:pic>
        <p:nvPicPr>
          <p:cNvPr id="1028" name="Picture 4">
            <a:extLst>
              <a:ext uri="{FF2B5EF4-FFF2-40B4-BE49-F238E27FC236}">
                <a16:creationId xmlns:a16="http://schemas.microsoft.com/office/drawing/2014/main" id="{70AB3C47-3A54-688D-630F-B1A5B4D3FE3C}"/>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973" t="5024"/>
          <a:stretch/>
        </p:blipFill>
        <p:spPr bwMode="auto">
          <a:xfrm>
            <a:off x="11913828" y="15977236"/>
            <a:ext cx="6737780" cy="418603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36;p26">
            <a:extLst>
              <a:ext uri="{FF2B5EF4-FFF2-40B4-BE49-F238E27FC236}">
                <a16:creationId xmlns:a16="http://schemas.microsoft.com/office/drawing/2014/main" id="{CC5B5C61-3847-A83A-0A08-98CE077306BD}"/>
              </a:ext>
            </a:extLst>
          </p:cNvPr>
          <p:cNvSpPr txBox="1"/>
          <p:nvPr/>
        </p:nvSpPr>
        <p:spPr>
          <a:xfrm>
            <a:off x="403193" y="7395352"/>
            <a:ext cx="17529048" cy="2348818"/>
          </a:xfrm>
          <a:prstGeom prst="rect">
            <a:avLst/>
          </a:prstGeom>
          <a:noFill/>
          <a:ln>
            <a:noFill/>
          </a:ln>
        </p:spPr>
        <p:txBody>
          <a:bodyPr spcFirstLastPara="1" wrap="square" lIns="390729" tIns="195311" rIns="390729" bIns="195311" anchor="t" anchorCtr="0">
            <a:spAutoFit/>
          </a:bodyPr>
          <a:lstStyle/>
          <a:p>
            <a:pPr algn="ctr"/>
            <a:r>
              <a:rPr lang="en" sz="6300" b="1" dirty="0">
                <a:solidFill>
                  <a:schemeClr val="tx1"/>
                </a:solidFill>
                <a:latin typeface="Arial" panose="020B0604020202020204" pitchFamily="34" charset="0"/>
                <a:ea typeface="Times New Roman"/>
                <a:cs typeface="Arial" panose="020B0604020202020204" pitchFamily="34" charset="0"/>
                <a:sym typeface="Times New Roman"/>
              </a:rPr>
              <a:t>Anticipated Results</a:t>
            </a:r>
          </a:p>
          <a:p>
            <a:r>
              <a:rPr lang="en-US" sz="3200" dirty="0">
                <a:solidFill>
                  <a:schemeClr val="dk1"/>
                </a:solidFill>
                <a:latin typeface="Arial" panose="020B0604020202020204" pitchFamily="34" charset="0"/>
                <a:ea typeface="Times New Roman"/>
                <a:cs typeface="Arial" panose="020B0604020202020204" pitchFamily="34" charset="0"/>
                <a:sym typeface="Times New Roman"/>
              </a:rPr>
              <a:t>If our bioreporter worked, we would anticipate that those patches would glow green in the presence of mercury and would not fluoresce on media lacking mercury. </a:t>
            </a:r>
            <a:endParaRPr lang="en" sz="3600" i="1" dirty="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26" name="TextBox 25">
            <a:extLst>
              <a:ext uri="{FF2B5EF4-FFF2-40B4-BE49-F238E27FC236}">
                <a16:creationId xmlns:a16="http://schemas.microsoft.com/office/drawing/2014/main" id="{3FAB1E79-5777-94E6-E2B7-458E7C6B0D60}"/>
              </a:ext>
            </a:extLst>
          </p:cNvPr>
          <p:cNvSpPr txBox="1"/>
          <p:nvPr/>
        </p:nvSpPr>
        <p:spPr>
          <a:xfrm>
            <a:off x="567535" y="9957442"/>
            <a:ext cx="8263801" cy="1569660"/>
          </a:xfrm>
          <a:prstGeom prst="rect">
            <a:avLst/>
          </a:prstGeom>
          <a:noFill/>
        </p:spPr>
        <p:txBody>
          <a:bodyPr wrap="none" rtlCol="0">
            <a:spAutoFit/>
          </a:bodyPr>
          <a:lstStyle/>
          <a:p>
            <a:r>
              <a:rPr lang="en-US" sz="4800" b="1" dirty="0">
                <a:solidFill>
                  <a:schemeClr val="tx1"/>
                </a:solidFill>
                <a:latin typeface="arial" panose="020B0604020202020204" pitchFamily="34" charset="0"/>
              </a:rPr>
              <a:t>Hg Biosensor and Reporter</a:t>
            </a:r>
            <a:endParaRPr lang="en-US" sz="4800" b="1" i="0" u="none" strike="noStrike" dirty="0">
              <a:solidFill>
                <a:schemeClr val="tx1"/>
              </a:solidFill>
              <a:effectLst/>
              <a:latin typeface="arial" panose="020B0604020202020204" pitchFamily="34" charset="0"/>
            </a:endParaRPr>
          </a:p>
          <a:p>
            <a:endParaRPr lang="en-US" sz="4800" b="1" dirty="0">
              <a:solidFill>
                <a:schemeClr val="tx1"/>
              </a:solidFill>
            </a:endParaRPr>
          </a:p>
        </p:txBody>
      </p:sp>
      <p:sp>
        <p:nvSpPr>
          <p:cNvPr id="27" name="TextBox 26">
            <a:extLst>
              <a:ext uri="{FF2B5EF4-FFF2-40B4-BE49-F238E27FC236}">
                <a16:creationId xmlns:a16="http://schemas.microsoft.com/office/drawing/2014/main" id="{51F1E898-68ED-FFCB-E5E6-BD0B41C68B41}"/>
              </a:ext>
            </a:extLst>
          </p:cNvPr>
          <p:cNvSpPr txBox="1"/>
          <p:nvPr/>
        </p:nvSpPr>
        <p:spPr>
          <a:xfrm>
            <a:off x="12281333" y="9902418"/>
            <a:ext cx="4360489" cy="2062103"/>
          </a:xfrm>
          <a:prstGeom prst="rect">
            <a:avLst/>
          </a:prstGeom>
          <a:noFill/>
        </p:spPr>
        <p:txBody>
          <a:bodyPr wrap="none" rtlCol="0">
            <a:spAutoFit/>
          </a:bodyPr>
          <a:lstStyle/>
          <a:p>
            <a:pPr algn="ctr"/>
            <a:r>
              <a:rPr lang="en-US" sz="4800" b="1" i="0" u="none" strike="noStrike" dirty="0">
                <a:solidFill>
                  <a:schemeClr val="tx1"/>
                </a:solidFill>
                <a:effectLst/>
                <a:latin typeface="arial" panose="020B0604020202020204" pitchFamily="34" charset="0"/>
              </a:rPr>
              <a:t>GFP Reporter </a:t>
            </a:r>
          </a:p>
          <a:p>
            <a:pPr algn="ctr"/>
            <a:r>
              <a:rPr lang="en-US" sz="3200" i="0" u="none" strike="noStrike" dirty="0">
                <a:solidFill>
                  <a:schemeClr val="tx1"/>
                </a:solidFill>
                <a:effectLst/>
                <a:latin typeface="arial" panose="020B0604020202020204" pitchFamily="34" charset="0"/>
              </a:rPr>
              <a:t>(+ Control)</a:t>
            </a:r>
          </a:p>
          <a:p>
            <a:pPr algn="ctr"/>
            <a:endParaRPr lang="en-US" sz="4800" b="1" dirty="0">
              <a:solidFill>
                <a:schemeClr val="tx1"/>
              </a:solidFill>
            </a:endParaRPr>
          </a:p>
        </p:txBody>
      </p:sp>
      <p:grpSp>
        <p:nvGrpSpPr>
          <p:cNvPr id="106" name="Group 105">
            <a:extLst>
              <a:ext uri="{FF2B5EF4-FFF2-40B4-BE49-F238E27FC236}">
                <a16:creationId xmlns:a16="http://schemas.microsoft.com/office/drawing/2014/main" id="{B5AF6612-DC99-4B28-2F6B-B291A3EA7479}"/>
              </a:ext>
            </a:extLst>
          </p:cNvPr>
          <p:cNvGrpSpPr>
            <a:grpSpLocks noChangeAspect="1"/>
          </p:cNvGrpSpPr>
          <p:nvPr/>
        </p:nvGrpSpPr>
        <p:grpSpPr>
          <a:xfrm>
            <a:off x="432397" y="11133592"/>
            <a:ext cx="3657600" cy="3657600"/>
            <a:chOff x="2243521" y="10704304"/>
            <a:chExt cx="2468880" cy="2468880"/>
          </a:xfrm>
        </p:grpSpPr>
        <p:sp>
          <p:nvSpPr>
            <p:cNvPr id="20" name="Oval 19">
              <a:extLst>
                <a:ext uri="{FF2B5EF4-FFF2-40B4-BE49-F238E27FC236}">
                  <a16:creationId xmlns:a16="http://schemas.microsoft.com/office/drawing/2014/main" id="{4D55140C-ED9B-0F0A-C6B1-B7CE528CD098}"/>
                </a:ext>
              </a:extLst>
            </p:cNvPr>
            <p:cNvSpPr/>
            <p:nvPr/>
          </p:nvSpPr>
          <p:spPr>
            <a:xfrm>
              <a:off x="2243521" y="10704304"/>
              <a:ext cx="2468880" cy="2468880"/>
            </a:xfrm>
            <a:prstGeom prst="ellipse">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84396800-55A3-90EA-0D80-74B6329D414F}"/>
                </a:ext>
              </a:extLst>
            </p:cNvPr>
            <p:cNvGrpSpPr/>
            <p:nvPr/>
          </p:nvGrpSpPr>
          <p:grpSpPr>
            <a:xfrm>
              <a:off x="2537918" y="11843077"/>
              <a:ext cx="435763" cy="259833"/>
              <a:chOff x="34248945" y="5317767"/>
              <a:chExt cx="435763" cy="259833"/>
            </a:xfrm>
          </p:grpSpPr>
          <p:sp>
            <p:nvSpPr>
              <p:cNvPr id="99" name="Rounded Rectangle 98">
                <a:extLst>
                  <a:ext uri="{FF2B5EF4-FFF2-40B4-BE49-F238E27FC236}">
                    <a16:creationId xmlns:a16="http://schemas.microsoft.com/office/drawing/2014/main" id="{FDA141F7-A226-7A32-70D9-C509406D58AB}"/>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16" y="6512"/>
                      <a:pt x="3386" y="-676"/>
                      <a:pt x="11289" y="0"/>
                    </a:cubicBezTo>
                    <a:cubicBezTo>
                      <a:pt x="132485" y="-55223"/>
                      <a:pt x="440220" y="22966"/>
                      <a:pt x="584566" y="0"/>
                    </a:cubicBezTo>
                    <a:cubicBezTo>
                      <a:pt x="590538" y="-619"/>
                      <a:pt x="594616" y="4778"/>
                      <a:pt x="595855" y="11289"/>
                    </a:cubicBezTo>
                    <a:cubicBezTo>
                      <a:pt x="598385" y="20742"/>
                      <a:pt x="595129" y="42043"/>
                      <a:pt x="595855" y="56443"/>
                    </a:cubicBezTo>
                    <a:cubicBezTo>
                      <a:pt x="594328" y="62326"/>
                      <a:pt x="589941" y="68340"/>
                      <a:pt x="584566" y="67732"/>
                    </a:cubicBezTo>
                    <a:cubicBezTo>
                      <a:pt x="467739" y="106096"/>
                      <a:pt x="141029" y="49329"/>
                      <a:pt x="11289" y="67732"/>
                    </a:cubicBezTo>
                    <a:cubicBezTo>
                      <a:pt x="5396" y="68563"/>
                      <a:pt x="-1540" y="63621"/>
                      <a:pt x="0" y="56443"/>
                    </a:cubicBezTo>
                    <a:cubicBezTo>
                      <a:pt x="-1818" y="34895"/>
                      <a:pt x="74" y="27075"/>
                      <a:pt x="0" y="11289"/>
                    </a:cubicBezTo>
                    <a:close/>
                  </a:path>
                  <a:path w="595855" h="67732" stroke="0" extrusionOk="0">
                    <a:moveTo>
                      <a:pt x="0" y="11289"/>
                    </a:moveTo>
                    <a:cubicBezTo>
                      <a:pt x="375" y="5628"/>
                      <a:pt x="5279" y="695"/>
                      <a:pt x="11289" y="0"/>
                    </a:cubicBezTo>
                    <a:cubicBezTo>
                      <a:pt x="275266" y="-35169"/>
                      <a:pt x="430518" y="32360"/>
                      <a:pt x="584566" y="0"/>
                    </a:cubicBezTo>
                    <a:cubicBezTo>
                      <a:pt x="591539" y="435"/>
                      <a:pt x="595739" y="5657"/>
                      <a:pt x="595855" y="11289"/>
                    </a:cubicBezTo>
                    <a:cubicBezTo>
                      <a:pt x="596487" y="24486"/>
                      <a:pt x="593446" y="35712"/>
                      <a:pt x="595855" y="56443"/>
                    </a:cubicBezTo>
                    <a:cubicBezTo>
                      <a:pt x="596058" y="61900"/>
                      <a:pt x="590811" y="67564"/>
                      <a:pt x="584566" y="67732"/>
                    </a:cubicBezTo>
                    <a:cubicBezTo>
                      <a:pt x="425339" y="85510"/>
                      <a:pt x="269047" y="41667"/>
                      <a:pt x="11289" y="67732"/>
                    </a:cubicBezTo>
                    <a:cubicBezTo>
                      <a:pt x="5106" y="67573"/>
                      <a:pt x="217" y="62451"/>
                      <a:pt x="0" y="56443"/>
                    </a:cubicBezTo>
                    <a:cubicBezTo>
                      <a:pt x="-3110" y="36847"/>
                      <a:pt x="5137" y="22688"/>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254382016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ounded Rectangle 99">
                <a:extLst>
                  <a:ext uri="{FF2B5EF4-FFF2-40B4-BE49-F238E27FC236}">
                    <a16:creationId xmlns:a16="http://schemas.microsoft.com/office/drawing/2014/main" id="{6B78E101-181F-1044-39D6-6923D6C64196}"/>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39" y="4300"/>
                      <a:pt x="5482" y="-1434"/>
                      <a:pt x="11289" y="0"/>
                    </a:cubicBezTo>
                    <a:cubicBezTo>
                      <a:pt x="247379" y="-452"/>
                      <a:pt x="267620" y="54248"/>
                      <a:pt x="490827" y="0"/>
                    </a:cubicBezTo>
                    <a:cubicBezTo>
                      <a:pt x="497054" y="467"/>
                      <a:pt x="501120" y="4928"/>
                      <a:pt x="502116" y="11289"/>
                    </a:cubicBezTo>
                    <a:cubicBezTo>
                      <a:pt x="506892" y="24653"/>
                      <a:pt x="499598" y="46291"/>
                      <a:pt x="502116" y="56443"/>
                    </a:cubicBezTo>
                    <a:cubicBezTo>
                      <a:pt x="502373" y="62805"/>
                      <a:pt x="495887" y="68509"/>
                      <a:pt x="490827" y="67732"/>
                    </a:cubicBezTo>
                    <a:cubicBezTo>
                      <a:pt x="388238" y="98236"/>
                      <a:pt x="247209" y="48846"/>
                      <a:pt x="11289" y="67732"/>
                    </a:cubicBezTo>
                    <a:cubicBezTo>
                      <a:pt x="4443" y="67912"/>
                      <a:pt x="593" y="61236"/>
                      <a:pt x="0" y="56443"/>
                    </a:cubicBezTo>
                    <a:cubicBezTo>
                      <a:pt x="-3977" y="34096"/>
                      <a:pt x="4196" y="32803"/>
                      <a:pt x="0" y="11289"/>
                    </a:cubicBezTo>
                    <a:close/>
                  </a:path>
                  <a:path w="502116" h="67732" stroke="0" extrusionOk="0">
                    <a:moveTo>
                      <a:pt x="0" y="11289"/>
                    </a:moveTo>
                    <a:cubicBezTo>
                      <a:pt x="230" y="5321"/>
                      <a:pt x="5224" y="311"/>
                      <a:pt x="11289" y="0"/>
                    </a:cubicBezTo>
                    <a:cubicBezTo>
                      <a:pt x="139391" y="-48307"/>
                      <a:pt x="336449" y="21575"/>
                      <a:pt x="490827" y="0"/>
                    </a:cubicBezTo>
                    <a:cubicBezTo>
                      <a:pt x="497555" y="-1457"/>
                      <a:pt x="503419" y="4671"/>
                      <a:pt x="502116" y="11289"/>
                    </a:cubicBezTo>
                    <a:cubicBezTo>
                      <a:pt x="503448" y="32229"/>
                      <a:pt x="501215" y="38627"/>
                      <a:pt x="502116" y="56443"/>
                    </a:cubicBezTo>
                    <a:cubicBezTo>
                      <a:pt x="501766" y="62800"/>
                      <a:pt x="496589" y="68189"/>
                      <a:pt x="490827" y="67732"/>
                    </a:cubicBezTo>
                    <a:cubicBezTo>
                      <a:pt x="255753" y="98240"/>
                      <a:pt x="250638" y="48384"/>
                      <a:pt x="11289" y="67732"/>
                    </a:cubicBezTo>
                    <a:cubicBezTo>
                      <a:pt x="5349" y="67707"/>
                      <a:pt x="-36" y="62842"/>
                      <a:pt x="0" y="56443"/>
                    </a:cubicBezTo>
                    <a:cubicBezTo>
                      <a:pt x="-3553" y="34816"/>
                      <a:pt x="2166" y="30595"/>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208697207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a:extLst>
                  <a:ext uri="{FF2B5EF4-FFF2-40B4-BE49-F238E27FC236}">
                    <a16:creationId xmlns:a16="http://schemas.microsoft.com/office/drawing/2014/main" id="{42EBB1DC-2338-3599-7945-49C6AC8D7429}"/>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119" y="4006"/>
                      <a:pt x="5114" y="164"/>
                      <a:pt x="11289" y="0"/>
                    </a:cubicBezTo>
                    <a:cubicBezTo>
                      <a:pt x="218160" y="-38012"/>
                      <a:pt x="364028" y="30360"/>
                      <a:pt x="584566" y="0"/>
                    </a:cubicBezTo>
                    <a:cubicBezTo>
                      <a:pt x="590628" y="36"/>
                      <a:pt x="596198" y="6151"/>
                      <a:pt x="595855" y="11289"/>
                    </a:cubicBezTo>
                    <a:cubicBezTo>
                      <a:pt x="596485" y="27497"/>
                      <a:pt x="591255" y="36371"/>
                      <a:pt x="595855" y="56443"/>
                    </a:cubicBezTo>
                    <a:cubicBezTo>
                      <a:pt x="595849" y="62334"/>
                      <a:pt x="591239" y="67890"/>
                      <a:pt x="584566" y="67732"/>
                    </a:cubicBezTo>
                    <a:cubicBezTo>
                      <a:pt x="370808" y="71237"/>
                      <a:pt x="221018" y="25923"/>
                      <a:pt x="11289" y="67732"/>
                    </a:cubicBezTo>
                    <a:cubicBezTo>
                      <a:pt x="6083" y="66428"/>
                      <a:pt x="159" y="61848"/>
                      <a:pt x="0" y="56443"/>
                    </a:cubicBezTo>
                    <a:cubicBezTo>
                      <a:pt x="-4702" y="36144"/>
                      <a:pt x="270" y="24136"/>
                      <a:pt x="0" y="11289"/>
                    </a:cubicBezTo>
                    <a:close/>
                  </a:path>
                  <a:path w="595855" h="67732" stroke="0" extrusionOk="0">
                    <a:moveTo>
                      <a:pt x="0" y="11289"/>
                    </a:moveTo>
                    <a:cubicBezTo>
                      <a:pt x="174" y="5033"/>
                      <a:pt x="3777" y="616"/>
                      <a:pt x="11289" y="0"/>
                    </a:cubicBezTo>
                    <a:cubicBezTo>
                      <a:pt x="135288" y="-12668"/>
                      <a:pt x="451094" y="34619"/>
                      <a:pt x="584566" y="0"/>
                    </a:cubicBezTo>
                    <a:cubicBezTo>
                      <a:pt x="590149" y="-64"/>
                      <a:pt x="596429" y="5412"/>
                      <a:pt x="595855" y="11289"/>
                    </a:cubicBezTo>
                    <a:cubicBezTo>
                      <a:pt x="597334" y="31654"/>
                      <a:pt x="594761" y="38299"/>
                      <a:pt x="595855" y="56443"/>
                    </a:cubicBezTo>
                    <a:cubicBezTo>
                      <a:pt x="595978" y="63069"/>
                      <a:pt x="590837" y="67537"/>
                      <a:pt x="584566" y="67732"/>
                    </a:cubicBezTo>
                    <a:cubicBezTo>
                      <a:pt x="421588" y="114380"/>
                      <a:pt x="207424" y="55088"/>
                      <a:pt x="11289" y="67732"/>
                    </a:cubicBezTo>
                    <a:cubicBezTo>
                      <a:pt x="4817" y="68501"/>
                      <a:pt x="506" y="62753"/>
                      <a:pt x="0" y="56443"/>
                    </a:cubicBezTo>
                    <a:cubicBezTo>
                      <a:pt x="-3514" y="46758"/>
                      <a:pt x="1697" y="27921"/>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386407043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a:extLst>
                  <a:ext uri="{FF2B5EF4-FFF2-40B4-BE49-F238E27FC236}">
                    <a16:creationId xmlns:a16="http://schemas.microsoft.com/office/drawing/2014/main" id="{D04F6DFD-58CA-C70B-4170-3CBC0902EB18}"/>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631" y="4968"/>
                      <a:pt x="3720" y="-503"/>
                      <a:pt x="11289" y="0"/>
                    </a:cubicBezTo>
                    <a:cubicBezTo>
                      <a:pt x="278688" y="-15851"/>
                      <a:pt x="326785" y="37611"/>
                      <a:pt x="584566" y="0"/>
                    </a:cubicBezTo>
                    <a:cubicBezTo>
                      <a:pt x="592438" y="-215"/>
                      <a:pt x="595028" y="6434"/>
                      <a:pt x="595855" y="11289"/>
                    </a:cubicBezTo>
                    <a:cubicBezTo>
                      <a:pt x="599528" y="30695"/>
                      <a:pt x="592668" y="36779"/>
                      <a:pt x="595855" y="56443"/>
                    </a:cubicBezTo>
                    <a:cubicBezTo>
                      <a:pt x="596331" y="64288"/>
                      <a:pt x="590780" y="68576"/>
                      <a:pt x="584566" y="67732"/>
                    </a:cubicBezTo>
                    <a:cubicBezTo>
                      <a:pt x="413401" y="71896"/>
                      <a:pt x="148924" y="33822"/>
                      <a:pt x="11289" y="67732"/>
                    </a:cubicBezTo>
                    <a:cubicBezTo>
                      <a:pt x="4228" y="67151"/>
                      <a:pt x="72" y="62240"/>
                      <a:pt x="0" y="56443"/>
                    </a:cubicBezTo>
                    <a:cubicBezTo>
                      <a:pt x="-3582" y="46920"/>
                      <a:pt x="3927" y="21214"/>
                      <a:pt x="0" y="11289"/>
                    </a:cubicBezTo>
                    <a:close/>
                  </a:path>
                  <a:path w="595855" h="67732" stroke="0" extrusionOk="0">
                    <a:moveTo>
                      <a:pt x="0" y="11289"/>
                    </a:moveTo>
                    <a:cubicBezTo>
                      <a:pt x="12" y="3653"/>
                      <a:pt x="5512" y="790"/>
                      <a:pt x="11289" y="0"/>
                    </a:cubicBezTo>
                    <a:cubicBezTo>
                      <a:pt x="142413" y="-5019"/>
                      <a:pt x="347816" y="48176"/>
                      <a:pt x="584566" y="0"/>
                    </a:cubicBezTo>
                    <a:cubicBezTo>
                      <a:pt x="591058" y="-1119"/>
                      <a:pt x="595957" y="4044"/>
                      <a:pt x="595855" y="11289"/>
                    </a:cubicBezTo>
                    <a:cubicBezTo>
                      <a:pt x="596646" y="23885"/>
                      <a:pt x="590786" y="40378"/>
                      <a:pt x="595855" y="56443"/>
                    </a:cubicBezTo>
                    <a:cubicBezTo>
                      <a:pt x="596119" y="61338"/>
                      <a:pt x="590778" y="67571"/>
                      <a:pt x="584566" y="67732"/>
                    </a:cubicBezTo>
                    <a:cubicBezTo>
                      <a:pt x="360053" y="114597"/>
                      <a:pt x="275305" y="39808"/>
                      <a:pt x="11289" y="67732"/>
                    </a:cubicBezTo>
                    <a:cubicBezTo>
                      <a:pt x="6278" y="68223"/>
                      <a:pt x="-195" y="63435"/>
                      <a:pt x="0" y="56443"/>
                    </a:cubicBezTo>
                    <a:cubicBezTo>
                      <a:pt x="-2253" y="37964"/>
                      <a:pt x="2027" y="20673"/>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348847220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ounded Rectangle 102">
                <a:extLst>
                  <a:ext uri="{FF2B5EF4-FFF2-40B4-BE49-F238E27FC236}">
                    <a16:creationId xmlns:a16="http://schemas.microsoft.com/office/drawing/2014/main" id="{4180D16F-8A6B-8774-0FD2-A62D3F76A373}"/>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762" y="4648"/>
                      <a:pt x="4753" y="-40"/>
                      <a:pt x="11289" y="0"/>
                    </a:cubicBezTo>
                    <a:cubicBezTo>
                      <a:pt x="208839" y="-15713"/>
                      <a:pt x="332251" y="19992"/>
                      <a:pt x="490827" y="0"/>
                    </a:cubicBezTo>
                    <a:cubicBezTo>
                      <a:pt x="498918" y="34"/>
                      <a:pt x="502817" y="4072"/>
                      <a:pt x="502116" y="11289"/>
                    </a:cubicBezTo>
                    <a:cubicBezTo>
                      <a:pt x="504946" y="25214"/>
                      <a:pt x="498406" y="45388"/>
                      <a:pt x="502116" y="56443"/>
                    </a:cubicBezTo>
                    <a:cubicBezTo>
                      <a:pt x="502125" y="62942"/>
                      <a:pt x="495703" y="68308"/>
                      <a:pt x="490827" y="67732"/>
                    </a:cubicBezTo>
                    <a:cubicBezTo>
                      <a:pt x="321993" y="86208"/>
                      <a:pt x="114749" y="43813"/>
                      <a:pt x="11289" y="67732"/>
                    </a:cubicBezTo>
                    <a:cubicBezTo>
                      <a:pt x="5882" y="68292"/>
                      <a:pt x="479" y="63338"/>
                      <a:pt x="0" y="56443"/>
                    </a:cubicBezTo>
                    <a:cubicBezTo>
                      <a:pt x="-2687" y="41887"/>
                      <a:pt x="2157" y="27638"/>
                      <a:pt x="0" y="11289"/>
                    </a:cubicBezTo>
                    <a:close/>
                  </a:path>
                  <a:path w="502116" h="67732" stroke="0" extrusionOk="0">
                    <a:moveTo>
                      <a:pt x="0" y="11289"/>
                    </a:moveTo>
                    <a:cubicBezTo>
                      <a:pt x="286" y="4842"/>
                      <a:pt x="4469" y="-220"/>
                      <a:pt x="11289" y="0"/>
                    </a:cubicBezTo>
                    <a:cubicBezTo>
                      <a:pt x="223418" y="-37250"/>
                      <a:pt x="388492" y="17160"/>
                      <a:pt x="490827" y="0"/>
                    </a:cubicBezTo>
                    <a:cubicBezTo>
                      <a:pt x="495549" y="-1071"/>
                      <a:pt x="502393" y="3624"/>
                      <a:pt x="502116" y="11289"/>
                    </a:cubicBezTo>
                    <a:cubicBezTo>
                      <a:pt x="503064" y="32860"/>
                      <a:pt x="498382" y="43081"/>
                      <a:pt x="502116" y="56443"/>
                    </a:cubicBezTo>
                    <a:cubicBezTo>
                      <a:pt x="501948" y="62604"/>
                      <a:pt x="498262" y="68452"/>
                      <a:pt x="490827" y="67732"/>
                    </a:cubicBezTo>
                    <a:cubicBezTo>
                      <a:pt x="309822" y="69732"/>
                      <a:pt x="145852" y="40300"/>
                      <a:pt x="11289" y="67732"/>
                    </a:cubicBezTo>
                    <a:cubicBezTo>
                      <a:pt x="4888" y="66451"/>
                      <a:pt x="774" y="63667"/>
                      <a:pt x="0" y="56443"/>
                    </a:cubicBezTo>
                    <a:cubicBezTo>
                      <a:pt x="-3406" y="46765"/>
                      <a:pt x="1937" y="26995"/>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135283872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5E805BF-9083-2162-CB07-717E53A4B5A7}"/>
                </a:ext>
              </a:extLst>
            </p:cNvPr>
            <p:cNvGrpSpPr/>
            <p:nvPr/>
          </p:nvGrpSpPr>
          <p:grpSpPr>
            <a:xfrm>
              <a:off x="3903885" y="11814500"/>
              <a:ext cx="435763" cy="259833"/>
              <a:chOff x="34248945" y="5317767"/>
              <a:chExt cx="435763" cy="259833"/>
            </a:xfrm>
          </p:grpSpPr>
          <p:sp>
            <p:nvSpPr>
              <p:cNvPr id="94" name="Rounded Rectangle 93">
                <a:extLst>
                  <a:ext uri="{FF2B5EF4-FFF2-40B4-BE49-F238E27FC236}">
                    <a16:creationId xmlns:a16="http://schemas.microsoft.com/office/drawing/2014/main" id="{DF843512-3114-6082-3F42-FB4547D203B2}"/>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05" y="4519"/>
                      <a:pt x="5148" y="129"/>
                      <a:pt x="11289" y="0"/>
                    </a:cubicBezTo>
                    <a:cubicBezTo>
                      <a:pt x="185159" y="-15224"/>
                      <a:pt x="444752" y="55672"/>
                      <a:pt x="584566" y="0"/>
                    </a:cubicBezTo>
                    <a:cubicBezTo>
                      <a:pt x="591168" y="924"/>
                      <a:pt x="597138" y="6116"/>
                      <a:pt x="595855" y="11289"/>
                    </a:cubicBezTo>
                    <a:cubicBezTo>
                      <a:pt x="599559" y="24150"/>
                      <a:pt x="590623" y="46600"/>
                      <a:pt x="595855" y="56443"/>
                    </a:cubicBezTo>
                    <a:cubicBezTo>
                      <a:pt x="597010" y="62625"/>
                      <a:pt x="589539" y="66765"/>
                      <a:pt x="584566" y="67732"/>
                    </a:cubicBezTo>
                    <a:cubicBezTo>
                      <a:pt x="387501" y="93872"/>
                      <a:pt x="167688" y="36412"/>
                      <a:pt x="11289" y="67732"/>
                    </a:cubicBezTo>
                    <a:cubicBezTo>
                      <a:pt x="5987" y="69010"/>
                      <a:pt x="-1353" y="63818"/>
                      <a:pt x="0" y="56443"/>
                    </a:cubicBezTo>
                    <a:cubicBezTo>
                      <a:pt x="-4059" y="45185"/>
                      <a:pt x="872" y="29920"/>
                      <a:pt x="0" y="11289"/>
                    </a:cubicBezTo>
                    <a:close/>
                  </a:path>
                  <a:path w="595855" h="67732" stroke="0" extrusionOk="0">
                    <a:moveTo>
                      <a:pt x="0" y="11289"/>
                    </a:moveTo>
                    <a:cubicBezTo>
                      <a:pt x="76" y="4538"/>
                      <a:pt x="4795" y="316"/>
                      <a:pt x="11289" y="0"/>
                    </a:cubicBezTo>
                    <a:cubicBezTo>
                      <a:pt x="158237" y="-45353"/>
                      <a:pt x="427550" y="5357"/>
                      <a:pt x="584566" y="0"/>
                    </a:cubicBezTo>
                    <a:cubicBezTo>
                      <a:pt x="589889" y="-759"/>
                      <a:pt x="595594" y="4402"/>
                      <a:pt x="595855" y="11289"/>
                    </a:cubicBezTo>
                    <a:cubicBezTo>
                      <a:pt x="599474" y="23632"/>
                      <a:pt x="595221" y="39722"/>
                      <a:pt x="595855" y="56443"/>
                    </a:cubicBezTo>
                    <a:cubicBezTo>
                      <a:pt x="596049" y="62824"/>
                      <a:pt x="591285" y="69262"/>
                      <a:pt x="584566" y="67732"/>
                    </a:cubicBezTo>
                    <a:cubicBezTo>
                      <a:pt x="307614" y="81976"/>
                      <a:pt x="209978" y="32459"/>
                      <a:pt x="11289" y="67732"/>
                    </a:cubicBezTo>
                    <a:cubicBezTo>
                      <a:pt x="3481" y="67646"/>
                      <a:pt x="-58" y="63489"/>
                      <a:pt x="0" y="56443"/>
                    </a:cubicBezTo>
                    <a:cubicBezTo>
                      <a:pt x="-2004" y="35620"/>
                      <a:pt x="853" y="32391"/>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224083918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ounded Rectangle 94">
                <a:extLst>
                  <a:ext uri="{FF2B5EF4-FFF2-40B4-BE49-F238E27FC236}">
                    <a16:creationId xmlns:a16="http://schemas.microsoft.com/office/drawing/2014/main" id="{30E67A9D-06B0-B9C5-2CB5-C44C2489287D}"/>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7" y="3875"/>
                      <a:pt x="6636" y="184"/>
                      <a:pt x="11289" y="0"/>
                    </a:cubicBezTo>
                    <a:cubicBezTo>
                      <a:pt x="139113" y="-4910"/>
                      <a:pt x="348381" y="13520"/>
                      <a:pt x="490827" y="0"/>
                    </a:cubicBezTo>
                    <a:cubicBezTo>
                      <a:pt x="495449" y="-316"/>
                      <a:pt x="501950" y="4137"/>
                      <a:pt x="502116" y="11289"/>
                    </a:cubicBezTo>
                    <a:cubicBezTo>
                      <a:pt x="503613" y="20690"/>
                      <a:pt x="499188" y="42760"/>
                      <a:pt x="502116" y="56443"/>
                    </a:cubicBezTo>
                    <a:cubicBezTo>
                      <a:pt x="502283" y="62337"/>
                      <a:pt x="496362" y="68962"/>
                      <a:pt x="490827" y="67732"/>
                    </a:cubicBezTo>
                    <a:cubicBezTo>
                      <a:pt x="256057" y="77572"/>
                      <a:pt x="135772" y="37516"/>
                      <a:pt x="11289" y="67732"/>
                    </a:cubicBezTo>
                    <a:cubicBezTo>
                      <a:pt x="5251" y="68092"/>
                      <a:pt x="-544" y="63590"/>
                      <a:pt x="0" y="56443"/>
                    </a:cubicBezTo>
                    <a:cubicBezTo>
                      <a:pt x="-2509" y="36983"/>
                      <a:pt x="759" y="29835"/>
                      <a:pt x="0" y="11289"/>
                    </a:cubicBezTo>
                    <a:close/>
                  </a:path>
                  <a:path w="502116" h="67732" stroke="0" extrusionOk="0">
                    <a:moveTo>
                      <a:pt x="0" y="11289"/>
                    </a:moveTo>
                    <a:cubicBezTo>
                      <a:pt x="-398" y="3234"/>
                      <a:pt x="5081" y="353"/>
                      <a:pt x="11289" y="0"/>
                    </a:cubicBezTo>
                    <a:cubicBezTo>
                      <a:pt x="200193" y="-2506"/>
                      <a:pt x="279471" y="8956"/>
                      <a:pt x="490827" y="0"/>
                    </a:cubicBezTo>
                    <a:cubicBezTo>
                      <a:pt x="496460" y="492"/>
                      <a:pt x="501993" y="4456"/>
                      <a:pt x="502116" y="11289"/>
                    </a:cubicBezTo>
                    <a:cubicBezTo>
                      <a:pt x="504192" y="26647"/>
                      <a:pt x="500004" y="46143"/>
                      <a:pt x="502116" y="56443"/>
                    </a:cubicBezTo>
                    <a:cubicBezTo>
                      <a:pt x="502558" y="63066"/>
                      <a:pt x="498083" y="67143"/>
                      <a:pt x="490827" y="67732"/>
                    </a:cubicBezTo>
                    <a:cubicBezTo>
                      <a:pt x="264482" y="109262"/>
                      <a:pt x="141537" y="35209"/>
                      <a:pt x="11289" y="67732"/>
                    </a:cubicBezTo>
                    <a:cubicBezTo>
                      <a:pt x="6583" y="68092"/>
                      <a:pt x="-976" y="61549"/>
                      <a:pt x="0" y="56443"/>
                    </a:cubicBezTo>
                    <a:cubicBezTo>
                      <a:pt x="-334" y="46889"/>
                      <a:pt x="4183" y="20356"/>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187581021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ounded Rectangle 95">
                <a:extLst>
                  <a:ext uri="{FF2B5EF4-FFF2-40B4-BE49-F238E27FC236}">
                    <a16:creationId xmlns:a16="http://schemas.microsoft.com/office/drawing/2014/main" id="{ED70FD9F-A51F-9AA7-AC90-C7FB7D55DDBB}"/>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278" y="6167"/>
                      <a:pt x="5026" y="-793"/>
                      <a:pt x="11289" y="0"/>
                    </a:cubicBezTo>
                    <a:cubicBezTo>
                      <a:pt x="162856" y="-491"/>
                      <a:pt x="467053" y="28271"/>
                      <a:pt x="584566" y="0"/>
                    </a:cubicBezTo>
                    <a:cubicBezTo>
                      <a:pt x="591759" y="-133"/>
                      <a:pt x="594400" y="4605"/>
                      <a:pt x="595855" y="11289"/>
                    </a:cubicBezTo>
                    <a:cubicBezTo>
                      <a:pt x="597384" y="21183"/>
                      <a:pt x="592829" y="34352"/>
                      <a:pt x="595855" y="56443"/>
                    </a:cubicBezTo>
                    <a:cubicBezTo>
                      <a:pt x="595537" y="61260"/>
                      <a:pt x="591731" y="68498"/>
                      <a:pt x="584566" y="67732"/>
                    </a:cubicBezTo>
                    <a:cubicBezTo>
                      <a:pt x="343110" y="115757"/>
                      <a:pt x="193833" y="40202"/>
                      <a:pt x="11289" y="67732"/>
                    </a:cubicBezTo>
                    <a:cubicBezTo>
                      <a:pt x="3892" y="66899"/>
                      <a:pt x="-1534" y="62476"/>
                      <a:pt x="0" y="56443"/>
                    </a:cubicBezTo>
                    <a:cubicBezTo>
                      <a:pt x="-5297" y="38219"/>
                      <a:pt x="2773" y="24630"/>
                      <a:pt x="0" y="11289"/>
                    </a:cubicBezTo>
                    <a:close/>
                  </a:path>
                  <a:path w="595855" h="67732" stroke="0" extrusionOk="0">
                    <a:moveTo>
                      <a:pt x="0" y="11289"/>
                    </a:moveTo>
                    <a:cubicBezTo>
                      <a:pt x="-4" y="4861"/>
                      <a:pt x="4972" y="-194"/>
                      <a:pt x="11289" y="0"/>
                    </a:cubicBezTo>
                    <a:cubicBezTo>
                      <a:pt x="274001" y="-50780"/>
                      <a:pt x="359224" y="15589"/>
                      <a:pt x="584566" y="0"/>
                    </a:cubicBezTo>
                    <a:cubicBezTo>
                      <a:pt x="591434" y="-1378"/>
                      <a:pt x="595689" y="4599"/>
                      <a:pt x="595855" y="11289"/>
                    </a:cubicBezTo>
                    <a:cubicBezTo>
                      <a:pt x="599616" y="23958"/>
                      <a:pt x="591160" y="36257"/>
                      <a:pt x="595855" y="56443"/>
                    </a:cubicBezTo>
                    <a:cubicBezTo>
                      <a:pt x="596560" y="61981"/>
                      <a:pt x="590682" y="66265"/>
                      <a:pt x="584566" y="67732"/>
                    </a:cubicBezTo>
                    <a:cubicBezTo>
                      <a:pt x="383846" y="115673"/>
                      <a:pt x="274997" y="33521"/>
                      <a:pt x="11289" y="67732"/>
                    </a:cubicBezTo>
                    <a:cubicBezTo>
                      <a:pt x="5515" y="67678"/>
                      <a:pt x="-660" y="62809"/>
                      <a:pt x="0" y="56443"/>
                    </a:cubicBezTo>
                    <a:cubicBezTo>
                      <a:pt x="-2114" y="41703"/>
                      <a:pt x="3538" y="32971"/>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390607754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ounded Rectangle 96">
                <a:extLst>
                  <a:ext uri="{FF2B5EF4-FFF2-40B4-BE49-F238E27FC236}">
                    <a16:creationId xmlns:a16="http://schemas.microsoft.com/office/drawing/2014/main" id="{C15DB843-5B05-317E-7E59-E008F7228932}"/>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412" y="6249"/>
                      <a:pt x="5168" y="745"/>
                      <a:pt x="11289" y="0"/>
                    </a:cubicBezTo>
                    <a:cubicBezTo>
                      <a:pt x="294028" y="-22218"/>
                      <a:pt x="379203" y="22155"/>
                      <a:pt x="584566" y="0"/>
                    </a:cubicBezTo>
                    <a:cubicBezTo>
                      <a:pt x="591995" y="480"/>
                      <a:pt x="594937" y="4181"/>
                      <a:pt x="595855" y="11289"/>
                    </a:cubicBezTo>
                    <a:cubicBezTo>
                      <a:pt x="599426" y="30129"/>
                      <a:pt x="595639" y="35983"/>
                      <a:pt x="595855" y="56443"/>
                    </a:cubicBezTo>
                    <a:cubicBezTo>
                      <a:pt x="595291" y="62734"/>
                      <a:pt x="590036" y="67576"/>
                      <a:pt x="584566" y="67732"/>
                    </a:cubicBezTo>
                    <a:cubicBezTo>
                      <a:pt x="367046" y="131437"/>
                      <a:pt x="155260" y="37908"/>
                      <a:pt x="11289" y="67732"/>
                    </a:cubicBezTo>
                    <a:cubicBezTo>
                      <a:pt x="5485" y="68130"/>
                      <a:pt x="1072" y="62703"/>
                      <a:pt x="0" y="56443"/>
                    </a:cubicBezTo>
                    <a:cubicBezTo>
                      <a:pt x="-4125" y="46637"/>
                      <a:pt x="3439" y="23589"/>
                      <a:pt x="0" y="11289"/>
                    </a:cubicBezTo>
                    <a:close/>
                  </a:path>
                  <a:path w="595855" h="67732" stroke="0" extrusionOk="0">
                    <a:moveTo>
                      <a:pt x="0" y="11289"/>
                    </a:moveTo>
                    <a:cubicBezTo>
                      <a:pt x="-1" y="4715"/>
                      <a:pt x="5755" y="-1186"/>
                      <a:pt x="11289" y="0"/>
                    </a:cubicBezTo>
                    <a:cubicBezTo>
                      <a:pt x="204893" y="-30896"/>
                      <a:pt x="453594" y="34211"/>
                      <a:pt x="584566" y="0"/>
                    </a:cubicBezTo>
                    <a:cubicBezTo>
                      <a:pt x="590129" y="749"/>
                      <a:pt x="596437" y="4837"/>
                      <a:pt x="595855" y="11289"/>
                    </a:cubicBezTo>
                    <a:cubicBezTo>
                      <a:pt x="596647" y="30720"/>
                      <a:pt x="595660" y="35653"/>
                      <a:pt x="595855" y="56443"/>
                    </a:cubicBezTo>
                    <a:cubicBezTo>
                      <a:pt x="595294" y="63711"/>
                      <a:pt x="590846" y="67585"/>
                      <a:pt x="584566" y="67732"/>
                    </a:cubicBezTo>
                    <a:cubicBezTo>
                      <a:pt x="455427" y="68770"/>
                      <a:pt x="161879" y="62069"/>
                      <a:pt x="11289" y="67732"/>
                    </a:cubicBezTo>
                    <a:cubicBezTo>
                      <a:pt x="5504" y="68247"/>
                      <a:pt x="-1741" y="63248"/>
                      <a:pt x="0" y="56443"/>
                    </a:cubicBezTo>
                    <a:cubicBezTo>
                      <a:pt x="-2321" y="39404"/>
                      <a:pt x="2460" y="22778"/>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255755122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ounded Rectangle 97">
                <a:extLst>
                  <a:ext uri="{FF2B5EF4-FFF2-40B4-BE49-F238E27FC236}">
                    <a16:creationId xmlns:a16="http://schemas.microsoft.com/office/drawing/2014/main" id="{D9DE5C8F-DE9D-1190-551F-6E7710FBE061}"/>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498" y="4524"/>
                      <a:pt x="5860" y="-1122"/>
                      <a:pt x="11289" y="0"/>
                    </a:cubicBezTo>
                    <a:cubicBezTo>
                      <a:pt x="178859" y="-41996"/>
                      <a:pt x="376805" y="9752"/>
                      <a:pt x="490827" y="0"/>
                    </a:cubicBezTo>
                    <a:cubicBezTo>
                      <a:pt x="498230" y="-750"/>
                      <a:pt x="502986" y="5326"/>
                      <a:pt x="502116" y="11289"/>
                    </a:cubicBezTo>
                    <a:cubicBezTo>
                      <a:pt x="503415" y="23952"/>
                      <a:pt x="501918" y="38864"/>
                      <a:pt x="502116" y="56443"/>
                    </a:cubicBezTo>
                    <a:cubicBezTo>
                      <a:pt x="502832" y="63291"/>
                      <a:pt x="498697" y="68640"/>
                      <a:pt x="490827" y="67732"/>
                    </a:cubicBezTo>
                    <a:cubicBezTo>
                      <a:pt x="298051" y="74742"/>
                      <a:pt x="187521" y="38981"/>
                      <a:pt x="11289" y="67732"/>
                    </a:cubicBezTo>
                    <a:cubicBezTo>
                      <a:pt x="5006" y="67871"/>
                      <a:pt x="78" y="62357"/>
                      <a:pt x="0" y="56443"/>
                    </a:cubicBezTo>
                    <a:cubicBezTo>
                      <a:pt x="-3516" y="42446"/>
                      <a:pt x="633" y="30373"/>
                      <a:pt x="0" y="11289"/>
                    </a:cubicBezTo>
                    <a:close/>
                  </a:path>
                  <a:path w="502116" h="67732" stroke="0" extrusionOk="0">
                    <a:moveTo>
                      <a:pt x="0" y="11289"/>
                    </a:moveTo>
                    <a:cubicBezTo>
                      <a:pt x="464" y="3661"/>
                      <a:pt x="4108" y="506"/>
                      <a:pt x="11289" y="0"/>
                    </a:cubicBezTo>
                    <a:cubicBezTo>
                      <a:pt x="207684" y="-53360"/>
                      <a:pt x="285906" y="39502"/>
                      <a:pt x="490827" y="0"/>
                    </a:cubicBezTo>
                    <a:cubicBezTo>
                      <a:pt x="495976" y="618"/>
                      <a:pt x="503401" y="4517"/>
                      <a:pt x="502116" y="11289"/>
                    </a:cubicBezTo>
                    <a:cubicBezTo>
                      <a:pt x="503791" y="20406"/>
                      <a:pt x="498605" y="45262"/>
                      <a:pt x="502116" y="56443"/>
                    </a:cubicBezTo>
                    <a:cubicBezTo>
                      <a:pt x="502950" y="61841"/>
                      <a:pt x="498644" y="67773"/>
                      <a:pt x="490827" y="67732"/>
                    </a:cubicBezTo>
                    <a:cubicBezTo>
                      <a:pt x="380811" y="78509"/>
                      <a:pt x="165459" y="63154"/>
                      <a:pt x="11289" y="67732"/>
                    </a:cubicBezTo>
                    <a:cubicBezTo>
                      <a:pt x="4252" y="67059"/>
                      <a:pt x="-1783" y="63141"/>
                      <a:pt x="0" y="56443"/>
                    </a:cubicBezTo>
                    <a:cubicBezTo>
                      <a:pt x="-1408" y="42979"/>
                      <a:pt x="722" y="26395"/>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291119972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1B60E321-9991-4107-EEE1-DA9DAD81BA0F}"/>
                </a:ext>
              </a:extLst>
            </p:cNvPr>
            <p:cNvGrpSpPr/>
            <p:nvPr/>
          </p:nvGrpSpPr>
          <p:grpSpPr>
            <a:xfrm>
              <a:off x="3278533" y="11849605"/>
              <a:ext cx="435763" cy="259833"/>
              <a:chOff x="34248945" y="5317767"/>
              <a:chExt cx="435763" cy="259833"/>
            </a:xfrm>
          </p:grpSpPr>
          <p:sp>
            <p:nvSpPr>
              <p:cNvPr id="89" name="Rounded Rectangle 88">
                <a:extLst>
                  <a:ext uri="{FF2B5EF4-FFF2-40B4-BE49-F238E27FC236}">
                    <a16:creationId xmlns:a16="http://schemas.microsoft.com/office/drawing/2014/main" id="{05F43F0E-F97A-9F6F-22BC-E43C500AAFD6}"/>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673" y="6701"/>
                      <a:pt x="5325" y="-1237"/>
                      <a:pt x="11289" y="0"/>
                    </a:cubicBezTo>
                    <a:cubicBezTo>
                      <a:pt x="189746" y="-6285"/>
                      <a:pt x="403548" y="7871"/>
                      <a:pt x="584566" y="0"/>
                    </a:cubicBezTo>
                    <a:cubicBezTo>
                      <a:pt x="591316" y="441"/>
                      <a:pt x="595621" y="4336"/>
                      <a:pt x="595855" y="11289"/>
                    </a:cubicBezTo>
                    <a:cubicBezTo>
                      <a:pt x="596281" y="29101"/>
                      <a:pt x="591523" y="36114"/>
                      <a:pt x="595855" y="56443"/>
                    </a:cubicBezTo>
                    <a:cubicBezTo>
                      <a:pt x="596839" y="63963"/>
                      <a:pt x="590679" y="67481"/>
                      <a:pt x="584566" y="67732"/>
                    </a:cubicBezTo>
                    <a:cubicBezTo>
                      <a:pt x="313028" y="81699"/>
                      <a:pt x="238543" y="52282"/>
                      <a:pt x="11289" y="67732"/>
                    </a:cubicBezTo>
                    <a:cubicBezTo>
                      <a:pt x="4536" y="68507"/>
                      <a:pt x="-318" y="62313"/>
                      <a:pt x="0" y="56443"/>
                    </a:cubicBezTo>
                    <a:cubicBezTo>
                      <a:pt x="-5171" y="40635"/>
                      <a:pt x="2696" y="33329"/>
                      <a:pt x="0" y="11289"/>
                    </a:cubicBezTo>
                    <a:close/>
                  </a:path>
                  <a:path w="595855" h="67732" stroke="0" extrusionOk="0">
                    <a:moveTo>
                      <a:pt x="0" y="11289"/>
                    </a:moveTo>
                    <a:cubicBezTo>
                      <a:pt x="-239" y="4025"/>
                      <a:pt x="4000" y="-1456"/>
                      <a:pt x="11289" y="0"/>
                    </a:cubicBezTo>
                    <a:cubicBezTo>
                      <a:pt x="275017" y="-4128"/>
                      <a:pt x="307403" y="44627"/>
                      <a:pt x="584566" y="0"/>
                    </a:cubicBezTo>
                    <a:cubicBezTo>
                      <a:pt x="590851" y="-234"/>
                      <a:pt x="595796" y="5239"/>
                      <a:pt x="595855" y="11289"/>
                    </a:cubicBezTo>
                    <a:cubicBezTo>
                      <a:pt x="600306" y="26837"/>
                      <a:pt x="591601" y="43036"/>
                      <a:pt x="595855" y="56443"/>
                    </a:cubicBezTo>
                    <a:cubicBezTo>
                      <a:pt x="596998" y="61625"/>
                      <a:pt x="590881" y="67880"/>
                      <a:pt x="584566" y="67732"/>
                    </a:cubicBezTo>
                    <a:cubicBezTo>
                      <a:pt x="360254" y="91988"/>
                      <a:pt x="276009" y="59034"/>
                      <a:pt x="11289" y="67732"/>
                    </a:cubicBezTo>
                    <a:cubicBezTo>
                      <a:pt x="5905" y="67854"/>
                      <a:pt x="318" y="64346"/>
                      <a:pt x="0" y="56443"/>
                    </a:cubicBezTo>
                    <a:cubicBezTo>
                      <a:pt x="-80" y="44027"/>
                      <a:pt x="4452" y="23782"/>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203421040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ounded Rectangle 89">
                <a:extLst>
                  <a:ext uri="{FF2B5EF4-FFF2-40B4-BE49-F238E27FC236}">
                    <a16:creationId xmlns:a16="http://schemas.microsoft.com/office/drawing/2014/main" id="{FC881630-E33D-EE49-4E32-030516F073FD}"/>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332" y="6388"/>
                      <a:pt x="4477" y="883"/>
                      <a:pt x="11289" y="0"/>
                    </a:cubicBezTo>
                    <a:cubicBezTo>
                      <a:pt x="208405" y="-34519"/>
                      <a:pt x="294168" y="622"/>
                      <a:pt x="490827" y="0"/>
                    </a:cubicBezTo>
                    <a:cubicBezTo>
                      <a:pt x="497029" y="991"/>
                      <a:pt x="503122" y="5200"/>
                      <a:pt x="502116" y="11289"/>
                    </a:cubicBezTo>
                    <a:cubicBezTo>
                      <a:pt x="505751" y="22722"/>
                      <a:pt x="500689" y="36945"/>
                      <a:pt x="502116" y="56443"/>
                    </a:cubicBezTo>
                    <a:cubicBezTo>
                      <a:pt x="502227" y="61144"/>
                      <a:pt x="497706" y="66544"/>
                      <a:pt x="490827" y="67732"/>
                    </a:cubicBezTo>
                    <a:cubicBezTo>
                      <a:pt x="268298" y="121332"/>
                      <a:pt x="142609" y="21478"/>
                      <a:pt x="11289" y="67732"/>
                    </a:cubicBezTo>
                    <a:cubicBezTo>
                      <a:pt x="5697" y="69042"/>
                      <a:pt x="-863" y="62373"/>
                      <a:pt x="0" y="56443"/>
                    </a:cubicBezTo>
                    <a:cubicBezTo>
                      <a:pt x="-2239" y="46544"/>
                      <a:pt x="246" y="33515"/>
                      <a:pt x="0" y="11289"/>
                    </a:cubicBezTo>
                    <a:close/>
                  </a:path>
                  <a:path w="502116" h="67732" stroke="0" extrusionOk="0">
                    <a:moveTo>
                      <a:pt x="0" y="11289"/>
                    </a:moveTo>
                    <a:cubicBezTo>
                      <a:pt x="-1117" y="5541"/>
                      <a:pt x="4180" y="381"/>
                      <a:pt x="11289" y="0"/>
                    </a:cubicBezTo>
                    <a:cubicBezTo>
                      <a:pt x="200645" y="-23042"/>
                      <a:pt x="358229" y="37997"/>
                      <a:pt x="490827" y="0"/>
                    </a:cubicBezTo>
                    <a:cubicBezTo>
                      <a:pt x="497978" y="-1"/>
                      <a:pt x="502956" y="5681"/>
                      <a:pt x="502116" y="11289"/>
                    </a:cubicBezTo>
                    <a:cubicBezTo>
                      <a:pt x="503188" y="26017"/>
                      <a:pt x="499583" y="44063"/>
                      <a:pt x="502116" y="56443"/>
                    </a:cubicBezTo>
                    <a:cubicBezTo>
                      <a:pt x="500302" y="62450"/>
                      <a:pt x="496878" y="67564"/>
                      <a:pt x="490827" y="67732"/>
                    </a:cubicBezTo>
                    <a:cubicBezTo>
                      <a:pt x="377939" y="102464"/>
                      <a:pt x="114652" y="22066"/>
                      <a:pt x="11289" y="67732"/>
                    </a:cubicBezTo>
                    <a:cubicBezTo>
                      <a:pt x="6322" y="67611"/>
                      <a:pt x="-511" y="62529"/>
                      <a:pt x="0" y="56443"/>
                    </a:cubicBezTo>
                    <a:cubicBezTo>
                      <a:pt x="-464" y="37526"/>
                      <a:pt x="2934" y="21070"/>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215795200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ounded Rectangle 90">
                <a:extLst>
                  <a:ext uri="{FF2B5EF4-FFF2-40B4-BE49-F238E27FC236}">
                    <a16:creationId xmlns:a16="http://schemas.microsoft.com/office/drawing/2014/main" id="{640BEA8F-6E6A-CEEF-5C43-A65C20DECFD8}"/>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91" y="4981"/>
                      <a:pt x="6087" y="873"/>
                      <a:pt x="11289" y="0"/>
                    </a:cubicBezTo>
                    <a:cubicBezTo>
                      <a:pt x="168118" y="-39617"/>
                      <a:pt x="357208" y="8872"/>
                      <a:pt x="584566" y="0"/>
                    </a:cubicBezTo>
                    <a:cubicBezTo>
                      <a:pt x="591904" y="-540"/>
                      <a:pt x="595572" y="3738"/>
                      <a:pt x="595855" y="11289"/>
                    </a:cubicBezTo>
                    <a:cubicBezTo>
                      <a:pt x="601211" y="23515"/>
                      <a:pt x="591987" y="40269"/>
                      <a:pt x="595855" y="56443"/>
                    </a:cubicBezTo>
                    <a:cubicBezTo>
                      <a:pt x="596391" y="61707"/>
                      <a:pt x="591553" y="68008"/>
                      <a:pt x="584566" y="67732"/>
                    </a:cubicBezTo>
                    <a:cubicBezTo>
                      <a:pt x="459905" y="116072"/>
                      <a:pt x="260200" y="38514"/>
                      <a:pt x="11289" y="67732"/>
                    </a:cubicBezTo>
                    <a:cubicBezTo>
                      <a:pt x="5146" y="67484"/>
                      <a:pt x="-481" y="60951"/>
                      <a:pt x="0" y="56443"/>
                    </a:cubicBezTo>
                    <a:cubicBezTo>
                      <a:pt x="-3173" y="39934"/>
                      <a:pt x="14" y="33696"/>
                      <a:pt x="0" y="11289"/>
                    </a:cubicBezTo>
                    <a:close/>
                  </a:path>
                  <a:path w="595855" h="67732" stroke="0" extrusionOk="0">
                    <a:moveTo>
                      <a:pt x="0" y="11289"/>
                    </a:moveTo>
                    <a:cubicBezTo>
                      <a:pt x="-489" y="5312"/>
                      <a:pt x="6579" y="-1036"/>
                      <a:pt x="11289" y="0"/>
                    </a:cubicBezTo>
                    <a:cubicBezTo>
                      <a:pt x="236525" y="-36252"/>
                      <a:pt x="419568" y="56266"/>
                      <a:pt x="584566" y="0"/>
                    </a:cubicBezTo>
                    <a:cubicBezTo>
                      <a:pt x="592551" y="-240"/>
                      <a:pt x="595540" y="3455"/>
                      <a:pt x="595855" y="11289"/>
                    </a:cubicBezTo>
                    <a:cubicBezTo>
                      <a:pt x="601017" y="26499"/>
                      <a:pt x="593024" y="40366"/>
                      <a:pt x="595855" y="56443"/>
                    </a:cubicBezTo>
                    <a:cubicBezTo>
                      <a:pt x="595546" y="61048"/>
                      <a:pt x="590595" y="68713"/>
                      <a:pt x="584566" y="67732"/>
                    </a:cubicBezTo>
                    <a:cubicBezTo>
                      <a:pt x="467061" y="107793"/>
                      <a:pt x="218110" y="4053"/>
                      <a:pt x="11289" y="67732"/>
                    </a:cubicBezTo>
                    <a:cubicBezTo>
                      <a:pt x="4471" y="68208"/>
                      <a:pt x="-44" y="63238"/>
                      <a:pt x="0" y="56443"/>
                    </a:cubicBezTo>
                    <a:cubicBezTo>
                      <a:pt x="-1576" y="44117"/>
                      <a:pt x="3066" y="24846"/>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16228254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ounded Rectangle 91">
                <a:extLst>
                  <a:ext uri="{FF2B5EF4-FFF2-40B4-BE49-F238E27FC236}">
                    <a16:creationId xmlns:a16="http://schemas.microsoft.com/office/drawing/2014/main" id="{3A867637-0E11-C396-FBAD-295335A86B8F}"/>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175" y="3614"/>
                      <a:pt x="4690" y="591"/>
                      <a:pt x="11289" y="0"/>
                    </a:cubicBezTo>
                    <a:cubicBezTo>
                      <a:pt x="268528" y="-34357"/>
                      <a:pt x="418757" y="34816"/>
                      <a:pt x="584566" y="0"/>
                    </a:cubicBezTo>
                    <a:cubicBezTo>
                      <a:pt x="590967" y="191"/>
                      <a:pt x="595583" y="6532"/>
                      <a:pt x="595855" y="11289"/>
                    </a:cubicBezTo>
                    <a:cubicBezTo>
                      <a:pt x="596656" y="33429"/>
                      <a:pt x="594758" y="46243"/>
                      <a:pt x="595855" y="56443"/>
                    </a:cubicBezTo>
                    <a:cubicBezTo>
                      <a:pt x="595170" y="63208"/>
                      <a:pt x="591800" y="66819"/>
                      <a:pt x="584566" y="67732"/>
                    </a:cubicBezTo>
                    <a:cubicBezTo>
                      <a:pt x="333215" y="83775"/>
                      <a:pt x="234125" y="58814"/>
                      <a:pt x="11289" y="67732"/>
                    </a:cubicBezTo>
                    <a:cubicBezTo>
                      <a:pt x="3580" y="66624"/>
                      <a:pt x="-1501" y="62184"/>
                      <a:pt x="0" y="56443"/>
                    </a:cubicBezTo>
                    <a:cubicBezTo>
                      <a:pt x="-4636" y="44770"/>
                      <a:pt x="2581" y="30483"/>
                      <a:pt x="0" y="11289"/>
                    </a:cubicBezTo>
                    <a:close/>
                  </a:path>
                  <a:path w="595855" h="67732" stroke="0" extrusionOk="0">
                    <a:moveTo>
                      <a:pt x="0" y="11289"/>
                    </a:moveTo>
                    <a:cubicBezTo>
                      <a:pt x="310" y="4576"/>
                      <a:pt x="5704" y="1267"/>
                      <a:pt x="11289" y="0"/>
                    </a:cubicBezTo>
                    <a:cubicBezTo>
                      <a:pt x="250420" y="-60586"/>
                      <a:pt x="328481" y="35945"/>
                      <a:pt x="584566" y="0"/>
                    </a:cubicBezTo>
                    <a:cubicBezTo>
                      <a:pt x="591061" y="144"/>
                      <a:pt x="596044" y="5258"/>
                      <a:pt x="595855" y="11289"/>
                    </a:cubicBezTo>
                    <a:cubicBezTo>
                      <a:pt x="598391" y="30771"/>
                      <a:pt x="593693" y="41995"/>
                      <a:pt x="595855" y="56443"/>
                    </a:cubicBezTo>
                    <a:cubicBezTo>
                      <a:pt x="596188" y="62798"/>
                      <a:pt x="590907" y="65940"/>
                      <a:pt x="584566" y="67732"/>
                    </a:cubicBezTo>
                    <a:cubicBezTo>
                      <a:pt x="420830" y="106362"/>
                      <a:pt x="292206" y="60998"/>
                      <a:pt x="11289" y="67732"/>
                    </a:cubicBezTo>
                    <a:cubicBezTo>
                      <a:pt x="5093" y="66383"/>
                      <a:pt x="703" y="63418"/>
                      <a:pt x="0" y="56443"/>
                    </a:cubicBezTo>
                    <a:cubicBezTo>
                      <a:pt x="-1484" y="40037"/>
                      <a:pt x="557" y="24144"/>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26594126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ounded Rectangle 92">
                <a:extLst>
                  <a:ext uri="{FF2B5EF4-FFF2-40B4-BE49-F238E27FC236}">
                    <a16:creationId xmlns:a16="http://schemas.microsoft.com/office/drawing/2014/main" id="{67FE9925-3C32-4F40-5A96-3BFF109F0EED}"/>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479" y="6518"/>
                      <a:pt x="6186" y="-342"/>
                      <a:pt x="11289" y="0"/>
                    </a:cubicBezTo>
                    <a:cubicBezTo>
                      <a:pt x="118669" y="-35333"/>
                      <a:pt x="377423" y="14007"/>
                      <a:pt x="490827" y="0"/>
                    </a:cubicBezTo>
                    <a:cubicBezTo>
                      <a:pt x="497247" y="-698"/>
                      <a:pt x="500736" y="4963"/>
                      <a:pt x="502116" y="11289"/>
                    </a:cubicBezTo>
                    <a:cubicBezTo>
                      <a:pt x="503818" y="22999"/>
                      <a:pt x="500134" y="40903"/>
                      <a:pt x="502116" y="56443"/>
                    </a:cubicBezTo>
                    <a:cubicBezTo>
                      <a:pt x="502279" y="62671"/>
                      <a:pt x="496370" y="67912"/>
                      <a:pt x="490827" y="67732"/>
                    </a:cubicBezTo>
                    <a:cubicBezTo>
                      <a:pt x="349293" y="109213"/>
                      <a:pt x="128593" y="13262"/>
                      <a:pt x="11289" y="67732"/>
                    </a:cubicBezTo>
                    <a:cubicBezTo>
                      <a:pt x="3338" y="68185"/>
                      <a:pt x="539" y="61999"/>
                      <a:pt x="0" y="56443"/>
                    </a:cubicBezTo>
                    <a:cubicBezTo>
                      <a:pt x="-4698" y="38514"/>
                      <a:pt x="3905" y="22779"/>
                      <a:pt x="0" y="11289"/>
                    </a:cubicBezTo>
                    <a:close/>
                  </a:path>
                  <a:path w="502116" h="67732" stroke="0" extrusionOk="0">
                    <a:moveTo>
                      <a:pt x="0" y="11289"/>
                    </a:moveTo>
                    <a:cubicBezTo>
                      <a:pt x="648" y="4878"/>
                      <a:pt x="4902" y="-393"/>
                      <a:pt x="11289" y="0"/>
                    </a:cubicBezTo>
                    <a:cubicBezTo>
                      <a:pt x="193431" y="-16751"/>
                      <a:pt x="309746" y="2612"/>
                      <a:pt x="490827" y="0"/>
                    </a:cubicBezTo>
                    <a:cubicBezTo>
                      <a:pt x="496590" y="175"/>
                      <a:pt x="502508" y="5229"/>
                      <a:pt x="502116" y="11289"/>
                    </a:cubicBezTo>
                    <a:cubicBezTo>
                      <a:pt x="504204" y="23781"/>
                      <a:pt x="498467" y="35095"/>
                      <a:pt x="502116" y="56443"/>
                    </a:cubicBezTo>
                    <a:cubicBezTo>
                      <a:pt x="501825" y="62823"/>
                      <a:pt x="496144" y="68229"/>
                      <a:pt x="490827" y="67732"/>
                    </a:cubicBezTo>
                    <a:cubicBezTo>
                      <a:pt x="391380" y="113600"/>
                      <a:pt x="129196" y="23494"/>
                      <a:pt x="11289" y="67732"/>
                    </a:cubicBezTo>
                    <a:cubicBezTo>
                      <a:pt x="4771" y="68127"/>
                      <a:pt x="17" y="63832"/>
                      <a:pt x="0" y="56443"/>
                    </a:cubicBezTo>
                    <a:cubicBezTo>
                      <a:pt x="-1082" y="36383"/>
                      <a:pt x="3872" y="25286"/>
                      <a:pt x="0" y="11289"/>
                    </a:cubicBezTo>
                    <a:close/>
                  </a:path>
                </a:pathLst>
              </a:custGeom>
              <a:solidFill>
                <a:schemeClr val="bg1"/>
              </a:solidFill>
              <a:ln w="6350">
                <a:solidFill>
                  <a:schemeClr val="bg1">
                    <a:lumMod val="85000"/>
                  </a:schemeClr>
                </a:solidFill>
                <a:extLst>
                  <a:ext uri="{C807C97D-BFC1-408E-A445-0C87EB9F89A2}">
                    <ask:lineSketchStyleProps xmlns:ask="http://schemas.microsoft.com/office/drawing/2018/sketchyshapes" xmlns="" sd="185098187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24" name="Group 1023">
            <a:extLst>
              <a:ext uri="{FF2B5EF4-FFF2-40B4-BE49-F238E27FC236}">
                <a16:creationId xmlns:a16="http://schemas.microsoft.com/office/drawing/2014/main" id="{ECE1C795-2D49-477F-F7FB-A87233F60808}"/>
              </a:ext>
            </a:extLst>
          </p:cNvPr>
          <p:cNvGrpSpPr>
            <a:grpSpLocks noChangeAspect="1"/>
          </p:cNvGrpSpPr>
          <p:nvPr/>
        </p:nvGrpSpPr>
        <p:grpSpPr>
          <a:xfrm>
            <a:off x="4901240" y="11137057"/>
            <a:ext cx="3657600" cy="3657600"/>
            <a:chOff x="-7401410" y="12436578"/>
            <a:chExt cx="2468880" cy="2468880"/>
          </a:xfrm>
        </p:grpSpPr>
        <p:sp>
          <p:nvSpPr>
            <p:cNvPr id="23" name="Oval 22">
              <a:extLst>
                <a:ext uri="{FF2B5EF4-FFF2-40B4-BE49-F238E27FC236}">
                  <a16:creationId xmlns:a16="http://schemas.microsoft.com/office/drawing/2014/main" id="{B9C1A2A1-A359-D540-DEED-B8E09560A8CA}"/>
                </a:ext>
              </a:extLst>
            </p:cNvPr>
            <p:cNvSpPr/>
            <p:nvPr/>
          </p:nvSpPr>
          <p:spPr>
            <a:xfrm>
              <a:off x="-7401410" y="12436578"/>
              <a:ext cx="2468880" cy="2468880"/>
            </a:xfrm>
            <a:prstGeom prst="ellipse">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ADCA0227-485A-1240-AED0-1802C677A23B}"/>
                </a:ext>
              </a:extLst>
            </p:cNvPr>
            <p:cNvGrpSpPr/>
            <p:nvPr/>
          </p:nvGrpSpPr>
          <p:grpSpPr>
            <a:xfrm>
              <a:off x="-7049645" y="13512724"/>
              <a:ext cx="435763" cy="259833"/>
              <a:chOff x="34248945" y="5317767"/>
              <a:chExt cx="435763" cy="259833"/>
            </a:xfrm>
            <a:solidFill>
              <a:srgbClr val="00B050"/>
            </a:solidFill>
          </p:grpSpPr>
          <p:sp>
            <p:nvSpPr>
              <p:cNvPr id="82" name="Rounded Rectangle 81">
                <a:extLst>
                  <a:ext uri="{FF2B5EF4-FFF2-40B4-BE49-F238E27FC236}">
                    <a16:creationId xmlns:a16="http://schemas.microsoft.com/office/drawing/2014/main" id="{3750B607-69D3-EE1A-8DDD-E0791704FAFA}"/>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20" y="6274"/>
                      <a:pt x="5085" y="324"/>
                      <a:pt x="11289" y="0"/>
                    </a:cubicBezTo>
                    <a:cubicBezTo>
                      <a:pt x="203089" y="-14975"/>
                      <a:pt x="389491" y="50690"/>
                      <a:pt x="584566" y="0"/>
                    </a:cubicBezTo>
                    <a:cubicBezTo>
                      <a:pt x="591489" y="-854"/>
                      <a:pt x="594922" y="4693"/>
                      <a:pt x="595855" y="11289"/>
                    </a:cubicBezTo>
                    <a:cubicBezTo>
                      <a:pt x="600510" y="25377"/>
                      <a:pt x="593726" y="37392"/>
                      <a:pt x="595855" y="56443"/>
                    </a:cubicBezTo>
                    <a:cubicBezTo>
                      <a:pt x="595786" y="62537"/>
                      <a:pt x="590901" y="66377"/>
                      <a:pt x="584566" y="67732"/>
                    </a:cubicBezTo>
                    <a:cubicBezTo>
                      <a:pt x="337423" y="68788"/>
                      <a:pt x="157616" y="25696"/>
                      <a:pt x="11289" y="67732"/>
                    </a:cubicBezTo>
                    <a:cubicBezTo>
                      <a:pt x="4032" y="67774"/>
                      <a:pt x="305" y="62128"/>
                      <a:pt x="0" y="56443"/>
                    </a:cubicBezTo>
                    <a:cubicBezTo>
                      <a:pt x="-2430" y="41483"/>
                      <a:pt x="4944" y="27255"/>
                      <a:pt x="0" y="11289"/>
                    </a:cubicBezTo>
                    <a:close/>
                  </a:path>
                  <a:path w="595855" h="67732" stroke="0" extrusionOk="0">
                    <a:moveTo>
                      <a:pt x="0" y="11289"/>
                    </a:moveTo>
                    <a:cubicBezTo>
                      <a:pt x="-260" y="4893"/>
                      <a:pt x="4769" y="107"/>
                      <a:pt x="11289" y="0"/>
                    </a:cubicBezTo>
                    <a:cubicBezTo>
                      <a:pt x="219549" y="-17121"/>
                      <a:pt x="347639" y="2341"/>
                      <a:pt x="584566" y="0"/>
                    </a:cubicBezTo>
                    <a:cubicBezTo>
                      <a:pt x="590281" y="-395"/>
                      <a:pt x="595531" y="5719"/>
                      <a:pt x="595855" y="11289"/>
                    </a:cubicBezTo>
                    <a:cubicBezTo>
                      <a:pt x="596397" y="23997"/>
                      <a:pt x="594463" y="39217"/>
                      <a:pt x="595855" y="56443"/>
                    </a:cubicBezTo>
                    <a:cubicBezTo>
                      <a:pt x="596297" y="61769"/>
                      <a:pt x="590296" y="67655"/>
                      <a:pt x="584566" y="67732"/>
                    </a:cubicBezTo>
                    <a:cubicBezTo>
                      <a:pt x="302165" y="111237"/>
                      <a:pt x="168262" y="34451"/>
                      <a:pt x="11289" y="67732"/>
                    </a:cubicBezTo>
                    <a:cubicBezTo>
                      <a:pt x="4416" y="68787"/>
                      <a:pt x="-1175" y="61315"/>
                      <a:pt x="0" y="56443"/>
                    </a:cubicBezTo>
                    <a:cubicBezTo>
                      <a:pt x="-2554" y="47289"/>
                      <a:pt x="4633" y="31067"/>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ed Rectangle 82">
                <a:extLst>
                  <a:ext uri="{FF2B5EF4-FFF2-40B4-BE49-F238E27FC236}">
                    <a16:creationId xmlns:a16="http://schemas.microsoft.com/office/drawing/2014/main" id="{B937F104-AA42-117F-8D46-8CF434C16216}"/>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185" y="5917"/>
                      <a:pt x="6312" y="889"/>
                      <a:pt x="11289" y="0"/>
                    </a:cubicBezTo>
                    <a:cubicBezTo>
                      <a:pt x="128970" y="-18401"/>
                      <a:pt x="257840" y="10843"/>
                      <a:pt x="490827" y="0"/>
                    </a:cubicBezTo>
                    <a:cubicBezTo>
                      <a:pt x="495544" y="1028"/>
                      <a:pt x="501860" y="4583"/>
                      <a:pt x="502116" y="11289"/>
                    </a:cubicBezTo>
                    <a:cubicBezTo>
                      <a:pt x="503378" y="21318"/>
                      <a:pt x="498682" y="38013"/>
                      <a:pt x="502116" y="56443"/>
                    </a:cubicBezTo>
                    <a:cubicBezTo>
                      <a:pt x="501303" y="61993"/>
                      <a:pt x="496864" y="67658"/>
                      <a:pt x="490827" y="67732"/>
                    </a:cubicBezTo>
                    <a:cubicBezTo>
                      <a:pt x="253715" y="83999"/>
                      <a:pt x="127876" y="13447"/>
                      <a:pt x="11289" y="67732"/>
                    </a:cubicBezTo>
                    <a:cubicBezTo>
                      <a:pt x="4398" y="68390"/>
                      <a:pt x="1599" y="62047"/>
                      <a:pt x="0" y="56443"/>
                    </a:cubicBezTo>
                    <a:cubicBezTo>
                      <a:pt x="-3039" y="39012"/>
                      <a:pt x="1401" y="24804"/>
                      <a:pt x="0" y="11289"/>
                    </a:cubicBezTo>
                    <a:close/>
                  </a:path>
                  <a:path w="502116" h="67732" stroke="0" extrusionOk="0">
                    <a:moveTo>
                      <a:pt x="0" y="11289"/>
                    </a:moveTo>
                    <a:cubicBezTo>
                      <a:pt x="-559" y="4288"/>
                      <a:pt x="3897" y="-738"/>
                      <a:pt x="11289" y="0"/>
                    </a:cubicBezTo>
                    <a:cubicBezTo>
                      <a:pt x="217868" y="-8391"/>
                      <a:pt x="373796" y="35418"/>
                      <a:pt x="490827" y="0"/>
                    </a:cubicBezTo>
                    <a:cubicBezTo>
                      <a:pt x="496741" y="457"/>
                      <a:pt x="500845" y="4191"/>
                      <a:pt x="502116" y="11289"/>
                    </a:cubicBezTo>
                    <a:cubicBezTo>
                      <a:pt x="503264" y="23113"/>
                      <a:pt x="499986" y="44258"/>
                      <a:pt x="502116" y="56443"/>
                    </a:cubicBezTo>
                    <a:cubicBezTo>
                      <a:pt x="502373" y="61449"/>
                      <a:pt x="497025" y="67870"/>
                      <a:pt x="490827" y="67732"/>
                    </a:cubicBezTo>
                    <a:cubicBezTo>
                      <a:pt x="374211" y="75926"/>
                      <a:pt x="120484" y="17221"/>
                      <a:pt x="11289" y="67732"/>
                    </a:cubicBezTo>
                    <a:cubicBezTo>
                      <a:pt x="5395" y="67519"/>
                      <a:pt x="27" y="63355"/>
                      <a:pt x="0" y="56443"/>
                    </a:cubicBezTo>
                    <a:cubicBezTo>
                      <a:pt x="-154" y="42794"/>
                      <a:pt x="4434" y="20936"/>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83">
                <a:extLst>
                  <a:ext uri="{FF2B5EF4-FFF2-40B4-BE49-F238E27FC236}">
                    <a16:creationId xmlns:a16="http://schemas.microsoft.com/office/drawing/2014/main" id="{4443CAA1-20F8-7441-F117-9F30D5005E89}"/>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353" y="4576"/>
                      <a:pt x="5441" y="1166"/>
                      <a:pt x="11289" y="0"/>
                    </a:cubicBezTo>
                    <a:cubicBezTo>
                      <a:pt x="155694" y="-277"/>
                      <a:pt x="305505" y="56156"/>
                      <a:pt x="584566" y="0"/>
                    </a:cubicBezTo>
                    <a:cubicBezTo>
                      <a:pt x="590696" y="130"/>
                      <a:pt x="595138" y="3347"/>
                      <a:pt x="595855" y="11289"/>
                    </a:cubicBezTo>
                    <a:cubicBezTo>
                      <a:pt x="597899" y="29359"/>
                      <a:pt x="594968" y="42987"/>
                      <a:pt x="595855" y="56443"/>
                    </a:cubicBezTo>
                    <a:cubicBezTo>
                      <a:pt x="595922" y="62050"/>
                      <a:pt x="590681" y="68025"/>
                      <a:pt x="584566" y="67732"/>
                    </a:cubicBezTo>
                    <a:cubicBezTo>
                      <a:pt x="399880" y="121556"/>
                      <a:pt x="190828" y="3060"/>
                      <a:pt x="11289" y="67732"/>
                    </a:cubicBezTo>
                    <a:cubicBezTo>
                      <a:pt x="4283" y="67739"/>
                      <a:pt x="-65" y="62376"/>
                      <a:pt x="0" y="56443"/>
                    </a:cubicBezTo>
                    <a:cubicBezTo>
                      <a:pt x="-3311" y="33927"/>
                      <a:pt x="3594" y="31879"/>
                      <a:pt x="0" y="11289"/>
                    </a:cubicBezTo>
                    <a:close/>
                  </a:path>
                  <a:path w="595855" h="67732" stroke="0" extrusionOk="0">
                    <a:moveTo>
                      <a:pt x="0" y="11289"/>
                    </a:moveTo>
                    <a:cubicBezTo>
                      <a:pt x="-30" y="4480"/>
                      <a:pt x="5859" y="-1098"/>
                      <a:pt x="11289" y="0"/>
                    </a:cubicBezTo>
                    <a:cubicBezTo>
                      <a:pt x="217967" y="-21062"/>
                      <a:pt x="461506" y="60895"/>
                      <a:pt x="584566" y="0"/>
                    </a:cubicBezTo>
                    <a:cubicBezTo>
                      <a:pt x="591083" y="86"/>
                      <a:pt x="597596" y="4704"/>
                      <a:pt x="595855" y="11289"/>
                    </a:cubicBezTo>
                    <a:cubicBezTo>
                      <a:pt x="598706" y="33416"/>
                      <a:pt x="592840" y="45788"/>
                      <a:pt x="595855" y="56443"/>
                    </a:cubicBezTo>
                    <a:cubicBezTo>
                      <a:pt x="597088" y="62109"/>
                      <a:pt x="591102" y="69473"/>
                      <a:pt x="584566" y="67732"/>
                    </a:cubicBezTo>
                    <a:cubicBezTo>
                      <a:pt x="332358" y="67936"/>
                      <a:pt x="235872" y="51325"/>
                      <a:pt x="11289" y="67732"/>
                    </a:cubicBezTo>
                    <a:cubicBezTo>
                      <a:pt x="3566" y="67801"/>
                      <a:pt x="-1258" y="62214"/>
                      <a:pt x="0" y="56443"/>
                    </a:cubicBezTo>
                    <a:cubicBezTo>
                      <a:pt x="-1770" y="40252"/>
                      <a:pt x="5055" y="27603"/>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a:extLst>
                  <a:ext uri="{FF2B5EF4-FFF2-40B4-BE49-F238E27FC236}">
                    <a16:creationId xmlns:a16="http://schemas.microsoft.com/office/drawing/2014/main" id="{D0FB44DF-B631-069F-41A6-D60545E54D3B}"/>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951" y="5357"/>
                      <a:pt x="4892" y="-219"/>
                      <a:pt x="11289" y="0"/>
                    </a:cubicBezTo>
                    <a:cubicBezTo>
                      <a:pt x="158382" y="-38987"/>
                      <a:pt x="317570" y="28390"/>
                      <a:pt x="584566" y="0"/>
                    </a:cubicBezTo>
                    <a:cubicBezTo>
                      <a:pt x="590148" y="1216"/>
                      <a:pt x="595653" y="6289"/>
                      <a:pt x="595855" y="11289"/>
                    </a:cubicBezTo>
                    <a:cubicBezTo>
                      <a:pt x="598371" y="32092"/>
                      <a:pt x="591771" y="44665"/>
                      <a:pt x="595855" y="56443"/>
                    </a:cubicBezTo>
                    <a:cubicBezTo>
                      <a:pt x="595419" y="63473"/>
                      <a:pt x="590220" y="68601"/>
                      <a:pt x="584566" y="67732"/>
                    </a:cubicBezTo>
                    <a:cubicBezTo>
                      <a:pt x="377243" y="107671"/>
                      <a:pt x="197473" y="57778"/>
                      <a:pt x="11289" y="67732"/>
                    </a:cubicBezTo>
                    <a:cubicBezTo>
                      <a:pt x="5979" y="68754"/>
                      <a:pt x="-444" y="61415"/>
                      <a:pt x="0" y="56443"/>
                    </a:cubicBezTo>
                    <a:cubicBezTo>
                      <a:pt x="-830" y="40353"/>
                      <a:pt x="2882" y="32302"/>
                      <a:pt x="0" y="11289"/>
                    </a:cubicBezTo>
                    <a:close/>
                  </a:path>
                  <a:path w="595855" h="67732" stroke="0" extrusionOk="0">
                    <a:moveTo>
                      <a:pt x="0" y="11289"/>
                    </a:moveTo>
                    <a:cubicBezTo>
                      <a:pt x="432" y="5316"/>
                      <a:pt x="5600" y="951"/>
                      <a:pt x="11289" y="0"/>
                    </a:cubicBezTo>
                    <a:cubicBezTo>
                      <a:pt x="135160" y="-57255"/>
                      <a:pt x="449723" y="39083"/>
                      <a:pt x="584566" y="0"/>
                    </a:cubicBezTo>
                    <a:cubicBezTo>
                      <a:pt x="590509" y="-145"/>
                      <a:pt x="594806" y="5502"/>
                      <a:pt x="595855" y="11289"/>
                    </a:cubicBezTo>
                    <a:cubicBezTo>
                      <a:pt x="599191" y="24389"/>
                      <a:pt x="593983" y="35698"/>
                      <a:pt x="595855" y="56443"/>
                    </a:cubicBezTo>
                    <a:cubicBezTo>
                      <a:pt x="594718" y="63235"/>
                      <a:pt x="592257" y="67268"/>
                      <a:pt x="584566" y="67732"/>
                    </a:cubicBezTo>
                    <a:cubicBezTo>
                      <a:pt x="411937" y="78043"/>
                      <a:pt x="155020" y="28614"/>
                      <a:pt x="11289" y="67732"/>
                    </a:cubicBezTo>
                    <a:cubicBezTo>
                      <a:pt x="5363" y="67759"/>
                      <a:pt x="593" y="62288"/>
                      <a:pt x="0" y="56443"/>
                    </a:cubicBezTo>
                    <a:cubicBezTo>
                      <a:pt x="-4237" y="39679"/>
                      <a:pt x="3000" y="28246"/>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77416189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a:extLst>
                  <a:ext uri="{FF2B5EF4-FFF2-40B4-BE49-F238E27FC236}">
                    <a16:creationId xmlns:a16="http://schemas.microsoft.com/office/drawing/2014/main" id="{D256EDC0-29E5-334A-BFA6-330F7F6A8A53}"/>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797" y="4302"/>
                      <a:pt x="5522" y="-225"/>
                      <a:pt x="11289" y="0"/>
                    </a:cubicBezTo>
                    <a:cubicBezTo>
                      <a:pt x="154065" y="-24369"/>
                      <a:pt x="329198" y="32557"/>
                      <a:pt x="490827" y="0"/>
                    </a:cubicBezTo>
                    <a:cubicBezTo>
                      <a:pt x="497433" y="369"/>
                      <a:pt x="502088" y="5335"/>
                      <a:pt x="502116" y="11289"/>
                    </a:cubicBezTo>
                    <a:cubicBezTo>
                      <a:pt x="507109" y="26526"/>
                      <a:pt x="501785" y="35195"/>
                      <a:pt x="502116" y="56443"/>
                    </a:cubicBezTo>
                    <a:cubicBezTo>
                      <a:pt x="502251" y="63832"/>
                      <a:pt x="496287" y="67579"/>
                      <a:pt x="490827" y="67732"/>
                    </a:cubicBezTo>
                    <a:cubicBezTo>
                      <a:pt x="303900" y="79179"/>
                      <a:pt x="139914" y="26328"/>
                      <a:pt x="11289" y="67732"/>
                    </a:cubicBezTo>
                    <a:cubicBezTo>
                      <a:pt x="5219" y="67004"/>
                      <a:pt x="653" y="61726"/>
                      <a:pt x="0" y="56443"/>
                    </a:cubicBezTo>
                    <a:cubicBezTo>
                      <a:pt x="-3747" y="44622"/>
                      <a:pt x="1604" y="24058"/>
                      <a:pt x="0" y="11289"/>
                    </a:cubicBezTo>
                    <a:close/>
                  </a:path>
                  <a:path w="502116" h="67732" stroke="0" extrusionOk="0">
                    <a:moveTo>
                      <a:pt x="0" y="11289"/>
                    </a:moveTo>
                    <a:cubicBezTo>
                      <a:pt x="405" y="6159"/>
                      <a:pt x="4118" y="-1125"/>
                      <a:pt x="11289" y="0"/>
                    </a:cubicBezTo>
                    <a:cubicBezTo>
                      <a:pt x="174056" y="-42896"/>
                      <a:pt x="340077" y="27907"/>
                      <a:pt x="490827" y="0"/>
                    </a:cubicBezTo>
                    <a:cubicBezTo>
                      <a:pt x="496363" y="717"/>
                      <a:pt x="503137" y="4709"/>
                      <a:pt x="502116" y="11289"/>
                    </a:cubicBezTo>
                    <a:cubicBezTo>
                      <a:pt x="504151" y="30040"/>
                      <a:pt x="499559" y="40510"/>
                      <a:pt x="502116" y="56443"/>
                    </a:cubicBezTo>
                    <a:cubicBezTo>
                      <a:pt x="501835" y="62830"/>
                      <a:pt x="495520" y="66688"/>
                      <a:pt x="490827" y="67732"/>
                    </a:cubicBezTo>
                    <a:cubicBezTo>
                      <a:pt x="340541" y="77833"/>
                      <a:pt x="219716" y="64127"/>
                      <a:pt x="11289" y="67732"/>
                    </a:cubicBezTo>
                    <a:cubicBezTo>
                      <a:pt x="6415" y="68210"/>
                      <a:pt x="373" y="63754"/>
                      <a:pt x="0" y="56443"/>
                    </a:cubicBezTo>
                    <a:cubicBezTo>
                      <a:pt x="-4524" y="36044"/>
                      <a:pt x="3340" y="21484"/>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14155363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D8687508-4E26-98AC-DE8F-8A665FB39106}"/>
                </a:ext>
              </a:extLst>
            </p:cNvPr>
            <p:cNvGrpSpPr/>
            <p:nvPr/>
          </p:nvGrpSpPr>
          <p:grpSpPr>
            <a:xfrm>
              <a:off x="-5683678" y="13484147"/>
              <a:ext cx="435763" cy="259833"/>
              <a:chOff x="34248945" y="5317767"/>
              <a:chExt cx="435763" cy="259833"/>
            </a:xfrm>
            <a:solidFill>
              <a:srgbClr val="00B050"/>
            </a:solidFill>
          </p:grpSpPr>
          <p:sp>
            <p:nvSpPr>
              <p:cNvPr id="75" name="Rounded Rectangle 74">
                <a:extLst>
                  <a:ext uri="{FF2B5EF4-FFF2-40B4-BE49-F238E27FC236}">
                    <a16:creationId xmlns:a16="http://schemas.microsoft.com/office/drawing/2014/main" id="{953567FF-2624-1269-89E0-118B5036099F}"/>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261" y="4913"/>
                      <a:pt x="4804" y="380"/>
                      <a:pt x="11289" y="0"/>
                    </a:cubicBezTo>
                    <a:cubicBezTo>
                      <a:pt x="214517" y="-17253"/>
                      <a:pt x="395655" y="34191"/>
                      <a:pt x="584566" y="0"/>
                    </a:cubicBezTo>
                    <a:cubicBezTo>
                      <a:pt x="591475" y="168"/>
                      <a:pt x="595790" y="5437"/>
                      <a:pt x="595855" y="11289"/>
                    </a:cubicBezTo>
                    <a:cubicBezTo>
                      <a:pt x="596617" y="32055"/>
                      <a:pt x="593935" y="44034"/>
                      <a:pt x="595855" y="56443"/>
                    </a:cubicBezTo>
                    <a:cubicBezTo>
                      <a:pt x="596001" y="62834"/>
                      <a:pt x="590359" y="67066"/>
                      <a:pt x="584566" y="67732"/>
                    </a:cubicBezTo>
                    <a:cubicBezTo>
                      <a:pt x="421105" y="96647"/>
                      <a:pt x="158712" y="49518"/>
                      <a:pt x="11289" y="67732"/>
                    </a:cubicBezTo>
                    <a:cubicBezTo>
                      <a:pt x="5023" y="69100"/>
                      <a:pt x="-248" y="62286"/>
                      <a:pt x="0" y="56443"/>
                    </a:cubicBezTo>
                    <a:cubicBezTo>
                      <a:pt x="-1324" y="43110"/>
                      <a:pt x="1659" y="20977"/>
                      <a:pt x="0" y="11289"/>
                    </a:cubicBezTo>
                    <a:close/>
                  </a:path>
                  <a:path w="595855" h="67732" stroke="0" extrusionOk="0">
                    <a:moveTo>
                      <a:pt x="0" y="11289"/>
                    </a:moveTo>
                    <a:cubicBezTo>
                      <a:pt x="-336" y="5233"/>
                      <a:pt x="6439" y="-676"/>
                      <a:pt x="11289" y="0"/>
                    </a:cubicBezTo>
                    <a:cubicBezTo>
                      <a:pt x="233285" y="-51686"/>
                      <a:pt x="442461" y="13978"/>
                      <a:pt x="584566" y="0"/>
                    </a:cubicBezTo>
                    <a:cubicBezTo>
                      <a:pt x="589804" y="-353"/>
                      <a:pt x="594223" y="5743"/>
                      <a:pt x="595855" y="11289"/>
                    </a:cubicBezTo>
                    <a:cubicBezTo>
                      <a:pt x="596911" y="20679"/>
                      <a:pt x="593809" y="45145"/>
                      <a:pt x="595855" y="56443"/>
                    </a:cubicBezTo>
                    <a:cubicBezTo>
                      <a:pt x="595473" y="61507"/>
                      <a:pt x="590899" y="66709"/>
                      <a:pt x="584566" y="67732"/>
                    </a:cubicBezTo>
                    <a:cubicBezTo>
                      <a:pt x="409264" y="71310"/>
                      <a:pt x="295599" y="14721"/>
                      <a:pt x="11289" y="67732"/>
                    </a:cubicBezTo>
                    <a:cubicBezTo>
                      <a:pt x="5038" y="67924"/>
                      <a:pt x="382" y="62017"/>
                      <a:pt x="0" y="56443"/>
                    </a:cubicBezTo>
                    <a:cubicBezTo>
                      <a:pt x="-3493" y="39693"/>
                      <a:pt x="1419" y="29501"/>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42482825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a:extLst>
                  <a:ext uri="{FF2B5EF4-FFF2-40B4-BE49-F238E27FC236}">
                    <a16:creationId xmlns:a16="http://schemas.microsoft.com/office/drawing/2014/main" id="{FB24FC38-04E3-A0E9-5016-CE9F57C82BCB}"/>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815" y="5075"/>
                      <a:pt x="4097" y="938"/>
                      <a:pt x="11289" y="0"/>
                    </a:cubicBezTo>
                    <a:cubicBezTo>
                      <a:pt x="198835" y="-10530"/>
                      <a:pt x="362705" y="2527"/>
                      <a:pt x="490827" y="0"/>
                    </a:cubicBezTo>
                    <a:cubicBezTo>
                      <a:pt x="498484" y="-665"/>
                      <a:pt x="502179" y="3793"/>
                      <a:pt x="502116" y="11289"/>
                    </a:cubicBezTo>
                    <a:cubicBezTo>
                      <a:pt x="502191" y="32391"/>
                      <a:pt x="501341" y="38681"/>
                      <a:pt x="502116" y="56443"/>
                    </a:cubicBezTo>
                    <a:cubicBezTo>
                      <a:pt x="502739" y="62681"/>
                      <a:pt x="496515" y="68807"/>
                      <a:pt x="490827" y="67732"/>
                    </a:cubicBezTo>
                    <a:cubicBezTo>
                      <a:pt x="377550" y="69143"/>
                      <a:pt x="111395" y="20078"/>
                      <a:pt x="11289" y="67732"/>
                    </a:cubicBezTo>
                    <a:cubicBezTo>
                      <a:pt x="5125" y="67993"/>
                      <a:pt x="675" y="63511"/>
                      <a:pt x="0" y="56443"/>
                    </a:cubicBezTo>
                    <a:cubicBezTo>
                      <a:pt x="-770" y="46091"/>
                      <a:pt x="581" y="22647"/>
                      <a:pt x="0" y="11289"/>
                    </a:cubicBezTo>
                    <a:close/>
                  </a:path>
                  <a:path w="502116" h="67732" stroke="0" extrusionOk="0">
                    <a:moveTo>
                      <a:pt x="0" y="11289"/>
                    </a:moveTo>
                    <a:cubicBezTo>
                      <a:pt x="488" y="3842"/>
                      <a:pt x="4268" y="-634"/>
                      <a:pt x="11289" y="0"/>
                    </a:cubicBezTo>
                    <a:cubicBezTo>
                      <a:pt x="181294" y="-33584"/>
                      <a:pt x="264255" y="17851"/>
                      <a:pt x="490827" y="0"/>
                    </a:cubicBezTo>
                    <a:cubicBezTo>
                      <a:pt x="497430" y="78"/>
                      <a:pt x="501768" y="5254"/>
                      <a:pt x="502116" y="11289"/>
                    </a:cubicBezTo>
                    <a:cubicBezTo>
                      <a:pt x="502539" y="29292"/>
                      <a:pt x="497612" y="40168"/>
                      <a:pt x="502116" y="56443"/>
                    </a:cubicBezTo>
                    <a:cubicBezTo>
                      <a:pt x="502262" y="62616"/>
                      <a:pt x="497882" y="66119"/>
                      <a:pt x="490827" y="67732"/>
                    </a:cubicBezTo>
                    <a:cubicBezTo>
                      <a:pt x="264316" y="68313"/>
                      <a:pt x="227284" y="28591"/>
                      <a:pt x="11289" y="67732"/>
                    </a:cubicBezTo>
                    <a:cubicBezTo>
                      <a:pt x="5313" y="69300"/>
                      <a:pt x="1124" y="62248"/>
                      <a:pt x="0" y="56443"/>
                    </a:cubicBezTo>
                    <a:cubicBezTo>
                      <a:pt x="-901" y="44189"/>
                      <a:pt x="2372" y="32163"/>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280281852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a:extLst>
                  <a:ext uri="{FF2B5EF4-FFF2-40B4-BE49-F238E27FC236}">
                    <a16:creationId xmlns:a16="http://schemas.microsoft.com/office/drawing/2014/main" id="{4130A102-F148-3C9F-4B39-D4815DEA2AC2}"/>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59" y="6015"/>
                      <a:pt x="5364" y="826"/>
                      <a:pt x="11289" y="0"/>
                    </a:cubicBezTo>
                    <a:cubicBezTo>
                      <a:pt x="237733" y="-43391"/>
                      <a:pt x="354037" y="50085"/>
                      <a:pt x="584566" y="0"/>
                    </a:cubicBezTo>
                    <a:cubicBezTo>
                      <a:pt x="591102" y="-12"/>
                      <a:pt x="595668" y="5115"/>
                      <a:pt x="595855" y="11289"/>
                    </a:cubicBezTo>
                    <a:cubicBezTo>
                      <a:pt x="598565" y="25132"/>
                      <a:pt x="594470" y="41622"/>
                      <a:pt x="595855" y="56443"/>
                    </a:cubicBezTo>
                    <a:cubicBezTo>
                      <a:pt x="596057" y="62739"/>
                      <a:pt x="589632" y="68143"/>
                      <a:pt x="584566" y="67732"/>
                    </a:cubicBezTo>
                    <a:cubicBezTo>
                      <a:pt x="380859" y="93518"/>
                      <a:pt x="237275" y="29654"/>
                      <a:pt x="11289" y="67732"/>
                    </a:cubicBezTo>
                    <a:cubicBezTo>
                      <a:pt x="4866" y="69125"/>
                      <a:pt x="-640" y="62820"/>
                      <a:pt x="0" y="56443"/>
                    </a:cubicBezTo>
                    <a:cubicBezTo>
                      <a:pt x="-1061" y="40032"/>
                      <a:pt x="1623" y="31847"/>
                      <a:pt x="0" y="11289"/>
                    </a:cubicBezTo>
                    <a:close/>
                  </a:path>
                  <a:path w="595855" h="67732" stroke="0" extrusionOk="0">
                    <a:moveTo>
                      <a:pt x="0" y="11289"/>
                    </a:moveTo>
                    <a:cubicBezTo>
                      <a:pt x="-619" y="4979"/>
                      <a:pt x="4006" y="-1497"/>
                      <a:pt x="11289" y="0"/>
                    </a:cubicBezTo>
                    <a:cubicBezTo>
                      <a:pt x="127455" y="-65505"/>
                      <a:pt x="460098" y="5333"/>
                      <a:pt x="584566" y="0"/>
                    </a:cubicBezTo>
                    <a:cubicBezTo>
                      <a:pt x="589087" y="628"/>
                      <a:pt x="594091" y="4622"/>
                      <a:pt x="595855" y="11289"/>
                    </a:cubicBezTo>
                    <a:cubicBezTo>
                      <a:pt x="597428" y="23105"/>
                      <a:pt x="595018" y="38969"/>
                      <a:pt x="595855" y="56443"/>
                    </a:cubicBezTo>
                    <a:cubicBezTo>
                      <a:pt x="595495" y="64159"/>
                      <a:pt x="591680" y="66876"/>
                      <a:pt x="584566" y="67732"/>
                    </a:cubicBezTo>
                    <a:cubicBezTo>
                      <a:pt x="329512" y="81741"/>
                      <a:pt x="161863" y="66870"/>
                      <a:pt x="11289" y="67732"/>
                    </a:cubicBezTo>
                    <a:cubicBezTo>
                      <a:pt x="5370" y="67315"/>
                      <a:pt x="-377" y="62307"/>
                      <a:pt x="0" y="56443"/>
                    </a:cubicBezTo>
                    <a:cubicBezTo>
                      <a:pt x="-2479" y="45809"/>
                      <a:pt x="1400" y="27771"/>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8717107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a:extLst>
                  <a:ext uri="{FF2B5EF4-FFF2-40B4-BE49-F238E27FC236}">
                    <a16:creationId xmlns:a16="http://schemas.microsoft.com/office/drawing/2014/main" id="{C387CB41-5E81-0D63-05A8-140B6ACA9D00}"/>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93" y="5349"/>
                      <a:pt x="4067" y="-779"/>
                      <a:pt x="11289" y="0"/>
                    </a:cubicBezTo>
                    <a:cubicBezTo>
                      <a:pt x="217050" y="-32370"/>
                      <a:pt x="406411" y="15482"/>
                      <a:pt x="584566" y="0"/>
                    </a:cubicBezTo>
                    <a:cubicBezTo>
                      <a:pt x="590252" y="260"/>
                      <a:pt x="596128" y="5075"/>
                      <a:pt x="595855" y="11289"/>
                    </a:cubicBezTo>
                    <a:cubicBezTo>
                      <a:pt x="597953" y="28525"/>
                      <a:pt x="594699" y="45237"/>
                      <a:pt x="595855" y="56443"/>
                    </a:cubicBezTo>
                    <a:cubicBezTo>
                      <a:pt x="596382" y="62408"/>
                      <a:pt x="589375" y="66553"/>
                      <a:pt x="584566" y="67732"/>
                    </a:cubicBezTo>
                    <a:cubicBezTo>
                      <a:pt x="328553" y="70699"/>
                      <a:pt x="195879" y="56791"/>
                      <a:pt x="11289" y="67732"/>
                    </a:cubicBezTo>
                    <a:cubicBezTo>
                      <a:pt x="4865" y="67417"/>
                      <a:pt x="-313" y="63987"/>
                      <a:pt x="0" y="56443"/>
                    </a:cubicBezTo>
                    <a:cubicBezTo>
                      <a:pt x="-3666" y="46030"/>
                      <a:pt x="1672" y="31054"/>
                      <a:pt x="0" y="11289"/>
                    </a:cubicBezTo>
                    <a:close/>
                  </a:path>
                  <a:path w="595855" h="67732" stroke="0" extrusionOk="0">
                    <a:moveTo>
                      <a:pt x="0" y="11289"/>
                    </a:moveTo>
                    <a:cubicBezTo>
                      <a:pt x="834" y="5040"/>
                      <a:pt x="4887" y="1101"/>
                      <a:pt x="11289" y="0"/>
                    </a:cubicBezTo>
                    <a:cubicBezTo>
                      <a:pt x="160936" y="-31248"/>
                      <a:pt x="331784" y="32956"/>
                      <a:pt x="584566" y="0"/>
                    </a:cubicBezTo>
                    <a:cubicBezTo>
                      <a:pt x="591490" y="-72"/>
                      <a:pt x="595675" y="5547"/>
                      <a:pt x="595855" y="11289"/>
                    </a:cubicBezTo>
                    <a:cubicBezTo>
                      <a:pt x="596134" y="30543"/>
                      <a:pt x="592789" y="43614"/>
                      <a:pt x="595855" y="56443"/>
                    </a:cubicBezTo>
                    <a:cubicBezTo>
                      <a:pt x="596061" y="62079"/>
                      <a:pt x="591606" y="68173"/>
                      <a:pt x="584566" y="67732"/>
                    </a:cubicBezTo>
                    <a:cubicBezTo>
                      <a:pt x="390140" y="120585"/>
                      <a:pt x="220317" y="18711"/>
                      <a:pt x="11289" y="67732"/>
                    </a:cubicBezTo>
                    <a:cubicBezTo>
                      <a:pt x="4987" y="67520"/>
                      <a:pt x="16" y="63581"/>
                      <a:pt x="0" y="56443"/>
                    </a:cubicBezTo>
                    <a:cubicBezTo>
                      <a:pt x="-2356" y="41270"/>
                      <a:pt x="3555" y="32700"/>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402583720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ounded Rectangle 80">
                <a:extLst>
                  <a:ext uri="{FF2B5EF4-FFF2-40B4-BE49-F238E27FC236}">
                    <a16:creationId xmlns:a16="http://schemas.microsoft.com/office/drawing/2014/main" id="{2AE98810-1ED8-03E6-5D14-7851E6D0C326}"/>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5" y="5775"/>
                      <a:pt x="5930" y="398"/>
                      <a:pt x="11289" y="0"/>
                    </a:cubicBezTo>
                    <a:cubicBezTo>
                      <a:pt x="216762" y="-38738"/>
                      <a:pt x="314967" y="3612"/>
                      <a:pt x="490827" y="0"/>
                    </a:cubicBezTo>
                    <a:cubicBezTo>
                      <a:pt x="497760" y="-227"/>
                      <a:pt x="503178" y="6520"/>
                      <a:pt x="502116" y="11289"/>
                    </a:cubicBezTo>
                    <a:cubicBezTo>
                      <a:pt x="505657" y="21987"/>
                      <a:pt x="500278" y="38934"/>
                      <a:pt x="502116" y="56443"/>
                    </a:cubicBezTo>
                    <a:cubicBezTo>
                      <a:pt x="501908" y="62659"/>
                      <a:pt x="497440" y="67380"/>
                      <a:pt x="490827" y="67732"/>
                    </a:cubicBezTo>
                    <a:cubicBezTo>
                      <a:pt x="351929" y="90229"/>
                      <a:pt x="234365" y="53870"/>
                      <a:pt x="11289" y="67732"/>
                    </a:cubicBezTo>
                    <a:cubicBezTo>
                      <a:pt x="3922" y="68125"/>
                      <a:pt x="-632" y="63317"/>
                      <a:pt x="0" y="56443"/>
                    </a:cubicBezTo>
                    <a:cubicBezTo>
                      <a:pt x="-2876" y="38376"/>
                      <a:pt x="658" y="30927"/>
                      <a:pt x="0" y="11289"/>
                    </a:cubicBezTo>
                    <a:close/>
                  </a:path>
                  <a:path w="502116" h="67732" stroke="0" extrusionOk="0">
                    <a:moveTo>
                      <a:pt x="0" y="11289"/>
                    </a:moveTo>
                    <a:cubicBezTo>
                      <a:pt x="-897" y="5244"/>
                      <a:pt x="5042" y="-180"/>
                      <a:pt x="11289" y="0"/>
                    </a:cubicBezTo>
                    <a:cubicBezTo>
                      <a:pt x="246406" y="-14583"/>
                      <a:pt x="309091" y="4032"/>
                      <a:pt x="490827" y="0"/>
                    </a:cubicBezTo>
                    <a:cubicBezTo>
                      <a:pt x="498834" y="-78"/>
                      <a:pt x="502516" y="5305"/>
                      <a:pt x="502116" y="11289"/>
                    </a:cubicBezTo>
                    <a:cubicBezTo>
                      <a:pt x="503097" y="27357"/>
                      <a:pt x="498650" y="38226"/>
                      <a:pt x="502116" y="56443"/>
                    </a:cubicBezTo>
                    <a:cubicBezTo>
                      <a:pt x="501244" y="62577"/>
                      <a:pt x="496037" y="68704"/>
                      <a:pt x="490827" y="67732"/>
                    </a:cubicBezTo>
                    <a:cubicBezTo>
                      <a:pt x="292236" y="81280"/>
                      <a:pt x="194791" y="34236"/>
                      <a:pt x="11289" y="67732"/>
                    </a:cubicBezTo>
                    <a:cubicBezTo>
                      <a:pt x="5125" y="67619"/>
                      <a:pt x="-142" y="64158"/>
                      <a:pt x="0" y="56443"/>
                    </a:cubicBezTo>
                    <a:cubicBezTo>
                      <a:pt x="-4199" y="44325"/>
                      <a:pt x="3404" y="33158"/>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0569868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41975AD8-757C-873E-756D-E0071891DF2C}"/>
                </a:ext>
              </a:extLst>
            </p:cNvPr>
            <p:cNvGrpSpPr/>
            <p:nvPr/>
          </p:nvGrpSpPr>
          <p:grpSpPr>
            <a:xfrm>
              <a:off x="-6309030" y="13519252"/>
              <a:ext cx="435763" cy="259833"/>
              <a:chOff x="34248945" y="5317767"/>
              <a:chExt cx="435763" cy="259833"/>
            </a:xfrm>
            <a:solidFill>
              <a:srgbClr val="00B050"/>
            </a:solidFill>
          </p:grpSpPr>
          <p:sp>
            <p:nvSpPr>
              <p:cNvPr id="70" name="Rounded Rectangle 69">
                <a:extLst>
                  <a:ext uri="{FF2B5EF4-FFF2-40B4-BE49-F238E27FC236}">
                    <a16:creationId xmlns:a16="http://schemas.microsoft.com/office/drawing/2014/main" id="{43651826-C1FD-6C21-3569-B4E850A83BA5}"/>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96" y="4296"/>
                      <a:pt x="4364" y="-1291"/>
                      <a:pt x="11289" y="0"/>
                    </a:cubicBezTo>
                    <a:cubicBezTo>
                      <a:pt x="136508" y="-17589"/>
                      <a:pt x="311198" y="58659"/>
                      <a:pt x="584566" y="0"/>
                    </a:cubicBezTo>
                    <a:cubicBezTo>
                      <a:pt x="590863" y="-242"/>
                      <a:pt x="596203" y="4931"/>
                      <a:pt x="595855" y="11289"/>
                    </a:cubicBezTo>
                    <a:cubicBezTo>
                      <a:pt x="599172" y="25168"/>
                      <a:pt x="594960" y="45180"/>
                      <a:pt x="595855" y="56443"/>
                    </a:cubicBezTo>
                    <a:cubicBezTo>
                      <a:pt x="595581" y="62712"/>
                      <a:pt x="591384" y="68049"/>
                      <a:pt x="584566" y="67732"/>
                    </a:cubicBezTo>
                    <a:cubicBezTo>
                      <a:pt x="378702" y="76181"/>
                      <a:pt x="212275" y="18136"/>
                      <a:pt x="11289" y="67732"/>
                    </a:cubicBezTo>
                    <a:cubicBezTo>
                      <a:pt x="5936" y="66270"/>
                      <a:pt x="113" y="63000"/>
                      <a:pt x="0" y="56443"/>
                    </a:cubicBezTo>
                    <a:cubicBezTo>
                      <a:pt x="-3977" y="37577"/>
                      <a:pt x="4846" y="28630"/>
                      <a:pt x="0" y="11289"/>
                    </a:cubicBezTo>
                    <a:close/>
                  </a:path>
                  <a:path w="595855" h="67732" stroke="0" extrusionOk="0">
                    <a:moveTo>
                      <a:pt x="0" y="11289"/>
                    </a:moveTo>
                    <a:cubicBezTo>
                      <a:pt x="249" y="5180"/>
                      <a:pt x="6138" y="-1374"/>
                      <a:pt x="11289" y="0"/>
                    </a:cubicBezTo>
                    <a:cubicBezTo>
                      <a:pt x="161694" y="-27977"/>
                      <a:pt x="330647" y="32957"/>
                      <a:pt x="584566" y="0"/>
                    </a:cubicBezTo>
                    <a:cubicBezTo>
                      <a:pt x="589471" y="-627"/>
                      <a:pt x="595023" y="5837"/>
                      <a:pt x="595855" y="11289"/>
                    </a:cubicBezTo>
                    <a:cubicBezTo>
                      <a:pt x="599623" y="27073"/>
                      <a:pt x="591193" y="41622"/>
                      <a:pt x="595855" y="56443"/>
                    </a:cubicBezTo>
                    <a:cubicBezTo>
                      <a:pt x="596109" y="61608"/>
                      <a:pt x="591647" y="68029"/>
                      <a:pt x="584566" y="67732"/>
                    </a:cubicBezTo>
                    <a:cubicBezTo>
                      <a:pt x="344418" y="86653"/>
                      <a:pt x="217851" y="64656"/>
                      <a:pt x="11289" y="67732"/>
                    </a:cubicBezTo>
                    <a:cubicBezTo>
                      <a:pt x="4651" y="66615"/>
                      <a:pt x="538" y="62766"/>
                      <a:pt x="0" y="56443"/>
                    </a:cubicBezTo>
                    <a:cubicBezTo>
                      <a:pt x="-3047" y="36758"/>
                      <a:pt x="4035" y="29001"/>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41770916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ounded Rectangle 70">
                <a:extLst>
                  <a:ext uri="{FF2B5EF4-FFF2-40B4-BE49-F238E27FC236}">
                    <a16:creationId xmlns:a16="http://schemas.microsoft.com/office/drawing/2014/main" id="{BCD8B113-F740-543C-84AF-FECC5616BF54}"/>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056" y="4693"/>
                      <a:pt x="6524" y="-366"/>
                      <a:pt x="11289" y="0"/>
                    </a:cubicBezTo>
                    <a:cubicBezTo>
                      <a:pt x="220404" y="-15504"/>
                      <a:pt x="348789" y="8516"/>
                      <a:pt x="490827" y="0"/>
                    </a:cubicBezTo>
                    <a:cubicBezTo>
                      <a:pt x="497222" y="-13"/>
                      <a:pt x="501399" y="5032"/>
                      <a:pt x="502116" y="11289"/>
                    </a:cubicBezTo>
                    <a:cubicBezTo>
                      <a:pt x="506356" y="31604"/>
                      <a:pt x="498255" y="42535"/>
                      <a:pt x="502116" y="56443"/>
                    </a:cubicBezTo>
                    <a:cubicBezTo>
                      <a:pt x="502744" y="63026"/>
                      <a:pt x="497754" y="69257"/>
                      <a:pt x="490827" y="67732"/>
                    </a:cubicBezTo>
                    <a:cubicBezTo>
                      <a:pt x="319696" y="100388"/>
                      <a:pt x="201866" y="19620"/>
                      <a:pt x="11289" y="67732"/>
                    </a:cubicBezTo>
                    <a:cubicBezTo>
                      <a:pt x="4732" y="67019"/>
                      <a:pt x="463" y="62797"/>
                      <a:pt x="0" y="56443"/>
                    </a:cubicBezTo>
                    <a:cubicBezTo>
                      <a:pt x="-368" y="39346"/>
                      <a:pt x="2892" y="21999"/>
                      <a:pt x="0" y="11289"/>
                    </a:cubicBezTo>
                    <a:close/>
                  </a:path>
                  <a:path w="502116" h="67732" stroke="0" extrusionOk="0">
                    <a:moveTo>
                      <a:pt x="0" y="11289"/>
                    </a:moveTo>
                    <a:cubicBezTo>
                      <a:pt x="-221" y="4222"/>
                      <a:pt x="6491" y="681"/>
                      <a:pt x="11289" y="0"/>
                    </a:cubicBezTo>
                    <a:cubicBezTo>
                      <a:pt x="131066" y="-28450"/>
                      <a:pt x="363664" y="13695"/>
                      <a:pt x="490827" y="0"/>
                    </a:cubicBezTo>
                    <a:cubicBezTo>
                      <a:pt x="498075" y="-1123"/>
                      <a:pt x="502348" y="4932"/>
                      <a:pt x="502116" y="11289"/>
                    </a:cubicBezTo>
                    <a:cubicBezTo>
                      <a:pt x="504918" y="29377"/>
                      <a:pt x="500570" y="45309"/>
                      <a:pt x="502116" y="56443"/>
                    </a:cubicBezTo>
                    <a:cubicBezTo>
                      <a:pt x="501161" y="62906"/>
                      <a:pt x="498700" y="68162"/>
                      <a:pt x="490827" y="67732"/>
                    </a:cubicBezTo>
                    <a:cubicBezTo>
                      <a:pt x="284558" y="104018"/>
                      <a:pt x="167953" y="15014"/>
                      <a:pt x="11289" y="67732"/>
                    </a:cubicBezTo>
                    <a:cubicBezTo>
                      <a:pt x="5948" y="68732"/>
                      <a:pt x="214" y="62840"/>
                      <a:pt x="0" y="56443"/>
                    </a:cubicBezTo>
                    <a:cubicBezTo>
                      <a:pt x="-492" y="39263"/>
                      <a:pt x="5064" y="32952"/>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856942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le 71">
                <a:extLst>
                  <a:ext uri="{FF2B5EF4-FFF2-40B4-BE49-F238E27FC236}">
                    <a16:creationId xmlns:a16="http://schemas.microsoft.com/office/drawing/2014/main" id="{187CE5B0-23EE-4B61-D1B1-9139718204F3}"/>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105" y="5982"/>
                      <a:pt x="5836" y="183"/>
                      <a:pt x="11289" y="0"/>
                    </a:cubicBezTo>
                    <a:cubicBezTo>
                      <a:pt x="216643" y="-59123"/>
                      <a:pt x="428342" y="55263"/>
                      <a:pt x="584566" y="0"/>
                    </a:cubicBezTo>
                    <a:cubicBezTo>
                      <a:pt x="590629" y="-50"/>
                      <a:pt x="597097" y="5348"/>
                      <a:pt x="595855" y="11289"/>
                    </a:cubicBezTo>
                    <a:cubicBezTo>
                      <a:pt x="598013" y="28532"/>
                      <a:pt x="590489" y="41225"/>
                      <a:pt x="595855" y="56443"/>
                    </a:cubicBezTo>
                    <a:cubicBezTo>
                      <a:pt x="595430" y="62880"/>
                      <a:pt x="589708" y="66685"/>
                      <a:pt x="584566" y="67732"/>
                    </a:cubicBezTo>
                    <a:cubicBezTo>
                      <a:pt x="371340" y="101869"/>
                      <a:pt x="136386" y="31424"/>
                      <a:pt x="11289" y="67732"/>
                    </a:cubicBezTo>
                    <a:cubicBezTo>
                      <a:pt x="5025" y="68950"/>
                      <a:pt x="-515" y="63869"/>
                      <a:pt x="0" y="56443"/>
                    </a:cubicBezTo>
                    <a:cubicBezTo>
                      <a:pt x="-112" y="36754"/>
                      <a:pt x="4072" y="25124"/>
                      <a:pt x="0" y="11289"/>
                    </a:cubicBezTo>
                    <a:close/>
                  </a:path>
                  <a:path w="595855" h="67732" stroke="0" extrusionOk="0">
                    <a:moveTo>
                      <a:pt x="0" y="11289"/>
                    </a:moveTo>
                    <a:cubicBezTo>
                      <a:pt x="-25" y="5194"/>
                      <a:pt x="4611" y="730"/>
                      <a:pt x="11289" y="0"/>
                    </a:cubicBezTo>
                    <a:cubicBezTo>
                      <a:pt x="169135" y="-36286"/>
                      <a:pt x="406862" y="32053"/>
                      <a:pt x="584566" y="0"/>
                    </a:cubicBezTo>
                    <a:cubicBezTo>
                      <a:pt x="590455" y="313"/>
                      <a:pt x="595519" y="4673"/>
                      <a:pt x="595855" y="11289"/>
                    </a:cubicBezTo>
                    <a:cubicBezTo>
                      <a:pt x="600946" y="25345"/>
                      <a:pt x="594309" y="43771"/>
                      <a:pt x="595855" y="56443"/>
                    </a:cubicBezTo>
                    <a:cubicBezTo>
                      <a:pt x="596479" y="62382"/>
                      <a:pt x="590310" y="68126"/>
                      <a:pt x="584566" y="67732"/>
                    </a:cubicBezTo>
                    <a:cubicBezTo>
                      <a:pt x="438136" y="94140"/>
                      <a:pt x="147024" y="55470"/>
                      <a:pt x="11289" y="67732"/>
                    </a:cubicBezTo>
                    <a:cubicBezTo>
                      <a:pt x="4851" y="67776"/>
                      <a:pt x="-435" y="61293"/>
                      <a:pt x="0" y="56443"/>
                    </a:cubicBezTo>
                    <a:cubicBezTo>
                      <a:pt x="-4788" y="43382"/>
                      <a:pt x="3333" y="25907"/>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35099517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ounded Rectangle 72">
                <a:extLst>
                  <a:ext uri="{FF2B5EF4-FFF2-40B4-BE49-F238E27FC236}">
                    <a16:creationId xmlns:a16="http://schemas.microsoft.com/office/drawing/2014/main" id="{2E8D0281-DFCA-D52B-0294-037EEA8560C0}"/>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30" y="4397"/>
                      <a:pt x="5968" y="190"/>
                      <a:pt x="11289" y="0"/>
                    </a:cubicBezTo>
                    <a:cubicBezTo>
                      <a:pt x="288021" y="-13027"/>
                      <a:pt x="455333" y="6979"/>
                      <a:pt x="584566" y="0"/>
                    </a:cubicBezTo>
                    <a:cubicBezTo>
                      <a:pt x="591033" y="405"/>
                      <a:pt x="595341" y="4911"/>
                      <a:pt x="595855" y="11289"/>
                    </a:cubicBezTo>
                    <a:cubicBezTo>
                      <a:pt x="601106" y="33191"/>
                      <a:pt x="593023" y="38302"/>
                      <a:pt x="595855" y="56443"/>
                    </a:cubicBezTo>
                    <a:cubicBezTo>
                      <a:pt x="596305" y="63533"/>
                      <a:pt x="590946" y="67654"/>
                      <a:pt x="584566" y="67732"/>
                    </a:cubicBezTo>
                    <a:cubicBezTo>
                      <a:pt x="355914" y="96324"/>
                      <a:pt x="205701" y="34232"/>
                      <a:pt x="11289" y="67732"/>
                    </a:cubicBezTo>
                    <a:cubicBezTo>
                      <a:pt x="6410" y="67448"/>
                      <a:pt x="1324" y="63713"/>
                      <a:pt x="0" y="56443"/>
                    </a:cubicBezTo>
                    <a:cubicBezTo>
                      <a:pt x="-1142" y="43251"/>
                      <a:pt x="2389" y="32807"/>
                      <a:pt x="0" y="11289"/>
                    </a:cubicBezTo>
                    <a:close/>
                  </a:path>
                  <a:path w="595855" h="67732" stroke="0" extrusionOk="0">
                    <a:moveTo>
                      <a:pt x="0" y="11289"/>
                    </a:moveTo>
                    <a:cubicBezTo>
                      <a:pt x="-358" y="4995"/>
                      <a:pt x="4915" y="80"/>
                      <a:pt x="11289" y="0"/>
                    </a:cubicBezTo>
                    <a:cubicBezTo>
                      <a:pt x="253275" y="-10620"/>
                      <a:pt x="356198" y="49933"/>
                      <a:pt x="584566" y="0"/>
                    </a:cubicBezTo>
                    <a:cubicBezTo>
                      <a:pt x="589863" y="59"/>
                      <a:pt x="596012" y="5176"/>
                      <a:pt x="595855" y="11289"/>
                    </a:cubicBezTo>
                    <a:cubicBezTo>
                      <a:pt x="600779" y="26290"/>
                      <a:pt x="595449" y="43376"/>
                      <a:pt x="595855" y="56443"/>
                    </a:cubicBezTo>
                    <a:cubicBezTo>
                      <a:pt x="595552" y="62586"/>
                      <a:pt x="590544" y="67723"/>
                      <a:pt x="584566" y="67732"/>
                    </a:cubicBezTo>
                    <a:cubicBezTo>
                      <a:pt x="425088" y="124768"/>
                      <a:pt x="213080" y="67534"/>
                      <a:pt x="11289" y="67732"/>
                    </a:cubicBezTo>
                    <a:cubicBezTo>
                      <a:pt x="5259" y="67794"/>
                      <a:pt x="81" y="62808"/>
                      <a:pt x="0" y="56443"/>
                    </a:cubicBezTo>
                    <a:cubicBezTo>
                      <a:pt x="-3336" y="42671"/>
                      <a:pt x="1211" y="23373"/>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81696363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a:extLst>
                  <a:ext uri="{FF2B5EF4-FFF2-40B4-BE49-F238E27FC236}">
                    <a16:creationId xmlns:a16="http://schemas.microsoft.com/office/drawing/2014/main" id="{5B6AFEB9-FC63-F1B9-0FE5-BB3554949CA4}"/>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238" y="4924"/>
                      <a:pt x="4963" y="-155"/>
                      <a:pt x="11289" y="0"/>
                    </a:cubicBezTo>
                    <a:cubicBezTo>
                      <a:pt x="176099" y="-12646"/>
                      <a:pt x="325309" y="22876"/>
                      <a:pt x="490827" y="0"/>
                    </a:cubicBezTo>
                    <a:cubicBezTo>
                      <a:pt x="495471" y="607"/>
                      <a:pt x="502117" y="5347"/>
                      <a:pt x="502116" y="11289"/>
                    </a:cubicBezTo>
                    <a:cubicBezTo>
                      <a:pt x="502997" y="23437"/>
                      <a:pt x="498367" y="46006"/>
                      <a:pt x="502116" y="56443"/>
                    </a:cubicBezTo>
                    <a:cubicBezTo>
                      <a:pt x="503230" y="63598"/>
                      <a:pt x="496722" y="67573"/>
                      <a:pt x="490827" y="67732"/>
                    </a:cubicBezTo>
                    <a:cubicBezTo>
                      <a:pt x="385908" y="85642"/>
                      <a:pt x="244266" y="14146"/>
                      <a:pt x="11289" y="67732"/>
                    </a:cubicBezTo>
                    <a:cubicBezTo>
                      <a:pt x="4195" y="66557"/>
                      <a:pt x="388" y="63597"/>
                      <a:pt x="0" y="56443"/>
                    </a:cubicBezTo>
                    <a:cubicBezTo>
                      <a:pt x="-4479" y="33999"/>
                      <a:pt x="4644" y="29727"/>
                      <a:pt x="0" y="11289"/>
                    </a:cubicBezTo>
                    <a:close/>
                  </a:path>
                  <a:path w="502116" h="67732" stroke="0" extrusionOk="0">
                    <a:moveTo>
                      <a:pt x="0" y="11289"/>
                    </a:moveTo>
                    <a:cubicBezTo>
                      <a:pt x="176" y="3306"/>
                      <a:pt x="5279" y="55"/>
                      <a:pt x="11289" y="0"/>
                    </a:cubicBezTo>
                    <a:cubicBezTo>
                      <a:pt x="174638" y="-45967"/>
                      <a:pt x="352147" y="50069"/>
                      <a:pt x="490827" y="0"/>
                    </a:cubicBezTo>
                    <a:cubicBezTo>
                      <a:pt x="498125" y="576"/>
                      <a:pt x="502882" y="4788"/>
                      <a:pt x="502116" y="11289"/>
                    </a:cubicBezTo>
                    <a:cubicBezTo>
                      <a:pt x="505727" y="30372"/>
                      <a:pt x="497269" y="45918"/>
                      <a:pt x="502116" y="56443"/>
                    </a:cubicBezTo>
                    <a:cubicBezTo>
                      <a:pt x="501731" y="62537"/>
                      <a:pt x="497490" y="68300"/>
                      <a:pt x="490827" y="67732"/>
                    </a:cubicBezTo>
                    <a:cubicBezTo>
                      <a:pt x="376813" y="109690"/>
                      <a:pt x="213271" y="27592"/>
                      <a:pt x="11289" y="67732"/>
                    </a:cubicBezTo>
                    <a:cubicBezTo>
                      <a:pt x="5029" y="68990"/>
                      <a:pt x="-312" y="62351"/>
                      <a:pt x="0" y="56443"/>
                    </a:cubicBezTo>
                    <a:cubicBezTo>
                      <a:pt x="-4456" y="38413"/>
                      <a:pt x="2594" y="30134"/>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285719714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7" name="Group 106">
            <a:extLst>
              <a:ext uri="{FF2B5EF4-FFF2-40B4-BE49-F238E27FC236}">
                <a16:creationId xmlns:a16="http://schemas.microsoft.com/office/drawing/2014/main" id="{0D4328D6-0156-5B72-41AE-0398040E5C11}"/>
              </a:ext>
            </a:extLst>
          </p:cNvPr>
          <p:cNvGrpSpPr>
            <a:grpSpLocks noChangeAspect="1"/>
          </p:cNvGrpSpPr>
          <p:nvPr/>
        </p:nvGrpSpPr>
        <p:grpSpPr>
          <a:xfrm>
            <a:off x="10404566" y="11018562"/>
            <a:ext cx="3657600" cy="3657600"/>
            <a:chOff x="-4818282" y="12436578"/>
            <a:chExt cx="2468880" cy="2468880"/>
          </a:xfrm>
        </p:grpSpPr>
        <p:sp>
          <p:nvSpPr>
            <p:cNvPr id="24" name="Oval 23">
              <a:extLst>
                <a:ext uri="{FF2B5EF4-FFF2-40B4-BE49-F238E27FC236}">
                  <a16:creationId xmlns:a16="http://schemas.microsoft.com/office/drawing/2014/main" id="{617E726E-28C4-1931-4EC7-6A77B10FCDA5}"/>
                </a:ext>
              </a:extLst>
            </p:cNvPr>
            <p:cNvSpPr/>
            <p:nvPr/>
          </p:nvSpPr>
          <p:spPr>
            <a:xfrm>
              <a:off x="-4818282" y="12436578"/>
              <a:ext cx="2468880" cy="2468880"/>
            </a:xfrm>
            <a:prstGeom prst="ellipse">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E7B44CD4-6DEF-1BDA-6DDD-E360A46F56E5}"/>
                </a:ext>
              </a:extLst>
            </p:cNvPr>
            <p:cNvGrpSpPr/>
            <p:nvPr/>
          </p:nvGrpSpPr>
          <p:grpSpPr>
            <a:xfrm>
              <a:off x="-4538424" y="13547829"/>
              <a:ext cx="435763" cy="259833"/>
              <a:chOff x="34248945" y="5317767"/>
              <a:chExt cx="435763" cy="259833"/>
            </a:xfrm>
            <a:solidFill>
              <a:srgbClr val="00B050"/>
            </a:solidFill>
          </p:grpSpPr>
          <p:sp>
            <p:nvSpPr>
              <p:cNvPr id="65" name="Rounded Rectangle 64">
                <a:extLst>
                  <a:ext uri="{FF2B5EF4-FFF2-40B4-BE49-F238E27FC236}">
                    <a16:creationId xmlns:a16="http://schemas.microsoft.com/office/drawing/2014/main" id="{EE51AC48-6CE7-4519-F44F-E2C60531498B}"/>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20" y="6274"/>
                      <a:pt x="5085" y="324"/>
                      <a:pt x="11289" y="0"/>
                    </a:cubicBezTo>
                    <a:cubicBezTo>
                      <a:pt x="203089" y="-14975"/>
                      <a:pt x="389491" y="50690"/>
                      <a:pt x="584566" y="0"/>
                    </a:cubicBezTo>
                    <a:cubicBezTo>
                      <a:pt x="591489" y="-854"/>
                      <a:pt x="594922" y="4693"/>
                      <a:pt x="595855" y="11289"/>
                    </a:cubicBezTo>
                    <a:cubicBezTo>
                      <a:pt x="600510" y="25377"/>
                      <a:pt x="593726" y="37392"/>
                      <a:pt x="595855" y="56443"/>
                    </a:cubicBezTo>
                    <a:cubicBezTo>
                      <a:pt x="595786" y="62537"/>
                      <a:pt x="590901" y="66377"/>
                      <a:pt x="584566" y="67732"/>
                    </a:cubicBezTo>
                    <a:cubicBezTo>
                      <a:pt x="337423" y="68788"/>
                      <a:pt x="157616" y="25696"/>
                      <a:pt x="11289" y="67732"/>
                    </a:cubicBezTo>
                    <a:cubicBezTo>
                      <a:pt x="4032" y="67774"/>
                      <a:pt x="305" y="62128"/>
                      <a:pt x="0" y="56443"/>
                    </a:cubicBezTo>
                    <a:cubicBezTo>
                      <a:pt x="-2430" y="41483"/>
                      <a:pt x="4944" y="27255"/>
                      <a:pt x="0" y="11289"/>
                    </a:cubicBezTo>
                    <a:close/>
                  </a:path>
                  <a:path w="595855" h="67732" stroke="0" extrusionOk="0">
                    <a:moveTo>
                      <a:pt x="0" y="11289"/>
                    </a:moveTo>
                    <a:cubicBezTo>
                      <a:pt x="-260" y="4893"/>
                      <a:pt x="4769" y="107"/>
                      <a:pt x="11289" y="0"/>
                    </a:cubicBezTo>
                    <a:cubicBezTo>
                      <a:pt x="219549" y="-17121"/>
                      <a:pt x="347639" y="2341"/>
                      <a:pt x="584566" y="0"/>
                    </a:cubicBezTo>
                    <a:cubicBezTo>
                      <a:pt x="590281" y="-395"/>
                      <a:pt x="595531" y="5719"/>
                      <a:pt x="595855" y="11289"/>
                    </a:cubicBezTo>
                    <a:cubicBezTo>
                      <a:pt x="596397" y="23997"/>
                      <a:pt x="594463" y="39217"/>
                      <a:pt x="595855" y="56443"/>
                    </a:cubicBezTo>
                    <a:cubicBezTo>
                      <a:pt x="596297" y="61769"/>
                      <a:pt x="590296" y="67655"/>
                      <a:pt x="584566" y="67732"/>
                    </a:cubicBezTo>
                    <a:cubicBezTo>
                      <a:pt x="302165" y="111237"/>
                      <a:pt x="168262" y="34451"/>
                      <a:pt x="11289" y="67732"/>
                    </a:cubicBezTo>
                    <a:cubicBezTo>
                      <a:pt x="4416" y="68787"/>
                      <a:pt x="-1175" y="61315"/>
                      <a:pt x="0" y="56443"/>
                    </a:cubicBezTo>
                    <a:cubicBezTo>
                      <a:pt x="-2554" y="47289"/>
                      <a:pt x="4633" y="31067"/>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a:extLst>
                  <a:ext uri="{FF2B5EF4-FFF2-40B4-BE49-F238E27FC236}">
                    <a16:creationId xmlns:a16="http://schemas.microsoft.com/office/drawing/2014/main" id="{3779B879-1EA6-5E9F-1E51-A4AD2B49B067}"/>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185" y="5917"/>
                      <a:pt x="6312" y="889"/>
                      <a:pt x="11289" y="0"/>
                    </a:cubicBezTo>
                    <a:cubicBezTo>
                      <a:pt x="128970" y="-18401"/>
                      <a:pt x="257840" y="10843"/>
                      <a:pt x="490827" y="0"/>
                    </a:cubicBezTo>
                    <a:cubicBezTo>
                      <a:pt x="495544" y="1028"/>
                      <a:pt x="501860" y="4583"/>
                      <a:pt x="502116" y="11289"/>
                    </a:cubicBezTo>
                    <a:cubicBezTo>
                      <a:pt x="503378" y="21318"/>
                      <a:pt x="498682" y="38013"/>
                      <a:pt x="502116" y="56443"/>
                    </a:cubicBezTo>
                    <a:cubicBezTo>
                      <a:pt x="501303" y="61993"/>
                      <a:pt x="496864" y="67658"/>
                      <a:pt x="490827" y="67732"/>
                    </a:cubicBezTo>
                    <a:cubicBezTo>
                      <a:pt x="253715" y="83999"/>
                      <a:pt x="127876" y="13447"/>
                      <a:pt x="11289" y="67732"/>
                    </a:cubicBezTo>
                    <a:cubicBezTo>
                      <a:pt x="4398" y="68390"/>
                      <a:pt x="1599" y="62047"/>
                      <a:pt x="0" y="56443"/>
                    </a:cubicBezTo>
                    <a:cubicBezTo>
                      <a:pt x="-3039" y="39012"/>
                      <a:pt x="1401" y="24804"/>
                      <a:pt x="0" y="11289"/>
                    </a:cubicBezTo>
                    <a:close/>
                  </a:path>
                  <a:path w="502116" h="67732" stroke="0" extrusionOk="0">
                    <a:moveTo>
                      <a:pt x="0" y="11289"/>
                    </a:moveTo>
                    <a:cubicBezTo>
                      <a:pt x="-559" y="4288"/>
                      <a:pt x="3897" y="-738"/>
                      <a:pt x="11289" y="0"/>
                    </a:cubicBezTo>
                    <a:cubicBezTo>
                      <a:pt x="217868" y="-8391"/>
                      <a:pt x="373796" y="35418"/>
                      <a:pt x="490827" y="0"/>
                    </a:cubicBezTo>
                    <a:cubicBezTo>
                      <a:pt x="496741" y="457"/>
                      <a:pt x="500845" y="4191"/>
                      <a:pt x="502116" y="11289"/>
                    </a:cubicBezTo>
                    <a:cubicBezTo>
                      <a:pt x="503264" y="23113"/>
                      <a:pt x="499986" y="44258"/>
                      <a:pt x="502116" y="56443"/>
                    </a:cubicBezTo>
                    <a:cubicBezTo>
                      <a:pt x="502373" y="61449"/>
                      <a:pt x="497025" y="67870"/>
                      <a:pt x="490827" y="67732"/>
                    </a:cubicBezTo>
                    <a:cubicBezTo>
                      <a:pt x="374211" y="75926"/>
                      <a:pt x="120484" y="17221"/>
                      <a:pt x="11289" y="67732"/>
                    </a:cubicBezTo>
                    <a:cubicBezTo>
                      <a:pt x="5395" y="67519"/>
                      <a:pt x="27" y="63355"/>
                      <a:pt x="0" y="56443"/>
                    </a:cubicBezTo>
                    <a:cubicBezTo>
                      <a:pt x="-154" y="42794"/>
                      <a:pt x="4434" y="20936"/>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ed Rectangle 66">
                <a:extLst>
                  <a:ext uri="{FF2B5EF4-FFF2-40B4-BE49-F238E27FC236}">
                    <a16:creationId xmlns:a16="http://schemas.microsoft.com/office/drawing/2014/main" id="{EC31EBE8-6BDD-5685-64F8-D8BAB66806ED}"/>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353" y="4576"/>
                      <a:pt x="5441" y="1166"/>
                      <a:pt x="11289" y="0"/>
                    </a:cubicBezTo>
                    <a:cubicBezTo>
                      <a:pt x="155694" y="-277"/>
                      <a:pt x="305505" y="56156"/>
                      <a:pt x="584566" y="0"/>
                    </a:cubicBezTo>
                    <a:cubicBezTo>
                      <a:pt x="590696" y="130"/>
                      <a:pt x="595138" y="3347"/>
                      <a:pt x="595855" y="11289"/>
                    </a:cubicBezTo>
                    <a:cubicBezTo>
                      <a:pt x="597899" y="29359"/>
                      <a:pt x="594968" y="42987"/>
                      <a:pt x="595855" y="56443"/>
                    </a:cubicBezTo>
                    <a:cubicBezTo>
                      <a:pt x="595922" y="62050"/>
                      <a:pt x="590681" y="68025"/>
                      <a:pt x="584566" y="67732"/>
                    </a:cubicBezTo>
                    <a:cubicBezTo>
                      <a:pt x="399880" y="121556"/>
                      <a:pt x="190828" y="3060"/>
                      <a:pt x="11289" y="67732"/>
                    </a:cubicBezTo>
                    <a:cubicBezTo>
                      <a:pt x="4283" y="67739"/>
                      <a:pt x="-65" y="62376"/>
                      <a:pt x="0" y="56443"/>
                    </a:cubicBezTo>
                    <a:cubicBezTo>
                      <a:pt x="-3311" y="33927"/>
                      <a:pt x="3594" y="31879"/>
                      <a:pt x="0" y="11289"/>
                    </a:cubicBezTo>
                    <a:close/>
                  </a:path>
                  <a:path w="595855" h="67732" stroke="0" extrusionOk="0">
                    <a:moveTo>
                      <a:pt x="0" y="11289"/>
                    </a:moveTo>
                    <a:cubicBezTo>
                      <a:pt x="-30" y="4480"/>
                      <a:pt x="5859" y="-1098"/>
                      <a:pt x="11289" y="0"/>
                    </a:cubicBezTo>
                    <a:cubicBezTo>
                      <a:pt x="217967" y="-21062"/>
                      <a:pt x="461506" y="60895"/>
                      <a:pt x="584566" y="0"/>
                    </a:cubicBezTo>
                    <a:cubicBezTo>
                      <a:pt x="591083" y="86"/>
                      <a:pt x="597596" y="4704"/>
                      <a:pt x="595855" y="11289"/>
                    </a:cubicBezTo>
                    <a:cubicBezTo>
                      <a:pt x="598706" y="33416"/>
                      <a:pt x="592840" y="45788"/>
                      <a:pt x="595855" y="56443"/>
                    </a:cubicBezTo>
                    <a:cubicBezTo>
                      <a:pt x="597088" y="62109"/>
                      <a:pt x="591102" y="69473"/>
                      <a:pt x="584566" y="67732"/>
                    </a:cubicBezTo>
                    <a:cubicBezTo>
                      <a:pt x="332358" y="67936"/>
                      <a:pt x="235872" y="51325"/>
                      <a:pt x="11289" y="67732"/>
                    </a:cubicBezTo>
                    <a:cubicBezTo>
                      <a:pt x="3566" y="67801"/>
                      <a:pt x="-1258" y="62214"/>
                      <a:pt x="0" y="56443"/>
                    </a:cubicBezTo>
                    <a:cubicBezTo>
                      <a:pt x="-1770" y="40252"/>
                      <a:pt x="5055" y="27603"/>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ounded Rectangle 67">
                <a:extLst>
                  <a:ext uri="{FF2B5EF4-FFF2-40B4-BE49-F238E27FC236}">
                    <a16:creationId xmlns:a16="http://schemas.microsoft.com/office/drawing/2014/main" id="{1F154527-62D5-AACF-3FBA-C8155EF57D25}"/>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951" y="5357"/>
                      <a:pt x="4892" y="-219"/>
                      <a:pt x="11289" y="0"/>
                    </a:cubicBezTo>
                    <a:cubicBezTo>
                      <a:pt x="158382" y="-38987"/>
                      <a:pt x="317570" y="28390"/>
                      <a:pt x="584566" y="0"/>
                    </a:cubicBezTo>
                    <a:cubicBezTo>
                      <a:pt x="590148" y="1216"/>
                      <a:pt x="595653" y="6289"/>
                      <a:pt x="595855" y="11289"/>
                    </a:cubicBezTo>
                    <a:cubicBezTo>
                      <a:pt x="598371" y="32092"/>
                      <a:pt x="591771" y="44665"/>
                      <a:pt x="595855" y="56443"/>
                    </a:cubicBezTo>
                    <a:cubicBezTo>
                      <a:pt x="595419" y="63473"/>
                      <a:pt x="590220" y="68601"/>
                      <a:pt x="584566" y="67732"/>
                    </a:cubicBezTo>
                    <a:cubicBezTo>
                      <a:pt x="377243" y="107671"/>
                      <a:pt x="197473" y="57778"/>
                      <a:pt x="11289" y="67732"/>
                    </a:cubicBezTo>
                    <a:cubicBezTo>
                      <a:pt x="5979" y="68754"/>
                      <a:pt x="-444" y="61415"/>
                      <a:pt x="0" y="56443"/>
                    </a:cubicBezTo>
                    <a:cubicBezTo>
                      <a:pt x="-830" y="40353"/>
                      <a:pt x="2882" y="32302"/>
                      <a:pt x="0" y="11289"/>
                    </a:cubicBezTo>
                    <a:close/>
                  </a:path>
                  <a:path w="595855" h="67732" stroke="0" extrusionOk="0">
                    <a:moveTo>
                      <a:pt x="0" y="11289"/>
                    </a:moveTo>
                    <a:cubicBezTo>
                      <a:pt x="432" y="5316"/>
                      <a:pt x="5600" y="951"/>
                      <a:pt x="11289" y="0"/>
                    </a:cubicBezTo>
                    <a:cubicBezTo>
                      <a:pt x="135160" y="-57255"/>
                      <a:pt x="449723" y="39083"/>
                      <a:pt x="584566" y="0"/>
                    </a:cubicBezTo>
                    <a:cubicBezTo>
                      <a:pt x="590509" y="-145"/>
                      <a:pt x="594806" y="5502"/>
                      <a:pt x="595855" y="11289"/>
                    </a:cubicBezTo>
                    <a:cubicBezTo>
                      <a:pt x="599191" y="24389"/>
                      <a:pt x="593983" y="35698"/>
                      <a:pt x="595855" y="56443"/>
                    </a:cubicBezTo>
                    <a:cubicBezTo>
                      <a:pt x="594718" y="63235"/>
                      <a:pt x="592257" y="67268"/>
                      <a:pt x="584566" y="67732"/>
                    </a:cubicBezTo>
                    <a:cubicBezTo>
                      <a:pt x="411937" y="78043"/>
                      <a:pt x="155020" y="28614"/>
                      <a:pt x="11289" y="67732"/>
                    </a:cubicBezTo>
                    <a:cubicBezTo>
                      <a:pt x="5363" y="67759"/>
                      <a:pt x="593" y="62288"/>
                      <a:pt x="0" y="56443"/>
                    </a:cubicBezTo>
                    <a:cubicBezTo>
                      <a:pt x="-4237" y="39679"/>
                      <a:pt x="3000" y="28246"/>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77416189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ounded Rectangle 68">
                <a:extLst>
                  <a:ext uri="{FF2B5EF4-FFF2-40B4-BE49-F238E27FC236}">
                    <a16:creationId xmlns:a16="http://schemas.microsoft.com/office/drawing/2014/main" id="{2572D556-CEA0-D3AC-F547-CAE96A50C6EA}"/>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797" y="4302"/>
                      <a:pt x="5522" y="-225"/>
                      <a:pt x="11289" y="0"/>
                    </a:cubicBezTo>
                    <a:cubicBezTo>
                      <a:pt x="154065" y="-24369"/>
                      <a:pt x="329198" y="32557"/>
                      <a:pt x="490827" y="0"/>
                    </a:cubicBezTo>
                    <a:cubicBezTo>
                      <a:pt x="497433" y="369"/>
                      <a:pt x="502088" y="5335"/>
                      <a:pt x="502116" y="11289"/>
                    </a:cubicBezTo>
                    <a:cubicBezTo>
                      <a:pt x="507109" y="26526"/>
                      <a:pt x="501785" y="35195"/>
                      <a:pt x="502116" y="56443"/>
                    </a:cubicBezTo>
                    <a:cubicBezTo>
                      <a:pt x="502251" y="63832"/>
                      <a:pt x="496287" y="67579"/>
                      <a:pt x="490827" y="67732"/>
                    </a:cubicBezTo>
                    <a:cubicBezTo>
                      <a:pt x="303900" y="79179"/>
                      <a:pt x="139914" y="26328"/>
                      <a:pt x="11289" y="67732"/>
                    </a:cubicBezTo>
                    <a:cubicBezTo>
                      <a:pt x="5219" y="67004"/>
                      <a:pt x="653" y="61726"/>
                      <a:pt x="0" y="56443"/>
                    </a:cubicBezTo>
                    <a:cubicBezTo>
                      <a:pt x="-3747" y="44622"/>
                      <a:pt x="1604" y="24058"/>
                      <a:pt x="0" y="11289"/>
                    </a:cubicBezTo>
                    <a:close/>
                  </a:path>
                  <a:path w="502116" h="67732" stroke="0" extrusionOk="0">
                    <a:moveTo>
                      <a:pt x="0" y="11289"/>
                    </a:moveTo>
                    <a:cubicBezTo>
                      <a:pt x="405" y="6159"/>
                      <a:pt x="4118" y="-1125"/>
                      <a:pt x="11289" y="0"/>
                    </a:cubicBezTo>
                    <a:cubicBezTo>
                      <a:pt x="174056" y="-42896"/>
                      <a:pt x="340077" y="27907"/>
                      <a:pt x="490827" y="0"/>
                    </a:cubicBezTo>
                    <a:cubicBezTo>
                      <a:pt x="496363" y="717"/>
                      <a:pt x="503137" y="4709"/>
                      <a:pt x="502116" y="11289"/>
                    </a:cubicBezTo>
                    <a:cubicBezTo>
                      <a:pt x="504151" y="30040"/>
                      <a:pt x="499559" y="40510"/>
                      <a:pt x="502116" y="56443"/>
                    </a:cubicBezTo>
                    <a:cubicBezTo>
                      <a:pt x="501835" y="62830"/>
                      <a:pt x="495520" y="66688"/>
                      <a:pt x="490827" y="67732"/>
                    </a:cubicBezTo>
                    <a:cubicBezTo>
                      <a:pt x="340541" y="77833"/>
                      <a:pt x="219716" y="64127"/>
                      <a:pt x="11289" y="67732"/>
                    </a:cubicBezTo>
                    <a:cubicBezTo>
                      <a:pt x="6415" y="68210"/>
                      <a:pt x="373" y="63754"/>
                      <a:pt x="0" y="56443"/>
                    </a:cubicBezTo>
                    <a:cubicBezTo>
                      <a:pt x="-4524" y="36044"/>
                      <a:pt x="3340" y="21484"/>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14155363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81B8B17D-FA13-BF76-CC77-90478BD61D3D}"/>
                </a:ext>
              </a:extLst>
            </p:cNvPr>
            <p:cNvGrpSpPr/>
            <p:nvPr/>
          </p:nvGrpSpPr>
          <p:grpSpPr>
            <a:xfrm>
              <a:off x="-3172457" y="13519252"/>
              <a:ext cx="435763" cy="259833"/>
              <a:chOff x="34248945" y="5317767"/>
              <a:chExt cx="435763" cy="259833"/>
            </a:xfrm>
            <a:solidFill>
              <a:srgbClr val="00B050"/>
            </a:solidFill>
          </p:grpSpPr>
          <p:sp>
            <p:nvSpPr>
              <p:cNvPr id="60" name="Rounded Rectangle 59">
                <a:extLst>
                  <a:ext uri="{FF2B5EF4-FFF2-40B4-BE49-F238E27FC236}">
                    <a16:creationId xmlns:a16="http://schemas.microsoft.com/office/drawing/2014/main" id="{8B859802-CA85-1166-3831-735B7A134D88}"/>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261" y="4913"/>
                      <a:pt x="4804" y="380"/>
                      <a:pt x="11289" y="0"/>
                    </a:cubicBezTo>
                    <a:cubicBezTo>
                      <a:pt x="214517" y="-17253"/>
                      <a:pt x="395655" y="34191"/>
                      <a:pt x="584566" y="0"/>
                    </a:cubicBezTo>
                    <a:cubicBezTo>
                      <a:pt x="591475" y="168"/>
                      <a:pt x="595790" y="5437"/>
                      <a:pt x="595855" y="11289"/>
                    </a:cubicBezTo>
                    <a:cubicBezTo>
                      <a:pt x="596617" y="32055"/>
                      <a:pt x="593935" y="44034"/>
                      <a:pt x="595855" y="56443"/>
                    </a:cubicBezTo>
                    <a:cubicBezTo>
                      <a:pt x="596001" y="62834"/>
                      <a:pt x="590359" y="67066"/>
                      <a:pt x="584566" y="67732"/>
                    </a:cubicBezTo>
                    <a:cubicBezTo>
                      <a:pt x="421105" y="96647"/>
                      <a:pt x="158712" y="49518"/>
                      <a:pt x="11289" y="67732"/>
                    </a:cubicBezTo>
                    <a:cubicBezTo>
                      <a:pt x="5023" y="69100"/>
                      <a:pt x="-248" y="62286"/>
                      <a:pt x="0" y="56443"/>
                    </a:cubicBezTo>
                    <a:cubicBezTo>
                      <a:pt x="-1324" y="43110"/>
                      <a:pt x="1659" y="20977"/>
                      <a:pt x="0" y="11289"/>
                    </a:cubicBezTo>
                    <a:close/>
                  </a:path>
                  <a:path w="595855" h="67732" stroke="0" extrusionOk="0">
                    <a:moveTo>
                      <a:pt x="0" y="11289"/>
                    </a:moveTo>
                    <a:cubicBezTo>
                      <a:pt x="-336" y="5233"/>
                      <a:pt x="6439" y="-676"/>
                      <a:pt x="11289" y="0"/>
                    </a:cubicBezTo>
                    <a:cubicBezTo>
                      <a:pt x="233285" y="-51686"/>
                      <a:pt x="442461" y="13978"/>
                      <a:pt x="584566" y="0"/>
                    </a:cubicBezTo>
                    <a:cubicBezTo>
                      <a:pt x="589804" y="-353"/>
                      <a:pt x="594223" y="5743"/>
                      <a:pt x="595855" y="11289"/>
                    </a:cubicBezTo>
                    <a:cubicBezTo>
                      <a:pt x="596911" y="20679"/>
                      <a:pt x="593809" y="45145"/>
                      <a:pt x="595855" y="56443"/>
                    </a:cubicBezTo>
                    <a:cubicBezTo>
                      <a:pt x="595473" y="61507"/>
                      <a:pt x="590899" y="66709"/>
                      <a:pt x="584566" y="67732"/>
                    </a:cubicBezTo>
                    <a:cubicBezTo>
                      <a:pt x="409264" y="71310"/>
                      <a:pt x="295599" y="14721"/>
                      <a:pt x="11289" y="67732"/>
                    </a:cubicBezTo>
                    <a:cubicBezTo>
                      <a:pt x="5038" y="67924"/>
                      <a:pt x="382" y="62017"/>
                      <a:pt x="0" y="56443"/>
                    </a:cubicBezTo>
                    <a:cubicBezTo>
                      <a:pt x="-3493" y="39693"/>
                      <a:pt x="1419" y="29501"/>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42482825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60">
                <a:extLst>
                  <a:ext uri="{FF2B5EF4-FFF2-40B4-BE49-F238E27FC236}">
                    <a16:creationId xmlns:a16="http://schemas.microsoft.com/office/drawing/2014/main" id="{5D57CD33-13B1-6E60-9AB7-55E2D4F36A97}"/>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815" y="5075"/>
                      <a:pt x="4097" y="938"/>
                      <a:pt x="11289" y="0"/>
                    </a:cubicBezTo>
                    <a:cubicBezTo>
                      <a:pt x="198835" y="-10530"/>
                      <a:pt x="362705" y="2527"/>
                      <a:pt x="490827" y="0"/>
                    </a:cubicBezTo>
                    <a:cubicBezTo>
                      <a:pt x="498484" y="-665"/>
                      <a:pt x="502179" y="3793"/>
                      <a:pt x="502116" y="11289"/>
                    </a:cubicBezTo>
                    <a:cubicBezTo>
                      <a:pt x="502191" y="32391"/>
                      <a:pt x="501341" y="38681"/>
                      <a:pt x="502116" y="56443"/>
                    </a:cubicBezTo>
                    <a:cubicBezTo>
                      <a:pt x="502739" y="62681"/>
                      <a:pt x="496515" y="68807"/>
                      <a:pt x="490827" y="67732"/>
                    </a:cubicBezTo>
                    <a:cubicBezTo>
                      <a:pt x="377550" y="69143"/>
                      <a:pt x="111395" y="20078"/>
                      <a:pt x="11289" y="67732"/>
                    </a:cubicBezTo>
                    <a:cubicBezTo>
                      <a:pt x="5125" y="67993"/>
                      <a:pt x="675" y="63511"/>
                      <a:pt x="0" y="56443"/>
                    </a:cubicBezTo>
                    <a:cubicBezTo>
                      <a:pt x="-770" y="46091"/>
                      <a:pt x="581" y="22647"/>
                      <a:pt x="0" y="11289"/>
                    </a:cubicBezTo>
                    <a:close/>
                  </a:path>
                  <a:path w="502116" h="67732" stroke="0" extrusionOk="0">
                    <a:moveTo>
                      <a:pt x="0" y="11289"/>
                    </a:moveTo>
                    <a:cubicBezTo>
                      <a:pt x="488" y="3842"/>
                      <a:pt x="4268" y="-634"/>
                      <a:pt x="11289" y="0"/>
                    </a:cubicBezTo>
                    <a:cubicBezTo>
                      <a:pt x="181294" y="-33584"/>
                      <a:pt x="264255" y="17851"/>
                      <a:pt x="490827" y="0"/>
                    </a:cubicBezTo>
                    <a:cubicBezTo>
                      <a:pt x="497430" y="78"/>
                      <a:pt x="501768" y="5254"/>
                      <a:pt x="502116" y="11289"/>
                    </a:cubicBezTo>
                    <a:cubicBezTo>
                      <a:pt x="502539" y="29292"/>
                      <a:pt x="497612" y="40168"/>
                      <a:pt x="502116" y="56443"/>
                    </a:cubicBezTo>
                    <a:cubicBezTo>
                      <a:pt x="502262" y="62616"/>
                      <a:pt x="497882" y="66119"/>
                      <a:pt x="490827" y="67732"/>
                    </a:cubicBezTo>
                    <a:cubicBezTo>
                      <a:pt x="264316" y="68313"/>
                      <a:pt x="227284" y="28591"/>
                      <a:pt x="11289" y="67732"/>
                    </a:cubicBezTo>
                    <a:cubicBezTo>
                      <a:pt x="5313" y="69300"/>
                      <a:pt x="1124" y="62248"/>
                      <a:pt x="0" y="56443"/>
                    </a:cubicBezTo>
                    <a:cubicBezTo>
                      <a:pt x="-901" y="44189"/>
                      <a:pt x="2372" y="32163"/>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280281852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a:extLst>
                  <a:ext uri="{FF2B5EF4-FFF2-40B4-BE49-F238E27FC236}">
                    <a16:creationId xmlns:a16="http://schemas.microsoft.com/office/drawing/2014/main" id="{93A228BF-B3AB-5CAD-D99D-D6C066C416AA}"/>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59" y="6015"/>
                      <a:pt x="5364" y="826"/>
                      <a:pt x="11289" y="0"/>
                    </a:cubicBezTo>
                    <a:cubicBezTo>
                      <a:pt x="237733" y="-43391"/>
                      <a:pt x="354037" y="50085"/>
                      <a:pt x="584566" y="0"/>
                    </a:cubicBezTo>
                    <a:cubicBezTo>
                      <a:pt x="591102" y="-12"/>
                      <a:pt x="595668" y="5115"/>
                      <a:pt x="595855" y="11289"/>
                    </a:cubicBezTo>
                    <a:cubicBezTo>
                      <a:pt x="598565" y="25132"/>
                      <a:pt x="594470" y="41622"/>
                      <a:pt x="595855" y="56443"/>
                    </a:cubicBezTo>
                    <a:cubicBezTo>
                      <a:pt x="596057" y="62739"/>
                      <a:pt x="589632" y="68143"/>
                      <a:pt x="584566" y="67732"/>
                    </a:cubicBezTo>
                    <a:cubicBezTo>
                      <a:pt x="380859" y="93518"/>
                      <a:pt x="237275" y="29654"/>
                      <a:pt x="11289" y="67732"/>
                    </a:cubicBezTo>
                    <a:cubicBezTo>
                      <a:pt x="4866" y="69125"/>
                      <a:pt x="-640" y="62820"/>
                      <a:pt x="0" y="56443"/>
                    </a:cubicBezTo>
                    <a:cubicBezTo>
                      <a:pt x="-1061" y="40032"/>
                      <a:pt x="1623" y="31847"/>
                      <a:pt x="0" y="11289"/>
                    </a:cubicBezTo>
                    <a:close/>
                  </a:path>
                  <a:path w="595855" h="67732" stroke="0" extrusionOk="0">
                    <a:moveTo>
                      <a:pt x="0" y="11289"/>
                    </a:moveTo>
                    <a:cubicBezTo>
                      <a:pt x="-619" y="4979"/>
                      <a:pt x="4006" y="-1497"/>
                      <a:pt x="11289" y="0"/>
                    </a:cubicBezTo>
                    <a:cubicBezTo>
                      <a:pt x="127455" y="-65505"/>
                      <a:pt x="460098" y="5333"/>
                      <a:pt x="584566" y="0"/>
                    </a:cubicBezTo>
                    <a:cubicBezTo>
                      <a:pt x="589087" y="628"/>
                      <a:pt x="594091" y="4622"/>
                      <a:pt x="595855" y="11289"/>
                    </a:cubicBezTo>
                    <a:cubicBezTo>
                      <a:pt x="597428" y="23105"/>
                      <a:pt x="595018" y="38969"/>
                      <a:pt x="595855" y="56443"/>
                    </a:cubicBezTo>
                    <a:cubicBezTo>
                      <a:pt x="595495" y="64159"/>
                      <a:pt x="591680" y="66876"/>
                      <a:pt x="584566" y="67732"/>
                    </a:cubicBezTo>
                    <a:cubicBezTo>
                      <a:pt x="329512" y="81741"/>
                      <a:pt x="161863" y="66870"/>
                      <a:pt x="11289" y="67732"/>
                    </a:cubicBezTo>
                    <a:cubicBezTo>
                      <a:pt x="5370" y="67315"/>
                      <a:pt x="-377" y="62307"/>
                      <a:pt x="0" y="56443"/>
                    </a:cubicBezTo>
                    <a:cubicBezTo>
                      <a:pt x="-2479" y="45809"/>
                      <a:pt x="1400" y="27771"/>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8717107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62">
                <a:extLst>
                  <a:ext uri="{FF2B5EF4-FFF2-40B4-BE49-F238E27FC236}">
                    <a16:creationId xmlns:a16="http://schemas.microsoft.com/office/drawing/2014/main" id="{7D9776A5-CC55-646F-F2EF-7D14FFFCD85B}"/>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93" y="5349"/>
                      <a:pt x="4067" y="-779"/>
                      <a:pt x="11289" y="0"/>
                    </a:cubicBezTo>
                    <a:cubicBezTo>
                      <a:pt x="217050" y="-32370"/>
                      <a:pt x="406411" y="15482"/>
                      <a:pt x="584566" y="0"/>
                    </a:cubicBezTo>
                    <a:cubicBezTo>
                      <a:pt x="590252" y="260"/>
                      <a:pt x="596128" y="5075"/>
                      <a:pt x="595855" y="11289"/>
                    </a:cubicBezTo>
                    <a:cubicBezTo>
                      <a:pt x="597953" y="28525"/>
                      <a:pt x="594699" y="45237"/>
                      <a:pt x="595855" y="56443"/>
                    </a:cubicBezTo>
                    <a:cubicBezTo>
                      <a:pt x="596382" y="62408"/>
                      <a:pt x="589375" y="66553"/>
                      <a:pt x="584566" y="67732"/>
                    </a:cubicBezTo>
                    <a:cubicBezTo>
                      <a:pt x="328553" y="70699"/>
                      <a:pt x="195879" y="56791"/>
                      <a:pt x="11289" y="67732"/>
                    </a:cubicBezTo>
                    <a:cubicBezTo>
                      <a:pt x="4865" y="67417"/>
                      <a:pt x="-313" y="63987"/>
                      <a:pt x="0" y="56443"/>
                    </a:cubicBezTo>
                    <a:cubicBezTo>
                      <a:pt x="-3666" y="46030"/>
                      <a:pt x="1672" y="31054"/>
                      <a:pt x="0" y="11289"/>
                    </a:cubicBezTo>
                    <a:close/>
                  </a:path>
                  <a:path w="595855" h="67732" stroke="0" extrusionOk="0">
                    <a:moveTo>
                      <a:pt x="0" y="11289"/>
                    </a:moveTo>
                    <a:cubicBezTo>
                      <a:pt x="834" y="5040"/>
                      <a:pt x="4887" y="1101"/>
                      <a:pt x="11289" y="0"/>
                    </a:cubicBezTo>
                    <a:cubicBezTo>
                      <a:pt x="160936" y="-31248"/>
                      <a:pt x="331784" y="32956"/>
                      <a:pt x="584566" y="0"/>
                    </a:cubicBezTo>
                    <a:cubicBezTo>
                      <a:pt x="591490" y="-72"/>
                      <a:pt x="595675" y="5547"/>
                      <a:pt x="595855" y="11289"/>
                    </a:cubicBezTo>
                    <a:cubicBezTo>
                      <a:pt x="596134" y="30543"/>
                      <a:pt x="592789" y="43614"/>
                      <a:pt x="595855" y="56443"/>
                    </a:cubicBezTo>
                    <a:cubicBezTo>
                      <a:pt x="596061" y="62079"/>
                      <a:pt x="591606" y="68173"/>
                      <a:pt x="584566" y="67732"/>
                    </a:cubicBezTo>
                    <a:cubicBezTo>
                      <a:pt x="390140" y="120585"/>
                      <a:pt x="220317" y="18711"/>
                      <a:pt x="11289" y="67732"/>
                    </a:cubicBezTo>
                    <a:cubicBezTo>
                      <a:pt x="4987" y="67520"/>
                      <a:pt x="16" y="63581"/>
                      <a:pt x="0" y="56443"/>
                    </a:cubicBezTo>
                    <a:cubicBezTo>
                      <a:pt x="-2356" y="41270"/>
                      <a:pt x="3555" y="32700"/>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402583720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B2E9FD70-D978-BCA8-064B-D49D9C516FE2}"/>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5" y="5775"/>
                      <a:pt x="5930" y="398"/>
                      <a:pt x="11289" y="0"/>
                    </a:cubicBezTo>
                    <a:cubicBezTo>
                      <a:pt x="216762" y="-38738"/>
                      <a:pt x="314967" y="3612"/>
                      <a:pt x="490827" y="0"/>
                    </a:cubicBezTo>
                    <a:cubicBezTo>
                      <a:pt x="497760" y="-227"/>
                      <a:pt x="503178" y="6520"/>
                      <a:pt x="502116" y="11289"/>
                    </a:cubicBezTo>
                    <a:cubicBezTo>
                      <a:pt x="505657" y="21987"/>
                      <a:pt x="500278" y="38934"/>
                      <a:pt x="502116" y="56443"/>
                    </a:cubicBezTo>
                    <a:cubicBezTo>
                      <a:pt x="501908" y="62659"/>
                      <a:pt x="497440" y="67380"/>
                      <a:pt x="490827" y="67732"/>
                    </a:cubicBezTo>
                    <a:cubicBezTo>
                      <a:pt x="351929" y="90229"/>
                      <a:pt x="234365" y="53870"/>
                      <a:pt x="11289" y="67732"/>
                    </a:cubicBezTo>
                    <a:cubicBezTo>
                      <a:pt x="3922" y="68125"/>
                      <a:pt x="-632" y="63317"/>
                      <a:pt x="0" y="56443"/>
                    </a:cubicBezTo>
                    <a:cubicBezTo>
                      <a:pt x="-2876" y="38376"/>
                      <a:pt x="658" y="30927"/>
                      <a:pt x="0" y="11289"/>
                    </a:cubicBezTo>
                    <a:close/>
                  </a:path>
                  <a:path w="502116" h="67732" stroke="0" extrusionOk="0">
                    <a:moveTo>
                      <a:pt x="0" y="11289"/>
                    </a:moveTo>
                    <a:cubicBezTo>
                      <a:pt x="-897" y="5244"/>
                      <a:pt x="5042" y="-180"/>
                      <a:pt x="11289" y="0"/>
                    </a:cubicBezTo>
                    <a:cubicBezTo>
                      <a:pt x="246406" y="-14583"/>
                      <a:pt x="309091" y="4032"/>
                      <a:pt x="490827" y="0"/>
                    </a:cubicBezTo>
                    <a:cubicBezTo>
                      <a:pt x="498834" y="-78"/>
                      <a:pt x="502516" y="5305"/>
                      <a:pt x="502116" y="11289"/>
                    </a:cubicBezTo>
                    <a:cubicBezTo>
                      <a:pt x="503097" y="27357"/>
                      <a:pt x="498650" y="38226"/>
                      <a:pt x="502116" y="56443"/>
                    </a:cubicBezTo>
                    <a:cubicBezTo>
                      <a:pt x="501244" y="62577"/>
                      <a:pt x="496037" y="68704"/>
                      <a:pt x="490827" y="67732"/>
                    </a:cubicBezTo>
                    <a:cubicBezTo>
                      <a:pt x="292236" y="81280"/>
                      <a:pt x="194791" y="34236"/>
                      <a:pt x="11289" y="67732"/>
                    </a:cubicBezTo>
                    <a:cubicBezTo>
                      <a:pt x="5125" y="67619"/>
                      <a:pt x="-142" y="64158"/>
                      <a:pt x="0" y="56443"/>
                    </a:cubicBezTo>
                    <a:cubicBezTo>
                      <a:pt x="-4199" y="44325"/>
                      <a:pt x="3404" y="33158"/>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0569868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80C4296C-CE1D-2B44-C11E-943C71BEB24B}"/>
                </a:ext>
              </a:extLst>
            </p:cNvPr>
            <p:cNvGrpSpPr/>
            <p:nvPr/>
          </p:nvGrpSpPr>
          <p:grpSpPr>
            <a:xfrm>
              <a:off x="-3797809" y="13554357"/>
              <a:ext cx="435763" cy="259833"/>
              <a:chOff x="34248945" y="5317767"/>
              <a:chExt cx="435763" cy="259833"/>
            </a:xfrm>
            <a:solidFill>
              <a:srgbClr val="00B050"/>
            </a:solidFill>
          </p:grpSpPr>
          <p:sp>
            <p:nvSpPr>
              <p:cNvPr id="55" name="Rounded Rectangle 54">
                <a:extLst>
                  <a:ext uri="{FF2B5EF4-FFF2-40B4-BE49-F238E27FC236}">
                    <a16:creationId xmlns:a16="http://schemas.microsoft.com/office/drawing/2014/main" id="{A936D44F-F9AA-C26B-8C21-33F0DF9F10DD}"/>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96" y="4296"/>
                      <a:pt x="4364" y="-1291"/>
                      <a:pt x="11289" y="0"/>
                    </a:cubicBezTo>
                    <a:cubicBezTo>
                      <a:pt x="136508" y="-17589"/>
                      <a:pt x="311198" y="58659"/>
                      <a:pt x="584566" y="0"/>
                    </a:cubicBezTo>
                    <a:cubicBezTo>
                      <a:pt x="590863" y="-242"/>
                      <a:pt x="596203" y="4931"/>
                      <a:pt x="595855" y="11289"/>
                    </a:cubicBezTo>
                    <a:cubicBezTo>
                      <a:pt x="599172" y="25168"/>
                      <a:pt x="594960" y="45180"/>
                      <a:pt x="595855" y="56443"/>
                    </a:cubicBezTo>
                    <a:cubicBezTo>
                      <a:pt x="595581" y="62712"/>
                      <a:pt x="591384" y="68049"/>
                      <a:pt x="584566" y="67732"/>
                    </a:cubicBezTo>
                    <a:cubicBezTo>
                      <a:pt x="378702" y="76181"/>
                      <a:pt x="212275" y="18136"/>
                      <a:pt x="11289" y="67732"/>
                    </a:cubicBezTo>
                    <a:cubicBezTo>
                      <a:pt x="5936" y="66270"/>
                      <a:pt x="113" y="63000"/>
                      <a:pt x="0" y="56443"/>
                    </a:cubicBezTo>
                    <a:cubicBezTo>
                      <a:pt x="-3977" y="37577"/>
                      <a:pt x="4846" y="28630"/>
                      <a:pt x="0" y="11289"/>
                    </a:cubicBezTo>
                    <a:close/>
                  </a:path>
                  <a:path w="595855" h="67732" stroke="0" extrusionOk="0">
                    <a:moveTo>
                      <a:pt x="0" y="11289"/>
                    </a:moveTo>
                    <a:cubicBezTo>
                      <a:pt x="249" y="5180"/>
                      <a:pt x="6138" y="-1374"/>
                      <a:pt x="11289" y="0"/>
                    </a:cubicBezTo>
                    <a:cubicBezTo>
                      <a:pt x="161694" y="-27977"/>
                      <a:pt x="330647" y="32957"/>
                      <a:pt x="584566" y="0"/>
                    </a:cubicBezTo>
                    <a:cubicBezTo>
                      <a:pt x="589471" y="-627"/>
                      <a:pt x="595023" y="5837"/>
                      <a:pt x="595855" y="11289"/>
                    </a:cubicBezTo>
                    <a:cubicBezTo>
                      <a:pt x="599623" y="27073"/>
                      <a:pt x="591193" y="41622"/>
                      <a:pt x="595855" y="56443"/>
                    </a:cubicBezTo>
                    <a:cubicBezTo>
                      <a:pt x="596109" y="61608"/>
                      <a:pt x="591647" y="68029"/>
                      <a:pt x="584566" y="67732"/>
                    </a:cubicBezTo>
                    <a:cubicBezTo>
                      <a:pt x="344418" y="86653"/>
                      <a:pt x="217851" y="64656"/>
                      <a:pt x="11289" y="67732"/>
                    </a:cubicBezTo>
                    <a:cubicBezTo>
                      <a:pt x="4651" y="66615"/>
                      <a:pt x="538" y="62766"/>
                      <a:pt x="0" y="56443"/>
                    </a:cubicBezTo>
                    <a:cubicBezTo>
                      <a:pt x="-3047" y="36758"/>
                      <a:pt x="4035" y="29001"/>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41770916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B7251C98-62D7-0BA1-66C0-15614DC60CDC}"/>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056" y="4693"/>
                      <a:pt x="6524" y="-366"/>
                      <a:pt x="11289" y="0"/>
                    </a:cubicBezTo>
                    <a:cubicBezTo>
                      <a:pt x="220404" y="-15504"/>
                      <a:pt x="348789" y="8516"/>
                      <a:pt x="490827" y="0"/>
                    </a:cubicBezTo>
                    <a:cubicBezTo>
                      <a:pt x="497222" y="-13"/>
                      <a:pt x="501399" y="5032"/>
                      <a:pt x="502116" y="11289"/>
                    </a:cubicBezTo>
                    <a:cubicBezTo>
                      <a:pt x="506356" y="31604"/>
                      <a:pt x="498255" y="42535"/>
                      <a:pt x="502116" y="56443"/>
                    </a:cubicBezTo>
                    <a:cubicBezTo>
                      <a:pt x="502744" y="63026"/>
                      <a:pt x="497754" y="69257"/>
                      <a:pt x="490827" y="67732"/>
                    </a:cubicBezTo>
                    <a:cubicBezTo>
                      <a:pt x="319696" y="100388"/>
                      <a:pt x="201866" y="19620"/>
                      <a:pt x="11289" y="67732"/>
                    </a:cubicBezTo>
                    <a:cubicBezTo>
                      <a:pt x="4732" y="67019"/>
                      <a:pt x="463" y="62797"/>
                      <a:pt x="0" y="56443"/>
                    </a:cubicBezTo>
                    <a:cubicBezTo>
                      <a:pt x="-368" y="39346"/>
                      <a:pt x="2892" y="21999"/>
                      <a:pt x="0" y="11289"/>
                    </a:cubicBezTo>
                    <a:close/>
                  </a:path>
                  <a:path w="502116" h="67732" stroke="0" extrusionOk="0">
                    <a:moveTo>
                      <a:pt x="0" y="11289"/>
                    </a:moveTo>
                    <a:cubicBezTo>
                      <a:pt x="-221" y="4222"/>
                      <a:pt x="6491" y="681"/>
                      <a:pt x="11289" y="0"/>
                    </a:cubicBezTo>
                    <a:cubicBezTo>
                      <a:pt x="131066" y="-28450"/>
                      <a:pt x="363664" y="13695"/>
                      <a:pt x="490827" y="0"/>
                    </a:cubicBezTo>
                    <a:cubicBezTo>
                      <a:pt x="498075" y="-1123"/>
                      <a:pt x="502348" y="4932"/>
                      <a:pt x="502116" y="11289"/>
                    </a:cubicBezTo>
                    <a:cubicBezTo>
                      <a:pt x="504918" y="29377"/>
                      <a:pt x="500570" y="45309"/>
                      <a:pt x="502116" y="56443"/>
                    </a:cubicBezTo>
                    <a:cubicBezTo>
                      <a:pt x="501161" y="62906"/>
                      <a:pt x="498700" y="68162"/>
                      <a:pt x="490827" y="67732"/>
                    </a:cubicBezTo>
                    <a:cubicBezTo>
                      <a:pt x="284558" y="104018"/>
                      <a:pt x="167953" y="15014"/>
                      <a:pt x="11289" y="67732"/>
                    </a:cubicBezTo>
                    <a:cubicBezTo>
                      <a:pt x="5948" y="68732"/>
                      <a:pt x="214" y="62840"/>
                      <a:pt x="0" y="56443"/>
                    </a:cubicBezTo>
                    <a:cubicBezTo>
                      <a:pt x="-492" y="39263"/>
                      <a:pt x="5064" y="32952"/>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856942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A8E6923A-D077-3D43-D9FD-5670E9D38499}"/>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105" y="5982"/>
                      <a:pt x="5836" y="183"/>
                      <a:pt x="11289" y="0"/>
                    </a:cubicBezTo>
                    <a:cubicBezTo>
                      <a:pt x="216643" y="-59123"/>
                      <a:pt x="428342" y="55263"/>
                      <a:pt x="584566" y="0"/>
                    </a:cubicBezTo>
                    <a:cubicBezTo>
                      <a:pt x="590629" y="-50"/>
                      <a:pt x="597097" y="5348"/>
                      <a:pt x="595855" y="11289"/>
                    </a:cubicBezTo>
                    <a:cubicBezTo>
                      <a:pt x="598013" y="28532"/>
                      <a:pt x="590489" y="41225"/>
                      <a:pt x="595855" y="56443"/>
                    </a:cubicBezTo>
                    <a:cubicBezTo>
                      <a:pt x="595430" y="62880"/>
                      <a:pt x="589708" y="66685"/>
                      <a:pt x="584566" y="67732"/>
                    </a:cubicBezTo>
                    <a:cubicBezTo>
                      <a:pt x="371340" y="101869"/>
                      <a:pt x="136386" y="31424"/>
                      <a:pt x="11289" y="67732"/>
                    </a:cubicBezTo>
                    <a:cubicBezTo>
                      <a:pt x="5025" y="68950"/>
                      <a:pt x="-515" y="63869"/>
                      <a:pt x="0" y="56443"/>
                    </a:cubicBezTo>
                    <a:cubicBezTo>
                      <a:pt x="-112" y="36754"/>
                      <a:pt x="4072" y="25124"/>
                      <a:pt x="0" y="11289"/>
                    </a:cubicBezTo>
                    <a:close/>
                  </a:path>
                  <a:path w="595855" h="67732" stroke="0" extrusionOk="0">
                    <a:moveTo>
                      <a:pt x="0" y="11289"/>
                    </a:moveTo>
                    <a:cubicBezTo>
                      <a:pt x="-25" y="5194"/>
                      <a:pt x="4611" y="730"/>
                      <a:pt x="11289" y="0"/>
                    </a:cubicBezTo>
                    <a:cubicBezTo>
                      <a:pt x="169135" y="-36286"/>
                      <a:pt x="406862" y="32053"/>
                      <a:pt x="584566" y="0"/>
                    </a:cubicBezTo>
                    <a:cubicBezTo>
                      <a:pt x="590455" y="313"/>
                      <a:pt x="595519" y="4673"/>
                      <a:pt x="595855" y="11289"/>
                    </a:cubicBezTo>
                    <a:cubicBezTo>
                      <a:pt x="600946" y="25345"/>
                      <a:pt x="594309" y="43771"/>
                      <a:pt x="595855" y="56443"/>
                    </a:cubicBezTo>
                    <a:cubicBezTo>
                      <a:pt x="596479" y="62382"/>
                      <a:pt x="590310" y="68126"/>
                      <a:pt x="584566" y="67732"/>
                    </a:cubicBezTo>
                    <a:cubicBezTo>
                      <a:pt x="438136" y="94140"/>
                      <a:pt x="147024" y="55470"/>
                      <a:pt x="11289" y="67732"/>
                    </a:cubicBezTo>
                    <a:cubicBezTo>
                      <a:pt x="4851" y="67776"/>
                      <a:pt x="-435" y="61293"/>
                      <a:pt x="0" y="56443"/>
                    </a:cubicBezTo>
                    <a:cubicBezTo>
                      <a:pt x="-4788" y="43382"/>
                      <a:pt x="3333" y="25907"/>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35099517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12612D25-3101-1A19-1066-81C7245F4588}"/>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30" y="4397"/>
                      <a:pt x="5968" y="190"/>
                      <a:pt x="11289" y="0"/>
                    </a:cubicBezTo>
                    <a:cubicBezTo>
                      <a:pt x="288021" y="-13027"/>
                      <a:pt x="455333" y="6979"/>
                      <a:pt x="584566" y="0"/>
                    </a:cubicBezTo>
                    <a:cubicBezTo>
                      <a:pt x="591033" y="405"/>
                      <a:pt x="595341" y="4911"/>
                      <a:pt x="595855" y="11289"/>
                    </a:cubicBezTo>
                    <a:cubicBezTo>
                      <a:pt x="601106" y="33191"/>
                      <a:pt x="593023" y="38302"/>
                      <a:pt x="595855" y="56443"/>
                    </a:cubicBezTo>
                    <a:cubicBezTo>
                      <a:pt x="596305" y="63533"/>
                      <a:pt x="590946" y="67654"/>
                      <a:pt x="584566" y="67732"/>
                    </a:cubicBezTo>
                    <a:cubicBezTo>
                      <a:pt x="355914" y="96324"/>
                      <a:pt x="205701" y="34232"/>
                      <a:pt x="11289" y="67732"/>
                    </a:cubicBezTo>
                    <a:cubicBezTo>
                      <a:pt x="6410" y="67448"/>
                      <a:pt x="1324" y="63713"/>
                      <a:pt x="0" y="56443"/>
                    </a:cubicBezTo>
                    <a:cubicBezTo>
                      <a:pt x="-1142" y="43251"/>
                      <a:pt x="2389" y="32807"/>
                      <a:pt x="0" y="11289"/>
                    </a:cubicBezTo>
                    <a:close/>
                  </a:path>
                  <a:path w="595855" h="67732" stroke="0" extrusionOk="0">
                    <a:moveTo>
                      <a:pt x="0" y="11289"/>
                    </a:moveTo>
                    <a:cubicBezTo>
                      <a:pt x="-358" y="4995"/>
                      <a:pt x="4915" y="80"/>
                      <a:pt x="11289" y="0"/>
                    </a:cubicBezTo>
                    <a:cubicBezTo>
                      <a:pt x="253275" y="-10620"/>
                      <a:pt x="356198" y="49933"/>
                      <a:pt x="584566" y="0"/>
                    </a:cubicBezTo>
                    <a:cubicBezTo>
                      <a:pt x="589863" y="59"/>
                      <a:pt x="596012" y="5176"/>
                      <a:pt x="595855" y="11289"/>
                    </a:cubicBezTo>
                    <a:cubicBezTo>
                      <a:pt x="600779" y="26290"/>
                      <a:pt x="595449" y="43376"/>
                      <a:pt x="595855" y="56443"/>
                    </a:cubicBezTo>
                    <a:cubicBezTo>
                      <a:pt x="595552" y="62586"/>
                      <a:pt x="590544" y="67723"/>
                      <a:pt x="584566" y="67732"/>
                    </a:cubicBezTo>
                    <a:cubicBezTo>
                      <a:pt x="425088" y="124768"/>
                      <a:pt x="213080" y="67534"/>
                      <a:pt x="11289" y="67732"/>
                    </a:cubicBezTo>
                    <a:cubicBezTo>
                      <a:pt x="5259" y="67794"/>
                      <a:pt x="81" y="62808"/>
                      <a:pt x="0" y="56443"/>
                    </a:cubicBezTo>
                    <a:cubicBezTo>
                      <a:pt x="-3336" y="42671"/>
                      <a:pt x="1211" y="23373"/>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81696363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a:extLst>
                  <a:ext uri="{FF2B5EF4-FFF2-40B4-BE49-F238E27FC236}">
                    <a16:creationId xmlns:a16="http://schemas.microsoft.com/office/drawing/2014/main" id="{564D53D3-24EC-7D02-6CAE-1D5050A59A18}"/>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238" y="4924"/>
                      <a:pt x="4963" y="-155"/>
                      <a:pt x="11289" y="0"/>
                    </a:cubicBezTo>
                    <a:cubicBezTo>
                      <a:pt x="176099" y="-12646"/>
                      <a:pt x="325309" y="22876"/>
                      <a:pt x="490827" y="0"/>
                    </a:cubicBezTo>
                    <a:cubicBezTo>
                      <a:pt x="495471" y="607"/>
                      <a:pt x="502117" y="5347"/>
                      <a:pt x="502116" y="11289"/>
                    </a:cubicBezTo>
                    <a:cubicBezTo>
                      <a:pt x="502997" y="23437"/>
                      <a:pt x="498367" y="46006"/>
                      <a:pt x="502116" y="56443"/>
                    </a:cubicBezTo>
                    <a:cubicBezTo>
                      <a:pt x="503230" y="63598"/>
                      <a:pt x="496722" y="67573"/>
                      <a:pt x="490827" y="67732"/>
                    </a:cubicBezTo>
                    <a:cubicBezTo>
                      <a:pt x="385908" y="85642"/>
                      <a:pt x="244266" y="14146"/>
                      <a:pt x="11289" y="67732"/>
                    </a:cubicBezTo>
                    <a:cubicBezTo>
                      <a:pt x="4195" y="66557"/>
                      <a:pt x="388" y="63597"/>
                      <a:pt x="0" y="56443"/>
                    </a:cubicBezTo>
                    <a:cubicBezTo>
                      <a:pt x="-4479" y="33999"/>
                      <a:pt x="4644" y="29727"/>
                      <a:pt x="0" y="11289"/>
                    </a:cubicBezTo>
                    <a:close/>
                  </a:path>
                  <a:path w="502116" h="67732" stroke="0" extrusionOk="0">
                    <a:moveTo>
                      <a:pt x="0" y="11289"/>
                    </a:moveTo>
                    <a:cubicBezTo>
                      <a:pt x="176" y="3306"/>
                      <a:pt x="5279" y="55"/>
                      <a:pt x="11289" y="0"/>
                    </a:cubicBezTo>
                    <a:cubicBezTo>
                      <a:pt x="174638" y="-45967"/>
                      <a:pt x="352147" y="50069"/>
                      <a:pt x="490827" y="0"/>
                    </a:cubicBezTo>
                    <a:cubicBezTo>
                      <a:pt x="498125" y="576"/>
                      <a:pt x="502882" y="4788"/>
                      <a:pt x="502116" y="11289"/>
                    </a:cubicBezTo>
                    <a:cubicBezTo>
                      <a:pt x="505727" y="30372"/>
                      <a:pt x="497269" y="45918"/>
                      <a:pt x="502116" y="56443"/>
                    </a:cubicBezTo>
                    <a:cubicBezTo>
                      <a:pt x="501731" y="62537"/>
                      <a:pt x="497490" y="68300"/>
                      <a:pt x="490827" y="67732"/>
                    </a:cubicBezTo>
                    <a:cubicBezTo>
                      <a:pt x="376813" y="109690"/>
                      <a:pt x="213271" y="27592"/>
                      <a:pt x="11289" y="67732"/>
                    </a:cubicBezTo>
                    <a:cubicBezTo>
                      <a:pt x="5029" y="68990"/>
                      <a:pt x="-312" y="62351"/>
                      <a:pt x="0" y="56443"/>
                    </a:cubicBezTo>
                    <a:cubicBezTo>
                      <a:pt x="-4456" y="38413"/>
                      <a:pt x="2594" y="30134"/>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285719714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4" name="TextBox 103">
            <a:extLst>
              <a:ext uri="{FF2B5EF4-FFF2-40B4-BE49-F238E27FC236}">
                <a16:creationId xmlns:a16="http://schemas.microsoft.com/office/drawing/2014/main" id="{2A6C2BF9-2B13-2994-612C-3605EA29721E}"/>
              </a:ext>
            </a:extLst>
          </p:cNvPr>
          <p:cNvSpPr txBox="1"/>
          <p:nvPr/>
        </p:nvSpPr>
        <p:spPr>
          <a:xfrm>
            <a:off x="1683956" y="14881966"/>
            <a:ext cx="1154483" cy="707886"/>
          </a:xfrm>
          <a:prstGeom prst="rect">
            <a:avLst/>
          </a:prstGeom>
          <a:noFill/>
        </p:spPr>
        <p:txBody>
          <a:bodyPr wrap="none" rtlCol="0">
            <a:spAutoFit/>
          </a:bodyPr>
          <a:lstStyle/>
          <a:p>
            <a:r>
              <a:rPr lang="en-US" sz="4000" dirty="0"/>
              <a:t>- Hg</a:t>
            </a:r>
          </a:p>
        </p:txBody>
      </p:sp>
      <p:sp>
        <p:nvSpPr>
          <p:cNvPr id="105" name="TextBox 104">
            <a:extLst>
              <a:ext uri="{FF2B5EF4-FFF2-40B4-BE49-F238E27FC236}">
                <a16:creationId xmlns:a16="http://schemas.microsoft.com/office/drawing/2014/main" id="{2AC44369-678A-ECED-A86A-1923438FB747}"/>
              </a:ext>
            </a:extLst>
          </p:cNvPr>
          <p:cNvSpPr txBox="1"/>
          <p:nvPr/>
        </p:nvSpPr>
        <p:spPr>
          <a:xfrm>
            <a:off x="6088679" y="14881966"/>
            <a:ext cx="1282723" cy="707886"/>
          </a:xfrm>
          <a:prstGeom prst="rect">
            <a:avLst/>
          </a:prstGeom>
          <a:noFill/>
        </p:spPr>
        <p:txBody>
          <a:bodyPr wrap="none" rtlCol="0">
            <a:spAutoFit/>
          </a:bodyPr>
          <a:lstStyle/>
          <a:p>
            <a:r>
              <a:rPr lang="en-US" sz="4000" dirty="0"/>
              <a:t>+ Hg</a:t>
            </a:r>
          </a:p>
        </p:txBody>
      </p:sp>
      <p:sp>
        <p:nvSpPr>
          <p:cNvPr id="21" name="TextBox 20">
            <a:extLst>
              <a:ext uri="{FF2B5EF4-FFF2-40B4-BE49-F238E27FC236}">
                <a16:creationId xmlns:a16="http://schemas.microsoft.com/office/drawing/2014/main" id="{5960D471-F1DE-E191-09A8-61286286812B}"/>
              </a:ext>
            </a:extLst>
          </p:cNvPr>
          <p:cNvSpPr txBox="1"/>
          <p:nvPr/>
        </p:nvSpPr>
        <p:spPr>
          <a:xfrm>
            <a:off x="11656125" y="14881966"/>
            <a:ext cx="1154483" cy="707886"/>
          </a:xfrm>
          <a:prstGeom prst="rect">
            <a:avLst/>
          </a:prstGeom>
          <a:noFill/>
        </p:spPr>
        <p:txBody>
          <a:bodyPr wrap="none" rtlCol="0">
            <a:spAutoFit/>
          </a:bodyPr>
          <a:lstStyle/>
          <a:p>
            <a:r>
              <a:rPr lang="en-US" sz="4000" dirty="0"/>
              <a:t>- Hg</a:t>
            </a:r>
          </a:p>
        </p:txBody>
      </p:sp>
      <p:grpSp>
        <p:nvGrpSpPr>
          <p:cNvPr id="108" name="Group 107">
            <a:extLst>
              <a:ext uri="{FF2B5EF4-FFF2-40B4-BE49-F238E27FC236}">
                <a16:creationId xmlns:a16="http://schemas.microsoft.com/office/drawing/2014/main" id="{43D33617-BBEF-0931-AB80-61254B9A455F}"/>
              </a:ext>
            </a:extLst>
          </p:cNvPr>
          <p:cNvGrpSpPr>
            <a:grpSpLocks noChangeAspect="1"/>
          </p:cNvGrpSpPr>
          <p:nvPr/>
        </p:nvGrpSpPr>
        <p:grpSpPr>
          <a:xfrm>
            <a:off x="14860988" y="10990520"/>
            <a:ext cx="3657600" cy="3657600"/>
            <a:chOff x="-4818282" y="12436578"/>
            <a:chExt cx="2468880" cy="2468880"/>
          </a:xfrm>
        </p:grpSpPr>
        <p:sp>
          <p:nvSpPr>
            <p:cNvPr id="109" name="Oval 108">
              <a:extLst>
                <a:ext uri="{FF2B5EF4-FFF2-40B4-BE49-F238E27FC236}">
                  <a16:creationId xmlns:a16="http://schemas.microsoft.com/office/drawing/2014/main" id="{17B2DF32-1719-693A-3F54-CA3DE834ADC4}"/>
                </a:ext>
              </a:extLst>
            </p:cNvPr>
            <p:cNvSpPr/>
            <p:nvPr/>
          </p:nvSpPr>
          <p:spPr>
            <a:xfrm>
              <a:off x="-4818282" y="12436578"/>
              <a:ext cx="2468880" cy="2468880"/>
            </a:xfrm>
            <a:prstGeom prst="ellipse">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80C9EB0F-7FF6-2790-7BA3-2E906537D0D4}"/>
                </a:ext>
              </a:extLst>
            </p:cNvPr>
            <p:cNvGrpSpPr/>
            <p:nvPr/>
          </p:nvGrpSpPr>
          <p:grpSpPr>
            <a:xfrm>
              <a:off x="-4538424" y="13547829"/>
              <a:ext cx="435763" cy="259833"/>
              <a:chOff x="34248945" y="5317767"/>
              <a:chExt cx="435763" cy="259833"/>
            </a:xfrm>
            <a:solidFill>
              <a:srgbClr val="00B050"/>
            </a:solidFill>
          </p:grpSpPr>
          <p:sp>
            <p:nvSpPr>
              <p:cNvPr id="123" name="Rounded Rectangle 122">
                <a:extLst>
                  <a:ext uri="{FF2B5EF4-FFF2-40B4-BE49-F238E27FC236}">
                    <a16:creationId xmlns:a16="http://schemas.microsoft.com/office/drawing/2014/main" id="{BADACA3E-EACB-8CC2-51DD-CBCADF70A7CF}"/>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20" y="6274"/>
                      <a:pt x="5085" y="324"/>
                      <a:pt x="11289" y="0"/>
                    </a:cubicBezTo>
                    <a:cubicBezTo>
                      <a:pt x="203089" y="-14975"/>
                      <a:pt x="389491" y="50690"/>
                      <a:pt x="584566" y="0"/>
                    </a:cubicBezTo>
                    <a:cubicBezTo>
                      <a:pt x="591489" y="-854"/>
                      <a:pt x="594922" y="4693"/>
                      <a:pt x="595855" y="11289"/>
                    </a:cubicBezTo>
                    <a:cubicBezTo>
                      <a:pt x="600510" y="25377"/>
                      <a:pt x="593726" y="37392"/>
                      <a:pt x="595855" y="56443"/>
                    </a:cubicBezTo>
                    <a:cubicBezTo>
                      <a:pt x="595786" y="62537"/>
                      <a:pt x="590901" y="66377"/>
                      <a:pt x="584566" y="67732"/>
                    </a:cubicBezTo>
                    <a:cubicBezTo>
                      <a:pt x="337423" y="68788"/>
                      <a:pt x="157616" y="25696"/>
                      <a:pt x="11289" y="67732"/>
                    </a:cubicBezTo>
                    <a:cubicBezTo>
                      <a:pt x="4032" y="67774"/>
                      <a:pt x="305" y="62128"/>
                      <a:pt x="0" y="56443"/>
                    </a:cubicBezTo>
                    <a:cubicBezTo>
                      <a:pt x="-2430" y="41483"/>
                      <a:pt x="4944" y="27255"/>
                      <a:pt x="0" y="11289"/>
                    </a:cubicBezTo>
                    <a:close/>
                  </a:path>
                  <a:path w="595855" h="67732" stroke="0" extrusionOk="0">
                    <a:moveTo>
                      <a:pt x="0" y="11289"/>
                    </a:moveTo>
                    <a:cubicBezTo>
                      <a:pt x="-260" y="4893"/>
                      <a:pt x="4769" y="107"/>
                      <a:pt x="11289" y="0"/>
                    </a:cubicBezTo>
                    <a:cubicBezTo>
                      <a:pt x="219549" y="-17121"/>
                      <a:pt x="347639" y="2341"/>
                      <a:pt x="584566" y="0"/>
                    </a:cubicBezTo>
                    <a:cubicBezTo>
                      <a:pt x="590281" y="-395"/>
                      <a:pt x="595531" y="5719"/>
                      <a:pt x="595855" y="11289"/>
                    </a:cubicBezTo>
                    <a:cubicBezTo>
                      <a:pt x="596397" y="23997"/>
                      <a:pt x="594463" y="39217"/>
                      <a:pt x="595855" y="56443"/>
                    </a:cubicBezTo>
                    <a:cubicBezTo>
                      <a:pt x="596297" y="61769"/>
                      <a:pt x="590296" y="67655"/>
                      <a:pt x="584566" y="67732"/>
                    </a:cubicBezTo>
                    <a:cubicBezTo>
                      <a:pt x="302165" y="111237"/>
                      <a:pt x="168262" y="34451"/>
                      <a:pt x="11289" y="67732"/>
                    </a:cubicBezTo>
                    <a:cubicBezTo>
                      <a:pt x="4416" y="68787"/>
                      <a:pt x="-1175" y="61315"/>
                      <a:pt x="0" y="56443"/>
                    </a:cubicBezTo>
                    <a:cubicBezTo>
                      <a:pt x="-2554" y="47289"/>
                      <a:pt x="4633" y="31067"/>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ounded Rectangle 123">
                <a:extLst>
                  <a:ext uri="{FF2B5EF4-FFF2-40B4-BE49-F238E27FC236}">
                    <a16:creationId xmlns:a16="http://schemas.microsoft.com/office/drawing/2014/main" id="{299285FF-C2FE-9B96-1380-CBD3D7EF485B}"/>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185" y="5917"/>
                      <a:pt x="6312" y="889"/>
                      <a:pt x="11289" y="0"/>
                    </a:cubicBezTo>
                    <a:cubicBezTo>
                      <a:pt x="128970" y="-18401"/>
                      <a:pt x="257840" y="10843"/>
                      <a:pt x="490827" y="0"/>
                    </a:cubicBezTo>
                    <a:cubicBezTo>
                      <a:pt x="495544" y="1028"/>
                      <a:pt x="501860" y="4583"/>
                      <a:pt x="502116" y="11289"/>
                    </a:cubicBezTo>
                    <a:cubicBezTo>
                      <a:pt x="503378" y="21318"/>
                      <a:pt x="498682" y="38013"/>
                      <a:pt x="502116" y="56443"/>
                    </a:cubicBezTo>
                    <a:cubicBezTo>
                      <a:pt x="501303" y="61993"/>
                      <a:pt x="496864" y="67658"/>
                      <a:pt x="490827" y="67732"/>
                    </a:cubicBezTo>
                    <a:cubicBezTo>
                      <a:pt x="253715" y="83999"/>
                      <a:pt x="127876" y="13447"/>
                      <a:pt x="11289" y="67732"/>
                    </a:cubicBezTo>
                    <a:cubicBezTo>
                      <a:pt x="4398" y="68390"/>
                      <a:pt x="1599" y="62047"/>
                      <a:pt x="0" y="56443"/>
                    </a:cubicBezTo>
                    <a:cubicBezTo>
                      <a:pt x="-3039" y="39012"/>
                      <a:pt x="1401" y="24804"/>
                      <a:pt x="0" y="11289"/>
                    </a:cubicBezTo>
                    <a:close/>
                  </a:path>
                  <a:path w="502116" h="67732" stroke="0" extrusionOk="0">
                    <a:moveTo>
                      <a:pt x="0" y="11289"/>
                    </a:moveTo>
                    <a:cubicBezTo>
                      <a:pt x="-559" y="4288"/>
                      <a:pt x="3897" y="-738"/>
                      <a:pt x="11289" y="0"/>
                    </a:cubicBezTo>
                    <a:cubicBezTo>
                      <a:pt x="217868" y="-8391"/>
                      <a:pt x="373796" y="35418"/>
                      <a:pt x="490827" y="0"/>
                    </a:cubicBezTo>
                    <a:cubicBezTo>
                      <a:pt x="496741" y="457"/>
                      <a:pt x="500845" y="4191"/>
                      <a:pt x="502116" y="11289"/>
                    </a:cubicBezTo>
                    <a:cubicBezTo>
                      <a:pt x="503264" y="23113"/>
                      <a:pt x="499986" y="44258"/>
                      <a:pt x="502116" y="56443"/>
                    </a:cubicBezTo>
                    <a:cubicBezTo>
                      <a:pt x="502373" y="61449"/>
                      <a:pt x="497025" y="67870"/>
                      <a:pt x="490827" y="67732"/>
                    </a:cubicBezTo>
                    <a:cubicBezTo>
                      <a:pt x="374211" y="75926"/>
                      <a:pt x="120484" y="17221"/>
                      <a:pt x="11289" y="67732"/>
                    </a:cubicBezTo>
                    <a:cubicBezTo>
                      <a:pt x="5395" y="67519"/>
                      <a:pt x="27" y="63355"/>
                      <a:pt x="0" y="56443"/>
                    </a:cubicBezTo>
                    <a:cubicBezTo>
                      <a:pt x="-154" y="42794"/>
                      <a:pt x="4434" y="20936"/>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ounded Rectangle 124">
                <a:extLst>
                  <a:ext uri="{FF2B5EF4-FFF2-40B4-BE49-F238E27FC236}">
                    <a16:creationId xmlns:a16="http://schemas.microsoft.com/office/drawing/2014/main" id="{FB82E581-81F9-C54D-D973-F4DDA693B723}"/>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353" y="4576"/>
                      <a:pt x="5441" y="1166"/>
                      <a:pt x="11289" y="0"/>
                    </a:cubicBezTo>
                    <a:cubicBezTo>
                      <a:pt x="155694" y="-277"/>
                      <a:pt x="305505" y="56156"/>
                      <a:pt x="584566" y="0"/>
                    </a:cubicBezTo>
                    <a:cubicBezTo>
                      <a:pt x="590696" y="130"/>
                      <a:pt x="595138" y="3347"/>
                      <a:pt x="595855" y="11289"/>
                    </a:cubicBezTo>
                    <a:cubicBezTo>
                      <a:pt x="597899" y="29359"/>
                      <a:pt x="594968" y="42987"/>
                      <a:pt x="595855" y="56443"/>
                    </a:cubicBezTo>
                    <a:cubicBezTo>
                      <a:pt x="595922" y="62050"/>
                      <a:pt x="590681" y="68025"/>
                      <a:pt x="584566" y="67732"/>
                    </a:cubicBezTo>
                    <a:cubicBezTo>
                      <a:pt x="399880" y="121556"/>
                      <a:pt x="190828" y="3060"/>
                      <a:pt x="11289" y="67732"/>
                    </a:cubicBezTo>
                    <a:cubicBezTo>
                      <a:pt x="4283" y="67739"/>
                      <a:pt x="-65" y="62376"/>
                      <a:pt x="0" y="56443"/>
                    </a:cubicBezTo>
                    <a:cubicBezTo>
                      <a:pt x="-3311" y="33927"/>
                      <a:pt x="3594" y="31879"/>
                      <a:pt x="0" y="11289"/>
                    </a:cubicBezTo>
                    <a:close/>
                  </a:path>
                  <a:path w="595855" h="67732" stroke="0" extrusionOk="0">
                    <a:moveTo>
                      <a:pt x="0" y="11289"/>
                    </a:moveTo>
                    <a:cubicBezTo>
                      <a:pt x="-30" y="4480"/>
                      <a:pt x="5859" y="-1098"/>
                      <a:pt x="11289" y="0"/>
                    </a:cubicBezTo>
                    <a:cubicBezTo>
                      <a:pt x="217967" y="-21062"/>
                      <a:pt x="461506" y="60895"/>
                      <a:pt x="584566" y="0"/>
                    </a:cubicBezTo>
                    <a:cubicBezTo>
                      <a:pt x="591083" y="86"/>
                      <a:pt x="597596" y="4704"/>
                      <a:pt x="595855" y="11289"/>
                    </a:cubicBezTo>
                    <a:cubicBezTo>
                      <a:pt x="598706" y="33416"/>
                      <a:pt x="592840" y="45788"/>
                      <a:pt x="595855" y="56443"/>
                    </a:cubicBezTo>
                    <a:cubicBezTo>
                      <a:pt x="597088" y="62109"/>
                      <a:pt x="591102" y="69473"/>
                      <a:pt x="584566" y="67732"/>
                    </a:cubicBezTo>
                    <a:cubicBezTo>
                      <a:pt x="332358" y="67936"/>
                      <a:pt x="235872" y="51325"/>
                      <a:pt x="11289" y="67732"/>
                    </a:cubicBezTo>
                    <a:cubicBezTo>
                      <a:pt x="3566" y="67801"/>
                      <a:pt x="-1258" y="62214"/>
                      <a:pt x="0" y="56443"/>
                    </a:cubicBezTo>
                    <a:cubicBezTo>
                      <a:pt x="-1770" y="40252"/>
                      <a:pt x="5055" y="27603"/>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99441740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ounded Rectangle 125">
                <a:extLst>
                  <a:ext uri="{FF2B5EF4-FFF2-40B4-BE49-F238E27FC236}">
                    <a16:creationId xmlns:a16="http://schemas.microsoft.com/office/drawing/2014/main" id="{7724FD4F-F7F6-F0B5-E736-511D01889592}"/>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951" y="5357"/>
                      <a:pt x="4892" y="-219"/>
                      <a:pt x="11289" y="0"/>
                    </a:cubicBezTo>
                    <a:cubicBezTo>
                      <a:pt x="158382" y="-38987"/>
                      <a:pt x="317570" y="28390"/>
                      <a:pt x="584566" y="0"/>
                    </a:cubicBezTo>
                    <a:cubicBezTo>
                      <a:pt x="590148" y="1216"/>
                      <a:pt x="595653" y="6289"/>
                      <a:pt x="595855" y="11289"/>
                    </a:cubicBezTo>
                    <a:cubicBezTo>
                      <a:pt x="598371" y="32092"/>
                      <a:pt x="591771" y="44665"/>
                      <a:pt x="595855" y="56443"/>
                    </a:cubicBezTo>
                    <a:cubicBezTo>
                      <a:pt x="595419" y="63473"/>
                      <a:pt x="590220" y="68601"/>
                      <a:pt x="584566" y="67732"/>
                    </a:cubicBezTo>
                    <a:cubicBezTo>
                      <a:pt x="377243" y="107671"/>
                      <a:pt x="197473" y="57778"/>
                      <a:pt x="11289" y="67732"/>
                    </a:cubicBezTo>
                    <a:cubicBezTo>
                      <a:pt x="5979" y="68754"/>
                      <a:pt x="-444" y="61415"/>
                      <a:pt x="0" y="56443"/>
                    </a:cubicBezTo>
                    <a:cubicBezTo>
                      <a:pt x="-830" y="40353"/>
                      <a:pt x="2882" y="32302"/>
                      <a:pt x="0" y="11289"/>
                    </a:cubicBezTo>
                    <a:close/>
                  </a:path>
                  <a:path w="595855" h="67732" stroke="0" extrusionOk="0">
                    <a:moveTo>
                      <a:pt x="0" y="11289"/>
                    </a:moveTo>
                    <a:cubicBezTo>
                      <a:pt x="432" y="5316"/>
                      <a:pt x="5600" y="951"/>
                      <a:pt x="11289" y="0"/>
                    </a:cubicBezTo>
                    <a:cubicBezTo>
                      <a:pt x="135160" y="-57255"/>
                      <a:pt x="449723" y="39083"/>
                      <a:pt x="584566" y="0"/>
                    </a:cubicBezTo>
                    <a:cubicBezTo>
                      <a:pt x="590509" y="-145"/>
                      <a:pt x="594806" y="5502"/>
                      <a:pt x="595855" y="11289"/>
                    </a:cubicBezTo>
                    <a:cubicBezTo>
                      <a:pt x="599191" y="24389"/>
                      <a:pt x="593983" y="35698"/>
                      <a:pt x="595855" y="56443"/>
                    </a:cubicBezTo>
                    <a:cubicBezTo>
                      <a:pt x="594718" y="63235"/>
                      <a:pt x="592257" y="67268"/>
                      <a:pt x="584566" y="67732"/>
                    </a:cubicBezTo>
                    <a:cubicBezTo>
                      <a:pt x="411937" y="78043"/>
                      <a:pt x="155020" y="28614"/>
                      <a:pt x="11289" y="67732"/>
                    </a:cubicBezTo>
                    <a:cubicBezTo>
                      <a:pt x="5363" y="67759"/>
                      <a:pt x="593" y="62288"/>
                      <a:pt x="0" y="56443"/>
                    </a:cubicBezTo>
                    <a:cubicBezTo>
                      <a:pt x="-4237" y="39679"/>
                      <a:pt x="3000" y="28246"/>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77416189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ed Rectangle 126">
                <a:extLst>
                  <a:ext uri="{FF2B5EF4-FFF2-40B4-BE49-F238E27FC236}">
                    <a16:creationId xmlns:a16="http://schemas.microsoft.com/office/drawing/2014/main" id="{1F242DF5-4E0A-D670-2F71-851D00110759}"/>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797" y="4302"/>
                      <a:pt x="5522" y="-225"/>
                      <a:pt x="11289" y="0"/>
                    </a:cubicBezTo>
                    <a:cubicBezTo>
                      <a:pt x="154065" y="-24369"/>
                      <a:pt x="329198" y="32557"/>
                      <a:pt x="490827" y="0"/>
                    </a:cubicBezTo>
                    <a:cubicBezTo>
                      <a:pt x="497433" y="369"/>
                      <a:pt x="502088" y="5335"/>
                      <a:pt x="502116" y="11289"/>
                    </a:cubicBezTo>
                    <a:cubicBezTo>
                      <a:pt x="507109" y="26526"/>
                      <a:pt x="501785" y="35195"/>
                      <a:pt x="502116" y="56443"/>
                    </a:cubicBezTo>
                    <a:cubicBezTo>
                      <a:pt x="502251" y="63832"/>
                      <a:pt x="496287" y="67579"/>
                      <a:pt x="490827" y="67732"/>
                    </a:cubicBezTo>
                    <a:cubicBezTo>
                      <a:pt x="303900" y="79179"/>
                      <a:pt x="139914" y="26328"/>
                      <a:pt x="11289" y="67732"/>
                    </a:cubicBezTo>
                    <a:cubicBezTo>
                      <a:pt x="5219" y="67004"/>
                      <a:pt x="653" y="61726"/>
                      <a:pt x="0" y="56443"/>
                    </a:cubicBezTo>
                    <a:cubicBezTo>
                      <a:pt x="-3747" y="44622"/>
                      <a:pt x="1604" y="24058"/>
                      <a:pt x="0" y="11289"/>
                    </a:cubicBezTo>
                    <a:close/>
                  </a:path>
                  <a:path w="502116" h="67732" stroke="0" extrusionOk="0">
                    <a:moveTo>
                      <a:pt x="0" y="11289"/>
                    </a:moveTo>
                    <a:cubicBezTo>
                      <a:pt x="405" y="6159"/>
                      <a:pt x="4118" y="-1125"/>
                      <a:pt x="11289" y="0"/>
                    </a:cubicBezTo>
                    <a:cubicBezTo>
                      <a:pt x="174056" y="-42896"/>
                      <a:pt x="340077" y="27907"/>
                      <a:pt x="490827" y="0"/>
                    </a:cubicBezTo>
                    <a:cubicBezTo>
                      <a:pt x="496363" y="717"/>
                      <a:pt x="503137" y="4709"/>
                      <a:pt x="502116" y="11289"/>
                    </a:cubicBezTo>
                    <a:cubicBezTo>
                      <a:pt x="504151" y="30040"/>
                      <a:pt x="499559" y="40510"/>
                      <a:pt x="502116" y="56443"/>
                    </a:cubicBezTo>
                    <a:cubicBezTo>
                      <a:pt x="501835" y="62830"/>
                      <a:pt x="495520" y="66688"/>
                      <a:pt x="490827" y="67732"/>
                    </a:cubicBezTo>
                    <a:cubicBezTo>
                      <a:pt x="340541" y="77833"/>
                      <a:pt x="219716" y="64127"/>
                      <a:pt x="11289" y="67732"/>
                    </a:cubicBezTo>
                    <a:cubicBezTo>
                      <a:pt x="6415" y="68210"/>
                      <a:pt x="373" y="63754"/>
                      <a:pt x="0" y="56443"/>
                    </a:cubicBezTo>
                    <a:cubicBezTo>
                      <a:pt x="-4524" y="36044"/>
                      <a:pt x="3340" y="21484"/>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14155363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oup 110">
              <a:extLst>
                <a:ext uri="{FF2B5EF4-FFF2-40B4-BE49-F238E27FC236}">
                  <a16:creationId xmlns:a16="http://schemas.microsoft.com/office/drawing/2014/main" id="{44E422EF-3573-436F-111A-6D2BA0BC2EDD}"/>
                </a:ext>
              </a:extLst>
            </p:cNvPr>
            <p:cNvGrpSpPr/>
            <p:nvPr/>
          </p:nvGrpSpPr>
          <p:grpSpPr>
            <a:xfrm>
              <a:off x="-3172457" y="13519252"/>
              <a:ext cx="435763" cy="259833"/>
              <a:chOff x="34248945" y="5317767"/>
              <a:chExt cx="435763" cy="259833"/>
            </a:xfrm>
            <a:solidFill>
              <a:srgbClr val="00B050"/>
            </a:solidFill>
          </p:grpSpPr>
          <p:sp>
            <p:nvSpPr>
              <p:cNvPr id="118" name="Rounded Rectangle 117">
                <a:extLst>
                  <a:ext uri="{FF2B5EF4-FFF2-40B4-BE49-F238E27FC236}">
                    <a16:creationId xmlns:a16="http://schemas.microsoft.com/office/drawing/2014/main" id="{C00A9408-6EA1-B555-120E-6FAFDE084D0E}"/>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261" y="4913"/>
                      <a:pt x="4804" y="380"/>
                      <a:pt x="11289" y="0"/>
                    </a:cubicBezTo>
                    <a:cubicBezTo>
                      <a:pt x="214517" y="-17253"/>
                      <a:pt x="395655" y="34191"/>
                      <a:pt x="584566" y="0"/>
                    </a:cubicBezTo>
                    <a:cubicBezTo>
                      <a:pt x="591475" y="168"/>
                      <a:pt x="595790" y="5437"/>
                      <a:pt x="595855" y="11289"/>
                    </a:cubicBezTo>
                    <a:cubicBezTo>
                      <a:pt x="596617" y="32055"/>
                      <a:pt x="593935" y="44034"/>
                      <a:pt x="595855" y="56443"/>
                    </a:cubicBezTo>
                    <a:cubicBezTo>
                      <a:pt x="596001" y="62834"/>
                      <a:pt x="590359" y="67066"/>
                      <a:pt x="584566" y="67732"/>
                    </a:cubicBezTo>
                    <a:cubicBezTo>
                      <a:pt x="421105" y="96647"/>
                      <a:pt x="158712" y="49518"/>
                      <a:pt x="11289" y="67732"/>
                    </a:cubicBezTo>
                    <a:cubicBezTo>
                      <a:pt x="5023" y="69100"/>
                      <a:pt x="-248" y="62286"/>
                      <a:pt x="0" y="56443"/>
                    </a:cubicBezTo>
                    <a:cubicBezTo>
                      <a:pt x="-1324" y="43110"/>
                      <a:pt x="1659" y="20977"/>
                      <a:pt x="0" y="11289"/>
                    </a:cubicBezTo>
                    <a:close/>
                  </a:path>
                  <a:path w="595855" h="67732" stroke="0" extrusionOk="0">
                    <a:moveTo>
                      <a:pt x="0" y="11289"/>
                    </a:moveTo>
                    <a:cubicBezTo>
                      <a:pt x="-336" y="5233"/>
                      <a:pt x="6439" y="-676"/>
                      <a:pt x="11289" y="0"/>
                    </a:cubicBezTo>
                    <a:cubicBezTo>
                      <a:pt x="233285" y="-51686"/>
                      <a:pt x="442461" y="13978"/>
                      <a:pt x="584566" y="0"/>
                    </a:cubicBezTo>
                    <a:cubicBezTo>
                      <a:pt x="589804" y="-353"/>
                      <a:pt x="594223" y="5743"/>
                      <a:pt x="595855" y="11289"/>
                    </a:cubicBezTo>
                    <a:cubicBezTo>
                      <a:pt x="596911" y="20679"/>
                      <a:pt x="593809" y="45145"/>
                      <a:pt x="595855" y="56443"/>
                    </a:cubicBezTo>
                    <a:cubicBezTo>
                      <a:pt x="595473" y="61507"/>
                      <a:pt x="590899" y="66709"/>
                      <a:pt x="584566" y="67732"/>
                    </a:cubicBezTo>
                    <a:cubicBezTo>
                      <a:pt x="409264" y="71310"/>
                      <a:pt x="295599" y="14721"/>
                      <a:pt x="11289" y="67732"/>
                    </a:cubicBezTo>
                    <a:cubicBezTo>
                      <a:pt x="5038" y="67924"/>
                      <a:pt x="382" y="62017"/>
                      <a:pt x="0" y="56443"/>
                    </a:cubicBezTo>
                    <a:cubicBezTo>
                      <a:pt x="-3493" y="39693"/>
                      <a:pt x="1419" y="29501"/>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42482825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ounded Rectangle 118">
                <a:extLst>
                  <a:ext uri="{FF2B5EF4-FFF2-40B4-BE49-F238E27FC236}">
                    <a16:creationId xmlns:a16="http://schemas.microsoft.com/office/drawing/2014/main" id="{8FA483B7-EB8B-E1D4-BC80-F87A272A3013}"/>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815" y="5075"/>
                      <a:pt x="4097" y="938"/>
                      <a:pt x="11289" y="0"/>
                    </a:cubicBezTo>
                    <a:cubicBezTo>
                      <a:pt x="198835" y="-10530"/>
                      <a:pt x="362705" y="2527"/>
                      <a:pt x="490827" y="0"/>
                    </a:cubicBezTo>
                    <a:cubicBezTo>
                      <a:pt x="498484" y="-665"/>
                      <a:pt x="502179" y="3793"/>
                      <a:pt x="502116" y="11289"/>
                    </a:cubicBezTo>
                    <a:cubicBezTo>
                      <a:pt x="502191" y="32391"/>
                      <a:pt x="501341" y="38681"/>
                      <a:pt x="502116" y="56443"/>
                    </a:cubicBezTo>
                    <a:cubicBezTo>
                      <a:pt x="502739" y="62681"/>
                      <a:pt x="496515" y="68807"/>
                      <a:pt x="490827" y="67732"/>
                    </a:cubicBezTo>
                    <a:cubicBezTo>
                      <a:pt x="377550" y="69143"/>
                      <a:pt x="111395" y="20078"/>
                      <a:pt x="11289" y="67732"/>
                    </a:cubicBezTo>
                    <a:cubicBezTo>
                      <a:pt x="5125" y="67993"/>
                      <a:pt x="675" y="63511"/>
                      <a:pt x="0" y="56443"/>
                    </a:cubicBezTo>
                    <a:cubicBezTo>
                      <a:pt x="-770" y="46091"/>
                      <a:pt x="581" y="22647"/>
                      <a:pt x="0" y="11289"/>
                    </a:cubicBezTo>
                    <a:close/>
                  </a:path>
                  <a:path w="502116" h="67732" stroke="0" extrusionOk="0">
                    <a:moveTo>
                      <a:pt x="0" y="11289"/>
                    </a:moveTo>
                    <a:cubicBezTo>
                      <a:pt x="488" y="3842"/>
                      <a:pt x="4268" y="-634"/>
                      <a:pt x="11289" y="0"/>
                    </a:cubicBezTo>
                    <a:cubicBezTo>
                      <a:pt x="181294" y="-33584"/>
                      <a:pt x="264255" y="17851"/>
                      <a:pt x="490827" y="0"/>
                    </a:cubicBezTo>
                    <a:cubicBezTo>
                      <a:pt x="497430" y="78"/>
                      <a:pt x="501768" y="5254"/>
                      <a:pt x="502116" y="11289"/>
                    </a:cubicBezTo>
                    <a:cubicBezTo>
                      <a:pt x="502539" y="29292"/>
                      <a:pt x="497612" y="40168"/>
                      <a:pt x="502116" y="56443"/>
                    </a:cubicBezTo>
                    <a:cubicBezTo>
                      <a:pt x="502262" y="62616"/>
                      <a:pt x="497882" y="66119"/>
                      <a:pt x="490827" y="67732"/>
                    </a:cubicBezTo>
                    <a:cubicBezTo>
                      <a:pt x="264316" y="68313"/>
                      <a:pt x="227284" y="28591"/>
                      <a:pt x="11289" y="67732"/>
                    </a:cubicBezTo>
                    <a:cubicBezTo>
                      <a:pt x="5313" y="69300"/>
                      <a:pt x="1124" y="62248"/>
                      <a:pt x="0" y="56443"/>
                    </a:cubicBezTo>
                    <a:cubicBezTo>
                      <a:pt x="-901" y="44189"/>
                      <a:pt x="2372" y="32163"/>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280281852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a:extLst>
                  <a:ext uri="{FF2B5EF4-FFF2-40B4-BE49-F238E27FC236}">
                    <a16:creationId xmlns:a16="http://schemas.microsoft.com/office/drawing/2014/main" id="{AD25B99B-FF74-B873-950B-B18C83FB324E}"/>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59" y="6015"/>
                      <a:pt x="5364" y="826"/>
                      <a:pt x="11289" y="0"/>
                    </a:cubicBezTo>
                    <a:cubicBezTo>
                      <a:pt x="237733" y="-43391"/>
                      <a:pt x="354037" y="50085"/>
                      <a:pt x="584566" y="0"/>
                    </a:cubicBezTo>
                    <a:cubicBezTo>
                      <a:pt x="591102" y="-12"/>
                      <a:pt x="595668" y="5115"/>
                      <a:pt x="595855" y="11289"/>
                    </a:cubicBezTo>
                    <a:cubicBezTo>
                      <a:pt x="598565" y="25132"/>
                      <a:pt x="594470" y="41622"/>
                      <a:pt x="595855" y="56443"/>
                    </a:cubicBezTo>
                    <a:cubicBezTo>
                      <a:pt x="596057" y="62739"/>
                      <a:pt x="589632" y="68143"/>
                      <a:pt x="584566" y="67732"/>
                    </a:cubicBezTo>
                    <a:cubicBezTo>
                      <a:pt x="380859" y="93518"/>
                      <a:pt x="237275" y="29654"/>
                      <a:pt x="11289" y="67732"/>
                    </a:cubicBezTo>
                    <a:cubicBezTo>
                      <a:pt x="4866" y="69125"/>
                      <a:pt x="-640" y="62820"/>
                      <a:pt x="0" y="56443"/>
                    </a:cubicBezTo>
                    <a:cubicBezTo>
                      <a:pt x="-1061" y="40032"/>
                      <a:pt x="1623" y="31847"/>
                      <a:pt x="0" y="11289"/>
                    </a:cubicBezTo>
                    <a:close/>
                  </a:path>
                  <a:path w="595855" h="67732" stroke="0" extrusionOk="0">
                    <a:moveTo>
                      <a:pt x="0" y="11289"/>
                    </a:moveTo>
                    <a:cubicBezTo>
                      <a:pt x="-619" y="4979"/>
                      <a:pt x="4006" y="-1497"/>
                      <a:pt x="11289" y="0"/>
                    </a:cubicBezTo>
                    <a:cubicBezTo>
                      <a:pt x="127455" y="-65505"/>
                      <a:pt x="460098" y="5333"/>
                      <a:pt x="584566" y="0"/>
                    </a:cubicBezTo>
                    <a:cubicBezTo>
                      <a:pt x="589087" y="628"/>
                      <a:pt x="594091" y="4622"/>
                      <a:pt x="595855" y="11289"/>
                    </a:cubicBezTo>
                    <a:cubicBezTo>
                      <a:pt x="597428" y="23105"/>
                      <a:pt x="595018" y="38969"/>
                      <a:pt x="595855" y="56443"/>
                    </a:cubicBezTo>
                    <a:cubicBezTo>
                      <a:pt x="595495" y="64159"/>
                      <a:pt x="591680" y="66876"/>
                      <a:pt x="584566" y="67732"/>
                    </a:cubicBezTo>
                    <a:cubicBezTo>
                      <a:pt x="329512" y="81741"/>
                      <a:pt x="161863" y="66870"/>
                      <a:pt x="11289" y="67732"/>
                    </a:cubicBezTo>
                    <a:cubicBezTo>
                      <a:pt x="5370" y="67315"/>
                      <a:pt x="-377" y="62307"/>
                      <a:pt x="0" y="56443"/>
                    </a:cubicBezTo>
                    <a:cubicBezTo>
                      <a:pt x="-2479" y="45809"/>
                      <a:pt x="1400" y="27771"/>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8717107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ounded Rectangle 120">
                <a:extLst>
                  <a:ext uri="{FF2B5EF4-FFF2-40B4-BE49-F238E27FC236}">
                    <a16:creationId xmlns:a16="http://schemas.microsoft.com/office/drawing/2014/main" id="{225215E2-9B9D-C43D-73D1-8F25C791DA76}"/>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93" y="5349"/>
                      <a:pt x="4067" y="-779"/>
                      <a:pt x="11289" y="0"/>
                    </a:cubicBezTo>
                    <a:cubicBezTo>
                      <a:pt x="217050" y="-32370"/>
                      <a:pt x="406411" y="15482"/>
                      <a:pt x="584566" y="0"/>
                    </a:cubicBezTo>
                    <a:cubicBezTo>
                      <a:pt x="590252" y="260"/>
                      <a:pt x="596128" y="5075"/>
                      <a:pt x="595855" y="11289"/>
                    </a:cubicBezTo>
                    <a:cubicBezTo>
                      <a:pt x="597953" y="28525"/>
                      <a:pt x="594699" y="45237"/>
                      <a:pt x="595855" y="56443"/>
                    </a:cubicBezTo>
                    <a:cubicBezTo>
                      <a:pt x="596382" y="62408"/>
                      <a:pt x="589375" y="66553"/>
                      <a:pt x="584566" y="67732"/>
                    </a:cubicBezTo>
                    <a:cubicBezTo>
                      <a:pt x="328553" y="70699"/>
                      <a:pt x="195879" y="56791"/>
                      <a:pt x="11289" y="67732"/>
                    </a:cubicBezTo>
                    <a:cubicBezTo>
                      <a:pt x="4865" y="67417"/>
                      <a:pt x="-313" y="63987"/>
                      <a:pt x="0" y="56443"/>
                    </a:cubicBezTo>
                    <a:cubicBezTo>
                      <a:pt x="-3666" y="46030"/>
                      <a:pt x="1672" y="31054"/>
                      <a:pt x="0" y="11289"/>
                    </a:cubicBezTo>
                    <a:close/>
                  </a:path>
                  <a:path w="595855" h="67732" stroke="0" extrusionOk="0">
                    <a:moveTo>
                      <a:pt x="0" y="11289"/>
                    </a:moveTo>
                    <a:cubicBezTo>
                      <a:pt x="834" y="5040"/>
                      <a:pt x="4887" y="1101"/>
                      <a:pt x="11289" y="0"/>
                    </a:cubicBezTo>
                    <a:cubicBezTo>
                      <a:pt x="160936" y="-31248"/>
                      <a:pt x="331784" y="32956"/>
                      <a:pt x="584566" y="0"/>
                    </a:cubicBezTo>
                    <a:cubicBezTo>
                      <a:pt x="591490" y="-72"/>
                      <a:pt x="595675" y="5547"/>
                      <a:pt x="595855" y="11289"/>
                    </a:cubicBezTo>
                    <a:cubicBezTo>
                      <a:pt x="596134" y="30543"/>
                      <a:pt x="592789" y="43614"/>
                      <a:pt x="595855" y="56443"/>
                    </a:cubicBezTo>
                    <a:cubicBezTo>
                      <a:pt x="596061" y="62079"/>
                      <a:pt x="591606" y="68173"/>
                      <a:pt x="584566" y="67732"/>
                    </a:cubicBezTo>
                    <a:cubicBezTo>
                      <a:pt x="390140" y="120585"/>
                      <a:pt x="220317" y="18711"/>
                      <a:pt x="11289" y="67732"/>
                    </a:cubicBezTo>
                    <a:cubicBezTo>
                      <a:pt x="4987" y="67520"/>
                      <a:pt x="16" y="63581"/>
                      <a:pt x="0" y="56443"/>
                    </a:cubicBezTo>
                    <a:cubicBezTo>
                      <a:pt x="-2356" y="41270"/>
                      <a:pt x="3555" y="32700"/>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402583720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121">
                <a:extLst>
                  <a:ext uri="{FF2B5EF4-FFF2-40B4-BE49-F238E27FC236}">
                    <a16:creationId xmlns:a16="http://schemas.microsoft.com/office/drawing/2014/main" id="{C235DC43-EAF3-82C3-AC8D-85313F2759BE}"/>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5" y="5775"/>
                      <a:pt x="5930" y="398"/>
                      <a:pt x="11289" y="0"/>
                    </a:cubicBezTo>
                    <a:cubicBezTo>
                      <a:pt x="216762" y="-38738"/>
                      <a:pt x="314967" y="3612"/>
                      <a:pt x="490827" y="0"/>
                    </a:cubicBezTo>
                    <a:cubicBezTo>
                      <a:pt x="497760" y="-227"/>
                      <a:pt x="503178" y="6520"/>
                      <a:pt x="502116" y="11289"/>
                    </a:cubicBezTo>
                    <a:cubicBezTo>
                      <a:pt x="505657" y="21987"/>
                      <a:pt x="500278" y="38934"/>
                      <a:pt x="502116" y="56443"/>
                    </a:cubicBezTo>
                    <a:cubicBezTo>
                      <a:pt x="501908" y="62659"/>
                      <a:pt x="497440" y="67380"/>
                      <a:pt x="490827" y="67732"/>
                    </a:cubicBezTo>
                    <a:cubicBezTo>
                      <a:pt x="351929" y="90229"/>
                      <a:pt x="234365" y="53870"/>
                      <a:pt x="11289" y="67732"/>
                    </a:cubicBezTo>
                    <a:cubicBezTo>
                      <a:pt x="3922" y="68125"/>
                      <a:pt x="-632" y="63317"/>
                      <a:pt x="0" y="56443"/>
                    </a:cubicBezTo>
                    <a:cubicBezTo>
                      <a:pt x="-2876" y="38376"/>
                      <a:pt x="658" y="30927"/>
                      <a:pt x="0" y="11289"/>
                    </a:cubicBezTo>
                    <a:close/>
                  </a:path>
                  <a:path w="502116" h="67732" stroke="0" extrusionOk="0">
                    <a:moveTo>
                      <a:pt x="0" y="11289"/>
                    </a:moveTo>
                    <a:cubicBezTo>
                      <a:pt x="-897" y="5244"/>
                      <a:pt x="5042" y="-180"/>
                      <a:pt x="11289" y="0"/>
                    </a:cubicBezTo>
                    <a:cubicBezTo>
                      <a:pt x="246406" y="-14583"/>
                      <a:pt x="309091" y="4032"/>
                      <a:pt x="490827" y="0"/>
                    </a:cubicBezTo>
                    <a:cubicBezTo>
                      <a:pt x="498834" y="-78"/>
                      <a:pt x="502516" y="5305"/>
                      <a:pt x="502116" y="11289"/>
                    </a:cubicBezTo>
                    <a:cubicBezTo>
                      <a:pt x="503097" y="27357"/>
                      <a:pt x="498650" y="38226"/>
                      <a:pt x="502116" y="56443"/>
                    </a:cubicBezTo>
                    <a:cubicBezTo>
                      <a:pt x="501244" y="62577"/>
                      <a:pt x="496037" y="68704"/>
                      <a:pt x="490827" y="67732"/>
                    </a:cubicBezTo>
                    <a:cubicBezTo>
                      <a:pt x="292236" y="81280"/>
                      <a:pt x="194791" y="34236"/>
                      <a:pt x="11289" y="67732"/>
                    </a:cubicBezTo>
                    <a:cubicBezTo>
                      <a:pt x="5125" y="67619"/>
                      <a:pt x="-142" y="64158"/>
                      <a:pt x="0" y="56443"/>
                    </a:cubicBezTo>
                    <a:cubicBezTo>
                      <a:pt x="-4199" y="44325"/>
                      <a:pt x="3404" y="33158"/>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0569868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 name="Group 111">
              <a:extLst>
                <a:ext uri="{FF2B5EF4-FFF2-40B4-BE49-F238E27FC236}">
                  <a16:creationId xmlns:a16="http://schemas.microsoft.com/office/drawing/2014/main" id="{F4B47485-0765-5DEF-216B-A2D8A37897DC}"/>
                </a:ext>
              </a:extLst>
            </p:cNvPr>
            <p:cNvGrpSpPr/>
            <p:nvPr/>
          </p:nvGrpSpPr>
          <p:grpSpPr>
            <a:xfrm>
              <a:off x="-3797809" y="13554357"/>
              <a:ext cx="435763" cy="259833"/>
              <a:chOff x="34248945" y="5317767"/>
              <a:chExt cx="435763" cy="259833"/>
            </a:xfrm>
            <a:solidFill>
              <a:srgbClr val="00B050"/>
            </a:solidFill>
          </p:grpSpPr>
          <p:sp>
            <p:nvSpPr>
              <p:cNvPr id="113" name="Rounded Rectangle 112">
                <a:extLst>
                  <a:ext uri="{FF2B5EF4-FFF2-40B4-BE49-F238E27FC236}">
                    <a16:creationId xmlns:a16="http://schemas.microsoft.com/office/drawing/2014/main" id="{1EB17C91-BD8E-9007-C35C-7EA9430206CE}"/>
                  </a:ext>
                </a:extLst>
              </p:cNvPr>
              <p:cNvSpPr/>
              <p:nvPr/>
            </p:nvSpPr>
            <p:spPr>
              <a:xfrm>
                <a:off x="34250869" y="531776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896" y="4296"/>
                      <a:pt x="4364" y="-1291"/>
                      <a:pt x="11289" y="0"/>
                    </a:cubicBezTo>
                    <a:cubicBezTo>
                      <a:pt x="136508" y="-17589"/>
                      <a:pt x="311198" y="58659"/>
                      <a:pt x="584566" y="0"/>
                    </a:cubicBezTo>
                    <a:cubicBezTo>
                      <a:pt x="590863" y="-242"/>
                      <a:pt x="596203" y="4931"/>
                      <a:pt x="595855" y="11289"/>
                    </a:cubicBezTo>
                    <a:cubicBezTo>
                      <a:pt x="599172" y="25168"/>
                      <a:pt x="594960" y="45180"/>
                      <a:pt x="595855" y="56443"/>
                    </a:cubicBezTo>
                    <a:cubicBezTo>
                      <a:pt x="595581" y="62712"/>
                      <a:pt x="591384" y="68049"/>
                      <a:pt x="584566" y="67732"/>
                    </a:cubicBezTo>
                    <a:cubicBezTo>
                      <a:pt x="378702" y="76181"/>
                      <a:pt x="212275" y="18136"/>
                      <a:pt x="11289" y="67732"/>
                    </a:cubicBezTo>
                    <a:cubicBezTo>
                      <a:pt x="5936" y="66270"/>
                      <a:pt x="113" y="63000"/>
                      <a:pt x="0" y="56443"/>
                    </a:cubicBezTo>
                    <a:cubicBezTo>
                      <a:pt x="-3977" y="37577"/>
                      <a:pt x="4846" y="28630"/>
                      <a:pt x="0" y="11289"/>
                    </a:cubicBezTo>
                    <a:close/>
                  </a:path>
                  <a:path w="595855" h="67732" stroke="0" extrusionOk="0">
                    <a:moveTo>
                      <a:pt x="0" y="11289"/>
                    </a:moveTo>
                    <a:cubicBezTo>
                      <a:pt x="249" y="5180"/>
                      <a:pt x="6138" y="-1374"/>
                      <a:pt x="11289" y="0"/>
                    </a:cubicBezTo>
                    <a:cubicBezTo>
                      <a:pt x="161694" y="-27977"/>
                      <a:pt x="330647" y="32957"/>
                      <a:pt x="584566" y="0"/>
                    </a:cubicBezTo>
                    <a:cubicBezTo>
                      <a:pt x="589471" y="-627"/>
                      <a:pt x="595023" y="5837"/>
                      <a:pt x="595855" y="11289"/>
                    </a:cubicBezTo>
                    <a:cubicBezTo>
                      <a:pt x="599623" y="27073"/>
                      <a:pt x="591193" y="41622"/>
                      <a:pt x="595855" y="56443"/>
                    </a:cubicBezTo>
                    <a:cubicBezTo>
                      <a:pt x="596109" y="61608"/>
                      <a:pt x="591647" y="68029"/>
                      <a:pt x="584566" y="67732"/>
                    </a:cubicBezTo>
                    <a:cubicBezTo>
                      <a:pt x="344418" y="86653"/>
                      <a:pt x="217851" y="64656"/>
                      <a:pt x="11289" y="67732"/>
                    </a:cubicBezTo>
                    <a:cubicBezTo>
                      <a:pt x="4651" y="66615"/>
                      <a:pt x="538" y="62766"/>
                      <a:pt x="0" y="56443"/>
                    </a:cubicBezTo>
                    <a:cubicBezTo>
                      <a:pt x="-3047" y="36758"/>
                      <a:pt x="4035" y="29001"/>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41770916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a:extLst>
                  <a:ext uri="{FF2B5EF4-FFF2-40B4-BE49-F238E27FC236}">
                    <a16:creationId xmlns:a16="http://schemas.microsoft.com/office/drawing/2014/main" id="{44A44E48-348D-C86A-3129-455938444957}"/>
                  </a:ext>
                </a:extLst>
              </p:cNvPr>
              <p:cNvSpPr/>
              <p:nvPr/>
            </p:nvSpPr>
            <p:spPr>
              <a:xfrm>
                <a:off x="34282506" y="5365419"/>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1056" y="4693"/>
                      <a:pt x="6524" y="-366"/>
                      <a:pt x="11289" y="0"/>
                    </a:cubicBezTo>
                    <a:cubicBezTo>
                      <a:pt x="220404" y="-15504"/>
                      <a:pt x="348789" y="8516"/>
                      <a:pt x="490827" y="0"/>
                    </a:cubicBezTo>
                    <a:cubicBezTo>
                      <a:pt x="497222" y="-13"/>
                      <a:pt x="501399" y="5032"/>
                      <a:pt x="502116" y="11289"/>
                    </a:cubicBezTo>
                    <a:cubicBezTo>
                      <a:pt x="506356" y="31604"/>
                      <a:pt x="498255" y="42535"/>
                      <a:pt x="502116" y="56443"/>
                    </a:cubicBezTo>
                    <a:cubicBezTo>
                      <a:pt x="502744" y="63026"/>
                      <a:pt x="497754" y="69257"/>
                      <a:pt x="490827" y="67732"/>
                    </a:cubicBezTo>
                    <a:cubicBezTo>
                      <a:pt x="319696" y="100388"/>
                      <a:pt x="201866" y="19620"/>
                      <a:pt x="11289" y="67732"/>
                    </a:cubicBezTo>
                    <a:cubicBezTo>
                      <a:pt x="4732" y="67019"/>
                      <a:pt x="463" y="62797"/>
                      <a:pt x="0" y="56443"/>
                    </a:cubicBezTo>
                    <a:cubicBezTo>
                      <a:pt x="-368" y="39346"/>
                      <a:pt x="2892" y="21999"/>
                      <a:pt x="0" y="11289"/>
                    </a:cubicBezTo>
                    <a:close/>
                  </a:path>
                  <a:path w="502116" h="67732" stroke="0" extrusionOk="0">
                    <a:moveTo>
                      <a:pt x="0" y="11289"/>
                    </a:moveTo>
                    <a:cubicBezTo>
                      <a:pt x="-221" y="4222"/>
                      <a:pt x="6491" y="681"/>
                      <a:pt x="11289" y="0"/>
                    </a:cubicBezTo>
                    <a:cubicBezTo>
                      <a:pt x="131066" y="-28450"/>
                      <a:pt x="363664" y="13695"/>
                      <a:pt x="490827" y="0"/>
                    </a:cubicBezTo>
                    <a:cubicBezTo>
                      <a:pt x="498075" y="-1123"/>
                      <a:pt x="502348" y="4932"/>
                      <a:pt x="502116" y="11289"/>
                    </a:cubicBezTo>
                    <a:cubicBezTo>
                      <a:pt x="504918" y="29377"/>
                      <a:pt x="500570" y="45309"/>
                      <a:pt x="502116" y="56443"/>
                    </a:cubicBezTo>
                    <a:cubicBezTo>
                      <a:pt x="501161" y="62906"/>
                      <a:pt x="498700" y="68162"/>
                      <a:pt x="490827" y="67732"/>
                    </a:cubicBezTo>
                    <a:cubicBezTo>
                      <a:pt x="284558" y="104018"/>
                      <a:pt x="167953" y="15014"/>
                      <a:pt x="11289" y="67732"/>
                    </a:cubicBezTo>
                    <a:cubicBezTo>
                      <a:pt x="5948" y="68732"/>
                      <a:pt x="214" y="62840"/>
                      <a:pt x="0" y="56443"/>
                    </a:cubicBezTo>
                    <a:cubicBezTo>
                      <a:pt x="-492" y="39263"/>
                      <a:pt x="5064" y="32952"/>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856942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a:extLst>
                  <a:ext uri="{FF2B5EF4-FFF2-40B4-BE49-F238E27FC236}">
                    <a16:creationId xmlns:a16="http://schemas.microsoft.com/office/drawing/2014/main" id="{722AE042-422D-DB69-763E-DF191AB41C53}"/>
                  </a:ext>
                </a:extLst>
              </p:cNvPr>
              <p:cNvSpPr/>
              <p:nvPr/>
            </p:nvSpPr>
            <p:spPr>
              <a:xfrm>
                <a:off x="34248945" y="5418297"/>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1105" y="5982"/>
                      <a:pt x="5836" y="183"/>
                      <a:pt x="11289" y="0"/>
                    </a:cubicBezTo>
                    <a:cubicBezTo>
                      <a:pt x="216643" y="-59123"/>
                      <a:pt x="428342" y="55263"/>
                      <a:pt x="584566" y="0"/>
                    </a:cubicBezTo>
                    <a:cubicBezTo>
                      <a:pt x="590629" y="-50"/>
                      <a:pt x="597097" y="5348"/>
                      <a:pt x="595855" y="11289"/>
                    </a:cubicBezTo>
                    <a:cubicBezTo>
                      <a:pt x="598013" y="28532"/>
                      <a:pt x="590489" y="41225"/>
                      <a:pt x="595855" y="56443"/>
                    </a:cubicBezTo>
                    <a:cubicBezTo>
                      <a:pt x="595430" y="62880"/>
                      <a:pt x="589708" y="66685"/>
                      <a:pt x="584566" y="67732"/>
                    </a:cubicBezTo>
                    <a:cubicBezTo>
                      <a:pt x="371340" y="101869"/>
                      <a:pt x="136386" y="31424"/>
                      <a:pt x="11289" y="67732"/>
                    </a:cubicBezTo>
                    <a:cubicBezTo>
                      <a:pt x="5025" y="68950"/>
                      <a:pt x="-515" y="63869"/>
                      <a:pt x="0" y="56443"/>
                    </a:cubicBezTo>
                    <a:cubicBezTo>
                      <a:pt x="-112" y="36754"/>
                      <a:pt x="4072" y="25124"/>
                      <a:pt x="0" y="11289"/>
                    </a:cubicBezTo>
                    <a:close/>
                  </a:path>
                  <a:path w="595855" h="67732" stroke="0" extrusionOk="0">
                    <a:moveTo>
                      <a:pt x="0" y="11289"/>
                    </a:moveTo>
                    <a:cubicBezTo>
                      <a:pt x="-25" y="5194"/>
                      <a:pt x="4611" y="730"/>
                      <a:pt x="11289" y="0"/>
                    </a:cubicBezTo>
                    <a:cubicBezTo>
                      <a:pt x="169135" y="-36286"/>
                      <a:pt x="406862" y="32053"/>
                      <a:pt x="584566" y="0"/>
                    </a:cubicBezTo>
                    <a:cubicBezTo>
                      <a:pt x="590455" y="313"/>
                      <a:pt x="595519" y="4673"/>
                      <a:pt x="595855" y="11289"/>
                    </a:cubicBezTo>
                    <a:cubicBezTo>
                      <a:pt x="600946" y="25345"/>
                      <a:pt x="594309" y="43771"/>
                      <a:pt x="595855" y="56443"/>
                    </a:cubicBezTo>
                    <a:cubicBezTo>
                      <a:pt x="596479" y="62382"/>
                      <a:pt x="590310" y="68126"/>
                      <a:pt x="584566" y="67732"/>
                    </a:cubicBezTo>
                    <a:cubicBezTo>
                      <a:pt x="438136" y="94140"/>
                      <a:pt x="147024" y="55470"/>
                      <a:pt x="11289" y="67732"/>
                    </a:cubicBezTo>
                    <a:cubicBezTo>
                      <a:pt x="4851" y="67776"/>
                      <a:pt x="-435" y="61293"/>
                      <a:pt x="0" y="56443"/>
                    </a:cubicBezTo>
                    <a:cubicBezTo>
                      <a:pt x="-4788" y="43382"/>
                      <a:pt x="3333" y="25907"/>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35099517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a:extLst>
                  <a:ext uri="{FF2B5EF4-FFF2-40B4-BE49-F238E27FC236}">
                    <a16:creationId xmlns:a16="http://schemas.microsoft.com/office/drawing/2014/main" id="{2EFD7DCC-5CEC-A765-8D51-5EBD4EBB018D}"/>
                  </a:ext>
                </a:extLst>
              </p:cNvPr>
              <p:cNvSpPr/>
              <p:nvPr/>
            </p:nvSpPr>
            <p:spPr>
              <a:xfrm>
                <a:off x="34282506" y="5477070"/>
                <a:ext cx="402202" cy="45719"/>
              </a:xfrm>
              <a:custGeom>
                <a:avLst/>
                <a:gdLst>
                  <a:gd name="connsiteX0" fmla="*/ 0 w 595855"/>
                  <a:gd name="connsiteY0" fmla="*/ 11289 h 67732"/>
                  <a:gd name="connsiteX1" fmla="*/ 11289 w 595855"/>
                  <a:gd name="connsiteY1" fmla="*/ 0 h 67732"/>
                  <a:gd name="connsiteX2" fmla="*/ 584566 w 595855"/>
                  <a:gd name="connsiteY2" fmla="*/ 0 h 67732"/>
                  <a:gd name="connsiteX3" fmla="*/ 595855 w 595855"/>
                  <a:gd name="connsiteY3" fmla="*/ 11289 h 67732"/>
                  <a:gd name="connsiteX4" fmla="*/ 595855 w 595855"/>
                  <a:gd name="connsiteY4" fmla="*/ 56443 h 67732"/>
                  <a:gd name="connsiteX5" fmla="*/ 584566 w 595855"/>
                  <a:gd name="connsiteY5" fmla="*/ 67732 h 67732"/>
                  <a:gd name="connsiteX6" fmla="*/ 11289 w 595855"/>
                  <a:gd name="connsiteY6" fmla="*/ 67732 h 67732"/>
                  <a:gd name="connsiteX7" fmla="*/ 0 w 595855"/>
                  <a:gd name="connsiteY7" fmla="*/ 56443 h 67732"/>
                  <a:gd name="connsiteX8" fmla="*/ 0 w 595855"/>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855" h="67732" fill="none" extrusionOk="0">
                    <a:moveTo>
                      <a:pt x="0" y="11289"/>
                    </a:moveTo>
                    <a:cubicBezTo>
                      <a:pt x="-30" y="4397"/>
                      <a:pt x="5968" y="190"/>
                      <a:pt x="11289" y="0"/>
                    </a:cubicBezTo>
                    <a:cubicBezTo>
                      <a:pt x="288021" y="-13027"/>
                      <a:pt x="455333" y="6979"/>
                      <a:pt x="584566" y="0"/>
                    </a:cubicBezTo>
                    <a:cubicBezTo>
                      <a:pt x="591033" y="405"/>
                      <a:pt x="595341" y="4911"/>
                      <a:pt x="595855" y="11289"/>
                    </a:cubicBezTo>
                    <a:cubicBezTo>
                      <a:pt x="601106" y="33191"/>
                      <a:pt x="593023" y="38302"/>
                      <a:pt x="595855" y="56443"/>
                    </a:cubicBezTo>
                    <a:cubicBezTo>
                      <a:pt x="596305" y="63533"/>
                      <a:pt x="590946" y="67654"/>
                      <a:pt x="584566" y="67732"/>
                    </a:cubicBezTo>
                    <a:cubicBezTo>
                      <a:pt x="355914" y="96324"/>
                      <a:pt x="205701" y="34232"/>
                      <a:pt x="11289" y="67732"/>
                    </a:cubicBezTo>
                    <a:cubicBezTo>
                      <a:pt x="6410" y="67448"/>
                      <a:pt x="1324" y="63713"/>
                      <a:pt x="0" y="56443"/>
                    </a:cubicBezTo>
                    <a:cubicBezTo>
                      <a:pt x="-1142" y="43251"/>
                      <a:pt x="2389" y="32807"/>
                      <a:pt x="0" y="11289"/>
                    </a:cubicBezTo>
                    <a:close/>
                  </a:path>
                  <a:path w="595855" h="67732" stroke="0" extrusionOk="0">
                    <a:moveTo>
                      <a:pt x="0" y="11289"/>
                    </a:moveTo>
                    <a:cubicBezTo>
                      <a:pt x="-358" y="4995"/>
                      <a:pt x="4915" y="80"/>
                      <a:pt x="11289" y="0"/>
                    </a:cubicBezTo>
                    <a:cubicBezTo>
                      <a:pt x="253275" y="-10620"/>
                      <a:pt x="356198" y="49933"/>
                      <a:pt x="584566" y="0"/>
                    </a:cubicBezTo>
                    <a:cubicBezTo>
                      <a:pt x="589863" y="59"/>
                      <a:pt x="596012" y="5176"/>
                      <a:pt x="595855" y="11289"/>
                    </a:cubicBezTo>
                    <a:cubicBezTo>
                      <a:pt x="600779" y="26290"/>
                      <a:pt x="595449" y="43376"/>
                      <a:pt x="595855" y="56443"/>
                    </a:cubicBezTo>
                    <a:cubicBezTo>
                      <a:pt x="595552" y="62586"/>
                      <a:pt x="590544" y="67723"/>
                      <a:pt x="584566" y="67732"/>
                    </a:cubicBezTo>
                    <a:cubicBezTo>
                      <a:pt x="425088" y="124768"/>
                      <a:pt x="213080" y="67534"/>
                      <a:pt x="11289" y="67732"/>
                    </a:cubicBezTo>
                    <a:cubicBezTo>
                      <a:pt x="5259" y="67794"/>
                      <a:pt x="81" y="62808"/>
                      <a:pt x="0" y="56443"/>
                    </a:cubicBezTo>
                    <a:cubicBezTo>
                      <a:pt x="-3336" y="42671"/>
                      <a:pt x="1211" y="23373"/>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181696363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a:extLst>
                  <a:ext uri="{FF2B5EF4-FFF2-40B4-BE49-F238E27FC236}">
                    <a16:creationId xmlns:a16="http://schemas.microsoft.com/office/drawing/2014/main" id="{AF74BA0F-3D41-8330-64FD-0C86B05A7474}"/>
                  </a:ext>
                </a:extLst>
              </p:cNvPr>
              <p:cNvSpPr/>
              <p:nvPr/>
            </p:nvSpPr>
            <p:spPr>
              <a:xfrm>
                <a:off x="34291286" y="5531881"/>
                <a:ext cx="338928" cy="45719"/>
              </a:xfrm>
              <a:custGeom>
                <a:avLst/>
                <a:gdLst>
                  <a:gd name="connsiteX0" fmla="*/ 0 w 502116"/>
                  <a:gd name="connsiteY0" fmla="*/ 11289 h 67732"/>
                  <a:gd name="connsiteX1" fmla="*/ 11289 w 502116"/>
                  <a:gd name="connsiteY1" fmla="*/ 0 h 67732"/>
                  <a:gd name="connsiteX2" fmla="*/ 490827 w 502116"/>
                  <a:gd name="connsiteY2" fmla="*/ 0 h 67732"/>
                  <a:gd name="connsiteX3" fmla="*/ 502116 w 502116"/>
                  <a:gd name="connsiteY3" fmla="*/ 11289 h 67732"/>
                  <a:gd name="connsiteX4" fmla="*/ 502116 w 502116"/>
                  <a:gd name="connsiteY4" fmla="*/ 56443 h 67732"/>
                  <a:gd name="connsiteX5" fmla="*/ 490827 w 502116"/>
                  <a:gd name="connsiteY5" fmla="*/ 67732 h 67732"/>
                  <a:gd name="connsiteX6" fmla="*/ 11289 w 502116"/>
                  <a:gd name="connsiteY6" fmla="*/ 67732 h 67732"/>
                  <a:gd name="connsiteX7" fmla="*/ 0 w 502116"/>
                  <a:gd name="connsiteY7" fmla="*/ 56443 h 67732"/>
                  <a:gd name="connsiteX8" fmla="*/ 0 w 502116"/>
                  <a:gd name="connsiteY8" fmla="*/ 11289 h 6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16" h="67732" fill="none" extrusionOk="0">
                    <a:moveTo>
                      <a:pt x="0" y="11289"/>
                    </a:moveTo>
                    <a:cubicBezTo>
                      <a:pt x="-238" y="4924"/>
                      <a:pt x="4963" y="-155"/>
                      <a:pt x="11289" y="0"/>
                    </a:cubicBezTo>
                    <a:cubicBezTo>
                      <a:pt x="176099" y="-12646"/>
                      <a:pt x="325309" y="22876"/>
                      <a:pt x="490827" y="0"/>
                    </a:cubicBezTo>
                    <a:cubicBezTo>
                      <a:pt x="495471" y="607"/>
                      <a:pt x="502117" y="5347"/>
                      <a:pt x="502116" y="11289"/>
                    </a:cubicBezTo>
                    <a:cubicBezTo>
                      <a:pt x="502997" y="23437"/>
                      <a:pt x="498367" y="46006"/>
                      <a:pt x="502116" y="56443"/>
                    </a:cubicBezTo>
                    <a:cubicBezTo>
                      <a:pt x="503230" y="63598"/>
                      <a:pt x="496722" y="67573"/>
                      <a:pt x="490827" y="67732"/>
                    </a:cubicBezTo>
                    <a:cubicBezTo>
                      <a:pt x="385908" y="85642"/>
                      <a:pt x="244266" y="14146"/>
                      <a:pt x="11289" y="67732"/>
                    </a:cubicBezTo>
                    <a:cubicBezTo>
                      <a:pt x="4195" y="66557"/>
                      <a:pt x="388" y="63597"/>
                      <a:pt x="0" y="56443"/>
                    </a:cubicBezTo>
                    <a:cubicBezTo>
                      <a:pt x="-4479" y="33999"/>
                      <a:pt x="4644" y="29727"/>
                      <a:pt x="0" y="11289"/>
                    </a:cubicBezTo>
                    <a:close/>
                  </a:path>
                  <a:path w="502116" h="67732" stroke="0" extrusionOk="0">
                    <a:moveTo>
                      <a:pt x="0" y="11289"/>
                    </a:moveTo>
                    <a:cubicBezTo>
                      <a:pt x="176" y="3306"/>
                      <a:pt x="5279" y="55"/>
                      <a:pt x="11289" y="0"/>
                    </a:cubicBezTo>
                    <a:cubicBezTo>
                      <a:pt x="174638" y="-45967"/>
                      <a:pt x="352147" y="50069"/>
                      <a:pt x="490827" y="0"/>
                    </a:cubicBezTo>
                    <a:cubicBezTo>
                      <a:pt x="498125" y="576"/>
                      <a:pt x="502882" y="4788"/>
                      <a:pt x="502116" y="11289"/>
                    </a:cubicBezTo>
                    <a:cubicBezTo>
                      <a:pt x="505727" y="30372"/>
                      <a:pt x="497269" y="45918"/>
                      <a:pt x="502116" y="56443"/>
                    </a:cubicBezTo>
                    <a:cubicBezTo>
                      <a:pt x="501731" y="62537"/>
                      <a:pt x="497490" y="68300"/>
                      <a:pt x="490827" y="67732"/>
                    </a:cubicBezTo>
                    <a:cubicBezTo>
                      <a:pt x="376813" y="109690"/>
                      <a:pt x="213271" y="27592"/>
                      <a:pt x="11289" y="67732"/>
                    </a:cubicBezTo>
                    <a:cubicBezTo>
                      <a:pt x="5029" y="68990"/>
                      <a:pt x="-312" y="62351"/>
                      <a:pt x="0" y="56443"/>
                    </a:cubicBezTo>
                    <a:cubicBezTo>
                      <a:pt x="-4456" y="38413"/>
                      <a:pt x="2594" y="30134"/>
                      <a:pt x="0" y="11289"/>
                    </a:cubicBezTo>
                    <a:close/>
                  </a:path>
                </a:pathLst>
              </a:custGeom>
              <a:grpFill/>
              <a:ln w="6350">
                <a:solidFill>
                  <a:schemeClr val="bg1">
                    <a:lumMod val="85000"/>
                  </a:schemeClr>
                </a:solidFill>
                <a:extLst>
                  <a:ext uri="{C807C97D-BFC1-408E-A445-0C87EB9F89A2}">
                    <ask:lineSketchStyleProps xmlns:ask="http://schemas.microsoft.com/office/drawing/2018/sketchyshapes" xmlns="" sd="285719714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TextBox 21">
            <a:extLst>
              <a:ext uri="{FF2B5EF4-FFF2-40B4-BE49-F238E27FC236}">
                <a16:creationId xmlns:a16="http://schemas.microsoft.com/office/drawing/2014/main" id="{0C2BF60E-7757-95E4-6CEE-5B328E5CE9DD}"/>
              </a:ext>
            </a:extLst>
          </p:cNvPr>
          <p:cNvSpPr txBox="1"/>
          <p:nvPr/>
        </p:nvSpPr>
        <p:spPr>
          <a:xfrm>
            <a:off x="16048427" y="14881966"/>
            <a:ext cx="1282723" cy="707886"/>
          </a:xfrm>
          <a:prstGeom prst="rect">
            <a:avLst/>
          </a:prstGeom>
          <a:noFill/>
        </p:spPr>
        <p:txBody>
          <a:bodyPr wrap="none" rtlCol="0">
            <a:spAutoFit/>
          </a:bodyPr>
          <a:lstStyle/>
          <a:p>
            <a:r>
              <a:rPr lang="en-US" sz="4000" dirty="0"/>
              <a:t>+ Hg</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TotalTime>
  <Words>1257</Words>
  <Application>Microsoft Office PowerPoint</Application>
  <PresentationFormat>Custom</PresentationFormat>
  <Paragraphs>82</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vt:lpstr>
      <vt:lpstr>Calibri</vt:lpstr>
      <vt:lpstr>Times New Roman</vt:lpstr>
      <vt:lpstr>Simple Light</vt:lpstr>
      <vt:lpstr>Developing a Whole-cell Biosensor and Bioreporter to Monitor Mercury from the Environment Students: Sergio Avila, Mangal Maibam, Ricardo Rengifo, El Momar Coundoul , Valeria Hidalgo,Thte Htar Swe Zin, Rosa Toledo and Angel Molina  Team leader: Alfred Lwin, Mentor: Racquel Kim Sherwood School Name: Manhattan Comprehensive Night and Day High School, New York, NY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a biological system capable of sensing and removing lead from the environment. Participating Students: Mamadou Barry, Monica Cen Cen, Simbala Camara, Aliou Diop and Keisi Goxhaj Team leader: Alfred Lwin, Mentor: Racquel Kim Sherwood School Name: Manhattan Comprehensive Night and Day High School, New York, NY</dc:title>
  <dc:creator>teacher</dc:creator>
  <cp:lastModifiedBy>teacher</cp:lastModifiedBy>
  <cp:revision>29</cp:revision>
  <dcterms:modified xsi:type="dcterms:W3CDTF">2023-03-15T13:24:56Z</dcterms:modified>
</cp:coreProperties>
</file>