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http://customooxmlschemas.google.com/">
      <go:slidesCustomData xmlns:go="http://customooxmlschemas.google.com/" r:id="rId8" roundtripDataSignature="AMtx7mgPVfLf1JCKDZP4kaIMgpel6EJzj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2" name="Google Shape;62;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3" name="Google Shape;63;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7" name="Google Shape;77;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8" name="Google Shape;78;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g115741a557a_3_55"/>
          <p:cNvSpPr txBox="1"/>
          <p:nvPr>
            <p:ph type="ctrTitle"/>
          </p:nvPr>
        </p:nvSpPr>
        <p:spPr>
          <a:xfrm>
            <a:off x="1277084" y="3049768"/>
            <a:ext cx="34909200" cy="8407500"/>
          </a:xfrm>
          <a:prstGeom prst="rect">
            <a:avLst/>
          </a:prstGeom>
        </p:spPr>
        <p:txBody>
          <a:bodyPr anchorCtr="0" anchor="b" bIns="374550" lIns="374550" spcFirstLastPara="1" rIns="374550" wrap="square" tIns="374550">
            <a:normAutofit/>
          </a:bodyPr>
          <a:lstStyle>
            <a:lvl1pPr lvl="0" algn="ctr">
              <a:spcBef>
                <a:spcPts val="0"/>
              </a:spcBef>
              <a:spcAft>
                <a:spcPts val="0"/>
              </a:spcAft>
              <a:buSzPts val="21300"/>
              <a:buNone/>
              <a:defRPr sz="21300"/>
            </a:lvl1pPr>
            <a:lvl2pPr lvl="1" algn="ctr">
              <a:spcBef>
                <a:spcPts val="0"/>
              </a:spcBef>
              <a:spcAft>
                <a:spcPts val="0"/>
              </a:spcAft>
              <a:buSzPts val="21300"/>
              <a:buNone/>
              <a:defRPr sz="21300"/>
            </a:lvl2pPr>
            <a:lvl3pPr lvl="2" algn="ctr">
              <a:spcBef>
                <a:spcPts val="0"/>
              </a:spcBef>
              <a:spcAft>
                <a:spcPts val="0"/>
              </a:spcAft>
              <a:buSzPts val="21300"/>
              <a:buNone/>
              <a:defRPr sz="21300"/>
            </a:lvl3pPr>
            <a:lvl4pPr lvl="3" algn="ctr">
              <a:spcBef>
                <a:spcPts val="0"/>
              </a:spcBef>
              <a:spcAft>
                <a:spcPts val="0"/>
              </a:spcAft>
              <a:buSzPts val="21300"/>
              <a:buNone/>
              <a:defRPr sz="21300"/>
            </a:lvl4pPr>
            <a:lvl5pPr lvl="4" algn="ctr">
              <a:spcBef>
                <a:spcPts val="0"/>
              </a:spcBef>
              <a:spcAft>
                <a:spcPts val="0"/>
              </a:spcAft>
              <a:buSzPts val="21300"/>
              <a:buNone/>
              <a:defRPr sz="21300"/>
            </a:lvl5pPr>
            <a:lvl6pPr lvl="5" algn="ctr">
              <a:spcBef>
                <a:spcPts val="0"/>
              </a:spcBef>
              <a:spcAft>
                <a:spcPts val="0"/>
              </a:spcAft>
              <a:buSzPts val="21300"/>
              <a:buNone/>
              <a:defRPr sz="21300"/>
            </a:lvl6pPr>
            <a:lvl7pPr lvl="6" algn="ctr">
              <a:spcBef>
                <a:spcPts val="0"/>
              </a:spcBef>
              <a:spcAft>
                <a:spcPts val="0"/>
              </a:spcAft>
              <a:buSzPts val="21300"/>
              <a:buNone/>
              <a:defRPr sz="21300"/>
            </a:lvl7pPr>
            <a:lvl8pPr lvl="7" algn="ctr">
              <a:spcBef>
                <a:spcPts val="0"/>
              </a:spcBef>
              <a:spcAft>
                <a:spcPts val="0"/>
              </a:spcAft>
              <a:buSzPts val="21300"/>
              <a:buNone/>
              <a:defRPr sz="21300"/>
            </a:lvl8pPr>
            <a:lvl9pPr lvl="8" algn="ctr">
              <a:spcBef>
                <a:spcPts val="0"/>
              </a:spcBef>
              <a:spcAft>
                <a:spcPts val="0"/>
              </a:spcAft>
              <a:buSzPts val="21300"/>
              <a:buNone/>
              <a:defRPr sz="21300"/>
            </a:lvl9pPr>
          </a:lstStyle>
          <a:p/>
        </p:txBody>
      </p:sp>
      <p:sp>
        <p:nvSpPr>
          <p:cNvPr id="15" name="Google Shape;15;g115741a557a_3_55"/>
          <p:cNvSpPr txBox="1"/>
          <p:nvPr>
            <p:ph idx="1" type="subTitle"/>
          </p:nvPr>
        </p:nvSpPr>
        <p:spPr>
          <a:xfrm>
            <a:off x="1277050" y="11608534"/>
            <a:ext cx="34909200" cy="3246600"/>
          </a:xfrm>
          <a:prstGeom prst="rect">
            <a:avLst/>
          </a:prstGeom>
        </p:spPr>
        <p:txBody>
          <a:bodyPr anchorCtr="0" anchor="t" bIns="374550" lIns="374550" spcFirstLastPara="1" rIns="374550" wrap="square" tIns="374550">
            <a:normAutofit/>
          </a:bodyPr>
          <a:lstStyle>
            <a:lvl1pPr lvl="0" algn="ctr">
              <a:lnSpc>
                <a:spcPct val="100000"/>
              </a:lnSpc>
              <a:spcBef>
                <a:spcPts val="0"/>
              </a:spcBef>
              <a:spcAft>
                <a:spcPts val="0"/>
              </a:spcAft>
              <a:buSzPts val="11500"/>
              <a:buNone/>
              <a:defRPr sz="11500"/>
            </a:lvl1pPr>
            <a:lvl2pPr lvl="1" algn="ctr">
              <a:lnSpc>
                <a:spcPct val="100000"/>
              </a:lnSpc>
              <a:spcBef>
                <a:spcPts val="0"/>
              </a:spcBef>
              <a:spcAft>
                <a:spcPts val="0"/>
              </a:spcAft>
              <a:buSzPts val="11500"/>
              <a:buNone/>
              <a:defRPr sz="11500"/>
            </a:lvl2pPr>
            <a:lvl3pPr lvl="2" algn="ctr">
              <a:lnSpc>
                <a:spcPct val="100000"/>
              </a:lnSpc>
              <a:spcBef>
                <a:spcPts val="0"/>
              </a:spcBef>
              <a:spcAft>
                <a:spcPts val="0"/>
              </a:spcAft>
              <a:buSzPts val="11500"/>
              <a:buNone/>
              <a:defRPr sz="11500"/>
            </a:lvl3pPr>
            <a:lvl4pPr lvl="3" algn="ctr">
              <a:lnSpc>
                <a:spcPct val="100000"/>
              </a:lnSpc>
              <a:spcBef>
                <a:spcPts val="0"/>
              </a:spcBef>
              <a:spcAft>
                <a:spcPts val="0"/>
              </a:spcAft>
              <a:buSzPts val="11500"/>
              <a:buNone/>
              <a:defRPr sz="11500"/>
            </a:lvl4pPr>
            <a:lvl5pPr lvl="4" algn="ctr">
              <a:lnSpc>
                <a:spcPct val="100000"/>
              </a:lnSpc>
              <a:spcBef>
                <a:spcPts val="0"/>
              </a:spcBef>
              <a:spcAft>
                <a:spcPts val="0"/>
              </a:spcAft>
              <a:buSzPts val="11500"/>
              <a:buNone/>
              <a:defRPr sz="11500"/>
            </a:lvl5pPr>
            <a:lvl6pPr lvl="5" algn="ctr">
              <a:lnSpc>
                <a:spcPct val="100000"/>
              </a:lnSpc>
              <a:spcBef>
                <a:spcPts val="0"/>
              </a:spcBef>
              <a:spcAft>
                <a:spcPts val="0"/>
              </a:spcAft>
              <a:buSzPts val="11500"/>
              <a:buNone/>
              <a:defRPr sz="11500"/>
            </a:lvl6pPr>
            <a:lvl7pPr lvl="6" algn="ctr">
              <a:lnSpc>
                <a:spcPct val="100000"/>
              </a:lnSpc>
              <a:spcBef>
                <a:spcPts val="0"/>
              </a:spcBef>
              <a:spcAft>
                <a:spcPts val="0"/>
              </a:spcAft>
              <a:buSzPts val="11500"/>
              <a:buNone/>
              <a:defRPr sz="11500"/>
            </a:lvl7pPr>
            <a:lvl8pPr lvl="7" algn="ctr">
              <a:lnSpc>
                <a:spcPct val="100000"/>
              </a:lnSpc>
              <a:spcBef>
                <a:spcPts val="0"/>
              </a:spcBef>
              <a:spcAft>
                <a:spcPts val="0"/>
              </a:spcAft>
              <a:buSzPts val="11500"/>
              <a:buNone/>
              <a:defRPr sz="11500"/>
            </a:lvl8pPr>
            <a:lvl9pPr lvl="8" algn="ctr">
              <a:lnSpc>
                <a:spcPct val="100000"/>
              </a:lnSpc>
              <a:spcBef>
                <a:spcPts val="0"/>
              </a:spcBef>
              <a:spcAft>
                <a:spcPts val="0"/>
              </a:spcAft>
              <a:buSzPts val="11500"/>
              <a:buNone/>
              <a:defRPr sz="11500"/>
            </a:lvl9pPr>
          </a:lstStyle>
          <a:p/>
        </p:txBody>
      </p:sp>
      <p:sp>
        <p:nvSpPr>
          <p:cNvPr id="16" name="Google Shape;16;g115741a557a_3_55"/>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g115741a557a_3_90"/>
          <p:cNvSpPr txBox="1"/>
          <p:nvPr>
            <p:ph hasCustomPrompt="1" type="title"/>
          </p:nvPr>
        </p:nvSpPr>
        <p:spPr>
          <a:xfrm>
            <a:off x="1277050" y="4530672"/>
            <a:ext cx="34909200" cy="8042400"/>
          </a:xfrm>
          <a:prstGeom prst="rect">
            <a:avLst/>
          </a:prstGeom>
        </p:spPr>
        <p:txBody>
          <a:bodyPr anchorCtr="0" anchor="b" bIns="374550" lIns="374550" spcFirstLastPara="1" rIns="374550" wrap="square" tIns="374550">
            <a:normAutofit/>
          </a:bodyPr>
          <a:lstStyle>
            <a:lvl1pPr lvl="0" algn="ctr">
              <a:spcBef>
                <a:spcPts val="0"/>
              </a:spcBef>
              <a:spcAft>
                <a:spcPts val="0"/>
              </a:spcAft>
              <a:buSzPts val="49200"/>
              <a:buNone/>
              <a:defRPr sz="49200"/>
            </a:lvl1pPr>
            <a:lvl2pPr lvl="1" algn="ctr">
              <a:spcBef>
                <a:spcPts val="0"/>
              </a:spcBef>
              <a:spcAft>
                <a:spcPts val="0"/>
              </a:spcAft>
              <a:buSzPts val="49200"/>
              <a:buNone/>
              <a:defRPr sz="49200"/>
            </a:lvl2pPr>
            <a:lvl3pPr lvl="2" algn="ctr">
              <a:spcBef>
                <a:spcPts val="0"/>
              </a:spcBef>
              <a:spcAft>
                <a:spcPts val="0"/>
              </a:spcAft>
              <a:buSzPts val="49200"/>
              <a:buNone/>
              <a:defRPr sz="49200"/>
            </a:lvl3pPr>
            <a:lvl4pPr lvl="3" algn="ctr">
              <a:spcBef>
                <a:spcPts val="0"/>
              </a:spcBef>
              <a:spcAft>
                <a:spcPts val="0"/>
              </a:spcAft>
              <a:buSzPts val="49200"/>
              <a:buNone/>
              <a:defRPr sz="49200"/>
            </a:lvl4pPr>
            <a:lvl5pPr lvl="4" algn="ctr">
              <a:spcBef>
                <a:spcPts val="0"/>
              </a:spcBef>
              <a:spcAft>
                <a:spcPts val="0"/>
              </a:spcAft>
              <a:buSzPts val="49200"/>
              <a:buNone/>
              <a:defRPr sz="49200"/>
            </a:lvl5pPr>
            <a:lvl6pPr lvl="5" algn="ctr">
              <a:spcBef>
                <a:spcPts val="0"/>
              </a:spcBef>
              <a:spcAft>
                <a:spcPts val="0"/>
              </a:spcAft>
              <a:buSzPts val="49200"/>
              <a:buNone/>
              <a:defRPr sz="49200"/>
            </a:lvl6pPr>
            <a:lvl7pPr lvl="6" algn="ctr">
              <a:spcBef>
                <a:spcPts val="0"/>
              </a:spcBef>
              <a:spcAft>
                <a:spcPts val="0"/>
              </a:spcAft>
              <a:buSzPts val="49200"/>
              <a:buNone/>
              <a:defRPr sz="49200"/>
            </a:lvl7pPr>
            <a:lvl8pPr lvl="7" algn="ctr">
              <a:spcBef>
                <a:spcPts val="0"/>
              </a:spcBef>
              <a:spcAft>
                <a:spcPts val="0"/>
              </a:spcAft>
              <a:buSzPts val="49200"/>
              <a:buNone/>
              <a:defRPr sz="49200"/>
            </a:lvl8pPr>
            <a:lvl9pPr lvl="8" algn="ctr">
              <a:spcBef>
                <a:spcPts val="0"/>
              </a:spcBef>
              <a:spcAft>
                <a:spcPts val="0"/>
              </a:spcAft>
              <a:buSzPts val="49200"/>
              <a:buNone/>
              <a:defRPr sz="49200"/>
            </a:lvl9pPr>
          </a:lstStyle>
          <a:p>
            <a:r>
              <a:t>xx%</a:t>
            </a:r>
          </a:p>
        </p:txBody>
      </p:sp>
      <p:sp>
        <p:nvSpPr>
          <p:cNvPr id="50" name="Google Shape;50;g115741a557a_3_90"/>
          <p:cNvSpPr txBox="1"/>
          <p:nvPr>
            <p:ph idx="1" type="body"/>
          </p:nvPr>
        </p:nvSpPr>
        <p:spPr>
          <a:xfrm>
            <a:off x="1277050" y="12911467"/>
            <a:ext cx="34909200" cy="5328000"/>
          </a:xfrm>
          <a:prstGeom prst="rect">
            <a:avLst/>
          </a:prstGeom>
        </p:spPr>
        <p:txBody>
          <a:bodyPr anchorCtr="0" anchor="t" bIns="374550" lIns="374550" spcFirstLastPara="1" rIns="374550" wrap="square" tIns="374550">
            <a:normAutofit/>
          </a:bodyPr>
          <a:lstStyle>
            <a:lvl1pPr indent="-698500" lvl="0" marL="457200" algn="ctr">
              <a:spcBef>
                <a:spcPts val="0"/>
              </a:spcBef>
              <a:spcAft>
                <a:spcPts val="0"/>
              </a:spcAft>
              <a:buSzPts val="7400"/>
              <a:buChar char="●"/>
              <a:defRPr/>
            </a:lvl1pPr>
            <a:lvl2pPr indent="-590550" lvl="1" marL="914400" algn="ctr">
              <a:spcBef>
                <a:spcPts val="0"/>
              </a:spcBef>
              <a:spcAft>
                <a:spcPts val="0"/>
              </a:spcAft>
              <a:buSzPts val="5700"/>
              <a:buChar char="○"/>
              <a:defRPr/>
            </a:lvl2pPr>
            <a:lvl3pPr indent="-590550" lvl="2" marL="1371600" algn="ctr">
              <a:spcBef>
                <a:spcPts val="0"/>
              </a:spcBef>
              <a:spcAft>
                <a:spcPts val="0"/>
              </a:spcAft>
              <a:buSzPts val="5700"/>
              <a:buChar char="■"/>
              <a:defRPr/>
            </a:lvl3pPr>
            <a:lvl4pPr indent="-590550" lvl="3" marL="1828800" algn="ctr">
              <a:spcBef>
                <a:spcPts val="0"/>
              </a:spcBef>
              <a:spcAft>
                <a:spcPts val="0"/>
              </a:spcAft>
              <a:buSzPts val="5700"/>
              <a:buChar char="●"/>
              <a:defRPr/>
            </a:lvl4pPr>
            <a:lvl5pPr indent="-590550" lvl="4" marL="2286000" algn="ctr">
              <a:spcBef>
                <a:spcPts val="0"/>
              </a:spcBef>
              <a:spcAft>
                <a:spcPts val="0"/>
              </a:spcAft>
              <a:buSzPts val="5700"/>
              <a:buChar char="○"/>
              <a:defRPr/>
            </a:lvl5pPr>
            <a:lvl6pPr indent="-590550" lvl="5" marL="2743200" algn="ctr">
              <a:spcBef>
                <a:spcPts val="0"/>
              </a:spcBef>
              <a:spcAft>
                <a:spcPts val="0"/>
              </a:spcAft>
              <a:buSzPts val="5700"/>
              <a:buChar char="■"/>
              <a:defRPr/>
            </a:lvl6pPr>
            <a:lvl7pPr indent="-590550" lvl="6" marL="3200400" algn="ctr">
              <a:spcBef>
                <a:spcPts val="0"/>
              </a:spcBef>
              <a:spcAft>
                <a:spcPts val="0"/>
              </a:spcAft>
              <a:buSzPts val="5700"/>
              <a:buChar char="●"/>
              <a:defRPr/>
            </a:lvl7pPr>
            <a:lvl8pPr indent="-590550" lvl="7" marL="3657600" algn="ctr">
              <a:spcBef>
                <a:spcPts val="0"/>
              </a:spcBef>
              <a:spcAft>
                <a:spcPts val="0"/>
              </a:spcAft>
              <a:buSzPts val="5700"/>
              <a:buChar char="○"/>
              <a:defRPr/>
            </a:lvl8pPr>
            <a:lvl9pPr indent="-590550" lvl="8" marL="4114800" algn="ctr">
              <a:spcBef>
                <a:spcPts val="0"/>
              </a:spcBef>
              <a:spcAft>
                <a:spcPts val="0"/>
              </a:spcAft>
              <a:buSzPts val="5700"/>
              <a:buChar char="■"/>
              <a:defRPr/>
            </a:lvl9pPr>
          </a:lstStyle>
          <a:p/>
        </p:txBody>
      </p:sp>
      <p:sp>
        <p:nvSpPr>
          <p:cNvPr id="51" name="Google Shape;51;g115741a557a_3_90"/>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g115741a557a_3_94"/>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4" name="Shape 54"/>
        <p:cNvGrpSpPr/>
        <p:nvPr/>
      </p:nvGrpSpPr>
      <p:grpSpPr>
        <a:xfrm>
          <a:off x="0" y="0"/>
          <a:ext cx="0" cy="0"/>
          <a:chOff x="0" y="0"/>
          <a:chExt cx="0" cy="0"/>
        </a:xfrm>
      </p:grpSpPr>
      <p:sp>
        <p:nvSpPr>
          <p:cNvPr id="55" name="Google Shape;55;g115741a557a_3_96"/>
          <p:cNvSpPr txBox="1"/>
          <p:nvPr>
            <p:ph type="title"/>
          </p:nvPr>
        </p:nvSpPr>
        <p:spPr>
          <a:xfrm>
            <a:off x="1873171" y="843685"/>
            <a:ext cx="33717000" cy="3511200"/>
          </a:xfrm>
          <a:prstGeom prst="rect">
            <a:avLst/>
          </a:prstGeom>
          <a:noFill/>
          <a:ln>
            <a:noFill/>
          </a:ln>
        </p:spPr>
        <p:txBody>
          <a:bodyPr anchorCtr="0" anchor="ctr" bIns="167225" lIns="334450" spcFirstLastPara="1" rIns="334450" wrap="square" tIns="167225">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6" name="Google Shape;56;g115741a557a_3_96"/>
          <p:cNvSpPr txBox="1"/>
          <p:nvPr>
            <p:ph idx="1" type="body"/>
          </p:nvPr>
        </p:nvSpPr>
        <p:spPr>
          <a:xfrm>
            <a:off x="1873171" y="4915801"/>
            <a:ext cx="33717000" cy="13903800"/>
          </a:xfrm>
          <a:prstGeom prst="rect">
            <a:avLst/>
          </a:prstGeom>
          <a:noFill/>
          <a:ln>
            <a:noFill/>
          </a:ln>
        </p:spPr>
        <p:txBody>
          <a:bodyPr anchorCtr="0" anchor="t" bIns="167225" lIns="334450" spcFirstLastPara="1" rIns="334450" wrap="square" tIns="167225">
            <a:norm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57" name="Google Shape;57;g115741a557a_3_96"/>
          <p:cNvSpPr txBox="1"/>
          <p:nvPr>
            <p:ph idx="10" type="dt"/>
          </p:nvPr>
        </p:nvSpPr>
        <p:spPr>
          <a:xfrm>
            <a:off x="1873171" y="19526650"/>
            <a:ext cx="8741400" cy="1121700"/>
          </a:xfrm>
          <a:prstGeom prst="rect">
            <a:avLst/>
          </a:prstGeom>
          <a:noFill/>
          <a:ln>
            <a:noFill/>
          </a:ln>
        </p:spPr>
        <p:txBody>
          <a:bodyPr anchorCtr="0" anchor="ctr" bIns="167225" lIns="334450" spcFirstLastPara="1" rIns="334450" wrap="square" tIns="167225">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8" name="Google Shape;58;g115741a557a_3_96"/>
          <p:cNvSpPr txBox="1"/>
          <p:nvPr>
            <p:ph idx="11" type="ftr"/>
          </p:nvPr>
        </p:nvSpPr>
        <p:spPr>
          <a:xfrm>
            <a:off x="12800000" y="19526650"/>
            <a:ext cx="11863500" cy="1121700"/>
          </a:xfrm>
          <a:prstGeom prst="rect">
            <a:avLst/>
          </a:prstGeom>
          <a:noFill/>
          <a:ln>
            <a:noFill/>
          </a:ln>
        </p:spPr>
        <p:txBody>
          <a:bodyPr anchorCtr="0" anchor="ctr" bIns="167225" lIns="334450" spcFirstLastPara="1" rIns="334450" wrap="square" tIns="167225">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9" name="Google Shape;59;g115741a557a_3_96"/>
          <p:cNvSpPr txBox="1"/>
          <p:nvPr>
            <p:ph idx="12" type="sldNum"/>
          </p:nvPr>
        </p:nvSpPr>
        <p:spPr>
          <a:xfrm>
            <a:off x="26848778" y="19526650"/>
            <a:ext cx="8741400" cy="1121700"/>
          </a:xfrm>
          <a:prstGeom prst="rect">
            <a:avLst/>
          </a:prstGeom>
          <a:noFill/>
          <a:ln>
            <a:noFill/>
          </a:ln>
        </p:spPr>
        <p:txBody>
          <a:bodyPr anchorCtr="0" anchor="ctr" bIns="167225" lIns="334450" spcFirstLastPara="1" rIns="334450" wrap="square" tIns="167225">
            <a:no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g115741a557a_3_59"/>
          <p:cNvSpPr txBox="1"/>
          <p:nvPr>
            <p:ph type="title"/>
          </p:nvPr>
        </p:nvSpPr>
        <p:spPr>
          <a:xfrm>
            <a:off x="1277050" y="8809850"/>
            <a:ext cx="34909200" cy="3447900"/>
          </a:xfrm>
          <a:prstGeom prst="rect">
            <a:avLst/>
          </a:prstGeom>
        </p:spPr>
        <p:txBody>
          <a:bodyPr anchorCtr="0" anchor="ctr" bIns="374550" lIns="374550" spcFirstLastPara="1" rIns="374550" wrap="square" tIns="374550">
            <a:normAutofit/>
          </a:bodyPr>
          <a:lstStyle>
            <a:lvl1pPr lvl="0" algn="ctr">
              <a:spcBef>
                <a:spcPts val="0"/>
              </a:spcBef>
              <a:spcAft>
                <a:spcPts val="0"/>
              </a:spcAft>
              <a:buSzPts val="14700"/>
              <a:buNone/>
              <a:defRPr sz="14700"/>
            </a:lvl1pPr>
            <a:lvl2pPr lvl="1" algn="ctr">
              <a:spcBef>
                <a:spcPts val="0"/>
              </a:spcBef>
              <a:spcAft>
                <a:spcPts val="0"/>
              </a:spcAft>
              <a:buSzPts val="14700"/>
              <a:buNone/>
              <a:defRPr sz="14700"/>
            </a:lvl2pPr>
            <a:lvl3pPr lvl="2" algn="ctr">
              <a:spcBef>
                <a:spcPts val="0"/>
              </a:spcBef>
              <a:spcAft>
                <a:spcPts val="0"/>
              </a:spcAft>
              <a:buSzPts val="14700"/>
              <a:buNone/>
              <a:defRPr sz="14700"/>
            </a:lvl3pPr>
            <a:lvl4pPr lvl="3" algn="ctr">
              <a:spcBef>
                <a:spcPts val="0"/>
              </a:spcBef>
              <a:spcAft>
                <a:spcPts val="0"/>
              </a:spcAft>
              <a:buSzPts val="14700"/>
              <a:buNone/>
              <a:defRPr sz="14700"/>
            </a:lvl4pPr>
            <a:lvl5pPr lvl="4" algn="ctr">
              <a:spcBef>
                <a:spcPts val="0"/>
              </a:spcBef>
              <a:spcAft>
                <a:spcPts val="0"/>
              </a:spcAft>
              <a:buSzPts val="14700"/>
              <a:buNone/>
              <a:defRPr sz="14700"/>
            </a:lvl5pPr>
            <a:lvl6pPr lvl="5" algn="ctr">
              <a:spcBef>
                <a:spcPts val="0"/>
              </a:spcBef>
              <a:spcAft>
                <a:spcPts val="0"/>
              </a:spcAft>
              <a:buSzPts val="14700"/>
              <a:buNone/>
              <a:defRPr sz="14700"/>
            </a:lvl6pPr>
            <a:lvl7pPr lvl="6" algn="ctr">
              <a:spcBef>
                <a:spcPts val="0"/>
              </a:spcBef>
              <a:spcAft>
                <a:spcPts val="0"/>
              </a:spcAft>
              <a:buSzPts val="14700"/>
              <a:buNone/>
              <a:defRPr sz="14700"/>
            </a:lvl7pPr>
            <a:lvl8pPr lvl="7" algn="ctr">
              <a:spcBef>
                <a:spcPts val="0"/>
              </a:spcBef>
              <a:spcAft>
                <a:spcPts val="0"/>
              </a:spcAft>
              <a:buSzPts val="14700"/>
              <a:buNone/>
              <a:defRPr sz="14700"/>
            </a:lvl8pPr>
            <a:lvl9pPr lvl="8" algn="ctr">
              <a:spcBef>
                <a:spcPts val="0"/>
              </a:spcBef>
              <a:spcAft>
                <a:spcPts val="0"/>
              </a:spcAft>
              <a:buSzPts val="14700"/>
              <a:buNone/>
              <a:defRPr sz="14700"/>
            </a:lvl9pPr>
          </a:lstStyle>
          <a:p/>
        </p:txBody>
      </p:sp>
      <p:sp>
        <p:nvSpPr>
          <p:cNvPr id="19" name="Google Shape;19;g115741a557a_3_59"/>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g115741a557a_3_62"/>
          <p:cNvSpPr txBox="1"/>
          <p:nvPr>
            <p:ph type="title"/>
          </p:nvPr>
        </p:nvSpPr>
        <p:spPr>
          <a:xfrm>
            <a:off x="1277050" y="1822816"/>
            <a:ext cx="34909200" cy="2345700"/>
          </a:xfrm>
          <a:prstGeom prst="rect">
            <a:avLst/>
          </a:prstGeom>
        </p:spPr>
        <p:txBody>
          <a:bodyPr anchorCtr="0" anchor="t" bIns="374550" lIns="374550" spcFirstLastPara="1" rIns="374550" wrap="square" tIns="374550">
            <a:normAutofit/>
          </a:bodyPr>
          <a:lstStyle>
            <a:lvl1pPr lvl="0">
              <a:spcBef>
                <a:spcPts val="0"/>
              </a:spcBef>
              <a:spcAft>
                <a:spcPts val="0"/>
              </a:spcAft>
              <a:buSzPts val="11500"/>
              <a:buNone/>
              <a:defRPr/>
            </a:lvl1pPr>
            <a:lvl2pPr lvl="1">
              <a:spcBef>
                <a:spcPts val="0"/>
              </a:spcBef>
              <a:spcAft>
                <a:spcPts val="0"/>
              </a:spcAft>
              <a:buSzPts val="11500"/>
              <a:buNone/>
              <a:defRPr/>
            </a:lvl2pPr>
            <a:lvl3pPr lvl="2">
              <a:spcBef>
                <a:spcPts val="0"/>
              </a:spcBef>
              <a:spcAft>
                <a:spcPts val="0"/>
              </a:spcAft>
              <a:buSzPts val="11500"/>
              <a:buNone/>
              <a:defRPr/>
            </a:lvl3pPr>
            <a:lvl4pPr lvl="3">
              <a:spcBef>
                <a:spcPts val="0"/>
              </a:spcBef>
              <a:spcAft>
                <a:spcPts val="0"/>
              </a:spcAft>
              <a:buSzPts val="11500"/>
              <a:buNone/>
              <a:defRPr/>
            </a:lvl4pPr>
            <a:lvl5pPr lvl="4">
              <a:spcBef>
                <a:spcPts val="0"/>
              </a:spcBef>
              <a:spcAft>
                <a:spcPts val="0"/>
              </a:spcAft>
              <a:buSzPts val="11500"/>
              <a:buNone/>
              <a:defRPr/>
            </a:lvl5pPr>
            <a:lvl6pPr lvl="5">
              <a:spcBef>
                <a:spcPts val="0"/>
              </a:spcBef>
              <a:spcAft>
                <a:spcPts val="0"/>
              </a:spcAft>
              <a:buSzPts val="11500"/>
              <a:buNone/>
              <a:defRPr/>
            </a:lvl6pPr>
            <a:lvl7pPr lvl="6">
              <a:spcBef>
                <a:spcPts val="0"/>
              </a:spcBef>
              <a:spcAft>
                <a:spcPts val="0"/>
              </a:spcAft>
              <a:buSzPts val="11500"/>
              <a:buNone/>
              <a:defRPr/>
            </a:lvl7pPr>
            <a:lvl8pPr lvl="7">
              <a:spcBef>
                <a:spcPts val="0"/>
              </a:spcBef>
              <a:spcAft>
                <a:spcPts val="0"/>
              </a:spcAft>
              <a:buSzPts val="11500"/>
              <a:buNone/>
              <a:defRPr/>
            </a:lvl8pPr>
            <a:lvl9pPr lvl="8">
              <a:spcBef>
                <a:spcPts val="0"/>
              </a:spcBef>
              <a:spcAft>
                <a:spcPts val="0"/>
              </a:spcAft>
              <a:buSzPts val="11500"/>
              <a:buNone/>
              <a:defRPr/>
            </a:lvl9pPr>
          </a:lstStyle>
          <a:p/>
        </p:txBody>
      </p:sp>
      <p:sp>
        <p:nvSpPr>
          <p:cNvPr id="22" name="Google Shape;22;g115741a557a_3_62"/>
          <p:cNvSpPr txBox="1"/>
          <p:nvPr>
            <p:ph idx="1" type="body"/>
          </p:nvPr>
        </p:nvSpPr>
        <p:spPr>
          <a:xfrm>
            <a:off x="1277050" y="4720521"/>
            <a:ext cx="34909200" cy="13993500"/>
          </a:xfrm>
          <a:prstGeom prst="rect">
            <a:avLst/>
          </a:prstGeom>
        </p:spPr>
        <p:txBody>
          <a:bodyPr anchorCtr="0" anchor="t" bIns="374550" lIns="374550" spcFirstLastPara="1" rIns="374550" wrap="square" tIns="374550">
            <a:normAutofit/>
          </a:bodyPr>
          <a:lstStyle>
            <a:lvl1pPr indent="-698500" lvl="0" marL="457200">
              <a:spcBef>
                <a:spcPts val="0"/>
              </a:spcBef>
              <a:spcAft>
                <a:spcPts val="0"/>
              </a:spcAft>
              <a:buSzPts val="7400"/>
              <a:buChar char="●"/>
              <a:defRPr/>
            </a:lvl1pPr>
            <a:lvl2pPr indent="-590550" lvl="1" marL="914400">
              <a:spcBef>
                <a:spcPts val="0"/>
              </a:spcBef>
              <a:spcAft>
                <a:spcPts val="0"/>
              </a:spcAft>
              <a:buSzPts val="5700"/>
              <a:buChar char="○"/>
              <a:defRPr/>
            </a:lvl2pPr>
            <a:lvl3pPr indent="-590550" lvl="2" marL="1371600">
              <a:spcBef>
                <a:spcPts val="0"/>
              </a:spcBef>
              <a:spcAft>
                <a:spcPts val="0"/>
              </a:spcAft>
              <a:buSzPts val="5700"/>
              <a:buChar char="■"/>
              <a:defRPr/>
            </a:lvl3pPr>
            <a:lvl4pPr indent="-590550" lvl="3" marL="1828800">
              <a:spcBef>
                <a:spcPts val="0"/>
              </a:spcBef>
              <a:spcAft>
                <a:spcPts val="0"/>
              </a:spcAft>
              <a:buSzPts val="5700"/>
              <a:buChar char="●"/>
              <a:defRPr/>
            </a:lvl4pPr>
            <a:lvl5pPr indent="-590550" lvl="4" marL="2286000">
              <a:spcBef>
                <a:spcPts val="0"/>
              </a:spcBef>
              <a:spcAft>
                <a:spcPts val="0"/>
              </a:spcAft>
              <a:buSzPts val="5700"/>
              <a:buChar char="○"/>
              <a:defRPr/>
            </a:lvl5pPr>
            <a:lvl6pPr indent="-590550" lvl="5" marL="2743200">
              <a:spcBef>
                <a:spcPts val="0"/>
              </a:spcBef>
              <a:spcAft>
                <a:spcPts val="0"/>
              </a:spcAft>
              <a:buSzPts val="5700"/>
              <a:buChar char="■"/>
              <a:defRPr/>
            </a:lvl6pPr>
            <a:lvl7pPr indent="-590550" lvl="6" marL="3200400">
              <a:spcBef>
                <a:spcPts val="0"/>
              </a:spcBef>
              <a:spcAft>
                <a:spcPts val="0"/>
              </a:spcAft>
              <a:buSzPts val="5700"/>
              <a:buChar char="●"/>
              <a:defRPr/>
            </a:lvl7pPr>
            <a:lvl8pPr indent="-590550" lvl="7" marL="3657600">
              <a:spcBef>
                <a:spcPts val="0"/>
              </a:spcBef>
              <a:spcAft>
                <a:spcPts val="0"/>
              </a:spcAft>
              <a:buSzPts val="5700"/>
              <a:buChar char="○"/>
              <a:defRPr/>
            </a:lvl8pPr>
            <a:lvl9pPr indent="-590550" lvl="8" marL="4114800">
              <a:spcBef>
                <a:spcPts val="0"/>
              </a:spcBef>
              <a:spcAft>
                <a:spcPts val="0"/>
              </a:spcAft>
              <a:buSzPts val="5700"/>
              <a:buChar char="■"/>
              <a:defRPr/>
            </a:lvl9pPr>
          </a:lstStyle>
          <a:p/>
        </p:txBody>
      </p:sp>
      <p:sp>
        <p:nvSpPr>
          <p:cNvPr id="23" name="Google Shape;23;g115741a557a_3_62"/>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g115741a557a_3_66"/>
          <p:cNvSpPr txBox="1"/>
          <p:nvPr>
            <p:ph type="title"/>
          </p:nvPr>
        </p:nvSpPr>
        <p:spPr>
          <a:xfrm>
            <a:off x="1277050" y="1822816"/>
            <a:ext cx="34909200" cy="2345700"/>
          </a:xfrm>
          <a:prstGeom prst="rect">
            <a:avLst/>
          </a:prstGeom>
        </p:spPr>
        <p:txBody>
          <a:bodyPr anchorCtr="0" anchor="t" bIns="374550" lIns="374550" spcFirstLastPara="1" rIns="374550" wrap="square" tIns="374550">
            <a:normAutofit/>
          </a:bodyPr>
          <a:lstStyle>
            <a:lvl1pPr lvl="0">
              <a:spcBef>
                <a:spcPts val="0"/>
              </a:spcBef>
              <a:spcAft>
                <a:spcPts val="0"/>
              </a:spcAft>
              <a:buSzPts val="11500"/>
              <a:buNone/>
              <a:defRPr/>
            </a:lvl1pPr>
            <a:lvl2pPr lvl="1">
              <a:spcBef>
                <a:spcPts val="0"/>
              </a:spcBef>
              <a:spcAft>
                <a:spcPts val="0"/>
              </a:spcAft>
              <a:buSzPts val="11500"/>
              <a:buNone/>
              <a:defRPr/>
            </a:lvl2pPr>
            <a:lvl3pPr lvl="2">
              <a:spcBef>
                <a:spcPts val="0"/>
              </a:spcBef>
              <a:spcAft>
                <a:spcPts val="0"/>
              </a:spcAft>
              <a:buSzPts val="11500"/>
              <a:buNone/>
              <a:defRPr/>
            </a:lvl3pPr>
            <a:lvl4pPr lvl="3">
              <a:spcBef>
                <a:spcPts val="0"/>
              </a:spcBef>
              <a:spcAft>
                <a:spcPts val="0"/>
              </a:spcAft>
              <a:buSzPts val="11500"/>
              <a:buNone/>
              <a:defRPr/>
            </a:lvl4pPr>
            <a:lvl5pPr lvl="4">
              <a:spcBef>
                <a:spcPts val="0"/>
              </a:spcBef>
              <a:spcAft>
                <a:spcPts val="0"/>
              </a:spcAft>
              <a:buSzPts val="11500"/>
              <a:buNone/>
              <a:defRPr/>
            </a:lvl5pPr>
            <a:lvl6pPr lvl="5">
              <a:spcBef>
                <a:spcPts val="0"/>
              </a:spcBef>
              <a:spcAft>
                <a:spcPts val="0"/>
              </a:spcAft>
              <a:buSzPts val="11500"/>
              <a:buNone/>
              <a:defRPr/>
            </a:lvl6pPr>
            <a:lvl7pPr lvl="6">
              <a:spcBef>
                <a:spcPts val="0"/>
              </a:spcBef>
              <a:spcAft>
                <a:spcPts val="0"/>
              </a:spcAft>
              <a:buSzPts val="11500"/>
              <a:buNone/>
              <a:defRPr/>
            </a:lvl7pPr>
            <a:lvl8pPr lvl="7">
              <a:spcBef>
                <a:spcPts val="0"/>
              </a:spcBef>
              <a:spcAft>
                <a:spcPts val="0"/>
              </a:spcAft>
              <a:buSzPts val="11500"/>
              <a:buNone/>
              <a:defRPr/>
            </a:lvl8pPr>
            <a:lvl9pPr lvl="8">
              <a:spcBef>
                <a:spcPts val="0"/>
              </a:spcBef>
              <a:spcAft>
                <a:spcPts val="0"/>
              </a:spcAft>
              <a:buSzPts val="11500"/>
              <a:buNone/>
              <a:defRPr/>
            </a:lvl9pPr>
          </a:lstStyle>
          <a:p/>
        </p:txBody>
      </p:sp>
      <p:sp>
        <p:nvSpPr>
          <p:cNvPr id="26" name="Google Shape;26;g115741a557a_3_66"/>
          <p:cNvSpPr txBox="1"/>
          <p:nvPr>
            <p:ph idx="1" type="body"/>
          </p:nvPr>
        </p:nvSpPr>
        <p:spPr>
          <a:xfrm>
            <a:off x="1277050" y="4720521"/>
            <a:ext cx="16387800" cy="13993500"/>
          </a:xfrm>
          <a:prstGeom prst="rect">
            <a:avLst/>
          </a:prstGeom>
        </p:spPr>
        <p:txBody>
          <a:bodyPr anchorCtr="0" anchor="t" bIns="374550" lIns="374550" spcFirstLastPara="1" rIns="374550" wrap="square" tIns="374550">
            <a:normAutofit/>
          </a:bodyPr>
          <a:lstStyle>
            <a:lvl1pPr indent="-590550" lvl="0" marL="457200">
              <a:spcBef>
                <a:spcPts val="0"/>
              </a:spcBef>
              <a:spcAft>
                <a:spcPts val="0"/>
              </a:spcAft>
              <a:buSzPts val="5700"/>
              <a:buChar char="●"/>
              <a:defRPr sz="5700"/>
            </a:lvl1pPr>
            <a:lvl2pPr indent="-539750" lvl="1" marL="914400">
              <a:spcBef>
                <a:spcPts val="0"/>
              </a:spcBef>
              <a:spcAft>
                <a:spcPts val="0"/>
              </a:spcAft>
              <a:buSzPts val="4900"/>
              <a:buChar char="○"/>
              <a:defRPr sz="4900"/>
            </a:lvl2pPr>
            <a:lvl3pPr indent="-539750" lvl="2" marL="1371600">
              <a:spcBef>
                <a:spcPts val="0"/>
              </a:spcBef>
              <a:spcAft>
                <a:spcPts val="0"/>
              </a:spcAft>
              <a:buSzPts val="4900"/>
              <a:buChar char="■"/>
              <a:defRPr sz="4900"/>
            </a:lvl3pPr>
            <a:lvl4pPr indent="-539750" lvl="3" marL="1828800">
              <a:spcBef>
                <a:spcPts val="0"/>
              </a:spcBef>
              <a:spcAft>
                <a:spcPts val="0"/>
              </a:spcAft>
              <a:buSzPts val="4900"/>
              <a:buChar char="●"/>
              <a:defRPr sz="4900"/>
            </a:lvl4pPr>
            <a:lvl5pPr indent="-539750" lvl="4" marL="2286000">
              <a:spcBef>
                <a:spcPts val="0"/>
              </a:spcBef>
              <a:spcAft>
                <a:spcPts val="0"/>
              </a:spcAft>
              <a:buSzPts val="4900"/>
              <a:buChar char="○"/>
              <a:defRPr sz="4900"/>
            </a:lvl5pPr>
            <a:lvl6pPr indent="-539750" lvl="5" marL="2743200">
              <a:spcBef>
                <a:spcPts val="0"/>
              </a:spcBef>
              <a:spcAft>
                <a:spcPts val="0"/>
              </a:spcAft>
              <a:buSzPts val="4900"/>
              <a:buChar char="■"/>
              <a:defRPr sz="4900"/>
            </a:lvl6pPr>
            <a:lvl7pPr indent="-539750" lvl="6" marL="3200400">
              <a:spcBef>
                <a:spcPts val="0"/>
              </a:spcBef>
              <a:spcAft>
                <a:spcPts val="0"/>
              </a:spcAft>
              <a:buSzPts val="4900"/>
              <a:buChar char="●"/>
              <a:defRPr sz="4900"/>
            </a:lvl7pPr>
            <a:lvl8pPr indent="-539750" lvl="7" marL="3657600">
              <a:spcBef>
                <a:spcPts val="0"/>
              </a:spcBef>
              <a:spcAft>
                <a:spcPts val="0"/>
              </a:spcAft>
              <a:buSzPts val="4900"/>
              <a:buChar char="○"/>
              <a:defRPr sz="4900"/>
            </a:lvl8pPr>
            <a:lvl9pPr indent="-539750" lvl="8" marL="4114800">
              <a:spcBef>
                <a:spcPts val="0"/>
              </a:spcBef>
              <a:spcAft>
                <a:spcPts val="0"/>
              </a:spcAft>
              <a:buSzPts val="4900"/>
              <a:buChar char="■"/>
              <a:defRPr sz="4900"/>
            </a:lvl9pPr>
          </a:lstStyle>
          <a:p/>
        </p:txBody>
      </p:sp>
      <p:sp>
        <p:nvSpPr>
          <p:cNvPr id="27" name="Google Shape;27;g115741a557a_3_66"/>
          <p:cNvSpPr txBox="1"/>
          <p:nvPr>
            <p:ph idx="2" type="body"/>
          </p:nvPr>
        </p:nvSpPr>
        <p:spPr>
          <a:xfrm>
            <a:off x="19798571" y="4720521"/>
            <a:ext cx="16387800" cy="13993500"/>
          </a:xfrm>
          <a:prstGeom prst="rect">
            <a:avLst/>
          </a:prstGeom>
        </p:spPr>
        <p:txBody>
          <a:bodyPr anchorCtr="0" anchor="t" bIns="374550" lIns="374550" spcFirstLastPara="1" rIns="374550" wrap="square" tIns="374550">
            <a:normAutofit/>
          </a:bodyPr>
          <a:lstStyle>
            <a:lvl1pPr indent="-590550" lvl="0" marL="457200">
              <a:spcBef>
                <a:spcPts val="0"/>
              </a:spcBef>
              <a:spcAft>
                <a:spcPts val="0"/>
              </a:spcAft>
              <a:buSzPts val="5700"/>
              <a:buChar char="●"/>
              <a:defRPr sz="5700"/>
            </a:lvl1pPr>
            <a:lvl2pPr indent="-539750" lvl="1" marL="914400">
              <a:spcBef>
                <a:spcPts val="0"/>
              </a:spcBef>
              <a:spcAft>
                <a:spcPts val="0"/>
              </a:spcAft>
              <a:buSzPts val="4900"/>
              <a:buChar char="○"/>
              <a:defRPr sz="4900"/>
            </a:lvl2pPr>
            <a:lvl3pPr indent="-539750" lvl="2" marL="1371600">
              <a:spcBef>
                <a:spcPts val="0"/>
              </a:spcBef>
              <a:spcAft>
                <a:spcPts val="0"/>
              </a:spcAft>
              <a:buSzPts val="4900"/>
              <a:buChar char="■"/>
              <a:defRPr sz="4900"/>
            </a:lvl3pPr>
            <a:lvl4pPr indent="-539750" lvl="3" marL="1828800">
              <a:spcBef>
                <a:spcPts val="0"/>
              </a:spcBef>
              <a:spcAft>
                <a:spcPts val="0"/>
              </a:spcAft>
              <a:buSzPts val="4900"/>
              <a:buChar char="●"/>
              <a:defRPr sz="4900"/>
            </a:lvl4pPr>
            <a:lvl5pPr indent="-539750" lvl="4" marL="2286000">
              <a:spcBef>
                <a:spcPts val="0"/>
              </a:spcBef>
              <a:spcAft>
                <a:spcPts val="0"/>
              </a:spcAft>
              <a:buSzPts val="4900"/>
              <a:buChar char="○"/>
              <a:defRPr sz="4900"/>
            </a:lvl5pPr>
            <a:lvl6pPr indent="-539750" lvl="5" marL="2743200">
              <a:spcBef>
                <a:spcPts val="0"/>
              </a:spcBef>
              <a:spcAft>
                <a:spcPts val="0"/>
              </a:spcAft>
              <a:buSzPts val="4900"/>
              <a:buChar char="■"/>
              <a:defRPr sz="4900"/>
            </a:lvl6pPr>
            <a:lvl7pPr indent="-539750" lvl="6" marL="3200400">
              <a:spcBef>
                <a:spcPts val="0"/>
              </a:spcBef>
              <a:spcAft>
                <a:spcPts val="0"/>
              </a:spcAft>
              <a:buSzPts val="4900"/>
              <a:buChar char="●"/>
              <a:defRPr sz="4900"/>
            </a:lvl7pPr>
            <a:lvl8pPr indent="-539750" lvl="7" marL="3657600">
              <a:spcBef>
                <a:spcPts val="0"/>
              </a:spcBef>
              <a:spcAft>
                <a:spcPts val="0"/>
              </a:spcAft>
              <a:buSzPts val="4900"/>
              <a:buChar char="○"/>
              <a:defRPr sz="4900"/>
            </a:lvl8pPr>
            <a:lvl9pPr indent="-539750" lvl="8" marL="4114800">
              <a:spcBef>
                <a:spcPts val="0"/>
              </a:spcBef>
              <a:spcAft>
                <a:spcPts val="0"/>
              </a:spcAft>
              <a:buSzPts val="4900"/>
              <a:buChar char="■"/>
              <a:defRPr sz="4900"/>
            </a:lvl9pPr>
          </a:lstStyle>
          <a:p/>
        </p:txBody>
      </p:sp>
      <p:sp>
        <p:nvSpPr>
          <p:cNvPr id="28" name="Google Shape;28;g115741a557a_3_66"/>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g115741a557a_3_71"/>
          <p:cNvSpPr txBox="1"/>
          <p:nvPr>
            <p:ph type="title"/>
          </p:nvPr>
        </p:nvSpPr>
        <p:spPr>
          <a:xfrm>
            <a:off x="1277050" y="1822816"/>
            <a:ext cx="34909200" cy="2345700"/>
          </a:xfrm>
          <a:prstGeom prst="rect">
            <a:avLst/>
          </a:prstGeom>
        </p:spPr>
        <p:txBody>
          <a:bodyPr anchorCtr="0" anchor="t" bIns="374550" lIns="374550" spcFirstLastPara="1" rIns="374550" wrap="square" tIns="374550">
            <a:normAutofit/>
          </a:bodyPr>
          <a:lstStyle>
            <a:lvl1pPr lvl="0">
              <a:spcBef>
                <a:spcPts val="0"/>
              </a:spcBef>
              <a:spcAft>
                <a:spcPts val="0"/>
              </a:spcAft>
              <a:buSzPts val="11500"/>
              <a:buNone/>
              <a:defRPr/>
            </a:lvl1pPr>
            <a:lvl2pPr lvl="1">
              <a:spcBef>
                <a:spcPts val="0"/>
              </a:spcBef>
              <a:spcAft>
                <a:spcPts val="0"/>
              </a:spcAft>
              <a:buSzPts val="11500"/>
              <a:buNone/>
              <a:defRPr/>
            </a:lvl2pPr>
            <a:lvl3pPr lvl="2">
              <a:spcBef>
                <a:spcPts val="0"/>
              </a:spcBef>
              <a:spcAft>
                <a:spcPts val="0"/>
              </a:spcAft>
              <a:buSzPts val="11500"/>
              <a:buNone/>
              <a:defRPr/>
            </a:lvl3pPr>
            <a:lvl4pPr lvl="3">
              <a:spcBef>
                <a:spcPts val="0"/>
              </a:spcBef>
              <a:spcAft>
                <a:spcPts val="0"/>
              </a:spcAft>
              <a:buSzPts val="11500"/>
              <a:buNone/>
              <a:defRPr/>
            </a:lvl4pPr>
            <a:lvl5pPr lvl="4">
              <a:spcBef>
                <a:spcPts val="0"/>
              </a:spcBef>
              <a:spcAft>
                <a:spcPts val="0"/>
              </a:spcAft>
              <a:buSzPts val="11500"/>
              <a:buNone/>
              <a:defRPr/>
            </a:lvl5pPr>
            <a:lvl6pPr lvl="5">
              <a:spcBef>
                <a:spcPts val="0"/>
              </a:spcBef>
              <a:spcAft>
                <a:spcPts val="0"/>
              </a:spcAft>
              <a:buSzPts val="11500"/>
              <a:buNone/>
              <a:defRPr/>
            </a:lvl6pPr>
            <a:lvl7pPr lvl="6">
              <a:spcBef>
                <a:spcPts val="0"/>
              </a:spcBef>
              <a:spcAft>
                <a:spcPts val="0"/>
              </a:spcAft>
              <a:buSzPts val="11500"/>
              <a:buNone/>
              <a:defRPr/>
            </a:lvl7pPr>
            <a:lvl8pPr lvl="7">
              <a:spcBef>
                <a:spcPts val="0"/>
              </a:spcBef>
              <a:spcAft>
                <a:spcPts val="0"/>
              </a:spcAft>
              <a:buSzPts val="11500"/>
              <a:buNone/>
              <a:defRPr/>
            </a:lvl8pPr>
            <a:lvl9pPr lvl="8">
              <a:spcBef>
                <a:spcPts val="0"/>
              </a:spcBef>
              <a:spcAft>
                <a:spcPts val="0"/>
              </a:spcAft>
              <a:buSzPts val="11500"/>
              <a:buNone/>
              <a:defRPr/>
            </a:lvl9pPr>
          </a:lstStyle>
          <a:p/>
        </p:txBody>
      </p:sp>
      <p:sp>
        <p:nvSpPr>
          <p:cNvPr id="31" name="Google Shape;31;g115741a557a_3_71"/>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g115741a557a_3_74"/>
          <p:cNvSpPr txBox="1"/>
          <p:nvPr>
            <p:ph type="title"/>
          </p:nvPr>
        </p:nvSpPr>
        <p:spPr>
          <a:xfrm>
            <a:off x="1277050" y="2275729"/>
            <a:ext cx="11504400" cy="3095400"/>
          </a:xfrm>
          <a:prstGeom prst="rect">
            <a:avLst/>
          </a:prstGeom>
        </p:spPr>
        <p:txBody>
          <a:bodyPr anchorCtr="0" anchor="b" bIns="374550" lIns="374550" spcFirstLastPara="1" rIns="374550" wrap="square" tIns="374550">
            <a:normAutofit/>
          </a:bodyPr>
          <a:lstStyle>
            <a:lvl1pPr lvl="0">
              <a:spcBef>
                <a:spcPts val="0"/>
              </a:spcBef>
              <a:spcAft>
                <a:spcPts val="0"/>
              </a:spcAft>
              <a:buSzPts val="9800"/>
              <a:buNone/>
              <a:defRPr sz="9800"/>
            </a:lvl1pPr>
            <a:lvl2pPr lvl="1">
              <a:spcBef>
                <a:spcPts val="0"/>
              </a:spcBef>
              <a:spcAft>
                <a:spcPts val="0"/>
              </a:spcAft>
              <a:buSzPts val="9800"/>
              <a:buNone/>
              <a:defRPr sz="9800"/>
            </a:lvl2pPr>
            <a:lvl3pPr lvl="2">
              <a:spcBef>
                <a:spcPts val="0"/>
              </a:spcBef>
              <a:spcAft>
                <a:spcPts val="0"/>
              </a:spcAft>
              <a:buSzPts val="9800"/>
              <a:buNone/>
              <a:defRPr sz="9800"/>
            </a:lvl3pPr>
            <a:lvl4pPr lvl="3">
              <a:spcBef>
                <a:spcPts val="0"/>
              </a:spcBef>
              <a:spcAft>
                <a:spcPts val="0"/>
              </a:spcAft>
              <a:buSzPts val="9800"/>
              <a:buNone/>
              <a:defRPr sz="9800"/>
            </a:lvl4pPr>
            <a:lvl5pPr lvl="4">
              <a:spcBef>
                <a:spcPts val="0"/>
              </a:spcBef>
              <a:spcAft>
                <a:spcPts val="0"/>
              </a:spcAft>
              <a:buSzPts val="9800"/>
              <a:buNone/>
              <a:defRPr sz="9800"/>
            </a:lvl5pPr>
            <a:lvl6pPr lvl="5">
              <a:spcBef>
                <a:spcPts val="0"/>
              </a:spcBef>
              <a:spcAft>
                <a:spcPts val="0"/>
              </a:spcAft>
              <a:buSzPts val="9800"/>
              <a:buNone/>
              <a:defRPr sz="9800"/>
            </a:lvl6pPr>
            <a:lvl7pPr lvl="6">
              <a:spcBef>
                <a:spcPts val="0"/>
              </a:spcBef>
              <a:spcAft>
                <a:spcPts val="0"/>
              </a:spcAft>
              <a:buSzPts val="9800"/>
              <a:buNone/>
              <a:defRPr sz="9800"/>
            </a:lvl7pPr>
            <a:lvl8pPr lvl="7">
              <a:spcBef>
                <a:spcPts val="0"/>
              </a:spcBef>
              <a:spcAft>
                <a:spcPts val="0"/>
              </a:spcAft>
              <a:buSzPts val="9800"/>
              <a:buNone/>
              <a:defRPr sz="9800"/>
            </a:lvl8pPr>
            <a:lvl9pPr lvl="8">
              <a:spcBef>
                <a:spcPts val="0"/>
              </a:spcBef>
              <a:spcAft>
                <a:spcPts val="0"/>
              </a:spcAft>
              <a:buSzPts val="9800"/>
              <a:buNone/>
              <a:defRPr sz="9800"/>
            </a:lvl9pPr>
          </a:lstStyle>
          <a:p/>
        </p:txBody>
      </p:sp>
      <p:sp>
        <p:nvSpPr>
          <p:cNvPr id="34" name="Google Shape;34;g115741a557a_3_74"/>
          <p:cNvSpPr txBox="1"/>
          <p:nvPr>
            <p:ph idx="1" type="body"/>
          </p:nvPr>
        </p:nvSpPr>
        <p:spPr>
          <a:xfrm>
            <a:off x="1277050" y="5691781"/>
            <a:ext cx="11504400" cy="13022700"/>
          </a:xfrm>
          <a:prstGeom prst="rect">
            <a:avLst/>
          </a:prstGeom>
        </p:spPr>
        <p:txBody>
          <a:bodyPr anchorCtr="0" anchor="t" bIns="374550" lIns="374550" spcFirstLastPara="1" rIns="374550" wrap="square" tIns="374550">
            <a:normAutofit/>
          </a:bodyPr>
          <a:lstStyle>
            <a:lvl1pPr indent="-539750" lvl="0" marL="457200">
              <a:spcBef>
                <a:spcPts val="0"/>
              </a:spcBef>
              <a:spcAft>
                <a:spcPts val="0"/>
              </a:spcAft>
              <a:buSzPts val="4900"/>
              <a:buChar char="●"/>
              <a:defRPr sz="4900"/>
            </a:lvl1pPr>
            <a:lvl2pPr indent="-539750" lvl="1" marL="914400">
              <a:spcBef>
                <a:spcPts val="0"/>
              </a:spcBef>
              <a:spcAft>
                <a:spcPts val="0"/>
              </a:spcAft>
              <a:buSzPts val="4900"/>
              <a:buChar char="○"/>
              <a:defRPr sz="4900"/>
            </a:lvl2pPr>
            <a:lvl3pPr indent="-539750" lvl="2" marL="1371600">
              <a:spcBef>
                <a:spcPts val="0"/>
              </a:spcBef>
              <a:spcAft>
                <a:spcPts val="0"/>
              </a:spcAft>
              <a:buSzPts val="4900"/>
              <a:buChar char="■"/>
              <a:defRPr sz="4900"/>
            </a:lvl3pPr>
            <a:lvl4pPr indent="-539750" lvl="3" marL="1828800">
              <a:spcBef>
                <a:spcPts val="0"/>
              </a:spcBef>
              <a:spcAft>
                <a:spcPts val="0"/>
              </a:spcAft>
              <a:buSzPts val="4900"/>
              <a:buChar char="●"/>
              <a:defRPr sz="4900"/>
            </a:lvl4pPr>
            <a:lvl5pPr indent="-539750" lvl="4" marL="2286000">
              <a:spcBef>
                <a:spcPts val="0"/>
              </a:spcBef>
              <a:spcAft>
                <a:spcPts val="0"/>
              </a:spcAft>
              <a:buSzPts val="4900"/>
              <a:buChar char="○"/>
              <a:defRPr sz="4900"/>
            </a:lvl5pPr>
            <a:lvl6pPr indent="-539750" lvl="5" marL="2743200">
              <a:spcBef>
                <a:spcPts val="0"/>
              </a:spcBef>
              <a:spcAft>
                <a:spcPts val="0"/>
              </a:spcAft>
              <a:buSzPts val="4900"/>
              <a:buChar char="■"/>
              <a:defRPr sz="4900"/>
            </a:lvl6pPr>
            <a:lvl7pPr indent="-539750" lvl="6" marL="3200400">
              <a:spcBef>
                <a:spcPts val="0"/>
              </a:spcBef>
              <a:spcAft>
                <a:spcPts val="0"/>
              </a:spcAft>
              <a:buSzPts val="4900"/>
              <a:buChar char="●"/>
              <a:defRPr sz="4900"/>
            </a:lvl7pPr>
            <a:lvl8pPr indent="-539750" lvl="7" marL="3657600">
              <a:spcBef>
                <a:spcPts val="0"/>
              </a:spcBef>
              <a:spcAft>
                <a:spcPts val="0"/>
              </a:spcAft>
              <a:buSzPts val="4900"/>
              <a:buChar char="○"/>
              <a:defRPr sz="4900"/>
            </a:lvl8pPr>
            <a:lvl9pPr indent="-539750" lvl="8" marL="4114800">
              <a:spcBef>
                <a:spcPts val="0"/>
              </a:spcBef>
              <a:spcAft>
                <a:spcPts val="0"/>
              </a:spcAft>
              <a:buSzPts val="4900"/>
              <a:buChar char="■"/>
              <a:defRPr sz="4900"/>
            </a:lvl9pPr>
          </a:lstStyle>
          <a:p/>
        </p:txBody>
      </p:sp>
      <p:sp>
        <p:nvSpPr>
          <p:cNvPr id="35" name="Google Shape;35;g115741a557a_3_74"/>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6" name="Shape 36"/>
        <p:cNvGrpSpPr/>
        <p:nvPr/>
      </p:nvGrpSpPr>
      <p:grpSpPr>
        <a:xfrm>
          <a:off x="0" y="0"/>
          <a:ext cx="0" cy="0"/>
          <a:chOff x="0" y="0"/>
          <a:chExt cx="0" cy="0"/>
        </a:xfrm>
      </p:grpSpPr>
      <p:sp>
        <p:nvSpPr>
          <p:cNvPr id="37" name="Google Shape;37;g115741a557a_3_78"/>
          <p:cNvSpPr txBox="1"/>
          <p:nvPr>
            <p:ph type="title"/>
          </p:nvPr>
        </p:nvSpPr>
        <p:spPr>
          <a:xfrm>
            <a:off x="2008577" y="1843808"/>
            <a:ext cx="26089200" cy="16755900"/>
          </a:xfrm>
          <a:prstGeom prst="rect">
            <a:avLst/>
          </a:prstGeom>
        </p:spPr>
        <p:txBody>
          <a:bodyPr anchorCtr="0" anchor="ctr" bIns="374550" lIns="374550" spcFirstLastPara="1" rIns="374550" wrap="square" tIns="374550">
            <a:normAutofit/>
          </a:bodyPr>
          <a:lstStyle>
            <a:lvl1pPr lvl="0">
              <a:spcBef>
                <a:spcPts val="0"/>
              </a:spcBef>
              <a:spcAft>
                <a:spcPts val="0"/>
              </a:spcAft>
              <a:buSzPts val="19700"/>
              <a:buNone/>
              <a:defRPr sz="19700"/>
            </a:lvl1pPr>
            <a:lvl2pPr lvl="1">
              <a:spcBef>
                <a:spcPts val="0"/>
              </a:spcBef>
              <a:spcAft>
                <a:spcPts val="0"/>
              </a:spcAft>
              <a:buSzPts val="19700"/>
              <a:buNone/>
              <a:defRPr sz="19700"/>
            </a:lvl2pPr>
            <a:lvl3pPr lvl="2">
              <a:spcBef>
                <a:spcPts val="0"/>
              </a:spcBef>
              <a:spcAft>
                <a:spcPts val="0"/>
              </a:spcAft>
              <a:buSzPts val="19700"/>
              <a:buNone/>
              <a:defRPr sz="19700"/>
            </a:lvl3pPr>
            <a:lvl4pPr lvl="3">
              <a:spcBef>
                <a:spcPts val="0"/>
              </a:spcBef>
              <a:spcAft>
                <a:spcPts val="0"/>
              </a:spcAft>
              <a:buSzPts val="19700"/>
              <a:buNone/>
              <a:defRPr sz="19700"/>
            </a:lvl4pPr>
            <a:lvl5pPr lvl="4">
              <a:spcBef>
                <a:spcPts val="0"/>
              </a:spcBef>
              <a:spcAft>
                <a:spcPts val="0"/>
              </a:spcAft>
              <a:buSzPts val="19700"/>
              <a:buNone/>
              <a:defRPr sz="19700"/>
            </a:lvl5pPr>
            <a:lvl6pPr lvl="5">
              <a:spcBef>
                <a:spcPts val="0"/>
              </a:spcBef>
              <a:spcAft>
                <a:spcPts val="0"/>
              </a:spcAft>
              <a:buSzPts val="19700"/>
              <a:buNone/>
              <a:defRPr sz="19700"/>
            </a:lvl6pPr>
            <a:lvl7pPr lvl="6">
              <a:spcBef>
                <a:spcPts val="0"/>
              </a:spcBef>
              <a:spcAft>
                <a:spcPts val="0"/>
              </a:spcAft>
              <a:buSzPts val="19700"/>
              <a:buNone/>
              <a:defRPr sz="19700"/>
            </a:lvl7pPr>
            <a:lvl8pPr lvl="7">
              <a:spcBef>
                <a:spcPts val="0"/>
              </a:spcBef>
              <a:spcAft>
                <a:spcPts val="0"/>
              </a:spcAft>
              <a:buSzPts val="19700"/>
              <a:buNone/>
              <a:defRPr sz="19700"/>
            </a:lvl8pPr>
            <a:lvl9pPr lvl="8">
              <a:spcBef>
                <a:spcPts val="0"/>
              </a:spcBef>
              <a:spcAft>
                <a:spcPts val="0"/>
              </a:spcAft>
              <a:buSzPts val="19700"/>
              <a:buNone/>
              <a:defRPr sz="19700"/>
            </a:lvl9pPr>
          </a:lstStyle>
          <a:p/>
        </p:txBody>
      </p:sp>
      <p:sp>
        <p:nvSpPr>
          <p:cNvPr id="38" name="Google Shape;38;g115741a557a_3_78"/>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g115741a557a_3_81"/>
          <p:cNvSpPr/>
          <p:nvPr/>
        </p:nvSpPr>
        <p:spPr>
          <a:xfrm>
            <a:off x="18731700" y="-512"/>
            <a:ext cx="18731700" cy="21067800"/>
          </a:xfrm>
          <a:prstGeom prst="rect">
            <a:avLst/>
          </a:prstGeom>
          <a:solidFill>
            <a:schemeClr val="lt2"/>
          </a:solidFill>
          <a:ln>
            <a:noFill/>
          </a:ln>
        </p:spPr>
        <p:txBody>
          <a:bodyPr anchorCtr="0" anchor="ctr" bIns="374550" lIns="374550" spcFirstLastPara="1" rIns="374550" wrap="square" tIns="374550">
            <a:noAutofit/>
          </a:bodyPr>
          <a:lstStyle/>
          <a:p>
            <a:pPr indent="0" lvl="0" marL="0" rtl="0" algn="l">
              <a:spcBef>
                <a:spcPts val="0"/>
              </a:spcBef>
              <a:spcAft>
                <a:spcPts val="0"/>
              </a:spcAft>
              <a:buNone/>
            </a:pPr>
            <a:r>
              <a:t/>
            </a:r>
            <a:endParaRPr/>
          </a:p>
        </p:txBody>
      </p:sp>
      <p:sp>
        <p:nvSpPr>
          <p:cNvPr id="41" name="Google Shape;41;g115741a557a_3_81"/>
          <p:cNvSpPr txBox="1"/>
          <p:nvPr>
            <p:ph type="title"/>
          </p:nvPr>
        </p:nvSpPr>
        <p:spPr>
          <a:xfrm>
            <a:off x="1087766" y="5051067"/>
            <a:ext cx="16573500" cy="6071400"/>
          </a:xfrm>
          <a:prstGeom prst="rect">
            <a:avLst/>
          </a:prstGeom>
        </p:spPr>
        <p:txBody>
          <a:bodyPr anchorCtr="0" anchor="b" bIns="374550" lIns="374550" spcFirstLastPara="1" rIns="374550" wrap="square" tIns="374550">
            <a:normAutofit/>
          </a:bodyPr>
          <a:lstStyle>
            <a:lvl1pPr lvl="0" algn="ctr">
              <a:spcBef>
                <a:spcPts val="0"/>
              </a:spcBef>
              <a:spcAft>
                <a:spcPts val="0"/>
              </a:spcAft>
              <a:buSzPts val="17200"/>
              <a:buNone/>
              <a:defRPr sz="17200"/>
            </a:lvl1pPr>
            <a:lvl2pPr lvl="1" algn="ctr">
              <a:spcBef>
                <a:spcPts val="0"/>
              </a:spcBef>
              <a:spcAft>
                <a:spcPts val="0"/>
              </a:spcAft>
              <a:buSzPts val="17200"/>
              <a:buNone/>
              <a:defRPr sz="17200"/>
            </a:lvl2pPr>
            <a:lvl3pPr lvl="2" algn="ctr">
              <a:spcBef>
                <a:spcPts val="0"/>
              </a:spcBef>
              <a:spcAft>
                <a:spcPts val="0"/>
              </a:spcAft>
              <a:buSzPts val="17200"/>
              <a:buNone/>
              <a:defRPr sz="17200"/>
            </a:lvl3pPr>
            <a:lvl4pPr lvl="3" algn="ctr">
              <a:spcBef>
                <a:spcPts val="0"/>
              </a:spcBef>
              <a:spcAft>
                <a:spcPts val="0"/>
              </a:spcAft>
              <a:buSzPts val="17200"/>
              <a:buNone/>
              <a:defRPr sz="17200"/>
            </a:lvl4pPr>
            <a:lvl5pPr lvl="4" algn="ctr">
              <a:spcBef>
                <a:spcPts val="0"/>
              </a:spcBef>
              <a:spcAft>
                <a:spcPts val="0"/>
              </a:spcAft>
              <a:buSzPts val="17200"/>
              <a:buNone/>
              <a:defRPr sz="17200"/>
            </a:lvl5pPr>
            <a:lvl6pPr lvl="5" algn="ctr">
              <a:spcBef>
                <a:spcPts val="0"/>
              </a:spcBef>
              <a:spcAft>
                <a:spcPts val="0"/>
              </a:spcAft>
              <a:buSzPts val="17200"/>
              <a:buNone/>
              <a:defRPr sz="17200"/>
            </a:lvl6pPr>
            <a:lvl7pPr lvl="6" algn="ctr">
              <a:spcBef>
                <a:spcPts val="0"/>
              </a:spcBef>
              <a:spcAft>
                <a:spcPts val="0"/>
              </a:spcAft>
              <a:buSzPts val="17200"/>
              <a:buNone/>
              <a:defRPr sz="17200"/>
            </a:lvl7pPr>
            <a:lvl8pPr lvl="7" algn="ctr">
              <a:spcBef>
                <a:spcPts val="0"/>
              </a:spcBef>
              <a:spcAft>
                <a:spcPts val="0"/>
              </a:spcAft>
              <a:buSzPts val="17200"/>
              <a:buNone/>
              <a:defRPr sz="17200"/>
            </a:lvl8pPr>
            <a:lvl9pPr lvl="8" algn="ctr">
              <a:spcBef>
                <a:spcPts val="0"/>
              </a:spcBef>
              <a:spcAft>
                <a:spcPts val="0"/>
              </a:spcAft>
              <a:buSzPts val="17200"/>
              <a:buNone/>
              <a:defRPr sz="17200"/>
            </a:lvl9pPr>
          </a:lstStyle>
          <a:p/>
        </p:txBody>
      </p:sp>
      <p:sp>
        <p:nvSpPr>
          <p:cNvPr id="42" name="Google Shape;42;g115741a557a_3_81"/>
          <p:cNvSpPr txBox="1"/>
          <p:nvPr>
            <p:ph idx="1" type="subTitle"/>
          </p:nvPr>
        </p:nvSpPr>
        <p:spPr>
          <a:xfrm>
            <a:off x="1087766" y="11481354"/>
            <a:ext cx="16573500" cy="5058900"/>
          </a:xfrm>
          <a:prstGeom prst="rect">
            <a:avLst/>
          </a:prstGeom>
        </p:spPr>
        <p:txBody>
          <a:bodyPr anchorCtr="0" anchor="t" bIns="374550" lIns="374550" spcFirstLastPara="1" rIns="374550" wrap="square" tIns="374550">
            <a:normAutofit/>
          </a:bodyPr>
          <a:lstStyle>
            <a:lvl1pPr lvl="0" algn="ctr">
              <a:lnSpc>
                <a:spcPct val="100000"/>
              </a:lnSpc>
              <a:spcBef>
                <a:spcPts val="0"/>
              </a:spcBef>
              <a:spcAft>
                <a:spcPts val="0"/>
              </a:spcAft>
              <a:buSzPts val="8600"/>
              <a:buNone/>
              <a:defRPr sz="8600"/>
            </a:lvl1pPr>
            <a:lvl2pPr lvl="1" algn="ctr">
              <a:lnSpc>
                <a:spcPct val="100000"/>
              </a:lnSpc>
              <a:spcBef>
                <a:spcPts val="0"/>
              </a:spcBef>
              <a:spcAft>
                <a:spcPts val="0"/>
              </a:spcAft>
              <a:buSzPts val="8600"/>
              <a:buNone/>
              <a:defRPr sz="8600"/>
            </a:lvl2pPr>
            <a:lvl3pPr lvl="2" algn="ctr">
              <a:lnSpc>
                <a:spcPct val="100000"/>
              </a:lnSpc>
              <a:spcBef>
                <a:spcPts val="0"/>
              </a:spcBef>
              <a:spcAft>
                <a:spcPts val="0"/>
              </a:spcAft>
              <a:buSzPts val="8600"/>
              <a:buNone/>
              <a:defRPr sz="8600"/>
            </a:lvl3pPr>
            <a:lvl4pPr lvl="3" algn="ctr">
              <a:lnSpc>
                <a:spcPct val="100000"/>
              </a:lnSpc>
              <a:spcBef>
                <a:spcPts val="0"/>
              </a:spcBef>
              <a:spcAft>
                <a:spcPts val="0"/>
              </a:spcAft>
              <a:buSzPts val="8600"/>
              <a:buNone/>
              <a:defRPr sz="8600"/>
            </a:lvl4pPr>
            <a:lvl5pPr lvl="4" algn="ctr">
              <a:lnSpc>
                <a:spcPct val="100000"/>
              </a:lnSpc>
              <a:spcBef>
                <a:spcPts val="0"/>
              </a:spcBef>
              <a:spcAft>
                <a:spcPts val="0"/>
              </a:spcAft>
              <a:buSzPts val="8600"/>
              <a:buNone/>
              <a:defRPr sz="8600"/>
            </a:lvl5pPr>
            <a:lvl6pPr lvl="5" algn="ctr">
              <a:lnSpc>
                <a:spcPct val="100000"/>
              </a:lnSpc>
              <a:spcBef>
                <a:spcPts val="0"/>
              </a:spcBef>
              <a:spcAft>
                <a:spcPts val="0"/>
              </a:spcAft>
              <a:buSzPts val="8600"/>
              <a:buNone/>
              <a:defRPr sz="8600"/>
            </a:lvl6pPr>
            <a:lvl7pPr lvl="6" algn="ctr">
              <a:lnSpc>
                <a:spcPct val="100000"/>
              </a:lnSpc>
              <a:spcBef>
                <a:spcPts val="0"/>
              </a:spcBef>
              <a:spcAft>
                <a:spcPts val="0"/>
              </a:spcAft>
              <a:buSzPts val="8600"/>
              <a:buNone/>
              <a:defRPr sz="8600"/>
            </a:lvl7pPr>
            <a:lvl8pPr lvl="7" algn="ctr">
              <a:lnSpc>
                <a:spcPct val="100000"/>
              </a:lnSpc>
              <a:spcBef>
                <a:spcPts val="0"/>
              </a:spcBef>
              <a:spcAft>
                <a:spcPts val="0"/>
              </a:spcAft>
              <a:buSzPts val="8600"/>
              <a:buNone/>
              <a:defRPr sz="8600"/>
            </a:lvl8pPr>
            <a:lvl9pPr lvl="8" algn="ctr">
              <a:lnSpc>
                <a:spcPct val="100000"/>
              </a:lnSpc>
              <a:spcBef>
                <a:spcPts val="0"/>
              </a:spcBef>
              <a:spcAft>
                <a:spcPts val="0"/>
              </a:spcAft>
              <a:buSzPts val="8600"/>
              <a:buNone/>
              <a:defRPr sz="8600"/>
            </a:lvl9pPr>
          </a:lstStyle>
          <a:p/>
        </p:txBody>
      </p:sp>
      <p:sp>
        <p:nvSpPr>
          <p:cNvPr id="43" name="Google Shape;43;g115741a557a_3_81"/>
          <p:cNvSpPr txBox="1"/>
          <p:nvPr>
            <p:ph idx="2" type="body"/>
          </p:nvPr>
        </p:nvSpPr>
        <p:spPr>
          <a:xfrm>
            <a:off x="20237365" y="2965801"/>
            <a:ext cx="15720300" cy="15135000"/>
          </a:xfrm>
          <a:prstGeom prst="rect">
            <a:avLst/>
          </a:prstGeom>
        </p:spPr>
        <p:txBody>
          <a:bodyPr anchorCtr="0" anchor="ctr" bIns="374550" lIns="374550" spcFirstLastPara="1" rIns="374550" wrap="square" tIns="374550">
            <a:normAutofit/>
          </a:bodyPr>
          <a:lstStyle>
            <a:lvl1pPr indent="-698500" lvl="0" marL="457200">
              <a:spcBef>
                <a:spcPts val="0"/>
              </a:spcBef>
              <a:spcAft>
                <a:spcPts val="0"/>
              </a:spcAft>
              <a:buSzPts val="7400"/>
              <a:buChar char="●"/>
              <a:defRPr/>
            </a:lvl1pPr>
            <a:lvl2pPr indent="-590550" lvl="1" marL="914400">
              <a:spcBef>
                <a:spcPts val="0"/>
              </a:spcBef>
              <a:spcAft>
                <a:spcPts val="0"/>
              </a:spcAft>
              <a:buSzPts val="5700"/>
              <a:buChar char="○"/>
              <a:defRPr/>
            </a:lvl2pPr>
            <a:lvl3pPr indent="-590550" lvl="2" marL="1371600">
              <a:spcBef>
                <a:spcPts val="0"/>
              </a:spcBef>
              <a:spcAft>
                <a:spcPts val="0"/>
              </a:spcAft>
              <a:buSzPts val="5700"/>
              <a:buChar char="■"/>
              <a:defRPr/>
            </a:lvl3pPr>
            <a:lvl4pPr indent="-590550" lvl="3" marL="1828800">
              <a:spcBef>
                <a:spcPts val="0"/>
              </a:spcBef>
              <a:spcAft>
                <a:spcPts val="0"/>
              </a:spcAft>
              <a:buSzPts val="5700"/>
              <a:buChar char="●"/>
              <a:defRPr/>
            </a:lvl4pPr>
            <a:lvl5pPr indent="-590550" lvl="4" marL="2286000">
              <a:spcBef>
                <a:spcPts val="0"/>
              </a:spcBef>
              <a:spcAft>
                <a:spcPts val="0"/>
              </a:spcAft>
              <a:buSzPts val="5700"/>
              <a:buChar char="○"/>
              <a:defRPr/>
            </a:lvl5pPr>
            <a:lvl6pPr indent="-590550" lvl="5" marL="2743200">
              <a:spcBef>
                <a:spcPts val="0"/>
              </a:spcBef>
              <a:spcAft>
                <a:spcPts val="0"/>
              </a:spcAft>
              <a:buSzPts val="5700"/>
              <a:buChar char="■"/>
              <a:defRPr/>
            </a:lvl6pPr>
            <a:lvl7pPr indent="-590550" lvl="6" marL="3200400">
              <a:spcBef>
                <a:spcPts val="0"/>
              </a:spcBef>
              <a:spcAft>
                <a:spcPts val="0"/>
              </a:spcAft>
              <a:buSzPts val="5700"/>
              <a:buChar char="●"/>
              <a:defRPr/>
            </a:lvl7pPr>
            <a:lvl8pPr indent="-590550" lvl="7" marL="3657600">
              <a:spcBef>
                <a:spcPts val="0"/>
              </a:spcBef>
              <a:spcAft>
                <a:spcPts val="0"/>
              </a:spcAft>
              <a:buSzPts val="5700"/>
              <a:buChar char="○"/>
              <a:defRPr/>
            </a:lvl8pPr>
            <a:lvl9pPr indent="-590550" lvl="8" marL="4114800">
              <a:spcBef>
                <a:spcPts val="0"/>
              </a:spcBef>
              <a:spcAft>
                <a:spcPts val="0"/>
              </a:spcAft>
              <a:buSzPts val="5700"/>
              <a:buChar char="■"/>
              <a:defRPr/>
            </a:lvl9pPr>
          </a:lstStyle>
          <a:p/>
        </p:txBody>
      </p:sp>
      <p:sp>
        <p:nvSpPr>
          <p:cNvPr id="44" name="Google Shape;44;g115741a557a_3_81"/>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g115741a557a_3_87"/>
          <p:cNvSpPr txBox="1"/>
          <p:nvPr>
            <p:ph idx="1" type="body"/>
          </p:nvPr>
        </p:nvSpPr>
        <p:spPr>
          <a:xfrm>
            <a:off x="1277050" y="17328373"/>
            <a:ext cx="24577500" cy="2478600"/>
          </a:xfrm>
          <a:prstGeom prst="rect">
            <a:avLst/>
          </a:prstGeom>
        </p:spPr>
        <p:txBody>
          <a:bodyPr anchorCtr="0" anchor="ctr" bIns="374550" lIns="374550" spcFirstLastPara="1" rIns="374550" wrap="square" tIns="374550">
            <a:normAutofit/>
          </a:bodyPr>
          <a:lstStyle>
            <a:lvl1pPr indent="-228600" lvl="0" marL="457200">
              <a:lnSpc>
                <a:spcPct val="100000"/>
              </a:lnSpc>
              <a:spcBef>
                <a:spcPts val="0"/>
              </a:spcBef>
              <a:spcAft>
                <a:spcPts val="0"/>
              </a:spcAft>
              <a:buSzPts val="7400"/>
              <a:buNone/>
              <a:defRPr/>
            </a:lvl1pPr>
          </a:lstStyle>
          <a:p/>
        </p:txBody>
      </p:sp>
      <p:sp>
        <p:nvSpPr>
          <p:cNvPr id="47" name="Google Shape;47;g115741a557a_3_87"/>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 name="Shape 9"/>
        <p:cNvGrpSpPr/>
        <p:nvPr/>
      </p:nvGrpSpPr>
      <p:grpSpPr>
        <a:xfrm>
          <a:off x="0" y="0"/>
          <a:ext cx="0" cy="0"/>
          <a:chOff x="0" y="0"/>
          <a:chExt cx="0" cy="0"/>
        </a:xfrm>
      </p:grpSpPr>
      <p:sp>
        <p:nvSpPr>
          <p:cNvPr id="10" name="Google Shape;10;g115741a557a_3_51"/>
          <p:cNvSpPr txBox="1"/>
          <p:nvPr>
            <p:ph type="title"/>
          </p:nvPr>
        </p:nvSpPr>
        <p:spPr>
          <a:xfrm>
            <a:off x="1277050" y="1822816"/>
            <a:ext cx="34909200" cy="2345700"/>
          </a:xfrm>
          <a:prstGeom prst="rect">
            <a:avLst/>
          </a:prstGeom>
          <a:noFill/>
          <a:ln>
            <a:noFill/>
          </a:ln>
        </p:spPr>
        <p:txBody>
          <a:bodyPr anchorCtr="0" anchor="t" bIns="374550" lIns="374550" spcFirstLastPara="1" rIns="374550" wrap="square" tIns="374550">
            <a:normAutofit/>
          </a:bodyPr>
          <a:lstStyle>
            <a:lvl1pPr lvl="0">
              <a:spcBef>
                <a:spcPts val="0"/>
              </a:spcBef>
              <a:spcAft>
                <a:spcPts val="0"/>
              </a:spcAft>
              <a:buClr>
                <a:schemeClr val="dk1"/>
              </a:buClr>
              <a:buSzPts val="11500"/>
              <a:buNone/>
              <a:defRPr sz="11500">
                <a:solidFill>
                  <a:schemeClr val="dk1"/>
                </a:solidFill>
              </a:defRPr>
            </a:lvl1pPr>
            <a:lvl2pPr lvl="1">
              <a:spcBef>
                <a:spcPts val="0"/>
              </a:spcBef>
              <a:spcAft>
                <a:spcPts val="0"/>
              </a:spcAft>
              <a:buClr>
                <a:schemeClr val="dk1"/>
              </a:buClr>
              <a:buSzPts val="11500"/>
              <a:buNone/>
              <a:defRPr sz="11500">
                <a:solidFill>
                  <a:schemeClr val="dk1"/>
                </a:solidFill>
              </a:defRPr>
            </a:lvl2pPr>
            <a:lvl3pPr lvl="2">
              <a:spcBef>
                <a:spcPts val="0"/>
              </a:spcBef>
              <a:spcAft>
                <a:spcPts val="0"/>
              </a:spcAft>
              <a:buClr>
                <a:schemeClr val="dk1"/>
              </a:buClr>
              <a:buSzPts val="11500"/>
              <a:buNone/>
              <a:defRPr sz="11500">
                <a:solidFill>
                  <a:schemeClr val="dk1"/>
                </a:solidFill>
              </a:defRPr>
            </a:lvl3pPr>
            <a:lvl4pPr lvl="3">
              <a:spcBef>
                <a:spcPts val="0"/>
              </a:spcBef>
              <a:spcAft>
                <a:spcPts val="0"/>
              </a:spcAft>
              <a:buClr>
                <a:schemeClr val="dk1"/>
              </a:buClr>
              <a:buSzPts val="11500"/>
              <a:buNone/>
              <a:defRPr sz="11500">
                <a:solidFill>
                  <a:schemeClr val="dk1"/>
                </a:solidFill>
              </a:defRPr>
            </a:lvl4pPr>
            <a:lvl5pPr lvl="4">
              <a:spcBef>
                <a:spcPts val="0"/>
              </a:spcBef>
              <a:spcAft>
                <a:spcPts val="0"/>
              </a:spcAft>
              <a:buClr>
                <a:schemeClr val="dk1"/>
              </a:buClr>
              <a:buSzPts val="11500"/>
              <a:buNone/>
              <a:defRPr sz="11500">
                <a:solidFill>
                  <a:schemeClr val="dk1"/>
                </a:solidFill>
              </a:defRPr>
            </a:lvl5pPr>
            <a:lvl6pPr lvl="5">
              <a:spcBef>
                <a:spcPts val="0"/>
              </a:spcBef>
              <a:spcAft>
                <a:spcPts val="0"/>
              </a:spcAft>
              <a:buClr>
                <a:schemeClr val="dk1"/>
              </a:buClr>
              <a:buSzPts val="11500"/>
              <a:buNone/>
              <a:defRPr sz="11500">
                <a:solidFill>
                  <a:schemeClr val="dk1"/>
                </a:solidFill>
              </a:defRPr>
            </a:lvl6pPr>
            <a:lvl7pPr lvl="6">
              <a:spcBef>
                <a:spcPts val="0"/>
              </a:spcBef>
              <a:spcAft>
                <a:spcPts val="0"/>
              </a:spcAft>
              <a:buClr>
                <a:schemeClr val="dk1"/>
              </a:buClr>
              <a:buSzPts val="11500"/>
              <a:buNone/>
              <a:defRPr sz="11500">
                <a:solidFill>
                  <a:schemeClr val="dk1"/>
                </a:solidFill>
              </a:defRPr>
            </a:lvl7pPr>
            <a:lvl8pPr lvl="7">
              <a:spcBef>
                <a:spcPts val="0"/>
              </a:spcBef>
              <a:spcAft>
                <a:spcPts val="0"/>
              </a:spcAft>
              <a:buClr>
                <a:schemeClr val="dk1"/>
              </a:buClr>
              <a:buSzPts val="11500"/>
              <a:buNone/>
              <a:defRPr sz="11500">
                <a:solidFill>
                  <a:schemeClr val="dk1"/>
                </a:solidFill>
              </a:defRPr>
            </a:lvl8pPr>
            <a:lvl9pPr lvl="8">
              <a:spcBef>
                <a:spcPts val="0"/>
              </a:spcBef>
              <a:spcAft>
                <a:spcPts val="0"/>
              </a:spcAft>
              <a:buClr>
                <a:schemeClr val="dk1"/>
              </a:buClr>
              <a:buSzPts val="11500"/>
              <a:buNone/>
              <a:defRPr sz="11500">
                <a:solidFill>
                  <a:schemeClr val="dk1"/>
                </a:solidFill>
              </a:defRPr>
            </a:lvl9pPr>
          </a:lstStyle>
          <a:p/>
        </p:txBody>
      </p:sp>
      <p:sp>
        <p:nvSpPr>
          <p:cNvPr id="11" name="Google Shape;11;g115741a557a_3_51"/>
          <p:cNvSpPr txBox="1"/>
          <p:nvPr>
            <p:ph idx="1" type="body"/>
          </p:nvPr>
        </p:nvSpPr>
        <p:spPr>
          <a:xfrm>
            <a:off x="1277050" y="4720521"/>
            <a:ext cx="34909200" cy="13993500"/>
          </a:xfrm>
          <a:prstGeom prst="rect">
            <a:avLst/>
          </a:prstGeom>
          <a:noFill/>
          <a:ln>
            <a:noFill/>
          </a:ln>
        </p:spPr>
        <p:txBody>
          <a:bodyPr anchorCtr="0" anchor="t" bIns="374550" lIns="374550" spcFirstLastPara="1" rIns="374550" wrap="square" tIns="374550">
            <a:normAutofit/>
          </a:bodyPr>
          <a:lstStyle>
            <a:lvl1pPr indent="-698500" lvl="0" marL="457200">
              <a:lnSpc>
                <a:spcPct val="115000"/>
              </a:lnSpc>
              <a:spcBef>
                <a:spcPts val="0"/>
              </a:spcBef>
              <a:spcAft>
                <a:spcPts val="0"/>
              </a:spcAft>
              <a:buClr>
                <a:schemeClr val="dk2"/>
              </a:buClr>
              <a:buSzPts val="7400"/>
              <a:buChar char="●"/>
              <a:defRPr sz="7400">
                <a:solidFill>
                  <a:schemeClr val="dk2"/>
                </a:solidFill>
              </a:defRPr>
            </a:lvl1pPr>
            <a:lvl2pPr indent="-590550" lvl="1" marL="914400">
              <a:lnSpc>
                <a:spcPct val="115000"/>
              </a:lnSpc>
              <a:spcBef>
                <a:spcPts val="0"/>
              </a:spcBef>
              <a:spcAft>
                <a:spcPts val="0"/>
              </a:spcAft>
              <a:buClr>
                <a:schemeClr val="dk2"/>
              </a:buClr>
              <a:buSzPts val="5700"/>
              <a:buChar char="○"/>
              <a:defRPr sz="5700">
                <a:solidFill>
                  <a:schemeClr val="dk2"/>
                </a:solidFill>
              </a:defRPr>
            </a:lvl2pPr>
            <a:lvl3pPr indent="-590550" lvl="2" marL="1371600">
              <a:lnSpc>
                <a:spcPct val="115000"/>
              </a:lnSpc>
              <a:spcBef>
                <a:spcPts val="0"/>
              </a:spcBef>
              <a:spcAft>
                <a:spcPts val="0"/>
              </a:spcAft>
              <a:buClr>
                <a:schemeClr val="dk2"/>
              </a:buClr>
              <a:buSzPts val="5700"/>
              <a:buChar char="■"/>
              <a:defRPr sz="5700">
                <a:solidFill>
                  <a:schemeClr val="dk2"/>
                </a:solidFill>
              </a:defRPr>
            </a:lvl3pPr>
            <a:lvl4pPr indent="-590550" lvl="3" marL="1828800">
              <a:lnSpc>
                <a:spcPct val="115000"/>
              </a:lnSpc>
              <a:spcBef>
                <a:spcPts val="0"/>
              </a:spcBef>
              <a:spcAft>
                <a:spcPts val="0"/>
              </a:spcAft>
              <a:buClr>
                <a:schemeClr val="dk2"/>
              </a:buClr>
              <a:buSzPts val="5700"/>
              <a:buChar char="●"/>
              <a:defRPr sz="5700">
                <a:solidFill>
                  <a:schemeClr val="dk2"/>
                </a:solidFill>
              </a:defRPr>
            </a:lvl4pPr>
            <a:lvl5pPr indent="-590550" lvl="4" marL="2286000">
              <a:lnSpc>
                <a:spcPct val="115000"/>
              </a:lnSpc>
              <a:spcBef>
                <a:spcPts val="0"/>
              </a:spcBef>
              <a:spcAft>
                <a:spcPts val="0"/>
              </a:spcAft>
              <a:buClr>
                <a:schemeClr val="dk2"/>
              </a:buClr>
              <a:buSzPts val="5700"/>
              <a:buChar char="○"/>
              <a:defRPr sz="5700">
                <a:solidFill>
                  <a:schemeClr val="dk2"/>
                </a:solidFill>
              </a:defRPr>
            </a:lvl5pPr>
            <a:lvl6pPr indent="-590550" lvl="5" marL="2743200">
              <a:lnSpc>
                <a:spcPct val="115000"/>
              </a:lnSpc>
              <a:spcBef>
                <a:spcPts val="0"/>
              </a:spcBef>
              <a:spcAft>
                <a:spcPts val="0"/>
              </a:spcAft>
              <a:buClr>
                <a:schemeClr val="dk2"/>
              </a:buClr>
              <a:buSzPts val="5700"/>
              <a:buChar char="■"/>
              <a:defRPr sz="5700">
                <a:solidFill>
                  <a:schemeClr val="dk2"/>
                </a:solidFill>
              </a:defRPr>
            </a:lvl6pPr>
            <a:lvl7pPr indent="-590550" lvl="6" marL="3200400">
              <a:lnSpc>
                <a:spcPct val="115000"/>
              </a:lnSpc>
              <a:spcBef>
                <a:spcPts val="0"/>
              </a:spcBef>
              <a:spcAft>
                <a:spcPts val="0"/>
              </a:spcAft>
              <a:buClr>
                <a:schemeClr val="dk2"/>
              </a:buClr>
              <a:buSzPts val="5700"/>
              <a:buChar char="●"/>
              <a:defRPr sz="5700">
                <a:solidFill>
                  <a:schemeClr val="dk2"/>
                </a:solidFill>
              </a:defRPr>
            </a:lvl7pPr>
            <a:lvl8pPr indent="-590550" lvl="7" marL="3657600">
              <a:lnSpc>
                <a:spcPct val="115000"/>
              </a:lnSpc>
              <a:spcBef>
                <a:spcPts val="0"/>
              </a:spcBef>
              <a:spcAft>
                <a:spcPts val="0"/>
              </a:spcAft>
              <a:buClr>
                <a:schemeClr val="dk2"/>
              </a:buClr>
              <a:buSzPts val="5700"/>
              <a:buChar char="○"/>
              <a:defRPr sz="5700">
                <a:solidFill>
                  <a:schemeClr val="dk2"/>
                </a:solidFill>
              </a:defRPr>
            </a:lvl8pPr>
            <a:lvl9pPr indent="-590550" lvl="8" marL="4114800">
              <a:lnSpc>
                <a:spcPct val="115000"/>
              </a:lnSpc>
              <a:spcBef>
                <a:spcPts val="0"/>
              </a:spcBef>
              <a:spcAft>
                <a:spcPts val="0"/>
              </a:spcAft>
              <a:buClr>
                <a:schemeClr val="dk2"/>
              </a:buClr>
              <a:buSzPts val="5700"/>
              <a:buChar char="■"/>
              <a:defRPr sz="5700">
                <a:solidFill>
                  <a:schemeClr val="dk2"/>
                </a:solidFill>
              </a:defRPr>
            </a:lvl9pPr>
          </a:lstStyle>
          <a:p/>
        </p:txBody>
      </p:sp>
      <p:sp>
        <p:nvSpPr>
          <p:cNvPr id="12" name="Google Shape;12;g115741a557a_3_51"/>
          <p:cNvSpPr txBox="1"/>
          <p:nvPr>
            <p:ph idx="12" type="sldNum"/>
          </p:nvPr>
        </p:nvSpPr>
        <p:spPr>
          <a:xfrm>
            <a:off x="34712060" y="19100467"/>
            <a:ext cx="2247900" cy="1612200"/>
          </a:xfrm>
          <a:prstGeom prst="rect">
            <a:avLst/>
          </a:prstGeom>
          <a:noFill/>
          <a:ln>
            <a:noFill/>
          </a:ln>
        </p:spPr>
        <p:txBody>
          <a:bodyPr anchorCtr="0" anchor="ctr" bIns="374550" lIns="374550" spcFirstLastPara="1" rIns="374550" wrap="square" tIns="374550">
            <a:normAutofit/>
          </a:bodyPr>
          <a:lstStyle>
            <a:lvl1pPr lvl="0" algn="r">
              <a:buNone/>
              <a:defRPr sz="4100">
                <a:solidFill>
                  <a:schemeClr val="dk2"/>
                </a:solidFill>
              </a:defRPr>
            </a:lvl1pPr>
            <a:lvl2pPr lvl="1" algn="r">
              <a:buNone/>
              <a:defRPr sz="4100">
                <a:solidFill>
                  <a:schemeClr val="dk2"/>
                </a:solidFill>
              </a:defRPr>
            </a:lvl2pPr>
            <a:lvl3pPr lvl="2" algn="r">
              <a:buNone/>
              <a:defRPr sz="4100">
                <a:solidFill>
                  <a:schemeClr val="dk2"/>
                </a:solidFill>
              </a:defRPr>
            </a:lvl3pPr>
            <a:lvl4pPr lvl="3" algn="r">
              <a:buNone/>
              <a:defRPr sz="4100">
                <a:solidFill>
                  <a:schemeClr val="dk2"/>
                </a:solidFill>
              </a:defRPr>
            </a:lvl4pPr>
            <a:lvl5pPr lvl="4" algn="r">
              <a:buNone/>
              <a:defRPr sz="4100">
                <a:solidFill>
                  <a:schemeClr val="dk2"/>
                </a:solidFill>
              </a:defRPr>
            </a:lvl5pPr>
            <a:lvl6pPr lvl="5" algn="r">
              <a:buNone/>
              <a:defRPr sz="4100">
                <a:solidFill>
                  <a:schemeClr val="dk2"/>
                </a:solidFill>
              </a:defRPr>
            </a:lvl6pPr>
            <a:lvl7pPr lvl="6" algn="r">
              <a:buNone/>
              <a:defRPr sz="4100">
                <a:solidFill>
                  <a:schemeClr val="dk2"/>
                </a:solidFill>
              </a:defRPr>
            </a:lvl7pPr>
            <a:lvl8pPr lvl="7" algn="r">
              <a:buNone/>
              <a:defRPr sz="4100">
                <a:solidFill>
                  <a:schemeClr val="dk2"/>
                </a:solidFill>
              </a:defRPr>
            </a:lvl8pPr>
            <a:lvl9pPr lvl="8" algn="r">
              <a:buNone/>
              <a:defRPr sz="41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mc:Choice Requires="p14">
      <p:transition spd="slow" p14:dur="1000">
        <p14:prism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1.jp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4" name="Shape 64"/>
        <p:cNvGrpSpPr/>
        <p:nvPr/>
      </p:nvGrpSpPr>
      <p:grpSpPr>
        <a:xfrm>
          <a:off x="0" y="0"/>
          <a:ext cx="0" cy="0"/>
          <a:chOff x="0" y="0"/>
          <a:chExt cx="0" cy="0"/>
        </a:xfrm>
      </p:grpSpPr>
      <p:sp>
        <p:nvSpPr>
          <p:cNvPr id="65" name="Google Shape;65;p14"/>
          <p:cNvSpPr txBox="1"/>
          <p:nvPr/>
        </p:nvSpPr>
        <p:spPr>
          <a:xfrm>
            <a:off x="682775" y="5122550"/>
            <a:ext cx="17830800" cy="14917500"/>
          </a:xfrm>
          <a:prstGeom prst="rect">
            <a:avLst/>
          </a:prstGeom>
          <a:noFill/>
          <a:ln cap="flat" cmpd="sng" w="9525">
            <a:solidFill>
              <a:srgbClr val="7F7F7F"/>
            </a:solidFill>
            <a:prstDash val="solid"/>
            <a:round/>
            <a:headEnd len="sm" w="sm" type="none"/>
            <a:tailEnd len="sm" w="sm" type="none"/>
          </a:ln>
        </p:spPr>
        <p:txBody>
          <a:bodyPr anchorCtr="0" anchor="t" bIns="69650" lIns="139300" spcFirstLastPara="1" rIns="139300" wrap="square" tIns="69650">
            <a:spAutoFit/>
          </a:bodyPr>
          <a:lstStyle/>
          <a:p>
            <a:pPr indent="-533400" lvl="0" marL="457200" marR="0" rtl="0" algn="l">
              <a:lnSpc>
                <a:spcPct val="100000"/>
              </a:lnSpc>
              <a:spcBef>
                <a:spcPts val="0"/>
              </a:spcBef>
              <a:spcAft>
                <a:spcPts val="0"/>
              </a:spcAft>
              <a:buSzPts val="4800"/>
              <a:buFont typeface="Times New Roman"/>
              <a:buChar char="●"/>
            </a:pPr>
            <a:r>
              <a:rPr lang="en-US" sz="4800">
                <a:latin typeface="Times New Roman"/>
                <a:ea typeface="Times New Roman"/>
                <a:cs typeface="Times New Roman"/>
                <a:sym typeface="Times New Roman"/>
              </a:rPr>
              <a:t>Nitrous oxide is a harmful greenhouse gas which lingers within the atmosphere for elongated periods before its decomposition. N</a:t>
            </a:r>
            <a:r>
              <a:rPr baseline="-25000" lang="en-US" sz="4800">
                <a:latin typeface="Times New Roman"/>
                <a:ea typeface="Times New Roman"/>
                <a:cs typeface="Times New Roman"/>
                <a:sym typeface="Times New Roman"/>
              </a:rPr>
              <a:t>2</a:t>
            </a:r>
            <a:r>
              <a:rPr lang="en-US" sz="4800">
                <a:latin typeface="Times New Roman"/>
                <a:ea typeface="Times New Roman"/>
                <a:cs typeface="Times New Roman"/>
                <a:sym typeface="Times New Roman"/>
              </a:rPr>
              <a:t>O is produced by the burning of fossil fuels as well as the production and use of fertilizer.</a:t>
            </a:r>
            <a:endParaRPr sz="4800">
              <a:latin typeface="Times New Roman"/>
              <a:ea typeface="Times New Roman"/>
              <a:cs typeface="Times New Roman"/>
              <a:sym typeface="Times New Roman"/>
            </a:endParaRPr>
          </a:p>
          <a:p>
            <a:pPr indent="-584200" lvl="0" marL="457200" marR="0" rtl="0" algn="l">
              <a:lnSpc>
                <a:spcPct val="100000"/>
              </a:lnSpc>
              <a:spcBef>
                <a:spcPts val="0"/>
              </a:spcBef>
              <a:spcAft>
                <a:spcPts val="0"/>
              </a:spcAft>
              <a:buSzPts val="4800"/>
              <a:buFont typeface="Times New Roman"/>
              <a:buChar char="●"/>
            </a:pPr>
            <a:r>
              <a:rPr lang="en-US" sz="4800">
                <a:latin typeface="Times New Roman"/>
                <a:ea typeface="Times New Roman"/>
                <a:cs typeface="Times New Roman"/>
                <a:sym typeface="Times New Roman"/>
              </a:rPr>
              <a:t>A possible solution involves using </a:t>
            </a:r>
            <a:r>
              <a:rPr i="1" lang="en-US" sz="4800">
                <a:latin typeface="Times New Roman"/>
                <a:ea typeface="Times New Roman"/>
                <a:cs typeface="Times New Roman"/>
                <a:sym typeface="Times New Roman"/>
              </a:rPr>
              <a:t>Agrobacterium</a:t>
            </a:r>
            <a:r>
              <a:rPr lang="en-US" sz="4800">
                <a:latin typeface="Times New Roman"/>
                <a:ea typeface="Times New Roman"/>
                <a:cs typeface="Times New Roman"/>
                <a:sym typeface="Times New Roman"/>
              </a:rPr>
              <a:t>-mediated transformation to transform a plants genome to express the enzyme nitrous oxide reductase (</a:t>
            </a:r>
            <a:r>
              <a:rPr lang="en-US" sz="4800">
                <a:solidFill>
                  <a:schemeClr val="dk1"/>
                </a:solidFill>
                <a:latin typeface="Times New Roman"/>
                <a:ea typeface="Times New Roman"/>
                <a:cs typeface="Times New Roman"/>
                <a:sym typeface="Times New Roman"/>
              </a:rPr>
              <a:t>N</a:t>
            </a:r>
            <a:r>
              <a:rPr baseline="-25000" lang="en-US" sz="4800">
                <a:solidFill>
                  <a:schemeClr val="dk1"/>
                </a:solidFill>
                <a:latin typeface="Times New Roman"/>
                <a:ea typeface="Times New Roman"/>
                <a:cs typeface="Times New Roman"/>
                <a:sym typeface="Times New Roman"/>
              </a:rPr>
              <a:t>2</a:t>
            </a:r>
            <a:r>
              <a:rPr lang="en-US" sz="4800">
                <a:solidFill>
                  <a:schemeClr val="dk1"/>
                </a:solidFill>
                <a:latin typeface="Times New Roman"/>
                <a:ea typeface="Times New Roman"/>
                <a:cs typeface="Times New Roman"/>
                <a:sym typeface="Times New Roman"/>
              </a:rPr>
              <a:t>O</a:t>
            </a:r>
            <a:r>
              <a:rPr lang="en-US" sz="4800">
                <a:latin typeface="Times New Roman"/>
                <a:ea typeface="Times New Roman"/>
                <a:cs typeface="Times New Roman"/>
                <a:sym typeface="Times New Roman"/>
              </a:rPr>
              <a:t>R) from</a:t>
            </a:r>
            <a:r>
              <a:rPr i="1" lang="en-US" sz="4800">
                <a:latin typeface="Times New Roman"/>
                <a:ea typeface="Times New Roman"/>
                <a:cs typeface="Times New Roman"/>
                <a:sym typeface="Times New Roman"/>
              </a:rPr>
              <a:t> </a:t>
            </a:r>
            <a:r>
              <a:rPr lang="en-US" sz="4800">
                <a:latin typeface="Times New Roman"/>
                <a:ea typeface="Times New Roman"/>
                <a:cs typeface="Times New Roman"/>
                <a:sym typeface="Times New Roman"/>
              </a:rPr>
              <a:t>the soil bacterium </a:t>
            </a:r>
            <a:r>
              <a:rPr i="1" lang="en-US" sz="4800">
                <a:latin typeface="Times New Roman"/>
                <a:ea typeface="Times New Roman"/>
                <a:cs typeface="Times New Roman"/>
                <a:sym typeface="Times New Roman"/>
              </a:rPr>
              <a:t>Pseudomonas stutzeri.</a:t>
            </a:r>
            <a:endParaRPr sz="4800">
              <a:latin typeface="Times New Roman"/>
              <a:ea typeface="Times New Roman"/>
              <a:cs typeface="Times New Roman"/>
              <a:sym typeface="Times New Roman"/>
            </a:endParaRPr>
          </a:p>
          <a:p>
            <a:pPr indent="-584200" lvl="0" marL="457200" marR="0" rtl="0" algn="l">
              <a:lnSpc>
                <a:spcPct val="100000"/>
              </a:lnSpc>
              <a:spcBef>
                <a:spcPts val="0"/>
              </a:spcBef>
              <a:spcAft>
                <a:spcPts val="0"/>
              </a:spcAft>
              <a:buSzPts val="4800"/>
              <a:buFont typeface="Times New Roman"/>
              <a:buChar char="●"/>
            </a:pPr>
            <a:r>
              <a:rPr lang="en-US" sz="4800">
                <a:latin typeface="Times New Roman"/>
                <a:ea typeface="Times New Roman"/>
                <a:cs typeface="Times New Roman"/>
                <a:sym typeface="Times New Roman"/>
              </a:rPr>
              <a:t>The gene expression for </a:t>
            </a:r>
            <a:r>
              <a:rPr lang="en-US" sz="4800">
                <a:solidFill>
                  <a:schemeClr val="dk1"/>
                </a:solidFill>
                <a:latin typeface="Times New Roman"/>
                <a:ea typeface="Times New Roman"/>
                <a:cs typeface="Times New Roman"/>
                <a:sym typeface="Times New Roman"/>
              </a:rPr>
              <a:t>N</a:t>
            </a:r>
            <a:r>
              <a:rPr baseline="-25000" lang="en-US" sz="4800">
                <a:solidFill>
                  <a:schemeClr val="dk1"/>
                </a:solidFill>
                <a:latin typeface="Times New Roman"/>
                <a:ea typeface="Times New Roman"/>
                <a:cs typeface="Times New Roman"/>
                <a:sym typeface="Times New Roman"/>
              </a:rPr>
              <a:t>2</a:t>
            </a:r>
            <a:r>
              <a:rPr lang="en-US" sz="4800">
                <a:solidFill>
                  <a:schemeClr val="dk1"/>
                </a:solidFill>
                <a:latin typeface="Times New Roman"/>
                <a:ea typeface="Times New Roman"/>
                <a:cs typeface="Times New Roman"/>
                <a:sym typeface="Times New Roman"/>
              </a:rPr>
              <a:t>O</a:t>
            </a:r>
            <a:r>
              <a:rPr lang="en-US" sz="4800">
                <a:latin typeface="Times New Roman"/>
                <a:ea typeface="Times New Roman"/>
                <a:cs typeface="Times New Roman"/>
                <a:sym typeface="Times New Roman"/>
              </a:rPr>
              <a:t>R (NosZ) will be inserted into a disarmed Ti-plasmid existent within the </a:t>
            </a:r>
            <a:r>
              <a:rPr i="1" lang="en-US" sz="4800">
                <a:latin typeface="Times New Roman"/>
                <a:ea typeface="Times New Roman"/>
                <a:cs typeface="Times New Roman"/>
                <a:sym typeface="Times New Roman"/>
              </a:rPr>
              <a:t>Agrobacterium tumefaciens</a:t>
            </a:r>
            <a:r>
              <a:rPr lang="en-US" sz="4800">
                <a:latin typeface="Times New Roman"/>
                <a:ea typeface="Times New Roman"/>
                <a:cs typeface="Times New Roman"/>
                <a:sym typeface="Times New Roman"/>
              </a:rPr>
              <a:t>.</a:t>
            </a:r>
            <a:endParaRPr sz="4800">
              <a:latin typeface="Times New Roman"/>
              <a:ea typeface="Times New Roman"/>
              <a:cs typeface="Times New Roman"/>
              <a:sym typeface="Times New Roman"/>
            </a:endParaRPr>
          </a:p>
          <a:p>
            <a:pPr indent="-584200" lvl="0" marL="457200" marR="0" rtl="0" algn="l">
              <a:lnSpc>
                <a:spcPct val="100000"/>
              </a:lnSpc>
              <a:spcBef>
                <a:spcPts val="0"/>
              </a:spcBef>
              <a:spcAft>
                <a:spcPts val="0"/>
              </a:spcAft>
              <a:buSzPts val="4800"/>
              <a:buFont typeface="Times New Roman"/>
              <a:buChar char="●"/>
            </a:pPr>
            <a:r>
              <a:rPr lang="en-US" sz="4800">
                <a:latin typeface="Times New Roman"/>
                <a:ea typeface="Times New Roman"/>
                <a:cs typeface="Times New Roman"/>
                <a:sym typeface="Times New Roman"/>
              </a:rPr>
              <a:t>As the bacterium infects the plants, our selected enzyme will be transformed into a plants genome in order to take nitrous oxide from the atmosphere to digest it into nitrogen gas.</a:t>
            </a:r>
            <a:endParaRPr sz="4800">
              <a:latin typeface="Times New Roman"/>
              <a:ea typeface="Times New Roman"/>
              <a:cs typeface="Times New Roman"/>
              <a:sym typeface="Times New Roman"/>
            </a:endParaRPr>
          </a:p>
          <a:p>
            <a:pPr indent="-584200" lvl="0" marL="457200" marR="0" rtl="0" algn="l">
              <a:lnSpc>
                <a:spcPct val="100000"/>
              </a:lnSpc>
              <a:spcBef>
                <a:spcPts val="0"/>
              </a:spcBef>
              <a:spcAft>
                <a:spcPts val="0"/>
              </a:spcAft>
              <a:buSzPts val="4800"/>
              <a:buFont typeface="Times New Roman"/>
              <a:buChar char="●"/>
            </a:pPr>
            <a:r>
              <a:rPr lang="en-US" sz="4800">
                <a:latin typeface="Times New Roman"/>
                <a:ea typeface="Times New Roman"/>
                <a:cs typeface="Times New Roman"/>
                <a:sym typeface="Times New Roman"/>
              </a:rPr>
              <a:t>On the most basic level, the modified plant will do the following: </a:t>
            </a:r>
            <a:endParaRPr sz="4800">
              <a:latin typeface="Times New Roman"/>
              <a:ea typeface="Times New Roman"/>
              <a:cs typeface="Times New Roman"/>
              <a:sym typeface="Times New Roman"/>
            </a:endParaRPr>
          </a:p>
          <a:p>
            <a:pPr indent="-533400" lvl="1" marL="914400" marR="0" rtl="0" algn="l">
              <a:lnSpc>
                <a:spcPct val="100000"/>
              </a:lnSpc>
              <a:spcBef>
                <a:spcPts val="0"/>
              </a:spcBef>
              <a:spcAft>
                <a:spcPts val="0"/>
              </a:spcAft>
              <a:buSzPts val="4800"/>
              <a:buFont typeface="Times New Roman"/>
              <a:buChar char="○"/>
            </a:pPr>
            <a:r>
              <a:rPr lang="en-US" sz="4800">
                <a:latin typeface="Times New Roman"/>
                <a:ea typeface="Times New Roman"/>
                <a:cs typeface="Times New Roman"/>
                <a:sym typeface="Times New Roman"/>
              </a:rPr>
              <a:t>N</a:t>
            </a:r>
            <a:r>
              <a:rPr baseline="-25000" lang="en-US" sz="4800">
                <a:latin typeface="Times New Roman"/>
                <a:ea typeface="Times New Roman"/>
                <a:cs typeface="Times New Roman"/>
                <a:sym typeface="Times New Roman"/>
              </a:rPr>
              <a:t>2</a:t>
            </a:r>
            <a:r>
              <a:rPr lang="en-US" sz="4800">
                <a:latin typeface="Times New Roman"/>
                <a:ea typeface="Times New Roman"/>
                <a:cs typeface="Times New Roman"/>
                <a:sym typeface="Times New Roman"/>
              </a:rPr>
              <a:t>O –[Nitrous Oxide Reductase]–&gt; N</a:t>
            </a:r>
            <a:r>
              <a:rPr baseline="-25000" lang="en-US" sz="4800">
                <a:latin typeface="Times New Roman"/>
                <a:ea typeface="Times New Roman"/>
                <a:cs typeface="Times New Roman"/>
                <a:sym typeface="Times New Roman"/>
              </a:rPr>
              <a:t>2</a:t>
            </a:r>
            <a:endParaRPr sz="4800">
              <a:latin typeface="Times New Roman"/>
              <a:ea typeface="Times New Roman"/>
              <a:cs typeface="Times New Roman"/>
              <a:sym typeface="Times New Roman"/>
            </a:endParaRPr>
          </a:p>
          <a:p>
            <a:pPr indent="-533400" lvl="0" marL="457200" marR="0" rtl="0" algn="l">
              <a:lnSpc>
                <a:spcPct val="100000"/>
              </a:lnSpc>
              <a:spcBef>
                <a:spcPts val="0"/>
              </a:spcBef>
              <a:spcAft>
                <a:spcPts val="0"/>
              </a:spcAft>
              <a:buSzPts val="4800"/>
              <a:buFont typeface="Calibri"/>
              <a:buChar char="●"/>
            </a:pPr>
            <a:r>
              <a:rPr lang="en-US" sz="4800">
                <a:latin typeface="Times New Roman"/>
                <a:ea typeface="Times New Roman"/>
                <a:cs typeface="Times New Roman"/>
                <a:sym typeface="Times New Roman"/>
              </a:rPr>
              <a:t>Our plants will reduce the levels of harmful nitrous oxide and release harm</a:t>
            </a:r>
            <a:r>
              <a:rPr b="1" lang="en-US" sz="4800">
                <a:latin typeface="Times New Roman"/>
                <a:ea typeface="Times New Roman"/>
                <a:cs typeface="Times New Roman"/>
                <a:sym typeface="Times New Roman"/>
              </a:rPr>
              <a:t>less</a:t>
            </a:r>
            <a:r>
              <a:rPr lang="en-US" sz="4800">
                <a:latin typeface="Times New Roman"/>
                <a:ea typeface="Times New Roman"/>
                <a:cs typeface="Times New Roman"/>
                <a:sym typeface="Times New Roman"/>
              </a:rPr>
              <a:t> dinitrogen.</a:t>
            </a:r>
            <a:endParaRPr sz="4800">
              <a:latin typeface="Times New Roman"/>
              <a:ea typeface="Times New Roman"/>
              <a:cs typeface="Times New Roman"/>
              <a:sym typeface="Times New Roman"/>
            </a:endParaRPr>
          </a:p>
          <a:p>
            <a:pPr indent="-533400" lvl="0" marL="457200" marR="0" rtl="0" algn="l">
              <a:lnSpc>
                <a:spcPct val="100000"/>
              </a:lnSpc>
              <a:spcBef>
                <a:spcPts val="0"/>
              </a:spcBef>
              <a:spcAft>
                <a:spcPts val="0"/>
              </a:spcAft>
              <a:buSzPts val="4800"/>
              <a:buFont typeface="Times New Roman"/>
              <a:buChar char="●"/>
            </a:pPr>
            <a:r>
              <a:rPr lang="en-US" sz="4800">
                <a:latin typeface="Times New Roman"/>
                <a:ea typeface="Times New Roman"/>
                <a:cs typeface="Times New Roman"/>
                <a:sym typeface="Times New Roman"/>
              </a:rPr>
              <a:t>As one of the most popular farmed crops, our experiments will target </a:t>
            </a:r>
            <a:r>
              <a:rPr i="1" lang="en-US" sz="4800">
                <a:latin typeface="Times New Roman"/>
                <a:ea typeface="Times New Roman"/>
                <a:cs typeface="Times New Roman"/>
                <a:sym typeface="Times New Roman"/>
              </a:rPr>
              <a:t>Oryza sativa </a:t>
            </a:r>
            <a:r>
              <a:rPr lang="en-US" sz="4800">
                <a:latin typeface="Times New Roman"/>
                <a:ea typeface="Times New Roman"/>
                <a:cs typeface="Times New Roman"/>
                <a:sym typeface="Times New Roman"/>
              </a:rPr>
              <a:t>(rice) and the enzyme expression remains constant by using the root-specific rolD promoter from </a:t>
            </a:r>
            <a:r>
              <a:rPr i="1" lang="en-US" sz="4800">
                <a:latin typeface="Times New Roman"/>
                <a:ea typeface="Times New Roman"/>
                <a:cs typeface="Times New Roman"/>
                <a:sym typeface="Times New Roman"/>
              </a:rPr>
              <a:t>Agrobacterium rhizogenes</a:t>
            </a:r>
            <a:endParaRPr sz="4800">
              <a:latin typeface="Times New Roman"/>
              <a:ea typeface="Times New Roman"/>
              <a:cs typeface="Times New Roman"/>
              <a:sym typeface="Times New Roman"/>
            </a:endParaRPr>
          </a:p>
        </p:txBody>
      </p:sp>
      <p:sp>
        <p:nvSpPr>
          <p:cNvPr id="66" name="Google Shape;66;p14"/>
          <p:cNvSpPr txBox="1"/>
          <p:nvPr/>
        </p:nvSpPr>
        <p:spPr>
          <a:xfrm>
            <a:off x="11818834" y="18612850"/>
            <a:ext cx="279677" cy="396643"/>
          </a:xfrm>
          <a:prstGeom prst="rect">
            <a:avLst/>
          </a:prstGeom>
          <a:noFill/>
          <a:ln>
            <a:noFill/>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67" name="Google Shape;67;p14"/>
          <p:cNvSpPr/>
          <p:nvPr/>
        </p:nvSpPr>
        <p:spPr>
          <a:xfrm>
            <a:off x="654225" y="80300"/>
            <a:ext cx="36557700" cy="329190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372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greeN2grOw</a:t>
            </a:r>
            <a:endParaRPr b="0" i="0" sz="7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Angela Benzigar, Katya Luchette, Olivia Tagg, Audrey Weaver, </a:t>
            </a:r>
            <a:endParaRPr sz="4800">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Junhao Zhang </a:t>
            </a:r>
            <a:endParaRPr b="0" i="0" sz="4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Western Reserve Academy</a:t>
            </a:r>
            <a:r>
              <a:rPr b="0" i="0" lang="en-US" sz="4800" u="none" cap="none" strike="noStrike">
                <a:solidFill>
                  <a:schemeClr val="lt1"/>
                </a:solidFill>
                <a:latin typeface="Calibri"/>
                <a:ea typeface="Calibri"/>
                <a:cs typeface="Calibri"/>
                <a:sym typeface="Calibri"/>
              </a:rPr>
              <a:t>, </a:t>
            </a:r>
            <a:r>
              <a:rPr lang="en-US" sz="4800">
                <a:solidFill>
                  <a:schemeClr val="lt1"/>
                </a:solidFill>
                <a:latin typeface="Calibri"/>
                <a:ea typeface="Calibri"/>
                <a:cs typeface="Calibri"/>
                <a:sym typeface="Calibri"/>
              </a:rPr>
              <a:t>Hudson, OH</a:t>
            </a:r>
            <a:endParaRPr b="0" i="0" sz="4800" u="none" cap="none" strike="noStrike">
              <a:solidFill>
                <a:schemeClr val="lt1"/>
              </a:solidFill>
              <a:latin typeface="Calibri"/>
              <a:ea typeface="Calibri"/>
              <a:cs typeface="Calibri"/>
              <a:sym typeface="Calibri"/>
            </a:endParaRPr>
          </a:p>
        </p:txBody>
      </p:sp>
      <p:sp>
        <p:nvSpPr>
          <p:cNvPr id="68" name="Google Shape;68;p14"/>
          <p:cNvSpPr/>
          <p:nvPr/>
        </p:nvSpPr>
        <p:spPr>
          <a:xfrm>
            <a:off x="644288"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 Introduction &amp; Project Details</a:t>
            </a:r>
            <a:endParaRPr b="0" i="0" sz="6600" u="none" cap="none" strike="noStrike">
              <a:solidFill>
                <a:schemeClr val="lt1"/>
              </a:solidFill>
              <a:latin typeface="Calibri"/>
              <a:ea typeface="Calibri"/>
              <a:cs typeface="Calibri"/>
              <a:sym typeface="Calibri"/>
            </a:endParaRPr>
          </a:p>
        </p:txBody>
      </p:sp>
      <p:sp>
        <p:nvSpPr>
          <p:cNvPr id="69" name="Google Shape;69;p14"/>
          <p:cNvSpPr/>
          <p:nvPr/>
        </p:nvSpPr>
        <p:spPr>
          <a:xfrm>
            <a:off x="18973102"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Experiments We Planned</a:t>
            </a:r>
            <a:endParaRPr b="0" i="0" sz="6600" u="none" cap="none" strike="noStrike">
              <a:solidFill>
                <a:schemeClr val="lt1"/>
              </a:solidFill>
              <a:latin typeface="Calibri"/>
              <a:ea typeface="Calibri"/>
              <a:cs typeface="Calibri"/>
              <a:sym typeface="Calibri"/>
            </a:endParaRPr>
          </a:p>
        </p:txBody>
      </p:sp>
      <p:sp>
        <p:nvSpPr>
          <p:cNvPr id="70" name="Google Shape;70;p14"/>
          <p:cNvSpPr/>
          <p:nvPr/>
        </p:nvSpPr>
        <p:spPr>
          <a:xfrm>
            <a:off x="18973125" y="5118975"/>
            <a:ext cx="17830800" cy="65781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457200" lvl="0" marL="457200" marR="0" rtl="0" algn="l">
              <a:lnSpc>
                <a:spcPct val="100000"/>
              </a:lnSpc>
              <a:spcBef>
                <a:spcPts val="0"/>
              </a:spcBef>
              <a:spcAft>
                <a:spcPts val="0"/>
              </a:spcAft>
              <a:buClr>
                <a:schemeClr val="dk1"/>
              </a:buClr>
              <a:buSzPts val="2800"/>
              <a:buFont typeface="Times New Roman"/>
              <a:buChar char="●"/>
            </a:pPr>
            <a:r>
              <a:rPr lang="en-US" sz="4800">
                <a:latin typeface="Times New Roman"/>
                <a:ea typeface="Times New Roman"/>
                <a:cs typeface="Times New Roman"/>
                <a:sym typeface="Times New Roman"/>
              </a:rPr>
              <a:t>Floral-dip technique to transfer the agrobacterium into a subject rice plant - directly transfers gene of interest into rice plant’s reproductive cells</a:t>
            </a:r>
            <a:endParaRPr sz="4800">
              <a:latin typeface="Times New Roman"/>
              <a:ea typeface="Times New Roman"/>
              <a:cs typeface="Times New Roman"/>
              <a:sym typeface="Times New Roman"/>
            </a:endParaRPr>
          </a:p>
          <a:p>
            <a:pPr indent="-457200" lvl="0" marL="457200" marR="0" rtl="0" algn="l">
              <a:lnSpc>
                <a:spcPct val="100000"/>
              </a:lnSpc>
              <a:spcBef>
                <a:spcPts val="0"/>
              </a:spcBef>
              <a:spcAft>
                <a:spcPts val="0"/>
              </a:spcAft>
              <a:buClr>
                <a:schemeClr val="dk1"/>
              </a:buClr>
              <a:buSzPts val="2800"/>
              <a:buFont typeface="Times New Roman"/>
              <a:buChar char="●"/>
            </a:pPr>
            <a:r>
              <a:rPr lang="en-US" sz="4800">
                <a:latin typeface="Times New Roman"/>
                <a:ea typeface="Times New Roman"/>
                <a:cs typeface="Times New Roman"/>
                <a:sym typeface="Times New Roman"/>
              </a:rPr>
              <a:t>PCR to check if the plant is transformed</a:t>
            </a:r>
            <a:endParaRPr sz="4800">
              <a:latin typeface="Times New Roman"/>
              <a:ea typeface="Times New Roman"/>
              <a:cs typeface="Times New Roman"/>
              <a:sym typeface="Times New Roman"/>
            </a:endParaRPr>
          </a:p>
          <a:p>
            <a:pPr indent="-457200" lvl="0" marL="457200" marR="0" rtl="0" algn="l">
              <a:lnSpc>
                <a:spcPct val="100000"/>
              </a:lnSpc>
              <a:spcBef>
                <a:spcPts val="0"/>
              </a:spcBef>
              <a:spcAft>
                <a:spcPts val="0"/>
              </a:spcAft>
              <a:buClr>
                <a:schemeClr val="dk1"/>
              </a:buClr>
              <a:buSzPts val="2800"/>
              <a:buFont typeface="Times New Roman"/>
              <a:buChar char="●"/>
            </a:pPr>
            <a:r>
              <a:rPr lang="en-US" sz="4800">
                <a:latin typeface="Times New Roman"/>
                <a:ea typeface="Times New Roman"/>
                <a:cs typeface="Times New Roman"/>
                <a:sym typeface="Times New Roman"/>
              </a:rPr>
              <a:t>RT-PCR to check if the nosZ gene is transcribed into RNA</a:t>
            </a:r>
            <a:endParaRPr sz="4800">
              <a:latin typeface="Times New Roman"/>
              <a:ea typeface="Times New Roman"/>
              <a:cs typeface="Times New Roman"/>
              <a:sym typeface="Times New Roman"/>
            </a:endParaRPr>
          </a:p>
          <a:p>
            <a:pPr indent="-457200" lvl="0" marL="457200" marR="0" rtl="0" algn="l">
              <a:lnSpc>
                <a:spcPct val="100000"/>
              </a:lnSpc>
              <a:spcBef>
                <a:spcPts val="0"/>
              </a:spcBef>
              <a:spcAft>
                <a:spcPts val="0"/>
              </a:spcAft>
              <a:buClr>
                <a:schemeClr val="dk1"/>
              </a:buClr>
              <a:buSzPts val="2800"/>
              <a:buFont typeface="Times New Roman"/>
              <a:buChar char="●"/>
            </a:pPr>
            <a:r>
              <a:rPr lang="en-US" sz="4800">
                <a:latin typeface="Times New Roman"/>
                <a:ea typeface="Times New Roman"/>
                <a:cs typeface="Times New Roman"/>
                <a:sym typeface="Times New Roman"/>
              </a:rPr>
              <a:t>Western Blot to check if the nosZ gene is translated into protein</a:t>
            </a:r>
            <a:endParaRPr sz="4800">
              <a:latin typeface="Times New Roman"/>
              <a:ea typeface="Times New Roman"/>
              <a:cs typeface="Times New Roman"/>
              <a:sym typeface="Times New Roman"/>
            </a:endParaRPr>
          </a:p>
          <a:p>
            <a:pPr indent="-457200" lvl="0" marL="457200" marR="0" rtl="0" algn="l">
              <a:lnSpc>
                <a:spcPct val="100000"/>
              </a:lnSpc>
              <a:spcBef>
                <a:spcPts val="0"/>
              </a:spcBef>
              <a:spcAft>
                <a:spcPts val="0"/>
              </a:spcAft>
              <a:buClr>
                <a:schemeClr val="dk1"/>
              </a:buClr>
              <a:buSzPts val="2800"/>
              <a:buFont typeface="Times New Roman"/>
              <a:buChar char="●"/>
            </a:pPr>
            <a:r>
              <a:rPr lang="en-US" sz="4800">
                <a:latin typeface="Times New Roman"/>
                <a:ea typeface="Times New Roman"/>
                <a:cs typeface="Times New Roman"/>
                <a:sym typeface="Times New Roman"/>
              </a:rPr>
              <a:t>Methyl viologen linked assay to check if nosZ protein works in </a:t>
            </a:r>
            <a:r>
              <a:rPr lang="en-US" sz="4800">
                <a:latin typeface="Times New Roman"/>
                <a:ea typeface="Times New Roman"/>
                <a:cs typeface="Times New Roman"/>
                <a:sym typeface="Times New Roman"/>
              </a:rPr>
              <a:t>anaerobic</a:t>
            </a:r>
            <a:r>
              <a:rPr lang="en-US" sz="4800">
                <a:latin typeface="Times New Roman"/>
                <a:ea typeface="Times New Roman"/>
                <a:cs typeface="Times New Roman"/>
                <a:sym typeface="Times New Roman"/>
              </a:rPr>
              <a:t> environment</a:t>
            </a:r>
            <a:endParaRPr i="0" sz="4800" u="none" cap="none" strike="noStrike">
              <a:solidFill>
                <a:srgbClr val="000000"/>
              </a:solidFill>
              <a:latin typeface="Times New Roman"/>
              <a:ea typeface="Times New Roman"/>
              <a:cs typeface="Times New Roman"/>
              <a:sym typeface="Times New Roman"/>
            </a:endParaRPr>
          </a:p>
        </p:txBody>
      </p:sp>
      <p:sp>
        <p:nvSpPr>
          <p:cNvPr id="71" name="Google Shape;71;p14"/>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72" name="Google Shape;72;p14"/>
          <p:cNvPicPr preferRelativeResize="0"/>
          <p:nvPr/>
        </p:nvPicPr>
        <p:blipFill rotWithShape="1">
          <a:blip r:embed="rId3">
            <a:alphaModFix/>
          </a:blip>
          <a:srcRect b="32053" l="0" r="0" t="12687"/>
          <a:stretch/>
        </p:blipFill>
        <p:spPr>
          <a:xfrm>
            <a:off x="26606325" y="-11250"/>
            <a:ext cx="10681927" cy="3537351"/>
          </a:xfrm>
          <a:prstGeom prst="rect">
            <a:avLst/>
          </a:prstGeom>
          <a:noFill/>
          <a:ln>
            <a:noFill/>
          </a:ln>
        </p:spPr>
      </p:pic>
      <p:sp>
        <p:nvSpPr>
          <p:cNvPr id="73" name="Google Shape;73;p14"/>
          <p:cNvSpPr/>
          <p:nvPr/>
        </p:nvSpPr>
        <p:spPr>
          <a:xfrm>
            <a:off x="372525" y="-261700"/>
            <a:ext cx="10554600" cy="37878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highlight>
                <a:schemeClr val="lt1"/>
              </a:highlight>
              <a:latin typeface="Arial"/>
              <a:ea typeface="Arial"/>
              <a:cs typeface="Arial"/>
              <a:sym typeface="Arial"/>
            </a:endParaRPr>
          </a:p>
        </p:txBody>
      </p:sp>
      <p:pic>
        <p:nvPicPr>
          <p:cNvPr id="74" name="Google Shape;74;p14"/>
          <p:cNvPicPr preferRelativeResize="0"/>
          <p:nvPr/>
        </p:nvPicPr>
        <p:blipFill rotWithShape="1">
          <a:blip r:embed="rId4">
            <a:alphaModFix/>
          </a:blip>
          <a:srcRect b="2812" l="0" r="0" t="2803"/>
          <a:stretch/>
        </p:blipFill>
        <p:spPr>
          <a:xfrm>
            <a:off x="21219125" y="11849475"/>
            <a:ext cx="13075649" cy="8988352"/>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9" name="Shape 79"/>
        <p:cNvGrpSpPr/>
        <p:nvPr/>
      </p:nvGrpSpPr>
      <p:grpSpPr>
        <a:xfrm>
          <a:off x="0" y="0"/>
          <a:ext cx="0" cy="0"/>
          <a:chOff x="0" y="0"/>
          <a:chExt cx="0" cy="0"/>
        </a:xfrm>
      </p:grpSpPr>
      <p:sp>
        <p:nvSpPr>
          <p:cNvPr id="80" name="Google Shape;80;p1"/>
          <p:cNvSpPr/>
          <p:nvPr/>
        </p:nvSpPr>
        <p:spPr>
          <a:xfrm>
            <a:off x="19049192" y="5207393"/>
            <a:ext cx="17830801" cy="75438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457200" lvl="0" marL="457200" marR="0" rtl="0" algn="l">
              <a:lnSpc>
                <a:spcPct val="100000"/>
              </a:lnSpc>
              <a:spcBef>
                <a:spcPts val="0"/>
              </a:spcBef>
              <a:spcAft>
                <a:spcPts val="0"/>
              </a:spcAft>
              <a:buClr>
                <a:schemeClr val="dk1"/>
              </a:buClr>
              <a:buSzPts val="2800"/>
              <a:buFont typeface="Times New Roman"/>
              <a:buChar char="●"/>
            </a:pPr>
            <a:r>
              <a:rPr lang="en-US" sz="4800">
                <a:solidFill>
                  <a:schemeClr val="dk1"/>
                </a:solidFill>
                <a:latin typeface="Times New Roman"/>
                <a:ea typeface="Times New Roman"/>
                <a:cs typeface="Times New Roman"/>
                <a:sym typeface="Times New Roman"/>
              </a:rPr>
              <a:t>Angela (‘22) : Second Year of BioBuilder from Twinsburg, OH </a:t>
            </a:r>
            <a:endParaRPr sz="4800">
              <a:solidFill>
                <a:schemeClr val="dk1"/>
              </a:solidFill>
              <a:latin typeface="Times New Roman"/>
              <a:ea typeface="Times New Roman"/>
              <a:cs typeface="Times New Roman"/>
              <a:sym typeface="Times New Roman"/>
            </a:endParaRPr>
          </a:p>
          <a:p>
            <a:pPr indent="-457200" lvl="0" marL="457200" marR="0" rtl="0" algn="l">
              <a:lnSpc>
                <a:spcPct val="100000"/>
              </a:lnSpc>
              <a:spcBef>
                <a:spcPts val="0"/>
              </a:spcBef>
              <a:spcAft>
                <a:spcPts val="0"/>
              </a:spcAft>
              <a:buClr>
                <a:schemeClr val="dk1"/>
              </a:buClr>
              <a:buSzPts val="2800"/>
              <a:buFont typeface="Times New Roman"/>
              <a:buChar char="●"/>
            </a:pPr>
            <a:r>
              <a:rPr lang="en-US" sz="4800">
                <a:solidFill>
                  <a:schemeClr val="dk1"/>
                </a:solidFill>
                <a:latin typeface="Times New Roman"/>
                <a:ea typeface="Times New Roman"/>
                <a:cs typeface="Times New Roman"/>
                <a:sym typeface="Times New Roman"/>
              </a:rPr>
              <a:t>Audrey (‘22) : First Year of BioBuilder from Denver, CO</a:t>
            </a:r>
            <a:endParaRPr sz="4800">
              <a:solidFill>
                <a:schemeClr val="dk1"/>
              </a:solidFill>
              <a:latin typeface="Times New Roman"/>
              <a:ea typeface="Times New Roman"/>
              <a:cs typeface="Times New Roman"/>
              <a:sym typeface="Times New Roman"/>
            </a:endParaRPr>
          </a:p>
          <a:p>
            <a:pPr indent="-457200" lvl="0" marL="457200" marR="0" rtl="0" algn="l">
              <a:lnSpc>
                <a:spcPct val="100000"/>
              </a:lnSpc>
              <a:spcBef>
                <a:spcPts val="0"/>
              </a:spcBef>
              <a:spcAft>
                <a:spcPts val="0"/>
              </a:spcAft>
              <a:buClr>
                <a:schemeClr val="dk1"/>
              </a:buClr>
              <a:buSzPts val="2800"/>
              <a:buFont typeface="Times New Roman"/>
              <a:buChar char="●"/>
            </a:pPr>
            <a:r>
              <a:rPr lang="en-US" sz="4800">
                <a:solidFill>
                  <a:schemeClr val="dk1"/>
                </a:solidFill>
                <a:latin typeface="Times New Roman"/>
                <a:ea typeface="Times New Roman"/>
                <a:cs typeface="Times New Roman"/>
                <a:sym typeface="Times New Roman"/>
              </a:rPr>
              <a:t>Junhao (‘22): First Year of BioBuilder from Chongqing, China</a:t>
            </a:r>
            <a:endParaRPr sz="4800">
              <a:solidFill>
                <a:schemeClr val="dk1"/>
              </a:solidFill>
              <a:latin typeface="Times New Roman"/>
              <a:ea typeface="Times New Roman"/>
              <a:cs typeface="Times New Roman"/>
              <a:sym typeface="Times New Roman"/>
            </a:endParaRPr>
          </a:p>
          <a:p>
            <a:pPr indent="-457200" lvl="0" marL="457200" marR="0" rtl="0" algn="l">
              <a:lnSpc>
                <a:spcPct val="100000"/>
              </a:lnSpc>
              <a:spcBef>
                <a:spcPts val="0"/>
              </a:spcBef>
              <a:spcAft>
                <a:spcPts val="0"/>
              </a:spcAft>
              <a:buClr>
                <a:schemeClr val="dk1"/>
              </a:buClr>
              <a:buSzPts val="2800"/>
              <a:buFont typeface="Times New Roman"/>
              <a:buChar char="●"/>
            </a:pPr>
            <a:r>
              <a:rPr lang="en-US" sz="4800">
                <a:solidFill>
                  <a:schemeClr val="dk1"/>
                </a:solidFill>
                <a:latin typeface="Times New Roman"/>
                <a:ea typeface="Times New Roman"/>
                <a:cs typeface="Times New Roman"/>
                <a:sym typeface="Times New Roman"/>
              </a:rPr>
              <a:t>Katya (‘22): Second Year of BioBuilder from Aurora, OH</a:t>
            </a:r>
            <a:endParaRPr sz="4800">
              <a:solidFill>
                <a:schemeClr val="dk1"/>
              </a:solidFill>
              <a:latin typeface="Times New Roman"/>
              <a:ea typeface="Times New Roman"/>
              <a:cs typeface="Times New Roman"/>
              <a:sym typeface="Times New Roman"/>
            </a:endParaRPr>
          </a:p>
          <a:p>
            <a:pPr indent="-457200" lvl="0" marL="457200" marR="0" rtl="0" algn="l">
              <a:lnSpc>
                <a:spcPct val="100000"/>
              </a:lnSpc>
              <a:spcBef>
                <a:spcPts val="0"/>
              </a:spcBef>
              <a:spcAft>
                <a:spcPts val="0"/>
              </a:spcAft>
              <a:buClr>
                <a:schemeClr val="dk1"/>
              </a:buClr>
              <a:buSzPts val="2800"/>
              <a:buFont typeface="Times New Roman"/>
              <a:buChar char="●"/>
            </a:pPr>
            <a:r>
              <a:rPr lang="en-US" sz="4800">
                <a:solidFill>
                  <a:schemeClr val="dk1"/>
                </a:solidFill>
                <a:latin typeface="Times New Roman"/>
                <a:ea typeface="Times New Roman"/>
                <a:cs typeface="Times New Roman"/>
                <a:sym typeface="Times New Roman"/>
              </a:rPr>
              <a:t>Olivia (‘22): First Year of BioBuilder from Lodi, OH</a:t>
            </a:r>
            <a:endParaRPr sz="4800">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4800">
              <a:solidFill>
                <a:schemeClr val="dk1"/>
              </a:solidFill>
              <a:latin typeface="Times New Roman"/>
              <a:ea typeface="Times New Roman"/>
              <a:cs typeface="Times New Roman"/>
              <a:sym typeface="Times New Roman"/>
            </a:endParaRPr>
          </a:p>
        </p:txBody>
      </p:sp>
      <p:sp>
        <p:nvSpPr>
          <p:cNvPr id="81" name="Google Shape;81;p1"/>
          <p:cNvSpPr/>
          <p:nvPr/>
        </p:nvSpPr>
        <p:spPr>
          <a:xfrm>
            <a:off x="19061866"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600"/>
              <a:buFont typeface="Arial"/>
              <a:buNone/>
            </a:pPr>
            <a:r>
              <a:rPr b="0" i="0" lang="en-US" sz="6600" u="none" cap="none" strike="noStrike">
                <a:solidFill>
                  <a:schemeClr val="lt1"/>
                </a:solidFill>
                <a:latin typeface="Calibri"/>
                <a:ea typeface="Calibri"/>
                <a:cs typeface="Calibri"/>
                <a:sym typeface="Calibri"/>
              </a:rPr>
              <a:t>About This Year’s Team</a:t>
            </a:r>
            <a:endParaRPr b="0" i="0" sz="6600" u="none" cap="none" strike="noStrike">
              <a:solidFill>
                <a:schemeClr val="lt1"/>
              </a:solidFill>
              <a:latin typeface="Calibri"/>
              <a:ea typeface="Calibri"/>
              <a:cs typeface="Calibri"/>
              <a:sym typeface="Calibri"/>
            </a:endParaRPr>
          </a:p>
        </p:txBody>
      </p:sp>
      <p:sp>
        <p:nvSpPr>
          <p:cNvPr id="82" name="Google Shape;82;p1"/>
          <p:cNvSpPr/>
          <p:nvPr/>
        </p:nvSpPr>
        <p:spPr>
          <a:xfrm>
            <a:off x="640490"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Challenge for Next Year’s Team</a:t>
            </a:r>
            <a:endParaRPr b="0" i="0" sz="6600" u="none" cap="none" strike="noStrike">
              <a:solidFill>
                <a:schemeClr val="lt1"/>
              </a:solidFill>
              <a:latin typeface="Calibri"/>
              <a:ea typeface="Calibri"/>
              <a:cs typeface="Calibri"/>
              <a:sym typeface="Calibri"/>
            </a:endParaRPr>
          </a:p>
        </p:txBody>
      </p:sp>
      <p:sp>
        <p:nvSpPr>
          <p:cNvPr id="83" name="Google Shape;83;p1"/>
          <p:cNvSpPr/>
          <p:nvPr/>
        </p:nvSpPr>
        <p:spPr>
          <a:xfrm>
            <a:off x="19101273" y="13200608"/>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References &amp; Acknowledgements</a:t>
            </a:r>
            <a:endParaRPr b="0" i="0" sz="6600" u="none" cap="none" strike="noStrike">
              <a:solidFill>
                <a:schemeClr val="lt1"/>
              </a:solidFill>
              <a:latin typeface="Calibri"/>
              <a:ea typeface="Calibri"/>
              <a:cs typeface="Calibri"/>
              <a:sym typeface="Calibri"/>
            </a:endParaRPr>
          </a:p>
        </p:txBody>
      </p:sp>
      <p:sp>
        <p:nvSpPr>
          <p:cNvPr id="84" name="Google Shape;84;p1"/>
          <p:cNvSpPr/>
          <p:nvPr/>
        </p:nvSpPr>
        <p:spPr>
          <a:xfrm>
            <a:off x="19101325" y="14727575"/>
            <a:ext cx="17830800" cy="50349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685800" lvl="0" marL="914400" rtl="0" algn="l">
              <a:lnSpc>
                <a:spcPct val="150000"/>
              </a:lnSpc>
              <a:spcBef>
                <a:spcPts val="0"/>
              </a:spcBef>
              <a:spcAft>
                <a:spcPts val="0"/>
              </a:spcAft>
              <a:buClr>
                <a:schemeClr val="dk1"/>
              </a:buClr>
              <a:buSzPts val="4300"/>
              <a:buFont typeface="Times New Roman"/>
              <a:buChar char="●"/>
            </a:pPr>
            <a:r>
              <a:rPr lang="en-US" sz="4300">
                <a:solidFill>
                  <a:schemeClr val="dk1"/>
                </a:solidFill>
                <a:latin typeface="Times New Roman"/>
                <a:ea typeface="Times New Roman"/>
                <a:cs typeface="Times New Roman"/>
                <a:sym typeface="Times New Roman"/>
              </a:rPr>
              <a:t>Dr. Beth Pethel, who guided us through our research process</a:t>
            </a:r>
            <a:endParaRPr sz="4300">
              <a:solidFill>
                <a:schemeClr val="dk1"/>
              </a:solidFill>
              <a:latin typeface="Times New Roman"/>
              <a:ea typeface="Times New Roman"/>
              <a:cs typeface="Times New Roman"/>
              <a:sym typeface="Times New Roman"/>
            </a:endParaRPr>
          </a:p>
          <a:p>
            <a:pPr indent="-685800" lvl="0" marL="914400" rtl="0" algn="l">
              <a:lnSpc>
                <a:spcPct val="150000"/>
              </a:lnSpc>
              <a:spcBef>
                <a:spcPts val="0"/>
              </a:spcBef>
              <a:spcAft>
                <a:spcPts val="0"/>
              </a:spcAft>
              <a:buClr>
                <a:schemeClr val="dk1"/>
              </a:buClr>
              <a:buSzPts val="4300"/>
              <a:buFont typeface="Times New Roman"/>
              <a:buChar char="●"/>
            </a:pPr>
            <a:r>
              <a:rPr lang="en-US" sz="4300">
                <a:solidFill>
                  <a:schemeClr val="dk1"/>
                </a:solidFill>
                <a:latin typeface="Times New Roman"/>
                <a:ea typeface="Times New Roman"/>
                <a:cs typeface="Times New Roman"/>
                <a:sym typeface="Times New Roman"/>
              </a:rPr>
              <a:t>Dr. William Beeson, our mentor</a:t>
            </a:r>
            <a:endParaRPr sz="4300">
              <a:solidFill>
                <a:schemeClr val="dk1"/>
              </a:solidFill>
              <a:latin typeface="Times New Roman"/>
              <a:ea typeface="Times New Roman"/>
              <a:cs typeface="Times New Roman"/>
              <a:sym typeface="Times New Roman"/>
            </a:endParaRPr>
          </a:p>
        </p:txBody>
      </p:sp>
      <p:sp>
        <p:nvSpPr>
          <p:cNvPr id="85" name="Google Shape;85;p1"/>
          <p:cNvSpPr/>
          <p:nvPr/>
        </p:nvSpPr>
        <p:spPr>
          <a:xfrm>
            <a:off x="626273" y="5186387"/>
            <a:ext cx="17830800" cy="15087600"/>
          </a:xfrm>
          <a:prstGeom prst="rect">
            <a:avLst/>
          </a:prstGeom>
          <a:noFill/>
          <a:ln cap="flat" cmpd="sng" w="9525">
            <a:solidFill>
              <a:schemeClr val="dk1"/>
            </a:solidFill>
            <a:prstDash val="solid"/>
            <a:round/>
            <a:headEnd len="sm" w="sm" type="none"/>
            <a:tailEnd len="sm" w="sm" type="none"/>
          </a:ln>
          <a:effectLst>
            <a:outerShdw blurRad="40000" rotWithShape="0" dir="5400000" dist="23000">
              <a:srgbClr val="000000">
                <a:alpha val="33725"/>
              </a:srgbClr>
            </a:outerShdw>
          </a:effectLst>
        </p:spPr>
        <p:txBody>
          <a:bodyPr anchorCtr="0" anchor="t" bIns="137150" lIns="274300" spcFirstLastPara="1" rIns="274300" wrap="square" tIns="137150">
            <a:noAutofit/>
          </a:bodyPr>
          <a:lstStyle/>
          <a:p>
            <a:pPr indent="-533400" lvl="0" marL="457200" marR="0" rtl="0" algn="l">
              <a:lnSpc>
                <a:spcPct val="100000"/>
              </a:lnSpc>
              <a:spcBef>
                <a:spcPts val="0"/>
              </a:spcBef>
              <a:spcAft>
                <a:spcPts val="0"/>
              </a:spcAft>
              <a:buClr>
                <a:schemeClr val="dk1"/>
              </a:buClr>
              <a:buSzPts val="4800"/>
              <a:buFont typeface="Times New Roman"/>
              <a:buChar char="●"/>
            </a:pPr>
            <a:r>
              <a:rPr lang="en-US" sz="4800">
                <a:solidFill>
                  <a:schemeClr val="dk1"/>
                </a:solidFill>
                <a:latin typeface="Times New Roman"/>
                <a:ea typeface="Times New Roman"/>
                <a:cs typeface="Times New Roman"/>
                <a:sym typeface="Times New Roman"/>
              </a:rPr>
              <a:t>Current technology is not reliable enough to completely support our original, ambitious goal to transform nitrogenase and nitrous oxide reductase into a plant. Based on our current research:</a:t>
            </a:r>
            <a:endParaRPr sz="4800">
              <a:solidFill>
                <a:schemeClr val="dk1"/>
              </a:solidFill>
              <a:latin typeface="Times New Roman"/>
              <a:ea typeface="Times New Roman"/>
              <a:cs typeface="Times New Roman"/>
              <a:sym typeface="Times New Roman"/>
            </a:endParaRPr>
          </a:p>
          <a:p>
            <a:pPr indent="-533400" lvl="1" marL="914400" marR="0" rtl="0" algn="l">
              <a:lnSpc>
                <a:spcPct val="100000"/>
              </a:lnSpc>
              <a:spcBef>
                <a:spcPts val="0"/>
              </a:spcBef>
              <a:spcAft>
                <a:spcPts val="0"/>
              </a:spcAft>
              <a:buClr>
                <a:schemeClr val="dk1"/>
              </a:buClr>
              <a:buSzPts val="4800"/>
              <a:buFont typeface="Times New Roman"/>
              <a:buChar char="○"/>
            </a:pPr>
            <a:r>
              <a:rPr lang="en-US" sz="4800">
                <a:solidFill>
                  <a:schemeClr val="dk1"/>
                </a:solidFill>
                <a:latin typeface="Times New Roman"/>
                <a:ea typeface="Times New Roman"/>
                <a:cs typeface="Times New Roman"/>
                <a:sym typeface="Times New Roman"/>
              </a:rPr>
              <a:t>The t-region within T-binary plasmids is not able to accommodate both genes and their operons because each gene segment requires its own promoter taking up thousands of bp, limiting available space in the t-region to insert all of our genetic material.</a:t>
            </a:r>
            <a:endParaRPr sz="4800">
              <a:solidFill>
                <a:schemeClr val="dk1"/>
              </a:solidFill>
              <a:latin typeface="Times New Roman"/>
              <a:ea typeface="Times New Roman"/>
              <a:cs typeface="Times New Roman"/>
              <a:sym typeface="Times New Roman"/>
            </a:endParaRPr>
          </a:p>
          <a:p>
            <a:pPr indent="-533400" lvl="1" marL="914400" marR="0" rtl="0" algn="l">
              <a:lnSpc>
                <a:spcPct val="100000"/>
              </a:lnSpc>
              <a:spcBef>
                <a:spcPts val="0"/>
              </a:spcBef>
              <a:spcAft>
                <a:spcPts val="0"/>
              </a:spcAft>
              <a:buClr>
                <a:schemeClr val="dk1"/>
              </a:buClr>
              <a:buSzPts val="4800"/>
              <a:buFont typeface="Times New Roman"/>
              <a:buChar char="○"/>
            </a:pPr>
            <a:r>
              <a:rPr lang="en-US" sz="4800">
                <a:solidFill>
                  <a:schemeClr val="dk1"/>
                </a:solidFill>
                <a:latin typeface="Times New Roman"/>
                <a:ea typeface="Times New Roman"/>
                <a:cs typeface="Times New Roman"/>
                <a:sym typeface="Times New Roman"/>
              </a:rPr>
              <a:t>Nitrogenase funtions in an anaerobic environment; however, there have been studies done that show potential targeting the mitochondria or chloroplasts of host cells to circumvent this issue.</a:t>
            </a:r>
            <a:endParaRPr sz="4800">
              <a:solidFill>
                <a:schemeClr val="dk1"/>
              </a:solidFill>
              <a:latin typeface="Times New Roman"/>
              <a:ea typeface="Times New Roman"/>
              <a:cs typeface="Times New Roman"/>
              <a:sym typeface="Times New Roman"/>
            </a:endParaRPr>
          </a:p>
          <a:p>
            <a:pPr indent="-533400" lvl="1" marL="914400" marR="0" rtl="0" algn="l">
              <a:lnSpc>
                <a:spcPct val="100000"/>
              </a:lnSpc>
              <a:spcBef>
                <a:spcPts val="0"/>
              </a:spcBef>
              <a:spcAft>
                <a:spcPts val="0"/>
              </a:spcAft>
              <a:buClr>
                <a:schemeClr val="dk1"/>
              </a:buClr>
              <a:buSzPts val="4800"/>
              <a:buFont typeface="Times New Roman"/>
              <a:buChar char="○"/>
            </a:pPr>
            <a:r>
              <a:rPr lang="en-US" sz="4800">
                <a:solidFill>
                  <a:schemeClr val="dk1"/>
                </a:solidFill>
                <a:latin typeface="Times New Roman"/>
                <a:ea typeface="Times New Roman"/>
                <a:cs typeface="Times New Roman"/>
                <a:sym typeface="Times New Roman"/>
              </a:rPr>
              <a:t>Checking that our desired genes are successfully inserted into the T-binary plasmid</a:t>
            </a:r>
            <a:endParaRPr sz="4800">
              <a:solidFill>
                <a:schemeClr val="dk1"/>
              </a:solidFill>
              <a:latin typeface="Times New Roman"/>
              <a:ea typeface="Times New Roman"/>
              <a:cs typeface="Times New Roman"/>
              <a:sym typeface="Times New Roman"/>
            </a:endParaRPr>
          </a:p>
          <a:p>
            <a:pPr indent="-533400" lvl="2" marL="1371600" marR="0" rtl="0" algn="l">
              <a:lnSpc>
                <a:spcPct val="100000"/>
              </a:lnSpc>
              <a:spcBef>
                <a:spcPts val="0"/>
              </a:spcBef>
              <a:spcAft>
                <a:spcPts val="0"/>
              </a:spcAft>
              <a:buClr>
                <a:schemeClr val="dk1"/>
              </a:buClr>
              <a:buSzPts val="4800"/>
              <a:buFont typeface="Times New Roman"/>
              <a:buChar char="■"/>
            </a:pPr>
            <a:r>
              <a:rPr lang="en-US" sz="4800">
                <a:solidFill>
                  <a:schemeClr val="dk1"/>
                </a:solidFill>
                <a:latin typeface="Times New Roman"/>
                <a:ea typeface="Times New Roman"/>
                <a:cs typeface="Times New Roman"/>
                <a:sym typeface="Times New Roman"/>
              </a:rPr>
              <a:t>Checking the specific genes, promoters, and regulators with PCR would be difficult due to the sheer number of working parts, but without this, all problems thereafter cannot be easily identified or addressed</a:t>
            </a:r>
            <a:endParaRPr sz="4800">
              <a:solidFill>
                <a:schemeClr val="dk1"/>
              </a:solidFill>
              <a:latin typeface="Times New Roman"/>
              <a:ea typeface="Times New Roman"/>
              <a:cs typeface="Times New Roman"/>
              <a:sym typeface="Times New Roman"/>
            </a:endParaRPr>
          </a:p>
        </p:txBody>
      </p:sp>
      <p:sp>
        <p:nvSpPr>
          <p:cNvPr id="86" name="Google Shape;86;p1"/>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 name="Google Shape;87;p1"/>
          <p:cNvSpPr/>
          <p:nvPr/>
        </p:nvSpPr>
        <p:spPr>
          <a:xfrm>
            <a:off x="626150" y="0"/>
            <a:ext cx="36212700" cy="343320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372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100" u="sng">
                <a:solidFill>
                  <a:schemeClr val="lt1"/>
                </a:solidFill>
                <a:latin typeface="Calibri"/>
                <a:ea typeface="Calibri"/>
                <a:cs typeface="Calibri"/>
                <a:sym typeface="Calibri"/>
              </a:rPr>
              <a:t>greeN2grOw</a:t>
            </a:r>
            <a:endParaRPr b="0" i="0" sz="7100" u="sng" cap="none" strike="noStrike">
              <a:solidFill>
                <a:srgbClr val="000000"/>
              </a:solidFill>
              <a:latin typeface="Arial"/>
              <a:ea typeface="Arial"/>
              <a:cs typeface="Arial"/>
              <a:sym typeface="Aria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Angela Benzigar, Katya Luchette, Olivia Tagg, Audrey Weaver, </a:t>
            </a:r>
            <a:endParaRPr sz="4800">
              <a:solidFill>
                <a:schemeClr val="lt1"/>
              </a:solidFill>
              <a:latin typeface="Calibri"/>
              <a:ea typeface="Calibri"/>
              <a:cs typeface="Calibri"/>
              <a:sym typeface="Calibri"/>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Junhao Zhang </a:t>
            </a:r>
            <a:endParaRPr sz="4800">
              <a:solidFill>
                <a:schemeClr val="dk1"/>
              </a:solidFil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Western Reserve Academy, Hudson, OH</a:t>
            </a:r>
            <a:endParaRPr sz="4800">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4800"/>
              <a:buFont typeface="Arial"/>
              <a:buNone/>
            </a:pPr>
            <a:r>
              <a:t/>
            </a:r>
            <a:endParaRPr sz="4800">
              <a:solidFill>
                <a:schemeClr val="lt1"/>
              </a:solidFill>
              <a:latin typeface="Calibri"/>
              <a:ea typeface="Calibri"/>
              <a:cs typeface="Calibri"/>
              <a:sym typeface="Calibri"/>
            </a:endParaRPr>
          </a:p>
        </p:txBody>
      </p:sp>
      <p:pic>
        <p:nvPicPr>
          <p:cNvPr id="88" name="Google Shape;88;p1"/>
          <p:cNvPicPr preferRelativeResize="0"/>
          <p:nvPr/>
        </p:nvPicPr>
        <p:blipFill rotWithShape="1">
          <a:blip r:embed="rId3">
            <a:alphaModFix/>
          </a:blip>
          <a:srcRect b="0" l="0" r="0" t="0"/>
          <a:stretch/>
        </p:blipFill>
        <p:spPr>
          <a:xfrm>
            <a:off x="33425925" y="16592413"/>
            <a:ext cx="3236100" cy="1305225"/>
          </a:xfrm>
          <a:prstGeom prst="rect">
            <a:avLst/>
          </a:prstGeom>
          <a:noFill/>
          <a:ln cap="flat" cmpd="sng" w="9525">
            <a:solidFill>
              <a:schemeClr val="dk1"/>
            </a:solidFill>
            <a:prstDash val="solid"/>
            <a:round/>
            <a:headEnd len="sm" w="sm" type="none"/>
            <a:tailEnd len="sm" w="sm" type="none"/>
          </a:ln>
        </p:spPr>
      </p:pic>
      <p:pic>
        <p:nvPicPr>
          <p:cNvPr id="89" name="Google Shape;89;p1"/>
          <p:cNvPicPr preferRelativeResize="0"/>
          <p:nvPr/>
        </p:nvPicPr>
        <p:blipFill rotWithShape="1">
          <a:blip r:embed="rId4">
            <a:alphaModFix/>
          </a:blip>
          <a:srcRect b="0" l="0" r="0" t="0"/>
          <a:stretch/>
        </p:blipFill>
        <p:spPr>
          <a:xfrm>
            <a:off x="33425923" y="18232539"/>
            <a:ext cx="3236100" cy="953636"/>
          </a:xfrm>
          <a:prstGeom prst="rect">
            <a:avLst/>
          </a:prstGeom>
          <a:noFill/>
          <a:ln cap="flat" cmpd="sng" w="9525">
            <a:solidFill>
              <a:schemeClr val="dk1"/>
            </a:solidFill>
            <a:prstDash val="solid"/>
            <a:round/>
            <a:headEnd len="sm" w="sm" type="none"/>
            <a:tailEnd len="sm" w="sm" type="none"/>
          </a:ln>
        </p:spPr>
      </p:pic>
      <p:pic>
        <p:nvPicPr>
          <p:cNvPr id="90" name="Google Shape;90;p1"/>
          <p:cNvPicPr preferRelativeResize="0"/>
          <p:nvPr/>
        </p:nvPicPr>
        <p:blipFill rotWithShape="1">
          <a:blip r:embed="rId5">
            <a:alphaModFix/>
          </a:blip>
          <a:srcRect b="32054" l="0" r="0" t="12687"/>
          <a:stretch/>
        </p:blipFill>
        <p:spPr>
          <a:xfrm>
            <a:off x="26530125" y="-167475"/>
            <a:ext cx="10681927" cy="3676725"/>
          </a:xfrm>
          <a:prstGeom prst="rect">
            <a:avLst/>
          </a:prstGeom>
          <a:noFill/>
          <a:ln>
            <a:noFill/>
          </a:ln>
        </p:spPr>
      </p:pic>
      <p:sp>
        <p:nvSpPr>
          <p:cNvPr id="91" name="Google Shape;91;p1"/>
          <p:cNvSpPr/>
          <p:nvPr/>
        </p:nvSpPr>
        <p:spPr>
          <a:xfrm>
            <a:off x="410200" y="-348562"/>
            <a:ext cx="10554600" cy="38865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highlight>
                <a:schemeClr val="lt1"/>
              </a:highlight>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2017-08-28T19:07:22Z</dcterms:created>
  <dc:creator>ePB employee</dc:creator>
</cp:coreProperties>
</file>