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9" r:id="rId4"/>
    <p:sldMasterId id="2147483670" r:id="rId5"/>
  </p:sldMasterIdLst>
  <p:notesMasterIdLst>
    <p:notesMasterId r:id="rId6"/>
  </p:notesMasterIdLst>
  <p:sldIdLst>
    <p:sldId id="256" r:id="rId7"/>
    <p:sldId id="257" r:id="rId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544b38e5d_0_97:notes"/>
          <p:cNvSpPr/>
          <p:nvPr>
            <p:ph idx="2" type="sldImg"/>
          </p:nvPr>
        </p:nvSpPr>
        <p:spPr>
          <a:xfrm>
            <a:off x="381790"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11544b38e5d_0_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g11544b38e5d_0_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1544b38e5d_0_184:notes"/>
          <p:cNvSpPr/>
          <p:nvPr>
            <p:ph idx="2" type="sldImg"/>
          </p:nvPr>
        </p:nvSpPr>
        <p:spPr>
          <a:xfrm>
            <a:off x="381790"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11544b38e5d_0_1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11544b38e5d_0_1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p14"/>
          <p:cNvSpPr txBox="1"/>
          <p:nvPr>
            <p:ph type="title"/>
          </p:nvPr>
        </p:nvSpPr>
        <p:spPr>
          <a:xfrm>
            <a:off x="457200" y="205979"/>
            <a:ext cx="8229600" cy="857100"/>
          </a:xfrm>
          <a:prstGeom prst="rect">
            <a:avLst/>
          </a:prstGeom>
          <a:noFill/>
          <a:ln>
            <a:noFill/>
          </a:ln>
        </p:spPr>
        <p:txBody>
          <a:bodyPr anchorCtr="0" anchor="ctr" bIns="40825" lIns="81650" spcFirstLastPara="1" rIns="81650" wrap="square" tIns="40825">
            <a:normAutofit/>
          </a:bodyPr>
          <a:lstStyle>
            <a:lvl1pPr lvl="0" rtl="0" algn="ctr">
              <a:lnSpc>
                <a:spcPct val="100000"/>
              </a:lnSpc>
              <a:spcBef>
                <a:spcPts val="0"/>
              </a:spcBef>
              <a:spcAft>
                <a:spcPts val="0"/>
              </a:spcAft>
              <a:buClr>
                <a:schemeClr val="dk1"/>
              </a:buClr>
              <a:buSzPts val="4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58" name="Google Shape;58;p14"/>
          <p:cNvSpPr txBox="1"/>
          <p:nvPr>
            <p:ph idx="1" type="body"/>
          </p:nvPr>
        </p:nvSpPr>
        <p:spPr>
          <a:xfrm>
            <a:off x="457200" y="1200151"/>
            <a:ext cx="8229600" cy="3394500"/>
          </a:xfrm>
          <a:prstGeom prst="rect">
            <a:avLst/>
          </a:prstGeom>
          <a:noFill/>
          <a:ln>
            <a:noFill/>
          </a:ln>
        </p:spPr>
        <p:txBody>
          <a:bodyPr anchorCtr="0" anchor="t" bIns="40825" lIns="81650" spcFirstLastPara="1" rIns="81650" wrap="square" tIns="40825">
            <a:normAutofit/>
          </a:bodyPr>
          <a:lstStyle>
            <a:lvl1pPr indent="-254000" lvl="0" marL="457200" rtl="0" algn="l">
              <a:lnSpc>
                <a:spcPct val="100000"/>
              </a:lnSpc>
              <a:spcBef>
                <a:spcPts val="100"/>
              </a:spcBef>
              <a:spcAft>
                <a:spcPts val="0"/>
              </a:spcAft>
              <a:buClr>
                <a:schemeClr val="dk1"/>
              </a:buClr>
              <a:buSzPts val="400"/>
              <a:buChar char="•"/>
              <a:defRPr/>
            </a:lvl1pPr>
            <a:lvl2pPr indent="-254000" lvl="1" marL="914400" rtl="0" algn="l">
              <a:lnSpc>
                <a:spcPct val="100000"/>
              </a:lnSpc>
              <a:spcBef>
                <a:spcPts val="100"/>
              </a:spcBef>
              <a:spcAft>
                <a:spcPts val="0"/>
              </a:spcAft>
              <a:buClr>
                <a:schemeClr val="dk1"/>
              </a:buClr>
              <a:buSzPts val="400"/>
              <a:buChar char="–"/>
              <a:defRPr/>
            </a:lvl2pPr>
            <a:lvl3pPr indent="-254000" lvl="2" marL="1371600" rtl="0" algn="l">
              <a:lnSpc>
                <a:spcPct val="100000"/>
              </a:lnSpc>
              <a:spcBef>
                <a:spcPts val="100"/>
              </a:spcBef>
              <a:spcAft>
                <a:spcPts val="0"/>
              </a:spcAft>
              <a:buClr>
                <a:schemeClr val="dk1"/>
              </a:buClr>
              <a:buSzPts val="400"/>
              <a:buChar char="•"/>
              <a:defRPr/>
            </a:lvl3pPr>
            <a:lvl4pPr indent="-254000" lvl="3" marL="1828800" rtl="0" algn="l">
              <a:lnSpc>
                <a:spcPct val="100000"/>
              </a:lnSpc>
              <a:spcBef>
                <a:spcPts val="100"/>
              </a:spcBef>
              <a:spcAft>
                <a:spcPts val="0"/>
              </a:spcAft>
              <a:buClr>
                <a:schemeClr val="dk1"/>
              </a:buClr>
              <a:buSzPts val="400"/>
              <a:buChar char="–"/>
              <a:defRPr/>
            </a:lvl4pPr>
            <a:lvl5pPr indent="-254000" lvl="4" marL="2286000" rtl="0" algn="l">
              <a:lnSpc>
                <a:spcPct val="100000"/>
              </a:lnSpc>
              <a:spcBef>
                <a:spcPts val="100"/>
              </a:spcBef>
              <a:spcAft>
                <a:spcPts val="0"/>
              </a:spcAft>
              <a:buClr>
                <a:schemeClr val="dk1"/>
              </a:buClr>
              <a:buSzPts val="400"/>
              <a:buChar char="»"/>
              <a:defRPr/>
            </a:lvl5pPr>
            <a:lvl6pPr indent="-254000" lvl="5" marL="2743200" rtl="0" algn="l">
              <a:lnSpc>
                <a:spcPct val="100000"/>
              </a:lnSpc>
              <a:spcBef>
                <a:spcPts val="100"/>
              </a:spcBef>
              <a:spcAft>
                <a:spcPts val="0"/>
              </a:spcAft>
              <a:buClr>
                <a:schemeClr val="dk1"/>
              </a:buClr>
              <a:buSzPts val="400"/>
              <a:buChar char="•"/>
              <a:defRPr/>
            </a:lvl6pPr>
            <a:lvl7pPr indent="-254000" lvl="6" marL="3200400" rtl="0" algn="l">
              <a:lnSpc>
                <a:spcPct val="100000"/>
              </a:lnSpc>
              <a:spcBef>
                <a:spcPts val="100"/>
              </a:spcBef>
              <a:spcAft>
                <a:spcPts val="0"/>
              </a:spcAft>
              <a:buClr>
                <a:schemeClr val="dk1"/>
              </a:buClr>
              <a:buSzPts val="400"/>
              <a:buChar char="•"/>
              <a:defRPr/>
            </a:lvl7pPr>
            <a:lvl8pPr indent="-254000" lvl="7" marL="3657600" rtl="0" algn="l">
              <a:lnSpc>
                <a:spcPct val="100000"/>
              </a:lnSpc>
              <a:spcBef>
                <a:spcPts val="100"/>
              </a:spcBef>
              <a:spcAft>
                <a:spcPts val="0"/>
              </a:spcAft>
              <a:buClr>
                <a:schemeClr val="dk1"/>
              </a:buClr>
              <a:buSzPts val="400"/>
              <a:buChar char="•"/>
              <a:defRPr/>
            </a:lvl8pPr>
            <a:lvl9pPr indent="-254000" lvl="8" marL="4114800" rtl="0" algn="l">
              <a:lnSpc>
                <a:spcPct val="100000"/>
              </a:lnSpc>
              <a:spcBef>
                <a:spcPts val="100"/>
              </a:spcBef>
              <a:spcAft>
                <a:spcPts val="0"/>
              </a:spcAft>
              <a:buClr>
                <a:schemeClr val="dk1"/>
              </a:buClr>
              <a:buSzPts val="400"/>
              <a:buChar char="•"/>
              <a:defRPr/>
            </a:lvl9pPr>
          </a:lstStyle>
          <a:p/>
        </p:txBody>
      </p:sp>
      <p:sp>
        <p:nvSpPr>
          <p:cNvPr id="59" name="Google Shape;59;p14"/>
          <p:cNvSpPr txBox="1"/>
          <p:nvPr>
            <p:ph idx="10" type="dt"/>
          </p:nvPr>
        </p:nvSpPr>
        <p:spPr>
          <a:xfrm>
            <a:off x="457200" y="4767266"/>
            <a:ext cx="2133600" cy="273900"/>
          </a:xfrm>
          <a:prstGeom prst="rect">
            <a:avLst/>
          </a:prstGeom>
          <a:noFill/>
          <a:ln>
            <a:noFill/>
          </a:ln>
        </p:spPr>
        <p:txBody>
          <a:bodyPr anchorCtr="0" anchor="ctr" bIns="40825" lIns="81650" spcFirstLastPara="1" rIns="81650" wrap="square" tIns="40825">
            <a:noAutofit/>
          </a:bodyPr>
          <a:lstStyle>
            <a:lvl1pPr lvl="0" rtl="0" algn="l">
              <a:lnSpc>
                <a:spcPct val="100000"/>
              </a:lnSpc>
              <a:spcBef>
                <a:spcPts val="0"/>
              </a:spcBef>
              <a:spcAft>
                <a:spcPts val="0"/>
              </a:spcAft>
              <a:buSzPts val="3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60" name="Google Shape;60;p14"/>
          <p:cNvSpPr txBox="1"/>
          <p:nvPr>
            <p:ph idx="11" type="ftr"/>
          </p:nvPr>
        </p:nvSpPr>
        <p:spPr>
          <a:xfrm>
            <a:off x="3124201" y="4767266"/>
            <a:ext cx="2895600" cy="273900"/>
          </a:xfrm>
          <a:prstGeom prst="rect">
            <a:avLst/>
          </a:prstGeom>
          <a:noFill/>
          <a:ln>
            <a:noFill/>
          </a:ln>
        </p:spPr>
        <p:txBody>
          <a:bodyPr anchorCtr="0" anchor="ctr" bIns="40825" lIns="81650" spcFirstLastPara="1" rIns="81650" wrap="square" tIns="40825">
            <a:noAutofit/>
          </a:bodyPr>
          <a:lstStyle>
            <a:lvl1pPr lvl="0" rtl="0" algn="ctr">
              <a:lnSpc>
                <a:spcPct val="100000"/>
              </a:lnSpc>
              <a:spcBef>
                <a:spcPts val="0"/>
              </a:spcBef>
              <a:spcAft>
                <a:spcPts val="0"/>
              </a:spcAft>
              <a:buSzPts val="3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61" name="Google Shape;61;p14"/>
          <p:cNvSpPr txBox="1"/>
          <p:nvPr>
            <p:ph idx="12" type="sldNum"/>
          </p:nvPr>
        </p:nvSpPr>
        <p:spPr>
          <a:xfrm>
            <a:off x="6553202" y="4767266"/>
            <a:ext cx="2133600" cy="273900"/>
          </a:xfrm>
          <a:prstGeom prst="rect">
            <a:avLst/>
          </a:prstGeom>
          <a:noFill/>
          <a:ln>
            <a:noFill/>
          </a:ln>
        </p:spPr>
        <p:txBody>
          <a:bodyPr anchorCtr="0" anchor="ctr" bIns="40825" lIns="81650" spcFirstLastPara="1" rIns="81650" wrap="square" tIns="4082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15"/>
          <p:cNvSpPr txBox="1"/>
          <p:nvPr>
            <p:ph type="title"/>
          </p:nvPr>
        </p:nvSpPr>
        <p:spPr>
          <a:xfrm>
            <a:off x="722313" y="3305177"/>
            <a:ext cx="7772400" cy="1021500"/>
          </a:xfrm>
          <a:prstGeom prst="rect">
            <a:avLst/>
          </a:prstGeom>
          <a:noFill/>
          <a:ln>
            <a:noFill/>
          </a:ln>
        </p:spPr>
        <p:txBody>
          <a:bodyPr anchorCtr="0" anchor="t" bIns="40825" lIns="81650" spcFirstLastPara="1" rIns="81650" wrap="square" tIns="40825">
            <a:normAutofit/>
          </a:bodyPr>
          <a:lstStyle>
            <a:lvl1pPr lvl="0" rtl="0" algn="l">
              <a:lnSpc>
                <a:spcPct val="100000"/>
              </a:lnSpc>
              <a:spcBef>
                <a:spcPts val="0"/>
              </a:spcBef>
              <a:spcAft>
                <a:spcPts val="0"/>
              </a:spcAft>
              <a:buClr>
                <a:schemeClr val="dk1"/>
              </a:buClr>
              <a:buSzPts val="3600"/>
              <a:buFont typeface="Calibri"/>
              <a:buNone/>
              <a:defRPr b="1" sz="3600" cap="none"/>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64" name="Google Shape;64;p15"/>
          <p:cNvSpPr txBox="1"/>
          <p:nvPr>
            <p:ph idx="1" type="body"/>
          </p:nvPr>
        </p:nvSpPr>
        <p:spPr>
          <a:xfrm>
            <a:off x="722313" y="2180036"/>
            <a:ext cx="7772400" cy="1125300"/>
          </a:xfrm>
          <a:prstGeom prst="rect">
            <a:avLst/>
          </a:prstGeom>
          <a:noFill/>
          <a:ln>
            <a:noFill/>
          </a:ln>
        </p:spPr>
        <p:txBody>
          <a:bodyPr anchorCtr="0" anchor="b" bIns="40825" lIns="81650" spcFirstLastPara="1" rIns="81650" wrap="square" tIns="40825">
            <a:normAutofit/>
          </a:bodyPr>
          <a:lstStyle>
            <a:lvl1pPr indent="-228600" lvl="0" marL="457200" rtl="0" algn="l">
              <a:lnSpc>
                <a:spcPct val="100000"/>
              </a:lnSpc>
              <a:spcBef>
                <a:spcPts val="400"/>
              </a:spcBef>
              <a:spcAft>
                <a:spcPts val="0"/>
              </a:spcAft>
              <a:buClr>
                <a:srgbClr val="888888"/>
              </a:buClr>
              <a:buSzPts val="1800"/>
              <a:buNone/>
              <a:defRPr sz="1800">
                <a:solidFill>
                  <a:srgbClr val="888888"/>
                </a:solidFill>
              </a:defRPr>
            </a:lvl1pPr>
            <a:lvl2pPr indent="-228600" lvl="1" marL="914400" rtl="0" algn="l">
              <a:lnSpc>
                <a:spcPct val="100000"/>
              </a:lnSpc>
              <a:spcBef>
                <a:spcPts val="300"/>
              </a:spcBef>
              <a:spcAft>
                <a:spcPts val="0"/>
              </a:spcAft>
              <a:buClr>
                <a:srgbClr val="888888"/>
              </a:buClr>
              <a:buSzPts val="1600"/>
              <a:buNone/>
              <a:defRPr sz="1600">
                <a:solidFill>
                  <a:srgbClr val="888888"/>
                </a:solidFill>
              </a:defRPr>
            </a:lvl2pPr>
            <a:lvl3pPr indent="-228600" lvl="2" marL="1371600" rtl="0" algn="l">
              <a:lnSpc>
                <a:spcPct val="100000"/>
              </a:lnSpc>
              <a:spcBef>
                <a:spcPts val="300"/>
              </a:spcBef>
              <a:spcAft>
                <a:spcPts val="0"/>
              </a:spcAft>
              <a:buClr>
                <a:srgbClr val="888888"/>
              </a:buClr>
              <a:buSzPts val="1400"/>
              <a:buNone/>
              <a:defRPr sz="1400">
                <a:solidFill>
                  <a:srgbClr val="888888"/>
                </a:solidFill>
              </a:defRPr>
            </a:lvl3pPr>
            <a:lvl4pPr indent="-228600" lvl="3" marL="1828800" rtl="0" algn="l">
              <a:lnSpc>
                <a:spcPct val="100000"/>
              </a:lnSpc>
              <a:spcBef>
                <a:spcPts val="200"/>
              </a:spcBef>
              <a:spcAft>
                <a:spcPts val="0"/>
              </a:spcAft>
              <a:buClr>
                <a:srgbClr val="888888"/>
              </a:buClr>
              <a:buSzPts val="1200"/>
              <a:buNone/>
              <a:defRPr sz="1200">
                <a:solidFill>
                  <a:srgbClr val="888888"/>
                </a:solidFill>
              </a:defRPr>
            </a:lvl4pPr>
            <a:lvl5pPr indent="-228600" lvl="4" marL="2286000" rtl="0" algn="l">
              <a:lnSpc>
                <a:spcPct val="100000"/>
              </a:lnSpc>
              <a:spcBef>
                <a:spcPts val="200"/>
              </a:spcBef>
              <a:spcAft>
                <a:spcPts val="0"/>
              </a:spcAft>
              <a:buClr>
                <a:srgbClr val="888888"/>
              </a:buClr>
              <a:buSzPts val="1200"/>
              <a:buNone/>
              <a:defRPr sz="1200">
                <a:solidFill>
                  <a:srgbClr val="888888"/>
                </a:solidFill>
              </a:defRPr>
            </a:lvl5pPr>
            <a:lvl6pPr indent="-228600" lvl="5" marL="2743200" rtl="0" algn="l">
              <a:lnSpc>
                <a:spcPct val="100000"/>
              </a:lnSpc>
              <a:spcBef>
                <a:spcPts val="200"/>
              </a:spcBef>
              <a:spcAft>
                <a:spcPts val="0"/>
              </a:spcAft>
              <a:buClr>
                <a:srgbClr val="888888"/>
              </a:buClr>
              <a:buSzPts val="1200"/>
              <a:buNone/>
              <a:defRPr sz="1200">
                <a:solidFill>
                  <a:srgbClr val="888888"/>
                </a:solidFill>
              </a:defRPr>
            </a:lvl6pPr>
            <a:lvl7pPr indent="-228600" lvl="6" marL="3200400" rtl="0" algn="l">
              <a:lnSpc>
                <a:spcPct val="100000"/>
              </a:lnSpc>
              <a:spcBef>
                <a:spcPts val="200"/>
              </a:spcBef>
              <a:spcAft>
                <a:spcPts val="0"/>
              </a:spcAft>
              <a:buClr>
                <a:srgbClr val="888888"/>
              </a:buClr>
              <a:buSzPts val="1200"/>
              <a:buNone/>
              <a:defRPr sz="1200">
                <a:solidFill>
                  <a:srgbClr val="888888"/>
                </a:solidFill>
              </a:defRPr>
            </a:lvl7pPr>
            <a:lvl8pPr indent="-228600" lvl="7" marL="3657600" rtl="0" algn="l">
              <a:lnSpc>
                <a:spcPct val="100000"/>
              </a:lnSpc>
              <a:spcBef>
                <a:spcPts val="200"/>
              </a:spcBef>
              <a:spcAft>
                <a:spcPts val="0"/>
              </a:spcAft>
              <a:buClr>
                <a:srgbClr val="888888"/>
              </a:buClr>
              <a:buSzPts val="1200"/>
              <a:buNone/>
              <a:defRPr sz="1200">
                <a:solidFill>
                  <a:srgbClr val="888888"/>
                </a:solidFill>
              </a:defRPr>
            </a:lvl8pPr>
            <a:lvl9pPr indent="-228600" lvl="8" marL="4114800" rtl="0" algn="l">
              <a:lnSpc>
                <a:spcPct val="100000"/>
              </a:lnSpc>
              <a:spcBef>
                <a:spcPts val="200"/>
              </a:spcBef>
              <a:spcAft>
                <a:spcPts val="0"/>
              </a:spcAft>
              <a:buClr>
                <a:srgbClr val="888888"/>
              </a:buClr>
              <a:buSzPts val="1200"/>
              <a:buNone/>
              <a:defRPr sz="1200">
                <a:solidFill>
                  <a:srgbClr val="888888"/>
                </a:solidFill>
              </a:defRPr>
            </a:lvl9pPr>
          </a:lstStyle>
          <a:p/>
        </p:txBody>
      </p:sp>
      <p:sp>
        <p:nvSpPr>
          <p:cNvPr id="65" name="Google Shape;65;p15"/>
          <p:cNvSpPr txBox="1"/>
          <p:nvPr>
            <p:ph idx="10" type="dt"/>
          </p:nvPr>
        </p:nvSpPr>
        <p:spPr>
          <a:xfrm>
            <a:off x="457200" y="4767266"/>
            <a:ext cx="2133600" cy="273900"/>
          </a:xfrm>
          <a:prstGeom prst="rect">
            <a:avLst/>
          </a:prstGeom>
          <a:noFill/>
          <a:ln>
            <a:noFill/>
          </a:ln>
        </p:spPr>
        <p:txBody>
          <a:bodyPr anchorCtr="0" anchor="ctr" bIns="40825" lIns="81650" spcFirstLastPara="1" rIns="81650" wrap="square" tIns="40825">
            <a:noAutofit/>
          </a:bodyPr>
          <a:lstStyle>
            <a:lvl1pPr lvl="0" rtl="0" algn="l">
              <a:lnSpc>
                <a:spcPct val="100000"/>
              </a:lnSpc>
              <a:spcBef>
                <a:spcPts val="0"/>
              </a:spcBef>
              <a:spcAft>
                <a:spcPts val="0"/>
              </a:spcAft>
              <a:buSzPts val="3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66" name="Google Shape;66;p15"/>
          <p:cNvSpPr txBox="1"/>
          <p:nvPr>
            <p:ph idx="11" type="ftr"/>
          </p:nvPr>
        </p:nvSpPr>
        <p:spPr>
          <a:xfrm>
            <a:off x="3124201" y="4767266"/>
            <a:ext cx="2895600" cy="273900"/>
          </a:xfrm>
          <a:prstGeom prst="rect">
            <a:avLst/>
          </a:prstGeom>
          <a:noFill/>
          <a:ln>
            <a:noFill/>
          </a:ln>
        </p:spPr>
        <p:txBody>
          <a:bodyPr anchorCtr="0" anchor="ctr" bIns="40825" lIns="81650" spcFirstLastPara="1" rIns="81650" wrap="square" tIns="40825">
            <a:noAutofit/>
          </a:bodyPr>
          <a:lstStyle>
            <a:lvl1pPr lvl="0" rtl="0" algn="ctr">
              <a:lnSpc>
                <a:spcPct val="100000"/>
              </a:lnSpc>
              <a:spcBef>
                <a:spcPts val="0"/>
              </a:spcBef>
              <a:spcAft>
                <a:spcPts val="0"/>
              </a:spcAft>
              <a:buSzPts val="3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67" name="Google Shape;67;p15"/>
          <p:cNvSpPr txBox="1"/>
          <p:nvPr>
            <p:ph idx="12" type="sldNum"/>
          </p:nvPr>
        </p:nvSpPr>
        <p:spPr>
          <a:xfrm>
            <a:off x="6553202" y="4767266"/>
            <a:ext cx="2133600" cy="273900"/>
          </a:xfrm>
          <a:prstGeom prst="rect">
            <a:avLst/>
          </a:prstGeom>
          <a:noFill/>
          <a:ln>
            <a:noFill/>
          </a:ln>
        </p:spPr>
        <p:txBody>
          <a:bodyPr anchorCtr="0" anchor="ctr" bIns="40825" lIns="81650" spcFirstLastPara="1" rIns="81650" wrap="square" tIns="4082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8" name="Shape 68"/>
        <p:cNvGrpSpPr/>
        <p:nvPr/>
      </p:nvGrpSpPr>
      <p:grpSpPr>
        <a:xfrm>
          <a:off x="0" y="0"/>
          <a:ext cx="0" cy="0"/>
          <a:chOff x="0" y="0"/>
          <a:chExt cx="0" cy="0"/>
        </a:xfrm>
      </p:grpSpPr>
      <p:sp>
        <p:nvSpPr>
          <p:cNvPr id="69" name="Google Shape;69;p16"/>
          <p:cNvSpPr txBox="1"/>
          <p:nvPr>
            <p:ph type="title"/>
          </p:nvPr>
        </p:nvSpPr>
        <p:spPr>
          <a:xfrm>
            <a:off x="457200" y="205979"/>
            <a:ext cx="8229600" cy="857100"/>
          </a:xfrm>
          <a:prstGeom prst="rect">
            <a:avLst/>
          </a:prstGeom>
          <a:noFill/>
          <a:ln>
            <a:noFill/>
          </a:ln>
        </p:spPr>
        <p:txBody>
          <a:bodyPr anchorCtr="0" anchor="ctr" bIns="40825" lIns="81650" spcFirstLastPara="1" rIns="81650" wrap="square" tIns="40825">
            <a:normAutofit/>
          </a:bodyPr>
          <a:lstStyle>
            <a:lvl1pPr lvl="0" rtl="0" algn="ctr">
              <a:lnSpc>
                <a:spcPct val="100000"/>
              </a:lnSpc>
              <a:spcBef>
                <a:spcPts val="0"/>
              </a:spcBef>
              <a:spcAft>
                <a:spcPts val="0"/>
              </a:spcAft>
              <a:buClr>
                <a:schemeClr val="dk1"/>
              </a:buClr>
              <a:buSzPts val="4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70" name="Google Shape;70;p16"/>
          <p:cNvSpPr txBox="1"/>
          <p:nvPr>
            <p:ph idx="1" type="body"/>
          </p:nvPr>
        </p:nvSpPr>
        <p:spPr>
          <a:xfrm>
            <a:off x="1873251" y="3687368"/>
            <a:ext cx="16781400" cy="10427400"/>
          </a:xfrm>
          <a:prstGeom prst="rect">
            <a:avLst/>
          </a:prstGeom>
          <a:noFill/>
          <a:ln>
            <a:noFill/>
          </a:ln>
        </p:spPr>
        <p:txBody>
          <a:bodyPr anchorCtr="0" anchor="t" bIns="40825" lIns="81650" spcFirstLastPara="1" rIns="81650" wrap="square" tIns="40825">
            <a:normAutofit/>
          </a:bodyPr>
          <a:lstStyle>
            <a:lvl1pPr indent="-387350" lvl="0" marL="457200" rtl="0" algn="l">
              <a:lnSpc>
                <a:spcPct val="100000"/>
              </a:lnSpc>
              <a:spcBef>
                <a:spcPts val="500"/>
              </a:spcBef>
              <a:spcAft>
                <a:spcPts val="0"/>
              </a:spcAft>
              <a:buClr>
                <a:schemeClr val="dk1"/>
              </a:buClr>
              <a:buSzPts val="2500"/>
              <a:buChar char="•"/>
              <a:defRPr sz="2500"/>
            </a:lvl1pPr>
            <a:lvl2pPr indent="-361950" lvl="1" marL="914400" rtl="0" algn="l">
              <a:lnSpc>
                <a:spcPct val="100000"/>
              </a:lnSpc>
              <a:spcBef>
                <a:spcPts val="400"/>
              </a:spcBef>
              <a:spcAft>
                <a:spcPts val="0"/>
              </a:spcAft>
              <a:buClr>
                <a:schemeClr val="dk1"/>
              </a:buClr>
              <a:buSzPts val="2100"/>
              <a:buChar char="–"/>
              <a:defRPr sz="2100"/>
            </a:lvl2pPr>
            <a:lvl3pPr indent="-342900" lvl="2" marL="1371600" rtl="0" algn="l">
              <a:lnSpc>
                <a:spcPct val="100000"/>
              </a:lnSpc>
              <a:spcBef>
                <a:spcPts val="400"/>
              </a:spcBef>
              <a:spcAft>
                <a:spcPts val="0"/>
              </a:spcAft>
              <a:buClr>
                <a:schemeClr val="dk1"/>
              </a:buClr>
              <a:buSzPts val="1800"/>
              <a:buChar char="•"/>
              <a:defRPr sz="1800"/>
            </a:lvl3pPr>
            <a:lvl4pPr indent="-330200" lvl="3" marL="1828800" rtl="0" algn="l">
              <a:lnSpc>
                <a:spcPct val="100000"/>
              </a:lnSpc>
              <a:spcBef>
                <a:spcPts val="300"/>
              </a:spcBef>
              <a:spcAft>
                <a:spcPts val="0"/>
              </a:spcAft>
              <a:buClr>
                <a:schemeClr val="dk1"/>
              </a:buClr>
              <a:buSzPts val="1600"/>
              <a:buChar char="–"/>
              <a:defRPr sz="1600"/>
            </a:lvl4pPr>
            <a:lvl5pPr indent="-330200" lvl="4" marL="2286000" rtl="0" algn="l">
              <a:lnSpc>
                <a:spcPct val="100000"/>
              </a:lnSpc>
              <a:spcBef>
                <a:spcPts val="300"/>
              </a:spcBef>
              <a:spcAft>
                <a:spcPts val="0"/>
              </a:spcAft>
              <a:buClr>
                <a:schemeClr val="dk1"/>
              </a:buClr>
              <a:buSzPts val="1600"/>
              <a:buChar char="»"/>
              <a:defRPr sz="1600"/>
            </a:lvl5pPr>
            <a:lvl6pPr indent="-330200" lvl="5" marL="2743200" rtl="0" algn="l">
              <a:lnSpc>
                <a:spcPct val="100000"/>
              </a:lnSpc>
              <a:spcBef>
                <a:spcPts val="300"/>
              </a:spcBef>
              <a:spcAft>
                <a:spcPts val="0"/>
              </a:spcAft>
              <a:buClr>
                <a:schemeClr val="dk1"/>
              </a:buClr>
              <a:buSzPts val="1600"/>
              <a:buChar char="•"/>
              <a:defRPr sz="1600"/>
            </a:lvl6pPr>
            <a:lvl7pPr indent="-330200" lvl="6" marL="3200400" rtl="0" algn="l">
              <a:lnSpc>
                <a:spcPct val="100000"/>
              </a:lnSpc>
              <a:spcBef>
                <a:spcPts val="300"/>
              </a:spcBef>
              <a:spcAft>
                <a:spcPts val="0"/>
              </a:spcAft>
              <a:buClr>
                <a:schemeClr val="dk1"/>
              </a:buClr>
              <a:buSzPts val="1600"/>
              <a:buChar char="•"/>
              <a:defRPr sz="1600"/>
            </a:lvl7pPr>
            <a:lvl8pPr indent="-330200" lvl="7" marL="3657600" rtl="0" algn="l">
              <a:lnSpc>
                <a:spcPct val="100000"/>
              </a:lnSpc>
              <a:spcBef>
                <a:spcPts val="300"/>
              </a:spcBef>
              <a:spcAft>
                <a:spcPts val="0"/>
              </a:spcAft>
              <a:buClr>
                <a:schemeClr val="dk1"/>
              </a:buClr>
              <a:buSzPts val="1600"/>
              <a:buChar char="•"/>
              <a:defRPr sz="1600"/>
            </a:lvl8pPr>
            <a:lvl9pPr indent="-330200" lvl="8" marL="4114800" rtl="0" algn="l">
              <a:lnSpc>
                <a:spcPct val="100000"/>
              </a:lnSpc>
              <a:spcBef>
                <a:spcPts val="300"/>
              </a:spcBef>
              <a:spcAft>
                <a:spcPts val="0"/>
              </a:spcAft>
              <a:buClr>
                <a:schemeClr val="dk1"/>
              </a:buClr>
              <a:buSzPts val="1600"/>
              <a:buChar char="•"/>
              <a:defRPr sz="1600"/>
            </a:lvl9pPr>
          </a:lstStyle>
          <a:p/>
        </p:txBody>
      </p:sp>
      <p:sp>
        <p:nvSpPr>
          <p:cNvPr id="71" name="Google Shape;71;p16"/>
          <p:cNvSpPr txBox="1"/>
          <p:nvPr>
            <p:ph idx="2" type="body"/>
          </p:nvPr>
        </p:nvSpPr>
        <p:spPr>
          <a:xfrm>
            <a:off x="18807119" y="3687368"/>
            <a:ext cx="16782900" cy="10427400"/>
          </a:xfrm>
          <a:prstGeom prst="rect">
            <a:avLst/>
          </a:prstGeom>
          <a:noFill/>
          <a:ln>
            <a:noFill/>
          </a:ln>
        </p:spPr>
        <p:txBody>
          <a:bodyPr anchorCtr="0" anchor="t" bIns="40825" lIns="81650" spcFirstLastPara="1" rIns="81650" wrap="square" tIns="40825">
            <a:normAutofit/>
          </a:bodyPr>
          <a:lstStyle>
            <a:lvl1pPr indent="-387350" lvl="0" marL="457200" rtl="0" algn="l">
              <a:lnSpc>
                <a:spcPct val="100000"/>
              </a:lnSpc>
              <a:spcBef>
                <a:spcPts val="500"/>
              </a:spcBef>
              <a:spcAft>
                <a:spcPts val="0"/>
              </a:spcAft>
              <a:buClr>
                <a:schemeClr val="dk1"/>
              </a:buClr>
              <a:buSzPts val="2500"/>
              <a:buChar char="•"/>
              <a:defRPr sz="2500"/>
            </a:lvl1pPr>
            <a:lvl2pPr indent="-361950" lvl="1" marL="914400" rtl="0" algn="l">
              <a:lnSpc>
                <a:spcPct val="100000"/>
              </a:lnSpc>
              <a:spcBef>
                <a:spcPts val="400"/>
              </a:spcBef>
              <a:spcAft>
                <a:spcPts val="0"/>
              </a:spcAft>
              <a:buClr>
                <a:schemeClr val="dk1"/>
              </a:buClr>
              <a:buSzPts val="2100"/>
              <a:buChar char="–"/>
              <a:defRPr sz="2100"/>
            </a:lvl2pPr>
            <a:lvl3pPr indent="-342900" lvl="2" marL="1371600" rtl="0" algn="l">
              <a:lnSpc>
                <a:spcPct val="100000"/>
              </a:lnSpc>
              <a:spcBef>
                <a:spcPts val="400"/>
              </a:spcBef>
              <a:spcAft>
                <a:spcPts val="0"/>
              </a:spcAft>
              <a:buClr>
                <a:schemeClr val="dk1"/>
              </a:buClr>
              <a:buSzPts val="1800"/>
              <a:buChar char="•"/>
              <a:defRPr sz="1800"/>
            </a:lvl3pPr>
            <a:lvl4pPr indent="-330200" lvl="3" marL="1828800" rtl="0" algn="l">
              <a:lnSpc>
                <a:spcPct val="100000"/>
              </a:lnSpc>
              <a:spcBef>
                <a:spcPts val="300"/>
              </a:spcBef>
              <a:spcAft>
                <a:spcPts val="0"/>
              </a:spcAft>
              <a:buClr>
                <a:schemeClr val="dk1"/>
              </a:buClr>
              <a:buSzPts val="1600"/>
              <a:buChar char="–"/>
              <a:defRPr sz="1600"/>
            </a:lvl4pPr>
            <a:lvl5pPr indent="-330200" lvl="4" marL="2286000" rtl="0" algn="l">
              <a:lnSpc>
                <a:spcPct val="100000"/>
              </a:lnSpc>
              <a:spcBef>
                <a:spcPts val="300"/>
              </a:spcBef>
              <a:spcAft>
                <a:spcPts val="0"/>
              </a:spcAft>
              <a:buClr>
                <a:schemeClr val="dk1"/>
              </a:buClr>
              <a:buSzPts val="1600"/>
              <a:buChar char="»"/>
              <a:defRPr sz="1600"/>
            </a:lvl5pPr>
            <a:lvl6pPr indent="-330200" lvl="5" marL="2743200" rtl="0" algn="l">
              <a:lnSpc>
                <a:spcPct val="100000"/>
              </a:lnSpc>
              <a:spcBef>
                <a:spcPts val="300"/>
              </a:spcBef>
              <a:spcAft>
                <a:spcPts val="0"/>
              </a:spcAft>
              <a:buClr>
                <a:schemeClr val="dk1"/>
              </a:buClr>
              <a:buSzPts val="1600"/>
              <a:buChar char="•"/>
              <a:defRPr sz="1600"/>
            </a:lvl6pPr>
            <a:lvl7pPr indent="-330200" lvl="6" marL="3200400" rtl="0" algn="l">
              <a:lnSpc>
                <a:spcPct val="100000"/>
              </a:lnSpc>
              <a:spcBef>
                <a:spcPts val="300"/>
              </a:spcBef>
              <a:spcAft>
                <a:spcPts val="0"/>
              </a:spcAft>
              <a:buClr>
                <a:schemeClr val="dk1"/>
              </a:buClr>
              <a:buSzPts val="1600"/>
              <a:buChar char="•"/>
              <a:defRPr sz="1600"/>
            </a:lvl7pPr>
            <a:lvl8pPr indent="-330200" lvl="7" marL="3657600" rtl="0" algn="l">
              <a:lnSpc>
                <a:spcPct val="100000"/>
              </a:lnSpc>
              <a:spcBef>
                <a:spcPts val="300"/>
              </a:spcBef>
              <a:spcAft>
                <a:spcPts val="0"/>
              </a:spcAft>
              <a:buClr>
                <a:schemeClr val="dk1"/>
              </a:buClr>
              <a:buSzPts val="1600"/>
              <a:buChar char="•"/>
              <a:defRPr sz="1600"/>
            </a:lvl8pPr>
            <a:lvl9pPr indent="-330200" lvl="8" marL="4114800" rtl="0" algn="l">
              <a:lnSpc>
                <a:spcPct val="100000"/>
              </a:lnSpc>
              <a:spcBef>
                <a:spcPts val="300"/>
              </a:spcBef>
              <a:spcAft>
                <a:spcPts val="0"/>
              </a:spcAft>
              <a:buClr>
                <a:schemeClr val="dk1"/>
              </a:buClr>
              <a:buSzPts val="1600"/>
              <a:buChar char="•"/>
              <a:defRPr sz="1600"/>
            </a:lvl9pPr>
          </a:lstStyle>
          <a:p/>
        </p:txBody>
      </p:sp>
      <p:sp>
        <p:nvSpPr>
          <p:cNvPr id="72" name="Google Shape;72;p16"/>
          <p:cNvSpPr txBox="1"/>
          <p:nvPr>
            <p:ph idx="10" type="dt"/>
          </p:nvPr>
        </p:nvSpPr>
        <p:spPr>
          <a:xfrm>
            <a:off x="457200" y="4767266"/>
            <a:ext cx="2133600" cy="273900"/>
          </a:xfrm>
          <a:prstGeom prst="rect">
            <a:avLst/>
          </a:prstGeom>
          <a:noFill/>
          <a:ln>
            <a:noFill/>
          </a:ln>
        </p:spPr>
        <p:txBody>
          <a:bodyPr anchorCtr="0" anchor="ctr" bIns="40825" lIns="81650" spcFirstLastPara="1" rIns="81650" wrap="square" tIns="40825">
            <a:noAutofit/>
          </a:bodyPr>
          <a:lstStyle>
            <a:lvl1pPr lvl="0" rtl="0" algn="l">
              <a:lnSpc>
                <a:spcPct val="100000"/>
              </a:lnSpc>
              <a:spcBef>
                <a:spcPts val="0"/>
              </a:spcBef>
              <a:spcAft>
                <a:spcPts val="0"/>
              </a:spcAft>
              <a:buSzPts val="3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73" name="Google Shape;73;p16"/>
          <p:cNvSpPr txBox="1"/>
          <p:nvPr>
            <p:ph idx="11" type="ftr"/>
          </p:nvPr>
        </p:nvSpPr>
        <p:spPr>
          <a:xfrm>
            <a:off x="3124201" y="4767266"/>
            <a:ext cx="2895600" cy="273900"/>
          </a:xfrm>
          <a:prstGeom prst="rect">
            <a:avLst/>
          </a:prstGeom>
          <a:noFill/>
          <a:ln>
            <a:noFill/>
          </a:ln>
        </p:spPr>
        <p:txBody>
          <a:bodyPr anchorCtr="0" anchor="ctr" bIns="40825" lIns="81650" spcFirstLastPara="1" rIns="81650" wrap="square" tIns="40825">
            <a:noAutofit/>
          </a:bodyPr>
          <a:lstStyle>
            <a:lvl1pPr lvl="0" rtl="0" algn="ctr">
              <a:lnSpc>
                <a:spcPct val="100000"/>
              </a:lnSpc>
              <a:spcBef>
                <a:spcPts val="0"/>
              </a:spcBef>
              <a:spcAft>
                <a:spcPts val="0"/>
              </a:spcAft>
              <a:buSzPts val="3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74" name="Google Shape;74;p16"/>
          <p:cNvSpPr txBox="1"/>
          <p:nvPr>
            <p:ph idx="12" type="sldNum"/>
          </p:nvPr>
        </p:nvSpPr>
        <p:spPr>
          <a:xfrm>
            <a:off x="6553202" y="4767266"/>
            <a:ext cx="2133600" cy="273900"/>
          </a:xfrm>
          <a:prstGeom prst="rect">
            <a:avLst/>
          </a:prstGeom>
          <a:noFill/>
          <a:ln>
            <a:noFill/>
          </a:ln>
        </p:spPr>
        <p:txBody>
          <a:bodyPr anchorCtr="0" anchor="ctr" bIns="40825" lIns="81650" spcFirstLastPara="1" rIns="81650" wrap="square" tIns="4082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5" name="Shape 75"/>
        <p:cNvGrpSpPr/>
        <p:nvPr/>
      </p:nvGrpSpPr>
      <p:grpSpPr>
        <a:xfrm>
          <a:off x="0" y="0"/>
          <a:ext cx="0" cy="0"/>
          <a:chOff x="0" y="0"/>
          <a:chExt cx="0" cy="0"/>
        </a:xfrm>
      </p:grpSpPr>
      <p:sp>
        <p:nvSpPr>
          <p:cNvPr id="76" name="Google Shape;76;p17"/>
          <p:cNvSpPr txBox="1"/>
          <p:nvPr>
            <p:ph type="title"/>
          </p:nvPr>
        </p:nvSpPr>
        <p:spPr>
          <a:xfrm>
            <a:off x="457200" y="205979"/>
            <a:ext cx="8229600" cy="857100"/>
          </a:xfrm>
          <a:prstGeom prst="rect">
            <a:avLst/>
          </a:prstGeom>
          <a:noFill/>
          <a:ln>
            <a:noFill/>
          </a:ln>
        </p:spPr>
        <p:txBody>
          <a:bodyPr anchorCtr="0" anchor="ctr" bIns="40825" lIns="81650" spcFirstLastPara="1" rIns="81650" wrap="square" tIns="40825">
            <a:normAutofit/>
          </a:bodyPr>
          <a:lstStyle>
            <a:lvl1pPr lvl="0" rtl="0" algn="ctr">
              <a:lnSpc>
                <a:spcPct val="100000"/>
              </a:lnSpc>
              <a:spcBef>
                <a:spcPts val="0"/>
              </a:spcBef>
              <a:spcAft>
                <a:spcPts val="0"/>
              </a:spcAft>
              <a:buClr>
                <a:schemeClr val="dk1"/>
              </a:buClr>
              <a:buSzPts val="3900"/>
              <a:buFont typeface="Calibri"/>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77" name="Google Shape;77;p17"/>
          <p:cNvSpPr txBox="1"/>
          <p:nvPr>
            <p:ph idx="1" type="body"/>
          </p:nvPr>
        </p:nvSpPr>
        <p:spPr>
          <a:xfrm>
            <a:off x="457200" y="1151335"/>
            <a:ext cx="4040100" cy="479700"/>
          </a:xfrm>
          <a:prstGeom prst="rect">
            <a:avLst/>
          </a:prstGeom>
          <a:noFill/>
          <a:ln>
            <a:noFill/>
          </a:ln>
        </p:spPr>
        <p:txBody>
          <a:bodyPr anchorCtr="0" anchor="b" bIns="40825" lIns="81650" spcFirstLastPara="1" rIns="81650" wrap="square" tIns="40825">
            <a:normAutofit/>
          </a:bodyPr>
          <a:lstStyle>
            <a:lvl1pPr indent="-228600" lvl="0" marL="457200" rtl="0" algn="l">
              <a:lnSpc>
                <a:spcPct val="100000"/>
              </a:lnSpc>
              <a:spcBef>
                <a:spcPts val="400"/>
              </a:spcBef>
              <a:spcAft>
                <a:spcPts val="0"/>
              </a:spcAft>
              <a:buClr>
                <a:schemeClr val="dk1"/>
              </a:buClr>
              <a:buSzPts val="2100"/>
              <a:buNone/>
              <a:defRPr b="1" sz="2100"/>
            </a:lvl1pPr>
            <a:lvl2pPr indent="-228600" lvl="1" marL="914400" rtl="0" algn="l">
              <a:lnSpc>
                <a:spcPct val="100000"/>
              </a:lnSpc>
              <a:spcBef>
                <a:spcPts val="400"/>
              </a:spcBef>
              <a:spcAft>
                <a:spcPts val="0"/>
              </a:spcAft>
              <a:buClr>
                <a:schemeClr val="dk1"/>
              </a:buClr>
              <a:buSzPts val="1800"/>
              <a:buNone/>
              <a:defRPr b="1" sz="1800"/>
            </a:lvl2pPr>
            <a:lvl3pPr indent="-228600" lvl="2" marL="1371600" rtl="0" algn="l">
              <a:lnSpc>
                <a:spcPct val="100000"/>
              </a:lnSpc>
              <a:spcBef>
                <a:spcPts val="300"/>
              </a:spcBef>
              <a:spcAft>
                <a:spcPts val="0"/>
              </a:spcAft>
              <a:buClr>
                <a:schemeClr val="dk1"/>
              </a:buClr>
              <a:buSzPts val="1600"/>
              <a:buNone/>
              <a:defRPr b="1" sz="1600"/>
            </a:lvl3pPr>
            <a:lvl4pPr indent="-228600" lvl="3" marL="1828800" rtl="0" algn="l">
              <a:lnSpc>
                <a:spcPct val="100000"/>
              </a:lnSpc>
              <a:spcBef>
                <a:spcPts val="300"/>
              </a:spcBef>
              <a:spcAft>
                <a:spcPts val="0"/>
              </a:spcAft>
              <a:buClr>
                <a:schemeClr val="dk1"/>
              </a:buClr>
              <a:buSzPts val="1400"/>
              <a:buNone/>
              <a:defRPr b="1" sz="1400"/>
            </a:lvl4pPr>
            <a:lvl5pPr indent="-228600" lvl="4" marL="2286000" rtl="0" algn="l">
              <a:lnSpc>
                <a:spcPct val="100000"/>
              </a:lnSpc>
              <a:spcBef>
                <a:spcPts val="300"/>
              </a:spcBef>
              <a:spcAft>
                <a:spcPts val="0"/>
              </a:spcAft>
              <a:buClr>
                <a:schemeClr val="dk1"/>
              </a:buClr>
              <a:buSzPts val="1400"/>
              <a:buNone/>
              <a:defRPr b="1" sz="1400"/>
            </a:lvl5pPr>
            <a:lvl6pPr indent="-228600" lvl="5" marL="2743200" rtl="0" algn="l">
              <a:lnSpc>
                <a:spcPct val="100000"/>
              </a:lnSpc>
              <a:spcBef>
                <a:spcPts val="300"/>
              </a:spcBef>
              <a:spcAft>
                <a:spcPts val="0"/>
              </a:spcAft>
              <a:buClr>
                <a:schemeClr val="dk1"/>
              </a:buClr>
              <a:buSzPts val="1400"/>
              <a:buNone/>
              <a:defRPr b="1" sz="1400"/>
            </a:lvl6pPr>
            <a:lvl7pPr indent="-228600" lvl="6" marL="3200400" rtl="0" algn="l">
              <a:lnSpc>
                <a:spcPct val="100000"/>
              </a:lnSpc>
              <a:spcBef>
                <a:spcPts val="300"/>
              </a:spcBef>
              <a:spcAft>
                <a:spcPts val="0"/>
              </a:spcAft>
              <a:buClr>
                <a:schemeClr val="dk1"/>
              </a:buClr>
              <a:buSzPts val="1400"/>
              <a:buNone/>
              <a:defRPr b="1" sz="1400"/>
            </a:lvl7pPr>
            <a:lvl8pPr indent="-228600" lvl="7" marL="3657600" rtl="0" algn="l">
              <a:lnSpc>
                <a:spcPct val="100000"/>
              </a:lnSpc>
              <a:spcBef>
                <a:spcPts val="300"/>
              </a:spcBef>
              <a:spcAft>
                <a:spcPts val="0"/>
              </a:spcAft>
              <a:buClr>
                <a:schemeClr val="dk1"/>
              </a:buClr>
              <a:buSzPts val="1400"/>
              <a:buNone/>
              <a:defRPr b="1" sz="1400"/>
            </a:lvl8pPr>
            <a:lvl9pPr indent="-228600" lvl="8" marL="4114800" rtl="0" algn="l">
              <a:lnSpc>
                <a:spcPct val="100000"/>
              </a:lnSpc>
              <a:spcBef>
                <a:spcPts val="300"/>
              </a:spcBef>
              <a:spcAft>
                <a:spcPts val="0"/>
              </a:spcAft>
              <a:buClr>
                <a:schemeClr val="dk1"/>
              </a:buClr>
              <a:buSzPts val="1400"/>
              <a:buNone/>
              <a:defRPr b="1" sz="1400"/>
            </a:lvl9pPr>
          </a:lstStyle>
          <a:p/>
        </p:txBody>
      </p:sp>
      <p:sp>
        <p:nvSpPr>
          <p:cNvPr id="78" name="Google Shape;78;p17"/>
          <p:cNvSpPr txBox="1"/>
          <p:nvPr>
            <p:ph idx="2" type="body"/>
          </p:nvPr>
        </p:nvSpPr>
        <p:spPr>
          <a:xfrm>
            <a:off x="457200" y="1631157"/>
            <a:ext cx="4040100" cy="2963400"/>
          </a:xfrm>
          <a:prstGeom prst="rect">
            <a:avLst/>
          </a:prstGeom>
          <a:noFill/>
          <a:ln>
            <a:noFill/>
          </a:ln>
        </p:spPr>
        <p:txBody>
          <a:bodyPr anchorCtr="0" anchor="t" bIns="40825" lIns="81650" spcFirstLastPara="1" rIns="81650" wrap="square" tIns="40825">
            <a:normAutofit/>
          </a:bodyPr>
          <a:lstStyle>
            <a:lvl1pPr indent="-361950" lvl="0" marL="457200" rtl="0" algn="l">
              <a:lnSpc>
                <a:spcPct val="100000"/>
              </a:lnSpc>
              <a:spcBef>
                <a:spcPts val="400"/>
              </a:spcBef>
              <a:spcAft>
                <a:spcPts val="0"/>
              </a:spcAft>
              <a:buClr>
                <a:schemeClr val="dk1"/>
              </a:buClr>
              <a:buSzPts val="2100"/>
              <a:buChar char="•"/>
              <a:defRPr sz="2100"/>
            </a:lvl1pPr>
            <a:lvl2pPr indent="-342900" lvl="1" marL="914400" rtl="0" algn="l">
              <a:lnSpc>
                <a:spcPct val="100000"/>
              </a:lnSpc>
              <a:spcBef>
                <a:spcPts val="400"/>
              </a:spcBef>
              <a:spcAft>
                <a:spcPts val="0"/>
              </a:spcAft>
              <a:buClr>
                <a:schemeClr val="dk1"/>
              </a:buClr>
              <a:buSzPts val="1800"/>
              <a:buChar char="–"/>
              <a:defRPr sz="1800"/>
            </a:lvl2pPr>
            <a:lvl3pPr indent="-330200" lvl="2" marL="1371600" rtl="0" algn="l">
              <a:lnSpc>
                <a:spcPct val="100000"/>
              </a:lnSpc>
              <a:spcBef>
                <a:spcPts val="300"/>
              </a:spcBef>
              <a:spcAft>
                <a:spcPts val="0"/>
              </a:spcAft>
              <a:buClr>
                <a:schemeClr val="dk1"/>
              </a:buClr>
              <a:buSzPts val="1600"/>
              <a:buChar char="•"/>
              <a:defRPr sz="1600"/>
            </a:lvl3pPr>
            <a:lvl4pPr indent="-317500" lvl="3" marL="1828800" rtl="0" algn="l">
              <a:lnSpc>
                <a:spcPct val="100000"/>
              </a:lnSpc>
              <a:spcBef>
                <a:spcPts val="300"/>
              </a:spcBef>
              <a:spcAft>
                <a:spcPts val="0"/>
              </a:spcAft>
              <a:buClr>
                <a:schemeClr val="dk1"/>
              </a:buClr>
              <a:buSzPts val="1400"/>
              <a:buChar char="–"/>
              <a:defRPr sz="1400"/>
            </a:lvl4pPr>
            <a:lvl5pPr indent="-317500" lvl="4" marL="2286000" rtl="0" algn="l">
              <a:lnSpc>
                <a:spcPct val="100000"/>
              </a:lnSpc>
              <a:spcBef>
                <a:spcPts val="300"/>
              </a:spcBef>
              <a:spcAft>
                <a:spcPts val="0"/>
              </a:spcAft>
              <a:buClr>
                <a:schemeClr val="dk1"/>
              </a:buClr>
              <a:buSzPts val="1400"/>
              <a:buChar char="»"/>
              <a:defRPr sz="1400"/>
            </a:lvl5pPr>
            <a:lvl6pPr indent="-317500" lvl="5" marL="2743200" rtl="0" algn="l">
              <a:lnSpc>
                <a:spcPct val="100000"/>
              </a:lnSpc>
              <a:spcBef>
                <a:spcPts val="300"/>
              </a:spcBef>
              <a:spcAft>
                <a:spcPts val="0"/>
              </a:spcAft>
              <a:buClr>
                <a:schemeClr val="dk1"/>
              </a:buClr>
              <a:buSzPts val="1400"/>
              <a:buChar char="•"/>
              <a:defRPr sz="1400"/>
            </a:lvl6pPr>
            <a:lvl7pPr indent="-317500" lvl="6" marL="3200400" rtl="0" algn="l">
              <a:lnSpc>
                <a:spcPct val="100000"/>
              </a:lnSpc>
              <a:spcBef>
                <a:spcPts val="300"/>
              </a:spcBef>
              <a:spcAft>
                <a:spcPts val="0"/>
              </a:spcAft>
              <a:buClr>
                <a:schemeClr val="dk1"/>
              </a:buClr>
              <a:buSzPts val="1400"/>
              <a:buChar char="•"/>
              <a:defRPr sz="1400"/>
            </a:lvl7pPr>
            <a:lvl8pPr indent="-317500" lvl="7" marL="3657600" rtl="0" algn="l">
              <a:lnSpc>
                <a:spcPct val="100000"/>
              </a:lnSpc>
              <a:spcBef>
                <a:spcPts val="300"/>
              </a:spcBef>
              <a:spcAft>
                <a:spcPts val="0"/>
              </a:spcAft>
              <a:buClr>
                <a:schemeClr val="dk1"/>
              </a:buClr>
              <a:buSzPts val="1400"/>
              <a:buChar char="•"/>
              <a:defRPr sz="1400"/>
            </a:lvl8pPr>
            <a:lvl9pPr indent="-317500" lvl="8" marL="4114800" rtl="0" algn="l">
              <a:lnSpc>
                <a:spcPct val="100000"/>
              </a:lnSpc>
              <a:spcBef>
                <a:spcPts val="300"/>
              </a:spcBef>
              <a:spcAft>
                <a:spcPts val="0"/>
              </a:spcAft>
              <a:buClr>
                <a:schemeClr val="dk1"/>
              </a:buClr>
              <a:buSzPts val="1400"/>
              <a:buChar char="•"/>
              <a:defRPr sz="1400"/>
            </a:lvl9pPr>
          </a:lstStyle>
          <a:p/>
        </p:txBody>
      </p:sp>
      <p:sp>
        <p:nvSpPr>
          <p:cNvPr id="79" name="Google Shape;79;p17"/>
          <p:cNvSpPr txBox="1"/>
          <p:nvPr>
            <p:ph idx="3" type="body"/>
          </p:nvPr>
        </p:nvSpPr>
        <p:spPr>
          <a:xfrm>
            <a:off x="4645027" y="1151335"/>
            <a:ext cx="4041900" cy="479700"/>
          </a:xfrm>
          <a:prstGeom prst="rect">
            <a:avLst/>
          </a:prstGeom>
          <a:noFill/>
          <a:ln>
            <a:noFill/>
          </a:ln>
        </p:spPr>
        <p:txBody>
          <a:bodyPr anchorCtr="0" anchor="b" bIns="40825" lIns="81650" spcFirstLastPara="1" rIns="81650" wrap="square" tIns="40825">
            <a:normAutofit/>
          </a:bodyPr>
          <a:lstStyle>
            <a:lvl1pPr indent="-228600" lvl="0" marL="457200" rtl="0" algn="l">
              <a:lnSpc>
                <a:spcPct val="100000"/>
              </a:lnSpc>
              <a:spcBef>
                <a:spcPts val="400"/>
              </a:spcBef>
              <a:spcAft>
                <a:spcPts val="0"/>
              </a:spcAft>
              <a:buClr>
                <a:schemeClr val="dk1"/>
              </a:buClr>
              <a:buSzPts val="2100"/>
              <a:buNone/>
              <a:defRPr b="1" sz="2100"/>
            </a:lvl1pPr>
            <a:lvl2pPr indent="-228600" lvl="1" marL="914400" rtl="0" algn="l">
              <a:lnSpc>
                <a:spcPct val="100000"/>
              </a:lnSpc>
              <a:spcBef>
                <a:spcPts val="400"/>
              </a:spcBef>
              <a:spcAft>
                <a:spcPts val="0"/>
              </a:spcAft>
              <a:buClr>
                <a:schemeClr val="dk1"/>
              </a:buClr>
              <a:buSzPts val="1800"/>
              <a:buNone/>
              <a:defRPr b="1" sz="1800"/>
            </a:lvl2pPr>
            <a:lvl3pPr indent="-228600" lvl="2" marL="1371600" rtl="0" algn="l">
              <a:lnSpc>
                <a:spcPct val="100000"/>
              </a:lnSpc>
              <a:spcBef>
                <a:spcPts val="300"/>
              </a:spcBef>
              <a:spcAft>
                <a:spcPts val="0"/>
              </a:spcAft>
              <a:buClr>
                <a:schemeClr val="dk1"/>
              </a:buClr>
              <a:buSzPts val="1600"/>
              <a:buNone/>
              <a:defRPr b="1" sz="1600"/>
            </a:lvl3pPr>
            <a:lvl4pPr indent="-228600" lvl="3" marL="1828800" rtl="0" algn="l">
              <a:lnSpc>
                <a:spcPct val="100000"/>
              </a:lnSpc>
              <a:spcBef>
                <a:spcPts val="300"/>
              </a:spcBef>
              <a:spcAft>
                <a:spcPts val="0"/>
              </a:spcAft>
              <a:buClr>
                <a:schemeClr val="dk1"/>
              </a:buClr>
              <a:buSzPts val="1400"/>
              <a:buNone/>
              <a:defRPr b="1" sz="1400"/>
            </a:lvl4pPr>
            <a:lvl5pPr indent="-228600" lvl="4" marL="2286000" rtl="0" algn="l">
              <a:lnSpc>
                <a:spcPct val="100000"/>
              </a:lnSpc>
              <a:spcBef>
                <a:spcPts val="300"/>
              </a:spcBef>
              <a:spcAft>
                <a:spcPts val="0"/>
              </a:spcAft>
              <a:buClr>
                <a:schemeClr val="dk1"/>
              </a:buClr>
              <a:buSzPts val="1400"/>
              <a:buNone/>
              <a:defRPr b="1" sz="1400"/>
            </a:lvl5pPr>
            <a:lvl6pPr indent="-228600" lvl="5" marL="2743200" rtl="0" algn="l">
              <a:lnSpc>
                <a:spcPct val="100000"/>
              </a:lnSpc>
              <a:spcBef>
                <a:spcPts val="300"/>
              </a:spcBef>
              <a:spcAft>
                <a:spcPts val="0"/>
              </a:spcAft>
              <a:buClr>
                <a:schemeClr val="dk1"/>
              </a:buClr>
              <a:buSzPts val="1400"/>
              <a:buNone/>
              <a:defRPr b="1" sz="1400"/>
            </a:lvl6pPr>
            <a:lvl7pPr indent="-228600" lvl="6" marL="3200400" rtl="0" algn="l">
              <a:lnSpc>
                <a:spcPct val="100000"/>
              </a:lnSpc>
              <a:spcBef>
                <a:spcPts val="300"/>
              </a:spcBef>
              <a:spcAft>
                <a:spcPts val="0"/>
              </a:spcAft>
              <a:buClr>
                <a:schemeClr val="dk1"/>
              </a:buClr>
              <a:buSzPts val="1400"/>
              <a:buNone/>
              <a:defRPr b="1" sz="1400"/>
            </a:lvl7pPr>
            <a:lvl8pPr indent="-228600" lvl="7" marL="3657600" rtl="0" algn="l">
              <a:lnSpc>
                <a:spcPct val="100000"/>
              </a:lnSpc>
              <a:spcBef>
                <a:spcPts val="300"/>
              </a:spcBef>
              <a:spcAft>
                <a:spcPts val="0"/>
              </a:spcAft>
              <a:buClr>
                <a:schemeClr val="dk1"/>
              </a:buClr>
              <a:buSzPts val="1400"/>
              <a:buNone/>
              <a:defRPr b="1" sz="1400"/>
            </a:lvl8pPr>
            <a:lvl9pPr indent="-228600" lvl="8" marL="4114800" rtl="0" algn="l">
              <a:lnSpc>
                <a:spcPct val="100000"/>
              </a:lnSpc>
              <a:spcBef>
                <a:spcPts val="300"/>
              </a:spcBef>
              <a:spcAft>
                <a:spcPts val="0"/>
              </a:spcAft>
              <a:buClr>
                <a:schemeClr val="dk1"/>
              </a:buClr>
              <a:buSzPts val="1400"/>
              <a:buNone/>
              <a:defRPr b="1" sz="1400"/>
            </a:lvl9pPr>
          </a:lstStyle>
          <a:p/>
        </p:txBody>
      </p:sp>
      <p:sp>
        <p:nvSpPr>
          <p:cNvPr id="80" name="Google Shape;80;p17"/>
          <p:cNvSpPr txBox="1"/>
          <p:nvPr>
            <p:ph idx="4" type="body"/>
          </p:nvPr>
        </p:nvSpPr>
        <p:spPr>
          <a:xfrm>
            <a:off x="4645027" y="1631157"/>
            <a:ext cx="4041900" cy="2963400"/>
          </a:xfrm>
          <a:prstGeom prst="rect">
            <a:avLst/>
          </a:prstGeom>
          <a:noFill/>
          <a:ln>
            <a:noFill/>
          </a:ln>
        </p:spPr>
        <p:txBody>
          <a:bodyPr anchorCtr="0" anchor="t" bIns="40825" lIns="81650" spcFirstLastPara="1" rIns="81650" wrap="square" tIns="40825">
            <a:normAutofit/>
          </a:bodyPr>
          <a:lstStyle>
            <a:lvl1pPr indent="-361950" lvl="0" marL="457200" rtl="0" algn="l">
              <a:lnSpc>
                <a:spcPct val="100000"/>
              </a:lnSpc>
              <a:spcBef>
                <a:spcPts val="400"/>
              </a:spcBef>
              <a:spcAft>
                <a:spcPts val="0"/>
              </a:spcAft>
              <a:buClr>
                <a:schemeClr val="dk1"/>
              </a:buClr>
              <a:buSzPts val="2100"/>
              <a:buChar char="•"/>
              <a:defRPr sz="2100"/>
            </a:lvl1pPr>
            <a:lvl2pPr indent="-342900" lvl="1" marL="914400" rtl="0" algn="l">
              <a:lnSpc>
                <a:spcPct val="100000"/>
              </a:lnSpc>
              <a:spcBef>
                <a:spcPts val="400"/>
              </a:spcBef>
              <a:spcAft>
                <a:spcPts val="0"/>
              </a:spcAft>
              <a:buClr>
                <a:schemeClr val="dk1"/>
              </a:buClr>
              <a:buSzPts val="1800"/>
              <a:buChar char="–"/>
              <a:defRPr sz="1800"/>
            </a:lvl2pPr>
            <a:lvl3pPr indent="-330200" lvl="2" marL="1371600" rtl="0" algn="l">
              <a:lnSpc>
                <a:spcPct val="100000"/>
              </a:lnSpc>
              <a:spcBef>
                <a:spcPts val="300"/>
              </a:spcBef>
              <a:spcAft>
                <a:spcPts val="0"/>
              </a:spcAft>
              <a:buClr>
                <a:schemeClr val="dk1"/>
              </a:buClr>
              <a:buSzPts val="1600"/>
              <a:buChar char="•"/>
              <a:defRPr sz="1600"/>
            </a:lvl3pPr>
            <a:lvl4pPr indent="-317500" lvl="3" marL="1828800" rtl="0" algn="l">
              <a:lnSpc>
                <a:spcPct val="100000"/>
              </a:lnSpc>
              <a:spcBef>
                <a:spcPts val="300"/>
              </a:spcBef>
              <a:spcAft>
                <a:spcPts val="0"/>
              </a:spcAft>
              <a:buClr>
                <a:schemeClr val="dk1"/>
              </a:buClr>
              <a:buSzPts val="1400"/>
              <a:buChar char="–"/>
              <a:defRPr sz="1400"/>
            </a:lvl4pPr>
            <a:lvl5pPr indent="-317500" lvl="4" marL="2286000" rtl="0" algn="l">
              <a:lnSpc>
                <a:spcPct val="100000"/>
              </a:lnSpc>
              <a:spcBef>
                <a:spcPts val="300"/>
              </a:spcBef>
              <a:spcAft>
                <a:spcPts val="0"/>
              </a:spcAft>
              <a:buClr>
                <a:schemeClr val="dk1"/>
              </a:buClr>
              <a:buSzPts val="1400"/>
              <a:buChar char="»"/>
              <a:defRPr sz="1400"/>
            </a:lvl5pPr>
            <a:lvl6pPr indent="-317500" lvl="5" marL="2743200" rtl="0" algn="l">
              <a:lnSpc>
                <a:spcPct val="100000"/>
              </a:lnSpc>
              <a:spcBef>
                <a:spcPts val="300"/>
              </a:spcBef>
              <a:spcAft>
                <a:spcPts val="0"/>
              </a:spcAft>
              <a:buClr>
                <a:schemeClr val="dk1"/>
              </a:buClr>
              <a:buSzPts val="1400"/>
              <a:buChar char="•"/>
              <a:defRPr sz="1400"/>
            </a:lvl6pPr>
            <a:lvl7pPr indent="-317500" lvl="6" marL="3200400" rtl="0" algn="l">
              <a:lnSpc>
                <a:spcPct val="100000"/>
              </a:lnSpc>
              <a:spcBef>
                <a:spcPts val="300"/>
              </a:spcBef>
              <a:spcAft>
                <a:spcPts val="0"/>
              </a:spcAft>
              <a:buClr>
                <a:schemeClr val="dk1"/>
              </a:buClr>
              <a:buSzPts val="1400"/>
              <a:buChar char="•"/>
              <a:defRPr sz="1400"/>
            </a:lvl7pPr>
            <a:lvl8pPr indent="-317500" lvl="7" marL="3657600" rtl="0" algn="l">
              <a:lnSpc>
                <a:spcPct val="100000"/>
              </a:lnSpc>
              <a:spcBef>
                <a:spcPts val="300"/>
              </a:spcBef>
              <a:spcAft>
                <a:spcPts val="0"/>
              </a:spcAft>
              <a:buClr>
                <a:schemeClr val="dk1"/>
              </a:buClr>
              <a:buSzPts val="1400"/>
              <a:buChar char="•"/>
              <a:defRPr sz="1400"/>
            </a:lvl8pPr>
            <a:lvl9pPr indent="-317500" lvl="8" marL="4114800" rtl="0" algn="l">
              <a:lnSpc>
                <a:spcPct val="100000"/>
              </a:lnSpc>
              <a:spcBef>
                <a:spcPts val="300"/>
              </a:spcBef>
              <a:spcAft>
                <a:spcPts val="0"/>
              </a:spcAft>
              <a:buClr>
                <a:schemeClr val="dk1"/>
              </a:buClr>
              <a:buSzPts val="1400"/>
              <a:buChar char="•"/>
              <a:defRPr sz="1400"/>
            </a:lvl9pPr>
          </a:lstStyle>
          <a:p/>
        </p:txBody>
      </p:sp>
      <p:sp>
        <p:nvSpPr>
          <p:cNvPr id="81" name="Google Shape;81;p17"/>
          <p:cNvSpPr txBox="1"/>
          <p:nvPr>
            <p:ph idx="10" type="dt"/>
          </p:nvPr>
        </p:nvSpPr>
        <p:spPr>
          <a:xfrm>
            <a:off x="457200" y="4767266"/>
            <a:ext cx="2133600" cy="273900"/>
          </a:xfrm>
          <a:prstGeom prst="rect">
            <a:avLst/>
          </a:prstGeom>
          <a:noFill/>
          <a:ln>
            <a:noFill/>
          </a:ln>
        </p:spPr>
        <p:txBody>
          <a:bodyPr anchorCtr="0" anchor="ctr" bIns="40825" lIns="81650" spcFirstLastPara="1" rIns="81650" wrap="square" tIns="40825">
            <a:noAutofit/>
          </a:bodyPr>
          <a:lstStyle>
            <a:lvl1pPr lvl="0" rtl="0" algn="l">
              <a:lnSpc>
                <a:spcPct val="100000"/>
              </a:lnSpc>
              <a:spcBef>
                <a:spcPts val="0"/>
              </a:spcBef>
              <a:spcAft>
                <a:spcPts val="0"/>
              </a:spcAft>
              <a:buSzPts val="3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82" name="Google Shape;82;p17"/>
          <p:cNvSpPr txBox="1"/>
          <p:nvPr>
            <p:ph idx="11" type="ftr"/>
          </p:nvPr>
        </p:nvSpPr>
        <p:spPr>
          <a:xfrm>
            <a:off x="3124201" y="4767266"/>
            <a:ext cx="2895600" cy="273900"/>
          </a:xfrm>
          <a:prstGeom prst="rect">
            <a:avLst/>
          </a:prstGeom>
          <a:noFill/>
          <a:ln>
            <a:noFill/>
          </a:ln>
        </p:spPr>
        <p:txBody>
          <a:bodyPr anchorCtr="0" anchor="ctr" bIns="40825" lIns="81650" spcFirstLastPara="1" rIns="81650" wrap="square" tIns="40825">
            <a:noAutofit/>
          </a:bodyPr>
          <a:lstStyle>
            <a:lvl1pPr lvl="0" rtl="0" algn="ctr">
              <a:lnSpc>
                <a:spcPct val="100000"/>
              </a:lnSpc>
              <a:spcBef>
                <a:spcPts val="0"/>
              </a:spcBef>
              <a:spcAft>
                <a:spcPts val="0"/>
              </a:spcAft>
              <a:buSzPts val="3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83" name="Google Shape;83;p17"/>
          <p:cNvSpPr txBox="1"/>
          <p:nvPr>
            <p:ph idx="12" type="sldNum"/>
          </p:nvPr>
        </p:nvSpPr>
        <p:spPr>
          <a:xfrm>
            <a:off x="6553202" y="4767266"/>
            <a:ext cx="2133600" cy="273900"/>
          </a:xfrm>
          <a:prstGeom prst="rect">
            <a:avLst/>
          </a:prstGeom>
          <a:noFill/>
          <a:ln>
            <a:noFill/>
          </a:ln>
        </p:spPr>
        <p:txBody>
          <a:bodyPr anchorCtr="0" anchor="ctr" bIns="40825" lIns="81650" spcFirstLastPara="1" rIns="81650" wrap="square" tIns="4082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 name="Shape 84"/>
        <p:cNvGrpSpPr/>
        <p:nvPr/>
      </p:nvGrpSpPr>
      <p:grpSpPr>
        <a:xfrm>
          <a:off x="0" y="0"/>
          <a:ext cx="0" cy="0"/>
          <a:chOff x="0" y="0"/>
          <a:chExt cx="0" cy="0"/>
        </a:xfrm>
      </p:grpSpPr>
      <p:sp>
        <p:nvSpPr>
          <p:cNvPr id="85" name="Google Shape;85;p18"/>
          <p:cNvSpPr txBox="1"/>
          <p:nvPr>
            <p:ph type="title"/>
          </p:nvPr>
        </p:nvSpPr>
        <p:spPr>
          <a:xfrm>
            <a:off x="457200" y="205979"/>
            <a:ext cx="8229600" cy="857100"/>
          </a:xfrm>
          <a:prstGeom prst="rect">
            <a:avLst/>
          </a:prstGeom>
          <a:noFill/>
          <a:ln>
            <a:noFill/>
          </a:ln>
        </p:spPr>
        <p:txBody>
          <a:bodyPr anchorCtr="0" anchor="ctr" bIns="40825" lIns="81650" spcFirstLastPara="1" rIns="81650" wrap="square" tIns="40825">
            <a:normAutofit/>
          </a:bodyPr>
          <a:lstStyle>
            <a:lvl1pPr lvl="0" rtl="0" algn="ctr">
              <a:lnSpc>
                <a:spcPct val="100000"/>
              </a:lnSpc>
              <a:spcBef>
                <a:spcPts val="0"/>
              </a:spcBef>
              <a:spcAft>
                <a:spcPts val="0"/>
              </a:spcAft>
              <a:buClr>
                <a:schemeClr val="dk1"/>
              </a:buClr>
              <a:buSzPts val="4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86" name="Google Shape;86;p18"/>
          <p:cNvSpPr txBox="1"/>
          <p:nvPr>
            <p:ph idx="10" type="dt"/>
          </p:nvPr>
        </p:nvSpPr>
        <p:spPr>
          <a:xfrm>
            <a:off x="457200" y="4767266"/>
            <a:ext cx="2133600" cy="273900"/>
          </a:xfrm>
          <a:prstGeom prst="rect">
            <a:avLst/>
          </a:prstGeom>
          <a:noFill/>
          <a:ln>
            <a:noFill/>
          </a:ln>
        </p:spPr>
        <p:txBody>
          <a:bodyPr anchorCtr="0" anchor="ctr" bIns="40825" lIns="81650" spcFirstLastPara="1" rIns="81650" wrap="square" tIns="40825">
            <a:noAutofit/>
          </a:bodyPr>
          <a:lstStyle>
            <a:lvl1pPr lvl="0" rtl="0" algn="l">
              <a:lnSpc>
                <a:spcPct val="100000"/>
              </a:lnSpc>
              <a:spcBef>
                <a:spcPts val="0"/>
              </a:spcBef>
              <a:spcAft>
                <a:spcPts val="0"/>
              </a:spcAft>
              <a:buSzPts val="3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87" name="Google Shape;87;p18"/>
          <p:cNvSpPr txBox="1"/>
          <p:nvPr>
            <p:ph idx="11" type="ftr"/>
          </p:nvPr>
        </p:nvSpPr>
        <p:spPr>
          <a:xfrm>
            <a:off x="3124201" y="4767266"/>
            <a:ext cx="2895600" cy="273900"/>
          </a:xfrm>
          <a:prstGeom prst="rect">
            <a:avLst/>
          </a:prstGeom>
          <a:noFill/>
          <a:ln>
            <a:noFill/>
          </a:ln>
        </p:spPr>
        <p:txBody>
          <a:bodyPr anchorCtr="0" anchor="ctr" bIns="40825" lIns="81650" spcFirstLastPara="1" rIns="81650" wrap="square" tIns="40825">
            <a:noAutofit/>
          </a:bodyPr>
          <a:lstStyle>
            <a:lvl1pPr lvl="0" rtl="0" algn="ctr">
              <a:lnSpc>
                <a:spcPct val="100000"/>
              </a:lnSpc>
              <a:spcBef>
                <a:spcPts val="0"/>
              </a:spcBef>
              <a:spcAft>
                <a:spcPts val="0"/>
              </a:spcAft>
              <a:buSzPts val="3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88" name="Google Shape;88;p18"/>
          <p:cNvSpPr txBox="1"/>
          <p:nvPr>
            <p:ph idx="12" type="sldNum"/>
          </p:nvPr>
        </p:nvSpPr>
        <p:spPr>
          <a:xfrm>
            <a:off x="6553202" y="4767266"/>
            <a:ext cx="2133600" cy="273900"/>
          </a:xfrm>
          <a:prstGeom prst="rect">
            <a:avLst/>
          </a:prstGeom>
          <a:noFill/>
          <a:ln>
            <a:noFill/>
          </a:ln>
        </p:spPr>
        <p:txBody>
          <a:bodyPr anchorCtr="0" anchor="ctr" bIns="40825" lIns="81650" spcFirstLastPara="1" rIns="81650" wrap="square" tIns="4082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9" name="Shape 89"/>
        <p:cNvGrpSpPr/>
        <p:nvPr/>
      </p:nvGrpSpPr>
      <p:grpSpPr>
        <a:xfrm>
          <a:off x="0" y="0"/>
          <a:ext cx="0" cy="0"/>
          <a:chOff x="0" y="0"/>
          <a:chExt cx="0" cy="0"/>
        </a:xfrm>
      </p:grpSpPr>
      <p:sp>
        <p:nvSpPr>
          <p:cNvPr id="90" name="Google Shape;90;p19"/>
          <p:cNvSpPr txBox="1"/>
          <p:nvPr>
            <p:ph idx="10" type="dt"/>
          </p:nvPr>
        </p:nvSpPr>
        <p:spPr>
          <a:xfrm>
            <a:off x="457200" y="4767266"/>
            <a:ext cx="2133600" cy="273900"/>
          </a:xfrm>
          <a:prstGeom prst="rect">
            <a:avLst/>
          </a:prstGeom>
          <a:noFill/>
          <a:ln>
            <a:noFill/>
          </a:ln>
        </p:spPr>
        <p:txBody>
          <a:bodyPr anchorCtr="0" anchor="ctr" bIns="40825" lIns="81650" spcFirstLastPara="1" rIns="81650" wrap="square" tIns="40825">
            <a:noAutofit/>
          </a:bodyPr>
          <a:lstStyle>
            <a:lvl1pPr lvl="0" rtl="0" algn="l">
              <a:lnSpc>
                <a:spcPct val="100000"/>
              </a:lnSpc>
              <a:spcBef>
                <a:spcPts val="0"/>
              </a:spcBef>
              <a:spcAft>
                <a:spcPts val="0"/>
              </a:spcAft>
              <a:buSzPts val="3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91" name="Google Shape;91;p19"/>
          <p:cNvSpPr txBox="1"/>
          <p:nvPr>
            <p:ph idx="11" type="ftr"/>
          </p:nvPr>
        </p:nvSpPr>
        <p:spPr>
          <a:xfrm>
            <a:off x="3124201" y="4767266"/>
            <a:ext cx="2895600" cy="273900"/>
          </a:xfrm>
          <a:prstGeom prst="rect">
            <a:avLst/>
          </a:prstGeom>
          <a:noFill/>
          <a:ln>
            <a:noFill/>
          </a:ln>
        </p:spPr>
        <p:txBody>
          <a:bodyPr anchorCtr="0" anchor="ctr" bIns="40825" lIns="81650" spcFirstLastPara="1" rIns="81650" wrap="square" tIns="40825">
            <a:noAutofit/>
          </a:bodyPr>
          <a:lstStyle>
            <a:lvl1pPr lvl="0" rtl="0" algn="ctr">
              <a:lnSpc>
                <a:spcPct val="100000"/>
              </a:lnSpc>
              <a:spcBef>
                <a:spcPts val="0"/>
              </a:spcBef>
              <a:spcAft>
                <a:spcPts val="0"/>
              </a:spcAft>
              <a:buSzPts val="3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92" name="Google Shape;92;p19"/>
          <p:cNvSpPr txBox="1"/>
          <p:nvPr>
            <p:ph idx="12" type="sldNum"/>
          </p:nvPr>
        </p:nvSpPr>
        <p:spPr>
          <a:xfrm>
            <a:off x="6553202" y="4767266"/>
            <a:ext cx="2133600" cy="273900"/>
          </a:xfrm>
          <a:prstGeom prst="rect">
            <a:avLst/>
          </a:prstGeom>
          <a:noFill/>
          <a:ln>
            <a:noFill/>
          </a:ln>
        </p:spPr>
        <p:txBody>
          <a:bodyPr anchorCtr="0" anchor="ctr" bIns="40825" lIns="81650" spcFirstLastPara="1" rIns="81650" wrap="square" tIns="4082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3" name="Shape 93"/>
        <p:cNvGrpSpPr/>
        <p:nvPr/>
      </p:nvGrpSpPr>
      <p:grpSpPr>
        <a:xfrm>
          <a:off x="0" y="0"/>
          <a:ext cx="0" cy="0"/>
          <a:chOff x="0" y="0"/>
          <a:chExt cx="0" cy="0"/>
        </a:xfrm>
      </p:grpSpPr>
      <p:sp>
        <p:nvSpPr>
          <p:cNvPr id="94" name="Google Shape;94;p20"/>
          <p:cNvSpPr txBox="1"/>
          <p:nvPr>
            <p:ph type="title"/>
          </p:nvPr>
        </p:nvSpPr>
        <p:spPr>
          <a:xfrm>
            <a:off x="457201" y="204788"/>
            <a:ext cx="3008400" cy="871500"/>
          </a:xfrm>
          <a:prstGeom prst="rect">
            <a:avLst/>
          </a:prstGeom>
          <a:noFill/>
          <a:ln>
            <a:noFill/>
          </a:ln>
        </p:spPr>
        <p:txBody>
          <a:bodyPr anchorCtr="0" anchor="b" bIns="40825" lIns="81650" spcFirstLastPara="1" rIns="81650" wrap="square" tIns="40825">
            <a:normAutofit/>
          </a:bodyPr>
          <a:lstStyle>
            <a:lvl1pPr lvl="0" rtl="0" algn="l">
              <a:lnSpc>
                <a:spcPct val="100000"/>
              </a:lnSpc>
              <a:spcBef>
                <a:spcPts val="0"/>
              </a:spcBef>
              <a:spcAft>
                <a:spcPts val="0"/>
              </a:spcAft>
              <a:buClr>
                <a:schemeClr val="dk1"/>
              </a:buClr>
              <a:buSzPts val="1800"/>
              <a:buFont typeface="Calibri"/>
              <a:buNone/>
              <a:defRPr b="1" sz="1800"/>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95" name="Google Shape;95;p20"/>
          <p:cNvSpPr txBox="1"/>
          <p:nvPr>
            <p:ph idx="1" type="body"/>
          </p:nvPr>
        </p:nvSpPr>
        <p:spPr>
          <a:xfrm>
            <a:off x="3575052" y="204788"/>
            <a:ext cx="5111700" cy="4389900"/>
          </a:xfrm>
          <a:prstGeom prst="rect">
            <a:avLst/>
          </a:prstGeom>
          <a:noFill/>
          <a:ln>
            <a:noFill/>
          </a:ln>
        </p:spPr>
        <p:txBody>
          <a:bodyPr anchorCtr="0" anchor="t" bIns="40825" lIns="81650" spcFirstLastPara="1" rIns="81650" wrap="square" tIns="40825">
            <a:normAutofit/>
          </a:bodyPr>
          <a:lstStyle>
            <a:lvl1pPr indent="-412750" lvl="0" marL="457200" rtl="0" algn="l">
              <a:lnSpc>
                <a:spcPct val="100000"/>
              </a:lnSpc>
              <a:spcBef>
                <a:spcPts val="600"/>
              </a:spcBef>
              <a:spcAft>
                <a:spcPts val="0"/>
              </a:spcAft>
              <a:buClr>
                <a:schemeClr val="dk1"/>
              </a:buClr>
              <a:buSzPts val="2900"/>
              <a:buChar char="•"/>
              <a:defRPr sz="2900"/>
            </a:lvl1pPr>
            <a:lvl2pPr indent="-387350" lvl="1" marL="914400" rtl="0" algn="l">
              <a:lnSpc>
                <a:spcPct val="100000"/>
              </a:lnSpc>
              <a:spcBef>
                <a:spcPts val="500"/>
              </a:spcBef>
              <a:spcAft>
                <a:spcPts val="0"/>
              </a:spcAft>
              <a:buClr>
                <a:schemeClr val="dk1"/>
              </a:buClr>
              <a:buSzPts val="2500"/>
              <a:buChar char="–"/>
              <a:defRPr sz="2500"/>
            </a:lvl2pPr>
            <a:lvl3pPr indent="-361950" lvl="2" marL="1371600" rtl="0" algn="l">
              <a:lnSpc>
                <a:spcPct val="100000"/>
              </a:lnSpc>
              <a:spcBef>
                <a:spcPts val="400"/>
              </a:spcBef>
              <a:spcAft>
                <a:spcPts val="0"/>
              </a:spcAft>
              <a:buClr>
                <a:schemeClr val="dk1"/>
              </a:buClr>
              <a:buSzPts val="2100"/>
              <a:buChar char="•"/>
              <a:defRPr sz="2100"/>
            </a:lvl3pPr>
            <a:lvl4pPr indent="-342900" lvl="3" marL="1828800" rtl="0" algn="l">
              <a:lnSpc>
                <a:spcPct val="100000"/>
              </a:lnSpc>
              <a:spcBef>
                <a:spcPts val="400"/>
              </a:spcBef>
              <a:spcAft>
                <a:spcPts val="0"/>
              </a:spcAft>
              <a:buClr>
                <a:schemeClr val="dk1"/>
              </a:buClr>
              <a:buSzPts val="1800"/>
              <a:buChar char="–"/>
              <a:defRPr sz="1800"/>
            </a:lvl4pPr>
            <a:lvl5pPr indent="-342900" lvl="4" marL="2286000" rtl="0" algn="l">
              <a:lnSpc>
                <a:spcPct val="100000"/>
              </a:lnSpc>
              <a:spcBef>
                <a:spcPts val="400"/>
              </a:spcBef>
              <a:spcAft>
                <a:spcPts val="0"/>
              </a:spcAft>
              <a:buClr>
                <a:schemeClr val="dk1"/>
              </a:buClr>
              <a:buSzPts val="1800"/>
              <a:buChar char="»"/>
              <a:defRPr sz="1800"/>
            </a:lvl5pPr>
            <a:lvl6pPr indent="-342900" lvl="5" marL="2743200" rtl="0" algn="l">
              <a:lnSpc>
                <a:spcPct val="100000"/>
              </a:lnSpc>
              <a:spcBef>
                <a:spcPts val="400"/>
              </a:spcBef>
              <a:spcAft>
                <a:spcPts val="0"/>
              </a:spcAft>
              <a:buClr>
                <a:schemeClr val="dk1"/>
              </a:buClr>
              <a:buSzPts val="1800"/>
              <a:buChar char="•"/>
              <a:defRPr sz="1800"/>
            </a:lvl6pPr>
            <a:lvl7pPr indent="-342900" lvl="6" marL="3200400" rtl="0" algn="l">
              <a:lnSpc>
                <a:spcPct val="100000"/>
              </a:lnSpc>
              <a:spcBef>
                <a:spcPts val="400"/>
              </a:spcBef>
              <a:spcAft>
                <a:spcPts val="0"/>
              </a:spcAft>
              <a:buClr>
                <a:schemeClr val="dk1"/>
              </a:buClr>
              <a:buSzPts val="1800"/>
              <a:buChar char="•"/>
              <a:defRPr sz="1800"/>
            </a:lvl7pPr>
            <a:lvl8pPr indent="-342900" lvl="7" marL="3657600" rtl="0" algn="l">
              <a:lnSpc>
                <a:spcPct val="100000"/>
              </a:lnSpc>
              <a:spcBef>
                <a:spcPts val="400"/>
              </a:spcBef>
              <a:spcAft>
                <a:spcPts val="0"/>
              </a:spcAft>
              <a:buClr>
                <a:schemeClr val="dk1"/>
              </a:buClr>
              <a:buSzPts val="1800"/>
              <a:buChar char="•"/>
              <a:defRPr sz="1800"/>
            </a:lvl8pPr>
            <a:lvl9pPr indent="-342900" lvl="8" marL="4114800" rtl="0" algn="l">
              <a:lnSpc>
                <a:spcPct val="100000"/>
              </a:lnSpc>
              <a:spcBef>
                <a:spcPts val="400"/>
              </a:spcBef>
              <a:spcAft>
                <a:spcPts val="0"/>
              </a:spcAft>
              <a:buClr>
                <a:schemeClr val="dk1"/>
              </a:buClr>
              <a:buSzPts val="1800"/>
              <a:buChar char="•"/>
              <a:defRPr sz="1800"/>
            </a:lvl9pPr>
          </a:lstStyle>
          <a:p/>
        </p:txBody>
      </p:sp>
      <p:sp>
        <p:nvSpPr>
          <p:cNvPr id="96" name="Google Shape;96;p20"/>
          <p:cNvSpPr txBox="1"/>
          <p:nvPr>
            <p:ph idx="2" type="body"/>
          </p:nvPr>
        </p:nvSpPr>
        <p:spPr>
          <a:xfrm>
            <a:off x="457201" y="1076326"/>
            <a:ext cx="3008400" cy="3518400"/>
          </a:xfrm>
          <a:prstGeom prst="rect">
            <a:avLst/>
          </a:prstGeom>
          <a:noFill/>
          <a:ln>
            <a:noFill/>
          </a:ln>
        </p:spPr>
        <p:txBody>
          <a:bodyPr anchorCtr="0" anchor="t" bIns="40825" lIns="81650" spcFirstLastPara="1" rIns="81650" wrap="square" tIns="40825">
            <a:normAutofit/>
          </a:bodyPr>
          <a:lstStyle>
            <a:lvl1pPr indent="-228600" lvl="0" marL="457200" rtl="0" algn="l">
              <a:lnSpc>
                <a:spcPct val="100000"/>
              </a:lnSpc>
              <a:spcBef>
                <a:spcPts val="200"/>
              </a:spcBef>
              <a:spcAft>
                <a:spcPts val="0"/>
              </a:spcAft>
              <a:buClr>
                <a:schemeClr val="dk1"/>
              </a:buClr>
              <a:buSzPts val="1200"/>
              <a:buNone/>
              <a:defRPr sz="1200"/>
            </a:lvl1pPr>
            <a:lvl2pPr indent="-228600" lvl="1" marL="914400" rtl="0" algn="l">
              <a:lnSpc>
                <a:spcPct val="100000"/>
              </a:lnSpc>
              <a:spcBef>
                <a:spcPts val="200"/>
              </a:spcBef>
              <a:spcAft>
                <a:spcPts val="0"/>
              </a:spcAft>
              <a:buClr>
                <a:schemeClr val="dk1"/>
              </a:buClr>
              <a:buSzPts val="1100"/>
              <a:buNone/>
              <a:defRPr sz="1100"/>
            </a:lvl2pPr>
            <a:lvl3pPr indent="-228600" lvl="2" marL="1371600" rtl="0" algn="l">
              <a:lnSpc>
                <a:spcPct val="100000"/>
              </a:lnSpc>
              <a:spcBef>
                <a:spcPts val="200"/>
              </a:spcBef>
              <a:spcAft>
                <a:spcPts val="0"/>
              </a:spcAft>
              <a:buClr>
                <a:schemeClr val="dk1"/>
              </a:buClr>
              <a:buSzPts val="900"/>
              <a:buNone/>
              <a:defRPr sz="900"/>
            </a:lvl3pPr>
            <a:lvl4pPr indent="-228600" lvl="3" marL="1828800" rtl="0" algn="l">
              <a:lnSpc>
                <a:spcPct val="100000"/>
              </a:lnSpc>
              <a:spcBef>
                <a:spcPts val="200"/>
              </a:spcBef>
              <a:spcAft>
                <a:spcPts val="0"/>
              </a:spcAft>
              <a:buClr>
                <a:schemeClr val="dk1"/>
              </a:buClr>
              <a:buSzPts val="800"/>
              <a:buNone/>
              <a:defRPr sz="800"/>
            </a:lvl4pPr>
            <a:lvl5pPr indent="-228600" lvl="4" marL="2286000" rtl="0" algn="l">
              <a:lnSpc>
                <a:spcPct val="100000"/>
              </a:lnSpc>
              <a:spcBef>
                <a:spcPts val="200"/>
              </a:spcBef>
              <a:spcAft>
                <a:spcPts val="0"/>
              </a:spcAft>
              <a:buClr>
                <a:schemeClr val="dk1"/>
              </a:buClr>
              <a:buSzPts val="800"/>
              <a:buNone/>
              <a:defRPr sz="800"/>
            </a:lvl5pPr>
            <a:lvl6pPr indent="-228600" lvl="5" marL="2743200" rtl="0" algn="l">
              <a:lnSpc>
                <a:spcPct val="100000"/>
              </a:lnSpc>
              <a:spcBef>
                <a:spcPts val="200"/>
              </a:spcBef>
              <a:spcAft>
                <a:spcPts val="0"/>
              </a:spcAft>
              <a:buClr>
                <a:schemeClr val="dk1"/>
              </a:buClr>
              <a:buSzPts val="800"/>
              <a:buNone/>
              <a:defRPr sz="800"/>
            </a:lvl6pPr>
            <a:lvl7pPr indent="-228600" lvl="6" marL="3200400" rtl="0" algn="l">
              <a:lnSpc>
                <a:spcPct val="100000"/>
              </a:lnSpc>
              <a:spcBef>
                <a:spcPts val="200"/>
              </a:spcBef>
              <a:spcAft>
                <a:spcPts val="0"/>
              </a:spcAft>
              <a:buClr>
                <a:schemeClr val="dk1"/>
              </a:buClr>
              <a:buSzPts val="800"/>
              <a:buNone/>
              <a:defRPr sz="800"/>
            </a:lvl7pPr>
            <a:lvl8pPr indent="-228600" lvl="7" marL="3657600" rtl="0" algn="l">
              <a:lnSpc>
                <a:spcPct val="100000"/>
              </a:lnSpc>
              <a:spcBef>
                <a:spcPts val="200"/>
              </a:spcBef>
              <a:spcAft>
                <a:spcPts val="0"/>
              </a:spcAft>
              <a:buClr>
                <a:schemeClr val="dk1"/>
              </a:buClr>
              <a:buSzPts val="800"/>
              <a:buNone/>
              <a:defRPr sz="800"/>
            </a:lvl8pPr>
            <a:lvl9pPr indent="-228600" lvl="8" marL="4114800" rtl="0" algn="l">
              <a:lnSpc>
                <a:spcPct val="100000"/>
              </a:lnSpc>
              <a:spcBef>
                <a:spcPts val="200"/>
              </a:spcBef>
              <a:spcAft>
                <a:spcPts val="0"/>
              </a:spcAft>
              <a:buClr>
                <a:schemeClr val="dk1"/>
              </a:buClr>
              <a:buSzPts val="800"/>
              <a:buNone/>
              <a:defRPr sz="800"/>
            </a:lvl9pPr>
          </a:lstStyle>
          <a:p/>
        </p:txBody>
      </p:sp>
      <p:sp>
        <p:nvSpPr>
          <p:cNvPr id="97" name="Google Shape;97;p20"/>
          <p:cNvSpPr txBox="1"/>
          <p:nvPr>
            <p:ph idx="10" type="dt"/>
          </p:nvPr>
        </p:nvSpPr>
        <p:spPr>
          <a:xfrm>
            <a:off x="457200" y="4767266"/>
            <a:ext cx="2133600" cy="273900"/>
          </a:xfrm>
          <a:prstGeom prst="rect">
            <a:avLst/>
          </a:prstGeom>
          <a:noFill/>
          <a:ln>
            <a:noFill/>
          </a:ln>
        </p:spPr>
        <p:txBody>
          <a:bodyPr anchorCtr="0" anchor="ctr" bIns="40825" lIns="81650" spcFirstLastPara="1" rIns="81650" wrap="square" tIns="40825">
            <a:noAutofit/>
          </a:bodyPr>
          <a:lstStyle>
            <a:lvl1pPr lvl="0" rtl="0" algn="l">
              <a:lnSpc>
                <a:spcPct val="100000"/>
              </a:lnSpc>
              <a:spcBef>
                <a:spcPts val="0"/>
              </a:spcBef>
              <a:spcAft>
                <a:spcPts val="0"/>
              </a:spcAft>
              <a:buSzPts val="3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98" name="Google Shape;98;p20"/>
          <p:cNvSpPr txBox="1"/>
          <p:nvPr>
            <p:ph idx="11" type="ftr"/>
          </p:nvPr>
        </p:nvSpPr>
        <p:spPr>
          <a:xfrm>
            <a:off x="3124201" y="4767266"/>
            <a:ext cx="2895600" cy="273900"/>
          </a:xfrm>
          <a:prstGeom prst="rect">
            <a:avLst/>
          </a:prstGeom>
          <a:noFill/>
          <a:ln>
            <a:noFill/>
          </a:ln>
        </p:spPr>
        <p:txBody>
          <a:bodyPr anchorCtr="0" anchor="ctr" bIns="40825" lIns="81650" spcFirstLastPara="1" rIns="81650" wrap="square" tIns="40825">
            <a:noAutofit/>
          </a:bodyPr>
          <a:lstStyle>
            <a:lvl1pPr lvl="0" rtl="0" algn="ctr">
              <a:lnSpc>
                <a:spcPct val="100000"/>
              </a:lnSpc>
              <a:spcBef>
                <a:spcPts val="0"/>
              </a:spcBef>
              <a:spcAft>
                <a:spcPts val="0"/>
              </a:spcAft>
              <a:buSzPts val="3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99" name="Google Shape;99;p20"/>
          <p:cNvSpPr txBox="1"/>
          <p:nvPr>
            <p:ph idx="12" type="sldNum"/>
          </p:nvPr>
        </p:nvSpPr>
        <p:spPr>
          <a:xfrm>
            <a:off x="6553202" y="4767266"/>
            <a:ext cx="2133600" cy="273900"/>
          </a:xfrm>
          <a:prstGeom prst="rect">
            <a:avLst/>
          </a:prstGeom>
          <a:noFill/>
          <a:ln>
            <a:noFill/>
          </a:ln>
        </p:spPr>
        <p:txBody>
          <a:bodyPr anchorCtr="0" anchor="ctr" bIns="40825" lIns="81650" spcFirstLastPara="1" rIns="81650" wrap="square" tIns="4082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0" name="Shape 100"/>
        <p:cNvGrpSpPr/>
        <p:nvPr/>
      </p:nvGrpSpPr>
      <p:grpSpPr>
        <a:xfrm>
          <a:off x="0" y="0"/>
          <a:ext cx="0" cy="0"/>
          <a:chOff x="0" y="0"/>
          <a:chExt cx="0" cy="0"/>
        </a:xfrm>
      </p:grpSpPr>
      <p:sp>
        <p:nvSpPr>
          <p:cNvPr id="101" name="Google Shape;101;p21"/>
          <p:cNvSpPr txBox="1"/>
          <p:nvPr>
            <p:ph type="title"/>
          </p:nvPr>
        </p:nvSpPr>
        <p:spPr>
          <a:xfrm>
            <a:off x="1792289" y="3600452"/>
            <a:ext cx="5486400" cy="425100"/>
          </a:xfrm>
          <a:prstGeom prst="rect">
            <a:avLst/>
          </a:prstGeom>
          <a:noFill/>
          <a:ln>
            <a:noFill/>
          </a:ln>
        </p:spPr>
        <p:txBody>
          <a:bodyPr anchorCtr="0" anchor="b" bIns="40825" lIns="81650" spcFirstLastPara="1" rIns="81650" wrap="square" tIns="40825">
            <a:normAutofit/>
          </a:bodyPr>
          <a:lstStyle>
            <a:lvl1pPr lvl="0" rtl="0" algn="l">
              <a:lnSpc>
                <a:spcPct val="100000"/>
              </a:lnSpc>
              <a:spcBef>
                <a:spcPts val="0"/>
              </a:spcBef>
              <a:spcAft>
                <a:spcPts val="0"/>
              </a:spcAft>
              <a:buClr>
                <a:schemeClr val="dk1"/>
              </a:buClr>
              <a:buSzPts val="1800"/>
              <a:buFont typeface="Calibri"/>
              <a:buNone/>
              <a:defRPr b="1" sz="1800"/>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102" name="Google Shape;102;p21"/>
          <p:cNvSpPr/>
          <p:nvPr>
            <p:ph idx="2" type="pic"/>
          </p:nvPr>
        </p:nvSpPr>
        <p:spPr>
          <a:xfrm>
            <a:off x="1792289" y="459581"/>
            <a:ext cx="5486400" cy="3086100"/>
          </a:xfrm>
          <a:prstGeom prst="rect">
            <a:avLst/>
          </a:prstGeom>
          <a:noFill/>
          <a:ln>
            <a:noFill/>
          </a:ln>
        </p:spPr>
      </p:sp>
      <p:sp>
        <p:nvSpPr>
          <p:cNvPr id="103" name="Google Shape;103;p21"/>
          <p:cNvSpPr txBox="1"/>
          <p:nvPr>
            <p:ph idx="1" type="body"/>
          </p:nvPr>
        </p:nvSpPr>
        <p:spPr>
          <a:xfrm>
            <a:off x="1792289" y="4025506"/>
            <a:ext cx="5486400" cy="603600"/>
          </a:xfrm>
          <a:prstGeom prst="rect">
            <a:avLst/>
          </a:prstGeom>
          <a:noFill/>
          <a:ln>
            <a:noFill/>
          </a:ln>
        </p:spPr>
        <p:txBody>
          <a:bodyPr anchorCtr="0" anchor="t" bIns="40825" lIns="81650" spcFirstLastPara="1" rIns="81650" wrap="square" tIns="40825">
            <a:normAutofit/>
          </a:bodyPr>
          <a:lstStyle>
            <a:lvl1pPr indent="-228600" lvl="0" marL="457200" rtl="0" algn="l">
              <a:lnSpc>
                <a:spcPct val="100000"/>
              </a:lnSpc>
              <a:spcBef>
                <a:spcPts val="200"/>
              </a:spcBef>
              <a:spcAft>
                <a:spcPts val="0"/>
              </a:spcAft>
              <a:buClr>
                <a:schemeClr val="dk1"/>
              </a:buClr>
              <a:buSzPts val="1200"/>
              <a:buNone/>
              <a:defRPr sz="1200"/>
            </a:lvl1pPr>
            <a:lvl2pPr indent="-228600" lvl="1" marL="914400" rtl="0" algn="l">
              <a:lnSpc>
                <a:spcPct val="100000"/>
              </a:lnSpc>
              <a:spcBef>
                <a:spcPts val="200"/>
              </a:spcBef>
              <a:spcAft>
                <a:spcPts val="0"/>
              </a:spcAft>
              <a:buClr>
                <a:schemeClr val="dk1"/>
              </a:buClr>
              <a:buSzPts val="1100"/>
              <a:buNone/>
              <a:defRPr sz="1100"/>
            </a:lvl2pPr>
            <a:lvl3pPr indent="-228600" lvl="2" marL="1371600" rtl="0" algn="l">
              <a:lnSpc>
                <a:spcPct val="100000"/>
              </a:lnSpc>
              <a:spcBef>
                <a:spcPts val="200"/>
              </a:spcBef>
              <a:spcAft>
                <a:spcPts val="0"/>
              </a:spcAft>
              <a:buClr>
                <a:schemeClr val="dk1"/>
              </a:buClr>
              <a:buSzPts val="900"/>
              <a:buNone/>
              <a:defRPr sz="900"/>
            </a:lvl3pPr>
            <a:lvl4pPr indent="-228600" lvl="3" marL="1828800" rtl="0" algn="l">
              <a:lnSpc>
                <a:spcPct val="100000"/>
              </a:lnSpc>
              <a:spcBef>
                <a:spcPts val="200"/>
              </a:spcBef>
              <a:spcAft>
                <a:spcPts val="0"/>
              </a:spcAft>
              <a:buClr>
                <a:schemeClr val="dk1"/>
              </a:buClr>
              <a:buSzPts val="800"/>
              <a:buNone/>
              <a:defRPr sz="800"/>
            </a:lvl4pPr>
            <a:lvl5pPr indent="-228600" lvl="4" marL="2286000" rtl="0" algn="l">
              <a:lnSpc>
                <a:spcPct val="100000"/>
              </a:lnSpc>
              <a:spcBef>
                <a:spcPts val="200"/>
              </a:spcBef>
              <a:spcAft>
                <a:spcPts val="0"/>
              </a:spcAft>
              <a:buClr>
                <a:schemeClr val="dk1"/>
              </a:buClr>
              <a:buSzPts val="800"/>
              <a:buNone/>
              <a:defRPr sz="800"/>
            </a:lvl5pPr>
            <a:lvl6pPr indent="-228600" lvl="5" marL="2743200" rtl="0" algn="l">
              <a:lnSpc>
                <a:spcPct val="100000"/>
              </a:lnSpc>
              <a:spcBef>
                <a:spcPts val="200"/>
              </a:spcBef>
              <a:spcAft>
                <a:spcPts val="0"/>
              </a:spcAft>
              <a:buClr>
                <a:schemeClr val="dk1"/>
              </a:buClr>
              <a:buSzPts val="800"/>
              <a:buNone/>
              <a:defRPr sz="800"/>
            </a:lvl6pPr>
            <a:lvl7pPr indent="-228600" lvl="6" marL="3200400" rtl="0" algn="l">
              <a:lnSpc>
                <a:spcPct val="100000"/>
              </a:lnSpc>
              <a:spcBef>
                <a:spcPts val="200"/>
              </a:spcBef>
              <a:spcAft>
                <a:spcPts val="0"/>
              </a:spcAft>
              <a:buClr>
                <a:schemeClr val="dk1"/>
              </a:buClr>
              <a:buSzPts val="800"/>
              <a:buNone/>
              <a:defRPr sz="800"/>
            </a:lvl7pPr>
            <a:lvl8pPr indent="-228600" lvl="7" marL="3657600" rtl="0" algn="l">
              <a:lnSpc>
                <a:spcPct val="100000"/>
              </a:lnSpc>
              <a:spcBef>
                <a:spcPts val="200"/>
              </a:spcBef>
              <a:spcAft>
                <a:spcPts val="0"/>
              </a:spcAft>
              <a:buClr>
                <a:schemeClr val="dk1"/>
              </a:buClr>
              <a:buSzPts val="800"/>
              <a:buNone/>
              <a:defRPr sz="800"/>
            </a:lvl8pPr>
            <a:lvl9pPr indent="-228600" lvl="8" marL="4114800" rtl="0" algn="l">
              <a:lnSpc>
                <a:spcPct val="100000"/>
              </a:lnSpc>
              <a:spcBef>
                <a:spcPts val="200"/>
              </a:spcBef>
              <a:spcAft>
                <a:spcPts val="0"/>
              </a:spcAft>
              <a:buClr>
                <a:schemeClr val="dk1"/>
              </a:buClr>
              <a:buSzPts val="800"/>
              <a:buNone/>
              <a:defRPr sz="800"/>
            </a:lvl9pPr>
          </a:lstStyle>
          <a:p/>
        </p:txBody>
      </p:sp>
      <p:sp>
        <p:nvSpPr>
          <p:cNvPr id="104" name="Google Shape;104;p21"/>
          <p:cNvSpPr txBox="1"/>
          <p:nvPr>
            <p:ph idx="10" type="dt"/>
          </p:nvPr>
        </p:nvSpPr>
        <p:spPr>
          <a:xfrm>
            <a:off x="457200" y="4767266"/>
            <a:ext cx="2133600" cy="273900"/>
          </a:xfrm>
          <a:prstGeom prst="rect">
            <a:avLst/>
          </a:prstGeom>
          <a:noFill/>
          <a:ln>
            <a:noFill/>
          </a:ln>
        </p:spPr>
        <p:txBody>
          <a:bodyPr anchorCtr="0" anchor="ctr" bIns="40825" lIns="81650" spcFirstLastPara="1" rIns="81650" wrap="square" tIns="40825">
            <a:noAutofit/>
          </a:bodyPr>
          <a:lstStyle>
            <a:lvl1pPr lvl="0" rtl="0" algn="l">
              <a:lnSpc>
                <a:spcPct val="100000"/>
              </a:lnSpc>
              <a:spcBef>
                <a:spcPts val="0"/>
              </a:spcBef>
              <a:spcAft>
                <a:spcPts val="0"/>
              </a:spcAft>
              <a:buSzPts val="3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105" name="Google Shape;105;p21"/>
          <p:cNvSpPr txBox="1"/>
          <p:nvPr>
            <p:ph idx="11" type="ftr"/>
          </p:nvPr>
        </p:nvSpPr>
        <p:spPr>
          <a:xfrm>
            <a:off x="3124201" y="4767266"/>
            <a:ext cx="2895600" cy="273900"/>
          </a:xfrm>
          <a:prstGeom prst="rect">
            <a:avLst/>
          </a:prstGeom>
          <a:noFill/>
          <a:ln>
            <a:noFill/>
          </a:ln>
        </p:spPr>
        <p:txBody>
          <a:bodyPr anchorCtr="0" anchor="ctr" bIns="40825" lIns="81650" spcFirstLastPara="1" rIns="81650" wrap="square" tIns="40825">
            <a:noAutofit/>
          </a:bodyPr>
          <a:lstStyle>
            <a:lvl1pPr lvl="0" rtl="0" algn="ctr">
              <a:lnSpc>
                <a:spcPct val="100000"/>
              </a:lnSpc>
              <a:spcBef>
                <a:spcPts val="0"/>
              </a:spcBef>
              <a:spcAft>
                <a:spcPts val="0"/>
              </a:spcAft>
              <a:buSzPts val="3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106" name="Google Shape;106;p21"/>
          <p:cNvSpPr txBox="1"/>
          <p:nvPr>
            <p:ph idx="12" type="sldNum"/>
          </p:nvPr>
        </p:nvSpPr>
        <p:spPr>
          <a:xfrm>
            <a:off x="6553202" y="4767266"/>
            <a:ext cx="2133600" cy="273900"/>
          </a:xfrm>
          <a:prstGeom prst="rect">
            <a:avLst/>
          </a:prstGeom>
          <a:noFill/>
          <a:ln>
            <a:noFill/>
          </a:ln>
        </p:spPr>
        <p:txBody>
          <a:bodyPr anchorCtr="0" anchor="ctr" bIns="40825" lIns="81650" spcFirstLastPara="1" rIns="81650" wrap="square" tIns="4082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7" name="Shape 107"/>
        <p:cNvGrpSpPr/>
        <p:nvPr/>
      </p:nvGrpSpPr>
      <p:grpSpPr>
        <a:xfrm>
          <a:off x="0" y="0"/>
          <a:ext cx="0" cy="0"/>
          <a:chOff x="0" y="0"/>
          <a:chExt cx="0" cy="0"/>
        </a:xfrm>
      </p:grpSpPr>
      <p:sp>
        <p:nvSpPr>
          <p:cNvPr id="108" name="Google Shape;108;p22"/>
          <p:cNvSpPr txBox="1"/>
          <p:nvPr>
            <p:ph type="title"/>
          </p:nvPr>
        </p:nvSpPr>
        <p:spPr>
          <a:xfrm>
            <a:off x="457200" y="205979"/>
            <a:ext cx="8229600" cy="857100"/>
          </a:xfrm>
          <a:prstGeom prst="rect">
            <a:avLst/>
          </a:prstGeom>
          <a:noFill/>
          <a:ln>
            <a:noFill/>
          </a:ln>
        </p:spPr>
        <p:txBody>
          <a:bodyPr anchorCtr="0" anchor="ctr" bIns="40825" lIns="81650" spcFirstLastPara="1" rIns="81650" wrap="square" tIns="40825">
            <a:normAutofit/>
          </a:bodyPr>
          <a:lstStyle>
            <a:lvl1pPr lvl="0" rtl="0" algn="ctr">
              <a:lnSpc>
                <a:spcPct val="100000"/>
              </a:lnSpc>
              <a:spcBef>
                <a:spcPts val="0"/>
              </a:spcBef>
              <a:spcAft>
                <a:spcPts val="0"/>
              </a:spcAft>
              <a:buClr>
                <a:schemeClr val="dk1"/>
              </a:buClr>
              <a:buSzPts val="4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109" name="Google Shape;109;p22"/>
          <p:cNvSpPr txBox="1"/>
          <p:nvPr>
            <p:ph idx="1" type="body"/>
          </p:nvPr>
        </p:nvSpPr>
        <p:spPr>
          <a:xfrm rot="5400000">
            <a:off x="2874753" y="-1217399"/>
            <a:ext cx="3394500" cy="8229600"/>
          </a:xfrm>
          <a:prstGeom prst="rect">
            <a:avLst/>
          </a:prstGeom>
          <a:noFill/>
          <a:ln>
            <a:noFill/>
          </a:ln>
        </p:spPr>
        <p:txBody>
          <a:bodyPr anchorCtr="0" anchor="t" bIns="40825" lIns="81650" spcFirstLastPara="1" rIns="81650" wrap="square" tIns="40825">
            <a:normAutofit/>
          </a:bodyPr>
          <a:lstStyle>
            <a:lvl1pPr indent="-254000" lvl="0" marL="457200" rtl="0" algn="l">
              <a:lnSpc>
                <a:spcPct val="100000"/>
              </a:lnSpc>
              <a:spcBef>
                <a:spcPts val="100"/>
              </a:spcBef>
              <a:spcAft>
                <a:spcPts val="0"/>
              </a:spcAft>
              <a:buClr>
                <a:schemeClr val="dk1"/>
              </a:buClr>
              <a:buSzPts val="400"/>
              <a:buChar char="•"/>
              <a:defRPr/>
            </a:lvl1pPr>
            <a:lvl2pPr indent="-254000" lvl="1" marL="914400" rtl="0" algn="l">
              <a:lnSpc>
                <a:spcPct val="100000"/>
              </a:lnSpc>
              <a:spcBef>
                <a:spcPts val="100"/>
              </a:spcBef>
              <a:spcAft>
                <a:spcPts val="0"/>
              </a:spcAft>
              <a:buClr>
                <a:schemeClr val="dk1"/>
              </a:buClr>
              <a:buSzPts val="400"/>
              <a:buChar char="–"/>
              <a:defRPr/>
            </a:lvl2pPr>
            <a:lvl3pPr indent="-254000" lvl="2" marL="1371600" rtl="0" algn="l">
              <a:lnSpc>
                <a:spcPct val="100000"/>
              </a:lnSpc>
              <a:spcBef>
                <a:spcPts val="100"/>
              </a:spcBef>
              <a:spcAft>
                <a:spcPts val="0"/>
              </a:spcAft>
              <a:buClr>
                <a:schemeClr val="dk1"/>
              </a:buClr>
              <a:buSzPts val="400"/>
              <a:buChar char="•"/>
              <a:defRPr/>
            </a:lvl3pPr>
            <a:lvl4pPr indent="-254000" lvl="3" marL="1828800" rtl="0" algn="l">
              <a:lnSpc>
                <a:spcPct val="100000"/>
              </a:lnSpc>
              <a:spcBef>
                <a:spcPts val="100"/>
              </a:spcBef>
              <a:spcAft>
                <a:spcPts val="0"/>
              </a:spcAft>
              <a:buClr>
                <a:schemeClr val="dk1"/>
              </a:buClr>
              <a:buSzPts val="400"/>
              <a:buChar char="–"/>
              <a:defRPr/>
            </a:lvl4pPr>
            <a:lvl5pPr indent="-254000" lvl="4" marL="2286000" rtl="0" algn="l">
              <a:lnSpc>
                <a:spcPct val="100000"/>
              </a:lnSpc>
              <a:spcBef>
                <a:spcPts val="100"/>
              </a:spcBef>
              <a:spcAft>
                <a:spcPts val="0"/>
              </a:spcAft>
              <a:buClr>
                <a:schemeClr val="dk1"/>
              </a:buClr>
              <a:buSzPts val="400"/>
              <a:buChar char="»"/>
              <a:defRPr/>
            </a:lvl5pPr>
            <a:lvl6pPr indent="-254000" lvl="5" marL="2743200" rtl="0" algn="l">
              <a:lnSpc>
                <a:spcPct val="100000"/>
              </a:lnSpc>
              <a:spcBef>
                <a:spcPts val="100"/>
              </a:spcBef>
              <a:spcAft>
                <a:spcPts val="0"/>
              </a:spcAft>
              <a:buClr>
                <a:schemeClr val="dk1"/>
              </a:buClr>
              <a:buSzPts val="400"/>
              <a:buChar char="•"/>
              <a:defRPr/>
            </a:lvl6pPr>
            <a:lvl7pPr indent="-254000" lvl="6" marL="3200400" rtl="0" algn="l">
              <a:lnSpc>
                <a:spcPct val="100000"/>
              </a:lnSpc>
              <a:spcBef>
                <a:spcPts val="100"/>
              </a:spcBef>
              <a:spcAft>
                <a:spcPts val="0"/>
              </a:spcAft>
              <a:buClr>
                <a:schemeClr val="dk1"/>
              </a:buClr>
              <a:buSzPts val="400"/>
              <a:buChar char="•"/>
              <a:defRPr/>
            </a:lvl7pPr>
            <a:lvl8pPr indent="-254000" lvl="7" marL="3657600" rtl="0" algn="l">
              <a:lnSpc>
                <a:spcPct val="100000"/>
              </a:lnSpc>
              <a:spcBef>
                <a:spcPts val="100"/>
              </a:spcBef>
              <a:spcAft>
                <a:spcPts val="0"/>
              </a:spcAft>
              <a:buClr>
                <a:schemeClr val="dk1"/>
              </a:buClr>
              <a:buSzPts val="400"/>
              <a:buChar char="•"/>
              <a:defRPr/>
            </a:lvl8pPr>
            <a:lvl9pPr indent="-254000" lvl="8" marL="4114800" rtl="0" algn="l">
              <a:lnSpc>
                <a:spcPct val="100000"/>
              </a:lnSpc>
              <a:spcBef>
                <a:spcPts val="100"/>
              </a:spcBef>
              <a:spcAft>
                <a:spcPts val="0"/>
              </a:spcAft>
              <a:buClr>
                <a:schemeClr val="dk1"/>
              </a:buClr>
              <a:buSzPts val="400"/>
              <a:buChar char="•"/>
              <a:defRPr/>
            </a:lvl9pPr>
          </a:lstStyle>
          <a:p/>
        </p:txBody>
      </p:sp>
      <p:sp>
        <p:nvSpPr>
          <p:cNvPr id="110" name="Google Shape;110;p22"/>
          <p:cNvSpPr txBox="1"/>
          <p:nvPr>
            <p:ph idx="10" type="dt"/>
          </p:nvPr>
        </p:nvSpPr>
        <p:spPr>
          <a:xfrm>
            <a:off x="457200" y="4767266"/>
            <a:ext cx="2133600" cy="273900"/>
          </a:xfrm>
          <a:prstGeom prst="rect">
            <a:avLst/>
          </a:prstGeom>
          <a:noFill/>
          <a:ln>
            <a:noFill/>
          </a:ln>
        </p:spPr>
        <p:txBody>
          <a:bodyPr anchorCtr="0" anchor="ctr" bIns="40825" lIns="81650" spcFirstLastPara="1" rIns="81650" wrap="square" tIns="40825">
            <a:noAutofit/>
          </a:bodyPr>
          <a:lstStyle>
            <a:lvl1pPr lvl="0" rtl="0" algn="l">
              <a:lnSpc>
                <a:spcPct val="100000"/>
              </a:lnSpc>
              <a:spcBef>
                <a:spcPts val="0"/>
              </a:spcBef>
              <a:spcAft>
                <a:spcPts val="0"/>
              </a:spcAft>
              <a:buSzPts val="3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111" name="Google Shape;111;p22"/>
          <p:cNvSpPr txBox="1"/>
          <p:nvPr>
            <p:ph idx="11" type="ftr"/>
          </p:nvPr>
        </p:nvSpPr>
        <p:spPr>
          <a:xfrm>
            <a:off x="3124201" y="4767266"/>
            <a:ext cx="2895600" cy="273900"/>
          </a:xfrm>
          <a:prstGeom prst="rect">
            <a:avLst/>
          </a:prstGeom>
          <a:noFill/>
          <a:ln>
            <a:noFill/>
          </a:ln>
        </p:spPr>
        <p:txBody>
          <a:bodyPr anchorCtr="0" anchor="ctr" bIns="40825" lIns="81650" spcFirstLastPara="1" rIns="81650" wrap="square" tIns="40825">
            <a:noAutofit/>
          </a:bodyPr>
          <a:lstStyle>
            <a:lvl1pPr lvl="0" rtl="0" algn="ctr">
              <a:lnSpc>
                <a:spcPct val="100000"/>
              </a:lnSpc>
              <a:spcBef>
                <a:spcPts val="0"/>
              </a:spcBef>
              <a:spcAft>
                <a:spcPts val="0"/>
              </a:spcAft>
              <a:buSzPts val="3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112" name="Google Shape;112;p22"/>
          <p:cNvSpPr txBox="1"/>
          <p:nvPr>
            <p:ph idx="12" type="sldNum"/>
          </p:nvPr>
        </p:nvSpPr>
        <p:spPr>
          <a:xfrm>
            <a:off x="6553202" y="4767266"/>
            <a:ext cx="2133600" cy="273900"/>
          </a:xfrm>
          <a:prstGeom prst="rect">
            <a:avLst/>
          </a:prstGeom>
          <a:noFill/>
          <a:ln>
            <a:noFill/>
          </a:ln>
        </p:spPr>
        <p:txBody>
          <a:bodyPr anchorCtr="0" anchor="ctr" bIns="40825" lIns="81650" spcFirstLastPara="1" rIns="81650" wrap="square" tIns="4082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rot="5400000">
            <a:off x="24634924" y="3159573"/>
            <a:ext cx="13482600" cy="8427900"/>
          </a:xfrm>
          <a:prstGeom prst="rect">
            <a:avLst/>
          </a:prstGeom>
          <a:noFill/>
          <a:ln>
            <a:noFill/>
          </a:ln>
        </p:spPr>
        <p:txBody>
          <a:bodyPr anchorCtr="0" anchor="ctr" bIns="40825" lIns="81650" spcFirstLastPara="1" rIns="81650" wrap="square" tIns="40825">
            <a:normAutofit/>
          </a:bodyPr>
          <a:lstStyle>
            <a:lvl1pPr lvl="0" rtl="0" algn="ctr">
              <a:lnSpc>
                <a:spcPct val="100000"/>
              </a:lnSpc>
              <a:spcBef>
                <a:spcPts val="0"/>
              </a:spcBef>
              <a:spcAft>
                <a:spcPts val="0"/>
              </a:spcAft>
              <a:buClr>
                <a:schemeClr val="dk1"/>
              </a:buClr>
              <a:buSzPts val="4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115" name="Google Shape;115;p23"/>
          <p:cNvSpPr txBox="1"/>
          <p:nvPr>
            <p:ph idx="1" type="body"/>
          </p:nvPr>
        </p:nvSpPr>
        <p:spPr>
          <a:xfrm rot="5400000">
            <a:off x="7700236" y="-5194677"/>
            <a:ext cx="13482600" cy="25136400"/>
          </a:xfrm>
          <a:prstGeom prst="rect">
            <a:avLst/>
          </a:prstGeom>
          <a:noFill/>
          <a:ln>
            <a:noFill/>
          </a:ln>
        </p:spPr>
        <p:txBody>
          <a:bodyPr anchorCtr="0" anchor="t" bIns="40825" lIns="81650" spcFirstLastPara="1" rIns="81650" wrap="square" tIns="40825">
            <a:normAutofit/>
          </a:bodyPr>
          <a:lstStyle>
            <a:lvl1pPr indent="-254000" lvl="0" marL="457200" rtl="0" algn="l">
              <a:lnSpc>
                <a:spcPct val="100000"/>
              </a:lnSpc>
              <a:spcBef>
                <a:spcPts val="100"/>
              </a:spcBef>
              <a:spcAft>
                <a:spcPts val="0"/>
              </a:spcAft>
              <a:buClr>
                <a:schemeClr val="dk1"/>
              </a:buClr>
              <a:buSzPts val="400"/>
              <a:buChar char="•"/>
              <a:defRPr/>
            </a:lvl1pPr>
            <a:lvl2pPr indent="-254000" lvl="1" marL="914400" rtl="0" algn="l">
              <a:lnSpc>
                <a:spcPct val="100000"/>
              </a:lnSpc>
              <a:spcBef>
                <a:spcPts val="100"/>
              </a:spcBef>
              <a:spcAft>
                <a:spcPts val="0"/>
              </a:spcAft>
              <a:buClr>
                <a:schemeClr val="dk1"/>
              </a:buClr>
              <a:buSzPts val="400"/>
              <a:buChar char="–"/>
              <a:defRPr/>
            </a:lvl2pPr>
            <a:lvl3pPr indent="-254000" lvl="2" marL="1371600" rtl="0" algn="l">
              <a:lnSpc>
                <a:spcPct val="100000"/>
              </a:lnSpc>
              <a:spcBef>
                <a:spcPts val="100"/>
              </a:spcBef>
              <a:spcAft>
                <a:spcPts val="0"/>
              </a:spcAft>
              <a:buClr>
                <a:schemeClr val="dk1"/>
              </a:buClr>
              <a:buSzPts val="400"/>
              <a:buChar char="•"/>
              <a:defRPr/>
            </a:lvl3pPr>
            <a:lvl4pPr indent="-254000" lvl="3" marL="1828800" rtl="0" algn="l">
              <a:lnSpc>
                <a:spcPct val="100000"/>
              </a:lnSpc>
              <a:spcBef>
                <a:spcPts val="100"/>
              </a:spcBef>
              <a:spcAft>
                <a:spcPts val="0"/>
              </a:spcAft>
              <a:buClr>
                <a:schemeClr val="dk1"/>
              </a:buClr>
              <a:buSzPts val="400"/>
              <a:buChar char="–"/>
              <a:defRPr/>
            </a:lvl4pPr>
            <a:lvl5pPr indent="-254000" lvl="4" marL="2286000" rtl="0" algn="l">
              <a:lnSpc>
                <a:spcPct val="100000"/>
              </a:lnSpc>
              <a:spcBef>
                <a:spcPts val="100"/>
              </a:spcBef>
              <a:spcAft>
                <a:spcPts val="0"/>
              </a:spcAft>
              <a:buClr>
                <a:schemeClr val="dk1"/>
              </a:buClr>
              <a:buSzPts val="400"/>
              <a:buChar char="»"/>
              <a:defRPr/>
            </a:lvl5pPr>
            <a:lvl6pPr indent="-254000" lvl="5" marL="2743200" rtl="0" algn="l">
              <a:lnSpc>
                <a:spcPct val="100000"/>
              </a:lnSpc>
              <a:spcBef>
                <a:spcPts val="100"/>
              </a:spcBef>
              <a:spcAft>
                <a:spcPts val="0"/>
              </a:spcAft>
              <a:buClr>
                <a:schemeClr val="dk1"/>
              </a:buClr>
              <a:buSzPts val="400"/>
              <a:buChar char="•"/>
              <a:defRPr/>
            </a:lvl6pPr>
            <a:lvl7pPr indent="-254000" lvl="6" marL="3200400" rtl="0" algn="l">
              <a:lnSpc>
                <a:spcPct val="100000"/>
              </a:lnSpc>
              <a:spcBef>
                <a:spcPts val="100"/>
              </a:spcBef>
              <a:spcAft>
                <a:spcPts val="0"/>
              </a:spcAft>
              <a:buClr>
                <a:schemeClr val="dk1"/>
              </a:buClr>
              <a:buSzPts val="400"/>
              <a:buChar char="•"/>
              <a:defRPr/>
            </a:lvl7pPr>
            <a:lvl8pPr indent="-254000" lvl="7" marL="3657600" rtl="0" algn="l">
              <a:lnSpc>
                <a:spcPct val="100000"/>
              </a:lnSpc>
              <a:spcBef>
                <a:spcPts val="100"/>
              </a:spcBef>
              <a:spcAft>
                <a:spcPts val="0"/>
              </a:spcAft>
              <a:buClr>
                <a:schemeClr val="dk1"/>
              </a:buClr>
              <a:buSzPts val="400"/>
              <a:buChar char="•"/>
              <a:defRPr/>
            </a:lvl8pPr>
            <a:lvl9pPr indent="-254000" lvl="8" marL="4114800" rtl="0" algn="l">
              <a:lnSpc>
                <a:spcPct val="100000"/>
              </a:lnSpc>
              <a:spcBef>
                <a:spcPts val="100"/>
              </a:spcBef>
              <a:spcAft>
                <a:spcPts val="0"/>
              </a:spcAft>
              <a:buClr>
                <a:schemeClr val="dk1"/>
              </a:buClr>
              <a:buSzPts val="400"/>
              <a:buChar char="•"/>
              <a:defRPr/>
            </a:lvl9pPr>
          </a:lstStyle>
          <a:p/>
        </p:txBody>
      </p:sp>
      <p:sp>
        <p:nvSpPr>
          <p:cNvPr id="116" name="Google Shape;116;p23"/>
          <p:cNvSpPr txBox="1"/>
          <p:nvPr>
            <p:ph idx="10" type="dt"/>
          </p:nvPr>
        </p:nvSpPr>
        <p:spPr>
          <a:xfrm>
            <a:off x="457200" y="4767266"/>
            <a:ext cx="2133600" cy="273900"/>
          </a:xfrm>
          <a:prstGeom prst="rect">
            <a:avLst/>
          </a:prstGeom>
          <a:noFill/>
          <a:ln>
            <a:noFill/>
          </a:ln>
        </p:spPr>
        <p:txBody>
          <a:bodyPr anchorCtr="0" anchor="ctr" bIns="40825" lIns="81650" spcFirstLastPara="1" rIns="81650" wrap="square" tIns="40825">
            <a:noAutofit/>
          </a:bodyPr>
          <a:lstStyle>
            <a:lvl1pPr lvl="0" rtl="0" algn="l">
              <a:lnSpc>
                <a:spcPct val="100000"/>
              </a:lnSpc>
              <a:spcBef>
                <a:spcPts val="0"/>
              </a:spcBef>
              <a:spcAft>
                <a:spcPts val="0"/>
              </a:spcAft>
              <a:buSzPts val="3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117" name="Google Shape;117;p23"/>
          <p:cNvSpPr txBox="1"/>
          <p:nvPr>
            <p:ph idx="11" type="ftr"/>
          </p:nvPr>
        </p:nvSpPr>
        <p:spPr>
          <a:xfrm>
            <a:off x="3124201" y="4767266"/>
            <a:ext cx="2895600" cy="273900"/>
          </a:xfrm>
          <a:prstGeom prst="rect">
            <a:avLst/>
          </a:prstGeom>
          <a:noFill/>
          <a:ln>
            <a:noFill/>
          </a:ln>
        </p:spPr>
        <p:txBody>
          <a:bodyPr anchorCtr="0" anchor="ctr" bIns="40825" lIns="81650" spcFirstLastPara="1" rIns="81650" wrap="square" tIns="40825">
            <a:noAutofit/>
          </a:bodyPr>
          <a:lstStyle>
            <a:lvl1pPr lvl="0" rtl="0" algn="ctr">
              <a:lnSpc>
                <a:spcPct val="100000"/>
              </a:lnSpc>
              <a:spcBef>
                <a:spcPts val="0"/>
              </a:spcBef>
              <a:spcAft>
                <a:spcPts val="0"/>
              </a:spcAft>
              <a:buSzPts val="300"/>
              <a:buNone/>
              <a:defRPr/>
            </a:lvl1pPr>
            <a:lvl2pPr lvl="1" rtl="0" algn="l">
              <a:lnSpc>
                <a:spcPct val="100000"/>
              </a:lnSpc>
              <a:spcBef>
                <a:spcPts val="0"/>
              </a:spcBef>
              <a:spcAft>
                <a:spcPts val="0"/>
              </a:spcAft>
              <a:buSzPts val="300"/>
              <a:buNone/>
              <a:defRPr/>
            </a:lvl2pPr>
            <a:lvl3pPr lvl="2" rtl="0" algn="l">
              <a:lnSpc>
                <a:spcPct val="100000"/>
              </a:lnSpc>
              <a:spcBef>
                <a:spcPts val="0"/>
              </a:spcBef>
              <a:spcAft>
                <a:spcPts val="0"/>
              </a:spcAft>
              <a:buSzPts val="300"/>
              <a:buNone/>
              <a:defRPr/>
            </a:lvl3pPr>
            <a:lvl4pPr lvl="3" rtl="0" algn="l">
              <a:lnSpc>
                <a:spcPct val="100000"/>
              </a:lnSpc>
              <a:spcBef>
                <a:spcPts val="0"/>
              </a:spcBef>
              <a:spcAft>
                <a:spcPts val="0"/>
              </a:spcAft>
              <a:buSzPts val="300"/>
              <a:buNone/>
              <a:defRPr/>
            </a:lvl4pPr>
            <a:lvl5pPr lvl="4" rtl="0" algn="l">
              <a:lnSpc>
                <a:spcPct val="100000"/>
              </a:lnSpc>
              <a:spcBef>
                <a:spcPts val="0"/>
              </a:spcBef>
              <a:spcAft>
                <a:spcPts val="0"/>
              </a:spcAft>
              <a:buSzPts val="300"/>
              <a:buNone/>
              <a:defRPr/>
            </a:lvl5pPr>
            <a:lvl6pPr lvl="5" rtl="0" algn="l">
              <a:lnSpc>
                <a:spcPct val="100000"/>
              </a:lnSpc>
              <a:spcBef>
                <a:spcPts val="0"/>
              </a:spcBef>
              <a:spcAft>
                <a:spcPts val="0"/>
              </a:spcAft>
              <a:buSzPts val="300"/>
              <a:buNone/>
              <a:defRPr/>
            </a:lvl6pPr>
            <a:lvl7pPr lvl="6" rtl="0" algn="l">
              <a:lnSpc>
                <a:spcPct val="100000"/>
              </a:lnSpc>
              <a:spcBef>
                <a:spcPts val="0"/>
              </a:spcBef>
              <a:spcAft>
                <a:spcPts val="0"/>
              </a:spcAft>
              <a:buSzPts val="300"/>
              <a:buNone/>
              <a:defRPr/>
            </a:lvl7pPr>
            <a:lvl8pPr lvl="7" rtl="0" algn="l">
              <a:lnSpc>
                <a:spcPct val="100000"/>
              </a:lnSpc>
              <a:spcBef>
                <a:spcPts val="0"/>
              </a:spcBef>
              <a:spcAft>
                <a:spcPts val="0"/>
              </a:spcAft>
              <a:buSzPts val="300"/>
              <a:buNone/>
              <a:defRPr/>
            </a:lvl8pPr>
            <a:lvl9pPr lvl="8" rtl="0" algn="l">
              <a:lnSpc>
                <a:spcPct val="100000"/>
              </a:lnSpc>
              <a:spcBef>
                <a:spcPts val="0"/>
              </a:spcBef>
              <a:spcAft>
                <a:spcPts val="0"/>
              </a:spcAft>
              <a:buSzPts val="300"/>
              <a:buNone/>
              <a:defRPr/>
            </a:lvl9pPr>
          </a:lstStyle>
          <a:p/>
        </p:txBody>
      </p:sp>
      <p:sp>
        <p:nvSpPr>
          <p:cNvPr id="118" name="Google Shape;118;p23"/>
          <p:cNvSpPr txBox="1"/>
          <p:nvPr>
            <p:ph idx="12" type="sldNum"/>
          </p:nvPr>
        </p:nvSpPr>
        <p:spPr>
          <a:xfrm>
            <a:off x="6553202" y="4767266"/>
            <a:ext cx="2133600" cy="273900"/>
          </a:xfrm>
          <a:prstGeom prst="rect">
            <a:avLst/>
          </a:prstGeom>
          <a:noFill/>
          <a:ln>
            <a:noFill/>
          </a:ln>
        </p:spPr>
        <p:txBody>
          <a:bodyPr anchorCtr="0" anchor="ctr" bIns="40825" lIns="81650" spcFirstLastPara="1" rIns="81650" wrap="square" tIns="4082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3.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4000">
              <a:srgbClr val="BFBFBF"/>
            </a:gs>
            <a:gs pos="71000">
              <a:srgbClr val="8C8C8C"/>
            </a:gs>
            <a:gs pos="85500">
              <a:srgbClr val="737373"/>
            </a:gs>
            <a:gs pos="100000">
              <a:srgbClr val="595959"/>
            </a:gs>
          </a:gsLst>
          <a:path path="circle">
            <a:fillToRect b="50%" l="50%" r="50%" t="50%"/>
          </a:path>
          <a:tileRect/>
        </a:gra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9"/>
            <a:ext cx="8229600" cy="857100"/>
          </a:xfrm>
          <a:prstGeom prst="rect">
            <a:avLst/>
          </a:prstGeom>
          <a:noFill/>
          <a:ln>
            <a:noFill/>
          </a:ln>
        </p:spPr>
        <p:txBody>
          <a:bodyPr anchorCtr="0" anchor="ctr" bIns="40825" lIns="81650" spcFirstLastPara="1" rIns="81650" wrap="square" tIns="40825">
            <a:normAutofit/>
          </a:bodyPr>
          <a:lstStyle>
            <a:lvl1pPr lvl="0" marR="0" rtl="0" algn="ctr">
              <a:lnSpc>
                <a:spcPct val="100000"/>
              </a:lnSpc>
              <a:spcBef>
                <a:spcPts val="0"/>
              </a:spcBef>
              <a:spcAft>
                <a:spcPts val="0"/>
              </a:spcAft>
              <a:buClr>
                <a:schemeClr val="dk1"/>
              </a:buClr>
              <a:buSzPts val="3900"/>
              <a:buFont typeface="Calibri"/>
              <a:buNone/>
              <a:defRPr b="0" i="0" sz="3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300"/>
              <a:buFont typeface="Arial"/>
              <a:buNone/>
              <a:defRPr b="0" i="0" sz="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00"/>
              <a:buFont typeface="Arial"/>
              <a:buNone/>
              <a:defRPr b="0" i="0" sz="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00"/>
              <a:buFont typeface="Arial"/>
              <a:buNone/>
              <a:defRPr b="0" i="0" sz="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00"/>
              <a:buFont typeface="Arial"/>
              <a:buNone/>
              <a:defRPr b="0" i="0" sz="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00"/>
              <a:buFont typeface="Arial"/>
              <a:buNone/>
              <a:defRPr b="0" i="0" sz="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00"/>
              <a:buFont typeface="Arial"/>
              <a:buNone/>
              <a:defRPr b="0" i="0" sz="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00"/>
              <a:buFont typeface="Arial"/>
              <a:buNone/>
              <a:defRPr b="0" i="0" sz="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00"/>
              <a:buFont typeface="Arial"/>
              <a:buNone/>
              <a:defRPr b="0" i="0" sz="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457200" y="1200151"/>
            <a:ext cx="8229600" cy="3394500"/>
          </a:xfrm>
          <a:prstGeom prst="rect">
            <a:avLst/>
          </a:prstGeom>
          <a:noFill/>
          <a:ln>
            <a:noFill/>
          </a:ln>
        </p:spPr>
        <p:txBody>
          <a:bodyPr anchorCtr="0" anchor="t" bIns="40825" lIns="81650" spcFirstLastPara="1" rIns="81650" wrap="square" tIns="40825">
            <a:normAutofit/>
          </a:bodyPr>
          <a:lstStyle>
            <a:lvl1pPr indent="-412750" lvl="0" marL="457200" marR="0" rtl="0" algn="l">
              <a:lnSpc>
                <a:spcPct val="100000"/>
              </a:lnSpc>
              <a:spcBef>
                <a:spcPts val="6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1pPr>
            <a:lvl2pPr indent="-387350" lvl="1" marL="914400" marR="0" rtl="0" algn="l">
              <a:lnSpc>
                <a:spcPct val="100000"/>
              </a:lnSpc>
              <a:spcBef>
                <a:spcPts val="500"/>
              </a:spcBef>
              <a:spcAft>
                <a:spcPts val="0"/>
              </a:spcAft>
              <a:buClr>
                <a:schemeClr val="dk1"/>
              </a:buClr>
              <a:buSzPts val="2500"/>
              <a:buFont typeface="Arial"/>
              <a:buChar char="–"/>
              <a:defRPr b="0" i="0" sz="2500" u="none" cap="none" strike="noStrike">
                <a:solidFill>
                  <a:schemeClr val="dk1"/>
                </a:solidFill>
                <a:latin typeface="Calibri"/>
                <a:ea typeface="Calibri"/>
                <a:cs typeface="Calibri"/>
                <a:sym typeface="Calibri"/>
              </a:defRPr>
            </a:lvl2pPr>
            <a:lvl3pPr indent="-361950" lvl="2" marL="1371600" marR="0" rtl="0" algn="l">
              <a:lnSpc>
                <a:spcPct val="10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4767266"/>
            <a:ext cx="2133600" cy="273900"/>
          </a:xfrm>
          <a:prstGeom prst="rect">
            <a:avLst/>
          </a:prstGeom>
          <a:noFill/>
          <a:ln>
            <a:noFill/>
          </a:ln>
        </p:spPr>
        <p:txBody>
          <a:bodyPr anchorCtr="0" anchor="ctr" bIns="40825" lIns="81650" spcFirstLastPara="1" rIns="81650" wrap="square" tIns="40825">
            <a:noAutofit/>
          </a:bodyPr>
          <a:lstStyle>
            <a:lvl1pPr lvl="0" marR="0" rtl="0" algn="l">
              <a:lnSpc>
                <a:spcPct val="100000"/>
              </a:lnSpc>
              <a:spcBef>
                <a:spcPts val="0"/>
              </a:spcBef>
              <a:spcAft>
                <a:spcPts val="0"/>
              </a:spcAft>
              <a:buClr>
                <a:srgbClr val="000000"/>
              </a:buClr>
              <a:buSzPts val="300"/>
              <a:buFont typeface="Arial"/>
              <a:buNone/>
              <a:defRPr b="0" i="0" sz="11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300"/>
              <a:buFont typeface="Arial"/>
              <a:buNone/>
              <a:defRPr b="0" i="0" sz="1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300"/>
              <a:buFont typeface="Arial"/>
              <a:buNone/>
              <a:defRPr b="0" i="0" sz="1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300"/>
              <a:buFont typeface="Arial"/>
              <a:buNone/>
              <a:defRPr b="0" i="0" sz="1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300"/>
              <a:buFont typeface="Arial"/>
              <a:buNone/>
              <a:defRPr b="0" i="0" sz="1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300"/>
              <a:buFont typeface="Arial"/>
              <a:buNone/>
              <a:defRPr b="0" i="0" sz="1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300"/>
              <a:buFont typeface="Arial"/>
              <a:buNone/>
              <a:defRPr b="0" i="0" sz="1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300"/>
              <a:buFont typeface="Arial"/>
              <a:buNone/>
              <a:defRPr b="0" i="0" sz="1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300"/>
              <a:buFont typeface="Arial"/>
              <a:buNone/>
              <a:defRPr b="0" i="0" sz="16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1" y="4767266"/>
            <a:ext cx="2895600" cy="273900"/>
          </a:xfrm>
          <a:prstGeom prst="rect">
            <a:avLst/>
          </a:prstGeom>
          <a:noFill/>
          <a:ln>
            <a:noFill/>
          </a:ln>
        </p:spPr>
        <p:txBody>
          <a:bodyPr anchorCtr="0" anchor="ctr" bIns="40825" lIns="81650" spcFirstLastPara="1" rIns="81650" wrap="square" tIns="40825">
            <a:noAutofit/>
          </a:bodyPr>
          <a:lstStyle>
            <a:lvl1pPr lvl="0" marR="0" rtl="0" algn="ctr">
              <a:lnSpc>
                <a:spcPct val="100000"/>
              </a:lnSpc>
              <a:spcBef>
                <a:spcPts val="0"/>
              </a:spcBef>
              <a:spcAft>
                <a:spcPts val="0"/>
              </a:spcAft>
              <a:buClr>
                <a:srgbClr val="000000"/>
              </a:buClr>
              <a:buSzPts val="300"/>
              <a:buFont typeface="Arial"/>
              <a:buNone/>
              <a:defRPr b="0" i="0" sz="11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300"/>
              <a:buFont typeface="Arial"/>
              <a:buNone/>
              <a:defRPr b="0" i="0" sz="1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300"/>
              <a:buFont typeface="Arial"/>
              <a:buNone/>
              <a:defRPr b="0" i="0" sz="1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300"/>
              <a:buFont typeface="Arial"/>
              <a:buNone/>
              <a:defRPr b="0" i="0" sz="1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300"/>
              <a:buFont typeface="Arial"/>
              <a:buNone/>
              <a:defRPr b="0" i="0" sz="1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300"/>
              <a:buFont typeface="Arial"/>
              <a:buNone/>
              <a:defRPr b="0" i="0" sz="1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300"/>
              <a:buFont typeface="Arial"/>
              <a:buNone/>
              <a:defRPr b="0" i="0" sz="1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300"/>
              <a:buFont typeface="Arial"/>
              <a:buNone/>
              <a:defRPr b="0" i="0" sz="1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300"/>
              <a:buFont typeface="Arial"/>
              <a:buNone/>
              <a:defRPr b="0" i="0" sz="16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2" y="4767266"/>
            <a:ext cx="2133600" cy="273900"/>
          </a:xfrm>
          <a:prstGeom prst="rect">
            <a:avLst/>
          </a:prstGeom>
          <a:noFill/>
          <a:ln>
            <a:noFill/>
          </a:ln>
        </p:spPr>
        <p:txBody>
          <a:bodyPr anchorCtr="0" anchor="ctr" bIns="40825" lIns="81650" spcFirstLastPara="1" rIns="81650" wrap="square" tIns="4082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3.jpg"/><Relationship Id="rId10" Type="http://schemas.openxmlformats.org/officeDocument/2006/relationships/image" Target="../media/image18.png"/><Relationship Id="rId13" Type="http://schemas.openxmlformats.org/officeDocument/2006/relationships/image" Target="../media/image1.png"/><Relationship Id="rId12"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10.jpg"/><Relationship Id="rId5" Type="http://schemas.openxmlformats.org/officeDocument/2006/relationships/image" Target="../media/image15.png"/><Relationship Id="rId6" Type="http://schemas.openxmlformats.org/officeDocument/2006/relationships/image" Target="../media/image13.png"/><Relationship Id="rId7" Type="http://schemas.openxmlformats.org/officeDocument/2006/relationships/image" Target="../media/image4.jpg"/><Relationship Id="rId8"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6.jpg"/><Relationship Id="rId6" Type="http://schemas.openxmlformats.org/officeDocument/2006/relationships/image" Target="../media/image12.png"/><Relationship Id="rId7"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24"/>
          <p:cNvSpPr txBox="1"/>
          <p:nvPr/>
        </p:nvSpPr>
        <p:spPr>
          <a:xfrm>
            <a:off x="151750" y="1214075"/>
            <a:ext cx="4352100" cy="744900"/>
          </a:xfrm>
          <a:prstGeom prst="rect">
            <a:avLst/>
          </a:prstGeom>
          <a:noFill/>
          <a:ln cap="flat" cmpd="sng" w="9525">
            <a:solidFill>
              <a:srgbClr val="7F7F7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109725" lIns="128000" spcFirstLastPara="1" rIns="128000" wrap="square" tIns="109725">
            <a:spAutoFit/>
          </a:bodyPr>
          <a:lstStyle/>
          <a:p>
            <a:pPr indent="0" lvl="0" marL="114300" rtl="0" algn="l">
              <a:lnSpc>
                <a:spcPct val="100000"/>
              </a:lnSpc>
              <a:spcBef>
                <a:spcPts val="0"/>
              </a:spcBef>
              <a:spcAft>
                <a:spcPts val="0"/>
              </a:spcAft>
              <a:buNone/>
            </a:pPr>
            <a:r>
              <a:rPr i="1" lang="en" sz="850">
                <a:solidFill>
                  <a:schemeClr val="dk1"/>
                </a:solidFill>
                <a:latin typeface="Times New Roman"/>
                <a:ea typeface="Times New Roman"/>
                <a:cs typeface="Times New Roman"/>
                <a:sym typeface="Times New Roman"/>
              </a:rPr>
              <a:t>Microcystis aeruginosa</a:t>
            </a:r>
            <a:r>
              <a:rPr lang="en" sz="850">
                <a:solidFill>
                  <a:schemeClr val="dk1"/>
                </a:solidFill>
                <a:latin typeface="Times New Roman"/>
                <a:ea typeface="Times New Roman"/>
                <a:cs typeface="Times New Roman"/>
                <a:sym typeface="Times New Roman"/>
              </a:rPr>
              <a:t>, a common cyanobacteria species, causes algal blooms in Lake Erie that releases high doses of the toxin microcystin-LR. Toxic algae growth harms organisms in the ecosystem and humans in nearby areas. In our project, we plan to break down these toxins into non-toxic proteins through genetically engineered bacteria.</a:t>
            </a:r>
            <a:endParaRPr b="1" i="0" sz="850" u="none" cap="none" strike="noStrike">
              <a:solidFill>
                <a:srgbClr val="000000"/>
              </a:solidFill>
              <a:latin typeface="Times New Roman"/>
              <a:ea typeface="Times New Roman"/>
              <a:cs typeface="Times New Roman"/>
              <a:sym typeface="Times New Roman"/>
            </a:endParaRPr>
          </a:p>
        </p:txBody>
      </p:sp>
      <p:sp>
        <p:nvSpPr>
          <p:cNvPr id="125" name="Google Shape;125;p24"/>
          <p:cNvSpPr txBox="1"/>
          <p:nvPr/>
        </p:nvSpPr>
        <p:spPr>
          <a:xfrm>
            <a:off x="2884720" y="4544169"/>
            <a:ext cx="68100" cy="96000"/>
          </a:xfrm>
          <a:prstGeom prst="rect">
            <a:avLst/>
          </a:prstGeom>
          <a:noFill/>
          <a:ln>
            <a:noFill/>
          </a:ln>
        </p:spPr>
        <p:txBody>
          <a:bodyPr anchorCtr="0" anchor="t" bIns="17000" lIns="34000" spcFirstLastPara="1" rIns="34000" wrap="square" tIns="17000">
            <a:spAutoFit/>
          </a:bodyPr>
          <a:lstStyle/>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chemeClr val="dk1"/>
              </a:solidFill>
              <a:latin typeface="Arial"/>
              <a:ea typeface="Arial"/>
              <a:cs typeface="Arial"/>
              <a:sym typeface="Arial"/>
            </a:endParaRPr>
          </a:p>
        </p:txBody>
      </p:sp>
      <p:sp>
        <p:nvSpPr>
          <p:cNvPr id="126" name="Google Shape;126;p24"/>
          <p:cNvSpPr/>
          <p:nvPr/>
        </p:nvSpPr>
        <p:spPr>
          <a:xfrm>
            <a:off x="0" y="-74875"/>
            <a:ext cx="9144000" cy="862200"/>
          </a:xfrm>
          <a:prstGeom prst="rect">
            <a:avLst/>
          </a:prstGeom>
          <a:solidFill>
            <a:srgbClr val="015B35"/>
          </a:solidFill>
          <a:ln cap="flat" cmpd="sng" w="9525">
            <a:solidFill>
              <a:srgbClr val="17365D"/>
            </a:solidFill>
            <a:prstDash val="solid"/>
            <a:round/>
            <a:headEnd len="sm" w="sm" type="none"/>
            <a:tailEnd len="sm" w="sm" type="none"/>
          </a:ln>
          <a:effectLst>
            <a:outerShdw blurRad="40000" rotWithShape="0" dir="5400000" dist="23000">
              <a:srgbClr val="000000">
                <a:alpha val="34120"/>
              </a:srgbClr>
            </a:outerShdw>
          </a:effectLst>
        </p:spPr>
        <p:txBody>
          <a:bodyPr anchorCtr="0" anchor="ctr" bIns="11150" lIns="22325" spcFirstLastPara="1" rIns="22325" wrap="square" tIns="11150">
            <a:noAutofit/>
          </a:bodyPr>
          <a:lstStyle/>
          <a:p>
            <a:pPr indent="0" lvl="0" marL="0" rtl="0" algn="ctr">
              <a:spcBef>
                <a:spcPts val="0"/>
              </a:spcBef>
              <a:spcAft>
                <a:spcPts val="0"/>
              </a:spcAft>
              <a:buClr>
                <a:schemeClr val="dk1"/>
              </a:buClr>
              <a:buSzPts val="1800"/>
              <a:buFont typeface="Arial"/>
              <a:buNone/>
            </a:pPr>
            <a:r>
              <a:rPr b="1" lang="en" sz="1700" u="sng">
                <a:solidFill>
                  <a:schemeClr val="lt1"/>
                </a:solidFill>
                <a:latin typeface="Times New Roman"/>
                <a:ea typeface="Times New Roman"/>
                <a:cs typeface="Times New Roman"/>
                <a:sym typeface="Times New Roman"/>
              </a:rPr>
              <a:t>Harmful Algal Blooms in Lake Erie</a:t>
            </a:r>
            <a:endParaRPr sz="1700" u="sng">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200"/>
              <a:buFont typeface="Arial"/>
              <a:buNone/>
            </a:pPr>
            <a:r>
              <a:rPr lang="en" sz="1100">
                <a:solidFill>
                  <a:schemeClr val="lt1"/>
                </a:solidFill>
                <a:latin typeface="Times New Roman"/>
                <a:ea typeface="Times New Roman"/>
                <a:cs typeface="Times New Roman"/>
                <a:sym typeface="Times New Roman"/>
              </a:rPr>
              <a:t>Logan Amos, Angela Benzigar, Ella Bump, Erika Frohring, Natalie Ham, Isabella Haslinger-Johnson, Cynthia Li, Jessica Li, Lucy Li, Katya Luchette, Sheilla Muligande, Annie Nguyen, Adam Osman, Cavin Xue, Elena Yang, Mira Zamarro, Vivian Zhou</a:t>
            </a:r>
            <a:endParaRPr sz="1100">
              <a:solidFill>
                <a:schemeClr val="lt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200"/>
              <a:buFont typeface="Arial"/>
              <a:buNone/>
            </a:pPr>
            <a:r>
              <a:rPr lang="en" sz="1100">
                <a:solidFill>
                  <a:schemeClr val="lt1"/>
                </a:solidFill>
                <a:latin typeface="Times New Roman"/>
                <a:ea typeface="Times New Roman"/>
                <a:cs typeface="Times New Roman"/>
                <a:sym typeface="Times New Roman"/>
              </a:rPr>
              <a:t>Western Reserve Academy, Hudson, Ohio</a:t>
            </a:r>
            <a:endParaRPr b="1" sz="1700" u="sng">
              <a:solidFill>
                <a:schemeClr val="lt1"/>
              </a:solidFill>
              <a:latin typeface="Times New Roman"/>
              <a:ea typeface="Times New Roman"/>
              <a:cs typeface="Times New Roman"/>
              <a:sym typeface="Times New Roman"/>
            </a:endParaRPr>
          </a:p>
        </p:txBody>
      </p:sp>
      <p:sp>
        <p:nvSpPr>
          <p:cNvPr id="127" name="Google Shape;127;p24"/>
          <p:cNvSpPr/>
          <p:nvPr/>
        </p:nvSpPr>
        <p:spPr>
          <a:xfrm>
            <a:off x="151744" y="879476"/>
            <a:ext cx="4352100" cy="2790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txBody>
          <a:bodyPr anchorCtr="0" anchor="t" bIns="11150" lIns="22325" spcFirstLastPara="1" rIns="22325" wrap="square" tIns="11150">
            <a:noAutofit/>
          </a:bodyPr>
          <a:lstStyle/>
          <a:p>
            <a:pPr indent="0" lvl="0" marL="0" marR="0" rtl="0" algn="l">
              <a:lnSpc>
                <a:spcPct val="100000"/>
              </a:lnSpc>
              <a:spcBef>
                <a:spcPts val="0"/>
              </a:spcBef>
              <a:spcAft>
                <a:spcPts val="0"/>
              </a:spcAft>
              <a:buClr>
                <a:srgbClr val="000000"/>
              </a:buClr>
              <a:buSzPts val="1600"/>
              <a:buFont typeface="Arial"/>
              <a:buNone/>
            </a:pPr>
            <a:r>
              <a:rPr i="0" lang="en" sz="1600" u="none" cap="none" strike="noStrike">
                <a:solidFill>
                  <a:schemeClr val="lt1"/>
                </a:solidFill>
                <a:latin typeface="Times New Roman"/>
                <a:ea typeface="Times New Roman"/>
                <a:cs typeface="Times New Roman"/>
                <a:sym typeface="Times New Roman"/>
              </a:rPr>
              <a:t> Introduction &amp; Project Details</a:t>
            </a:r>
            <a:endParaRPr i="0" sz="1600" u="none" cap="none" strike="noStrike">
              <a:solidFill>
                <a:schemeClr val="lt1"/>
              </a:solidFill>
              <a:latin typeface="Times New Roman"/>
              <a:ea typeface="Times New Roman"/>
              <a:cs typeface="Times New Roman"/>
              <a:sym typeface="Times New Roman"/>
            </a:endParaRPr>
          </a:p>
        </p:txBody>
      </p:sp>
      <p:sp>
        <p:nvSpPr>
          <p:cNvPr id="128" name="Google Shape;128;p24"/>
          <p:cNvSpPr/>
          <p:nvPr/>
        </p:nvSpPr>
        <p:spPr>
          <a:xfrm>
            <a:off x="4630921" y="879491"/>
            <a:ext cx="4352100" cy="2790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txBody>
          <a:bodyPr anchorCtr="0" anchor="t" bIns="11150" lIns="22325" spcFirstLastPara="1" rIns="22325" wrap="square" tIns="11150">
            <a:noAutofit/>
          </a:bodyPr>
          <a:lstStyle/>
          <a:p>
            <a:pPr indent="0" lvl="0" marL="0" marR="0" rtl="0" algn="l">
              <a:lnSpc>
                <a:spcPct val="100000"/>
              </a:lnSpc>
              <a:spcBef>
                <a:spcPts val="0"/>
              </a:spcBef>
              <a:spcAft>
                <a:spcPts val="0"/>
              </a:spcAft>
              <a:buClr>
                <a:srgbClr val="000000"/>
              </a:buClr>
              <a:buSzPts val="1600"/>
              <a:buFont typeface="Arial"/>
              <a:buNone/>
            </a:pPr>
            <a:r>
              <a:rPr i="0" lang="en" sz="1600" u="none" cap="none" strike="noStrike">
                <a:solidFill>
                  <a:schemeClr val="lt1"/>
                </a:solidFill>
                <a:latin typeface="Times New Roman"/>
                <a:ea typeface="Times New Roman"/>
                <a:cs typeface="Times New Roman"/>
                <a:sym typeface="Times New Roman"/>
              </a:rPr>
              <a:t>Experiments We Plan t</a:t>
            </a:r>
            <a:r>
              <a:rPr lang="en" sz="1600">
                <a:solidFill>
                  <a:schemeClr val="lt1"/>
                </a:solidFill>
                <a:latin typeface="Times New Roman"/>
                <a:ea typeface="Times New Roman"/>
                <a:cs typeface="Times New Roman"/>
                <a:sym typeface="Times New Roman"/>
              </a:rPr>
              <a:t>o Do</a:t>
            </a:r>
            <a:endParaRPr i="0" sz="1600" u="none" cap="none" strike="noStrike">
              <a:solidFill>
                <a:schemeClr val="lt1"/>
              </a:solidFill>
              <a:latin typeface="Times New Roman"/>
              <a:ea typeface="Times New Roman"/>
              <a:cs typeface="Times New Roman"/>
              <a:sym typeface="Times New Roman"/>
            </a:endParaRPr>
          </a:p>
        </p:txBody>
      </p:sp>
      <p:sp>
        <p:nvSpPr>
          <p:cNvPr id="129" name="Google Shape;129;p24"/>
          <p:cNvSpPr txBox="1"/>
          <p:nvPr/>
        </p:nvSpPr>
        <p:spPr>
          <a:xfrm>
            <a:off x="10219492" y="1898128"/>
            <a:ext cx="45000" cy="68700"/>
          </a:xfrm>
          <a:prstGeom prst="rect">
            <a:avLst/>
          </a:prstGeom>
          <a:noFill/>
          <a:ln>
            <a:noFill/>
          </a:ln>
        </p:spPr>
        <p:txBody>
          <a:bodyPr anchorCtr="0" anchor="t" bIns="11150" lIns="22325" spcFirstLastPara="1" rIns="22325" wrap="square" tIns="11150">
            <a:spAutoFit/>
          </a:bodyPr>
          <a:lstStyle/>
          <a:p>
            <a:pPr indent="0" lvl="0" marL="0" marR="0" rtl="0" algn="l">
              <a:lnSpc>
                <a:spcPct val="100000"/>
              </a:lnSpc>
              <a:spcBef>
                <a:spcPts val="0"/>
              </a:spcBef>
              <a:spcAft>
                <a:spcPts val="0"/>
              </a:spcAft>
              <a:buClr>
                <a:srgbClr val="000000"/>
              </a:buClr>
              <a:buSzPts val="300"/>
              <a:buFont typeface="Arial"/>
              <a:buNone/>
            </a:pPr>
            <a:r>
              <a:t/>
            </a:r>
            <a:endParaRPr b="0" i="0" sz="300" u="none" cap="none" strike="noStrike">
              <a:solidFill>
                <a:srgbClr val="000000"/>
              </a:solidFill>
              <a:latin typeface="Arial"/>
              <a:ea typeface="Arial"/>
              <a:cs typeface="Arial"/>
              <a:sym typeface="Arial"/>
            </a:endParaRPr>
          </a:p>
        </p:txBody>
      </p:sp>
      <p:pic>
        <p:nvPicPr>
          <p:cNvPr id="130" name="Google Shape;130;p24"/>
          <p:cNvPicPr preferRelativeResize="0"/>
          <p:nvPr/>
        </p:nvPicPr>
        <p:blipFill rotWithShape="1">
          <a:blip r:embed="rId3">
            <a:alphaModFix/>
          </a:blip>
          <a:srcRect b="32055" l="0" r="0" t="12687"/>
          <a:stretch/>
        </p:blipFill>
        <p:spPr>
          <a:xfrm>
            <a:off x="81050" y="4811999"/>
            <a:ext cx="895359" cy="276900"/>
          </a:xfrm>
          <a:prstGeom prst="rect">
            <a:avLst/>
          </a:prstGeom>
          <a:noFill/>
          <a:ln>
            <a:noFill/>
          </a:ln>
        </p:spPr>
      </p:pic>
      <p:pic>
        <p:nvPicPr>
          <p:cNvPr id="131" name="Google Shape;131;p24"/>
          <p:cNvPicPr preferRelativeResize="0"/>
          <p:nvPr/>
        </p:nvPicPr>
        <p:blipFill rotWithShape="1">
          <a:blip r:embed="rId4">
            <a:alphaModFix/>
          </a:blip>
          <a:srcRect b="0" l="0" r="0" t="0"/>
          <a:stretch/>
        </p:blipFill>
        <p:spPr>
          <a:xfrm>
            <a:off x="6402800" y="2469881"/>
            <a:ext cx="2741201" cy="2055893"/>
          </a:xfrm>
          <a:prstGeom prst="rect">
            <a:avLst/>
          </a:prstGeom>
          <a:noFill/>
          <a:ln>
            <a:noFill/>
          </a:ln>
        </p:spPr>
      </p:pic>
      <p:sp>
        <p:nvSpPr>
          <p:cNvPr id="132" name="Google Shape;132;p24"/>
          <p:cNvSpPr/>
          <p:nvPr/>
        </p:nvSpPr>
        <p:spPr>
          <a:xfrm rot="10800000">
            <a:off x="6505000" y="3354963"/>
            <a:ext cx="240300" cy="176400"/>
          </a:xfrm>
          <a:prstGeom prst="lef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3" name="Google Shape;133;p24" title="Chart"/>
          <p:cNvPicPr preferRelativeResize="0"/>
          <p:nvPr/>
        </p:nvPicPr>
        <p:blipFill rotWithShape="1">
          <a:blip r:embed="rId5">
            <a:alphaModFix/>
          </a:blip>
          <a:srcRect b="517" l="0" r="0" t="0"/>
          <a:stretch/>
        </p:blipFill>
        <p:spPr>
          <a:xfrm>
            <a:off x="166650" y="2014600"/>
            <a:ext cx="2229225" cy="1260187"/>
          </a:xfrm>
          <a:prstGeom prst="rect">
            <a:avLst/>
          </a:prstGeom>
          <a:no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pic>
      <p:pic>
        <p:nvPicPr>
          <p:cNvPr id="134" name="Google Shape;134;p24"/>
          <p:cNvPicPr preferRelativeResize="0"/>
          <p:nvPr/>
        </p:nvPicPr>
        <p:blipFill rotWithShape="1">
          <a:blip r:embed="rId6">
            <a:alphaModFix/>
          </a:blip>
          <a:srcRect b="0" l="2827" r="0" t="0"/>
          <a:stretch/>
        </p:blipFill>
        <p:spPr>
          <a:xfrm>
            <a:off x="2438475" y="2014600"/>
            <a:ext cx="2062800" cy="1260175"/>
          </a:xfrm>
          <a:prstGeom prst="rect">
            <a:avLst/>
          </a:prstGeom>
          <a:noFill/>
          <a:ln cap="flat" cmpd="sng" w="9525">
            <a:solidFill>
              <a:srgbClr val="7F7F7F"/>
            </a:solidFill>
            <a:prstDash val="solid"/>
            <a:round/>
            <a:headEnd len="sm" w="sm" type="none"/>
            <a:tailEnd len="sm" w="sm" type="none"/>
          </a:ln>
          <a:effectLst>
            <a:outerShdw blurRad="57150" rotWithShape="0" algn="bl" dir="5400000" dist="19050">
              <a:srgbClr val="000000">
                <a:alpha val="50000"/>
              </a:srgbClr>
            </a:outerShdw>
          </a:effectLst>
        </p:spPr>
      </p:pic>
      <p:pic>
        <p:nvPicPr>
          <p:cNvPr id="135" name="Google Shape;135;p24"/>
          <p:cNvPicPr preferRelativeResize="0"/>
          <p:nvPr/>
        </p:nvPicPr>
        <p:blipFill rotWithShape="1">
          <a:blip r:embed="rId7">
            <a:alphaModFix/>
          </a:blip>
          <a:srcRect b="21665" l="0" r="31745" t="21110"/>
          <a:stretch/>
        </p:blipFill>
        <p:spPr>
          <a:xfrm>
            <a:off x="-30250" y="3526375"/>
            <a:ext cx="1542551" cy="862194"/>
          </a:xfrm>
          <a:prstGeom prst="rect">
            <a:avLst/>
          </a:prstGeom>
          <a:noFill/>
          <a:ln>
            <a:noFill/>
          </a:ln>
        </p:spPr>
      </p:pic>
      <p:sp>
        <p:nvSpPr>
          <p:cNvPr id="136" name="Google Shape;136;p24"/>
          <p:cNvSpPr txBox="1"/>
          <p:nvPr/>
        </p:nvSpPr>
        <p:spPr>
          <a:xfrm>
            <a:off x="2395875" y="3231400"/>
            <a:ext cx="2062800" cy="27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i="1" lang="en" sz="600">
                <a:solidFill>
                  <a:schemeClr val="dk1"/>
                </a:solidFill>
                <a:latin typeface="Times New Roman"/>
                <a:ea typeface="Times New Roman"/>
                <a:cs typeface="Times New Roman"/>
                <a:sym typeface="Times New Roman"/>
              </a:rPr>
              <a:t>Severe Algal Blooms in Lake Erie (seen in green areas)</a:t>
            </a:r>
            <a:endParaRPr sz="900">
              <a:latin typeface="Times New Roman"/>
              <a:ea typeface="Times New Roman"/>
              <a:cs typeface="Times New Roman"/>
              <a:sym typeface="Times New Roman"/>
            </a:endParaRPr>
          </a:p>
        </p:txBody>
      </p:sp>
      <p:sp>
        <p:nvSpPr>
          <p:cNvPr id="137" name="Google Shape;137;p24"/>
          <p:cNvSpPr txBox="1"/>
          <p:nvPr/>
        </p:nvSpPr>
        <p:spPr>
          <a:xfrm>
            <a:off x="105900" y="3239225"/>
            <a:ext cx="2336100" cy="27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i="1" lang="en" sz="600">
                <a:solidFill>
                  <a:schemeClr val="dk1"/>
                </a:solidFill>
                <a:latin typeface="Times New Roman"/>
                <a:ea typeface="Times New Roman"/>
                <a:cs typeface="Times New Roman"/>
                <a:sym typeface="Times New Roman"/>
              </a:rPr>
              <a:t>Graph on Severity of Lake Erie Blooms since </a:t>
            </a:r>
            <a:r>
              <a:rPr i="1" lang="en" sz="600">
                <a:solidFill>
                  <a:schemeClr val="dk1"/>
                </a:solidFill>
                <a:latin typeface="Times New Roman"/>
                <a:ea typeface="Times New Roman"/>
                <a:cs typeface="Times New Roman"/>
                <a:sym typeface="Times New Roman"/>
              </a:rPr>
              <a:t>E</a:t>
            </a:r>
            <a:r>
              <a:rPr i="1" lang="en" sz="600">
                <a:solidFill>
                  <a:schemeClr val="dk1"/>
                </a:solidFill>
                <a:latin typeface="Times New Roman"/>
                <a:ea typeface="Times New Roman"/>
                <a:cs typeface="Times New Roman"/>
                <a:sym typeface="Times New Roman"/>
              </a:rPr>
              <a:t>arly 2000s</a:t>
            </a:r>
            <a:endParaRPr sz="600">
              <a:latin typeface="Times New Roman"/>
              <a:ea typeface="Times New Roman"/>
              <a:cs typeface="Times New Roman"/>
              <a:sym typeface="Times New Roman"/>
            </a:endParaRPr>
          </a:p>
        </p:txBody>
      </p:sp>
      <p:pic>
        <p:nvPicPr>
          <p:cNvPr id="138" name="Google Shape;138;p24"/>
          <p:cNvPicPr preferRelativeResize="0"/>
          <p:nvPr/>
        </p:nvPicPr>
        <p:blipFill>
          <a:blip r:embed="rId8">
            <a:alphaModFix/>
          </a:blip>
          <a:stretch>
            <a:fillRect/>
          </a:stretch>
        </p:blipFill>
        <p:spPr>
          <a:xfrm>
            <a:off x="4630935" y="2434450"/>
            <a:ext cx="1874075" cy="1732888"/>
          </a:xfrm>
          <a:prstGeom prst="rect">
            <a:avLst/>
          </a:prstGeom>
          <a:noFill/>
          <a:ln>
            <a:noFill/>
          </a:ln>
        </p:spPr>
      </p:pic>
      <p:pic>
        <p:nvPicPr>
          <p:cNvPr id="139" name="Google Shape;139;p24"/>
          <p:cNvPicPr preferRelativeResize="0"/>
          <p:nvPr/>
        </p:nvPicPr>
        <p:blipFill rotWithShape="1">
          <a:blip r:embed="rId9">
            <a:alphaModFix/>
          </a:blip>
          <a:srcRect b="20862" l="0" r="0" t="4387"/>
          <a:stretch/>
        </p:blipFill>
        <p:spPr>
          <a:xfrm>
            <a:off x="1617406" y="3724150"/>
            <a:ext cx="1420767" cy="708000"/>
          </a:xfrm>
          <a:prstGeom prst="rect">
            <a:avLst/>
          </a:prstGeom>
          <a:noFill/>
          <a:ln>
            <a:noFill/>
          </a:ln>
        </p:spPr>
      </p:pic>
      <p:sp>
        <p:nvSpPr>
          <p:cNvPr id="140" name="Google Shape;140;p24"/>
          <p:cNvSpPr txBox="1"/>
          <p:nvPr/>
        </p:nvSpPr>
        <p:spPr>
          <a:xfrm>
            <a:off x="4634525" y="4429050"/>
            <a:ext cx="4352100" cy="615600"/>
          </a:xfrm>
          <a:prstGeom prst="rect">
            <a:avLst/>
          </a:prstGeom>
          <a:noFill/>
          <a:ln cap="flat" cmpd="sng" w="9525">
            <a:solidFill>
              <a:srgbClr val="7F7F7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rtl="0" algn="l">
              <a:spcBef>
                <a:spcPts val="0"/>
              </a:spcBef>
              <a:spcAft>
                <a:spcPts val="0"/>
              </a:spcAft>
              <a:buNone/>
            </a:pPr>
            <a:r>
              <a:rPr i="1" lang="en" sz="850">
                <a:latin typeface="Times New Roman"/>
                <a:ea typeface="Times New Roman"/>
                <a:cs typeface="Times New Roman"/>
                <a:sym typeface="Times New Roman"/>
              </a:rPr>
              <a:t>A plasmid containing the genetic construct shown in </a:t>
            </a:r>
            <a:r>
              <a:rPr lang="en" sz="850">
                <a:latin typeface="Times New Roman"/>
                <a:ea typeface="Times New Roman"/>
                <a:cs typeface="Times New Roman"/>
                <a:sym typeface="Times New Roman"/>
              </a:rPr>
              <a:t>Fig. 1</a:t>
            </a:r>
            <a:r>
              <a:rPr i="1" lang="en" sz="850">
                <a:latin typeface="Times New Roman"/>
                <a:ea typeface="Times New Roman"/>
                <a:cs typeface="Times New Roman"/>
                <a:sym typeface="Times New Roman"/>
              </a:rPr>
              <a:t> will be </a:t>
            </a:r>
            <a:r>
              <a:rPr i="1" lang="en" sz="850">
                <a:latin typeface="Times New Roman"/>
                <a:ea typeface="Times New Roman"/>
                <a:cs typeface="Times New Roman"/>
                <a:sym typeface="Times New Roman"/>
              </a:rPr>
              <a:t>inserted</a:t>
            </a:r>
            <a:r>
              <a:rPr i="1" lang="en" sz="850">
                <a:latin typeface="Times New Roman"/>
                <a:ea typeface="Times New Roman"/>
                <a:cs typeface="Times New Roman"/>
                <a:sym typeface="Times New Roman"/>
              </a:rPr>
              <a:t> into a ubiquitous, non-toxic Lake Erie bacteria as shown in </a:t>
            </a:r>
            <a:r>
              <a:rPr lang="en" sz="850">
                <a:latin typeface="Times New Roman"/>
                <a:ea typeface="Times New Roman"/>
                <a:cs typeface="Times New Roman"/>
                <a:sym typeface="Times New Roman"/>
              </a:rPr>
              <a:t>Fig. 2.</a:t>
            </a:r>
            <a:r>
              <a:rPr i="1" lang="en" sz="850">
                <a:latin typeface="Times New Roman"/>
                <a:ea typeface="Times New Roman"/>
                <a:cs typeface="Times New Roman"/>
                <a:sym typeface="Times New Roman"/>
              </a:rPr>
              <a:t> The transformed bacteria will be able to produce enzymes MlrA-MlrF and break down microcystin-LR into harmless peptides and amino </a:t>
            </a:r>
            <a:endParaRPr i="1" sz="850">
              <a:latin typeface="Times New Roman"/>
              <a:ea typeface="Times New Roman"/>
              <a:cs typeface="Times New Roman"/>
              <a:sym typeface="Times New Roman"/>
            </a:endParaRPr>
          </a:p>
          <a:p>
            <a:pPr indent="0" lvl="0" marL="0" rtl="0" algn="l">
              <a:spcBef>
                <a:spcPts val="0"/>
              </a:spcBef>
              <a:spcAft>
                <a:spcPts val="0"/>
              </a:spcAft>
              <a:buNone/>
            </a:pPr>
            <a:r>
              <a:rPr i="1" lang="en" sz="850">
                <a:latin typeface="Times New Roman"/>
                <a:ea typeface="Times New Roman"/>
                <a:cs typeface="Times New Roman"/>
                <a:sym typeface="Times New Roman"/>
              </a:rPr>
              <a:t>acids. </a:t>
            </a:r>
            <a:endParaRPr i="1" sz="850">
              <a:latin typeface="Times New Roman"/>
              <a:ea typeface="Times New Roman"/>
              <a:cs typeface="Times New Roman"/>
              <a:sym typeface="Times New Roman"/>
            </a:endParaRPr>
          </a:p>
        </p:txBody>
      </p:sp>
      <p:pic>
        <p:nvPicPr>
          <p:cNvPr id="141" name="Google Shape;141;p24"/>
          <p:cNvPicPr preferRelativeResize="0"/>
          <p:nvPr/>
        </p:nvPicPr>
        <p:blipFill rotWithShape="1">
          <a:blip r:embed="rId10">
            <a:alphaModFix/>
          </a:blip>
          <a:srcRect b="0" l="0" r="0" t="0"/>
          <a:stretch/>
        </p:blipFill>
        <p:spPr>
          <a:xfrm>
            <a:off x="3143275" y="3568376"/>
            <a:ext cx="640077" cy="640077"/>
          </a:xfrm>
          <a:prstGeom prst="rect">
            <a:avLst/>
          </a:prstGeom>
          <a:noFill/>
          <a:ln>
            <a:noFill/>
          </a:ln>
        </p:spPr>
      </p:pic>
      <p:sp>
        <p:nvSpPr>
          <p:cNvPr id="142" name="Google Shape;142;p24"/>
          <p:cNvSpPr txBox="1"/>
          <p:nvPr/>
        </p:nvSpPr>
        <p:spPr>
          <a:xfrm>
            <a:off x="8647175" y="1898125"/>
            <a:ext cx="4455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i="1" sz="600">
              <a:latin typeface="Times New Roman"/>
              <a:ea typeface="Times New Roman"/>
              <a:cs typeface="Times New Roman"/>
              <a:sym typeface="Times New Roman"/>
            </a:endParaRPr>
          </a:p>
        </p:txBody>
      </p:sp>
      <p:sp>
        <p:nvSpPr>
          <p:cNvPr id="143" name="Google Shape;143;p24"/>
          <p:cNvSpPr txBox="1"/>
          <p:nvPr/>
        </p:nvSpPr>
        <p:spPr>
          <a:xfrm>
            <a:off x="8698500" y="4233525"/>
            <a:ext cx="4455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600">
                <a:latin typeface="Times New Roman"/>
                <a:ea typeface="Times New Roman"/>
                <a:cs typeface="Times New Roman"/>
                <a:sym typeface="Times New Roman"/>
              </a:rPr>
              <a:t>Fig. 2</a:t>
            </a:r>
            <a:endParaRPr i="1" sz="600">
              <a:latin typeface="Times New Roman"/>
              <a:ea typeface="Times New Roman"/>
              <a:cs typeface="Times New Roman"/>
              <a:sym typeface="Times New Roman"/>
            </a:endParaRPr>
          </a:p>
        </p:txBody>
      </p:sp>
      <p:sp>
        <p:nvSpPr>
          <p:cNvPr id="144" name="Google Shape;144;p24"/>
          <p:cNvSpPr txBox="1"/>
          <p:nvPr/>
        </p:nvSpPr>
        <p:spPr>
          <a:xfrm>
            <a:off x="81050" y="4640175"/>
            <a:ext cx="31950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600">
                <a:latin typeface="Times New Roman"/>
                <a:ea typeface="Times New Roman"/>
                <a:cs typeface="Times New Roman"/>
                <a:sym typeface="Times New Roman"/>
              </a:rPr>
              <a:t>Enzymes MlrA-F break down microcystin-LR. Mlr E&amp;F are believed to aid MLRA-D.         Fig. 5</a:t>
            </a:r>
            <a:endParaRPr i="1" sz="600">
              <a:latin typeface="Times New Roman"/>
              <a:ea typeface="Times New Roman"/>
              <a:cs typeface="Times New Roman"/>
              <a:sym typeface="Times New Roman"/>
            </a:endParaRPr>
          </a:p>
        </p:txBody>
      </p:sp>
      <p:pic>
        <p:nvPicPr>
          <p:cNvPr id="145" name="Google Shape;145;p24"/>
          <p:cNvPicPr preferRelativeResize="0"/>
          <p:nvPr/>
        </p:nvPicPr>
        <p:blipFill rotWithShape="1">
          <a:blip r:embed="rId11">
            <a:alphaModFix/>
          </a:blip>
          <a:srcRect b="57907" l="60656" r="4731" t="0"/>
          <a:stretch/>
        </p:blipFill>
        <p:spPr>
          <a:xfrm>
            <a:off x="3417962" y="4432138"/>
            <a:ext cx="543285" cy="440475"/>
          </a:xfrm>
          <a:prstGeom prst="rect">
            <a:avLst/>
          </a:prstGeom>
          <a:noFill/>
          <a:ln>
            <a:noFill/>
          </a:ln>
        </p:spPr>
      </p:pic>
      <p:pic>
        <p:nvPicPr>
          <p:cNvPr id="146" name="Google Shape;146;p24"/>
          <p:cNvPicPr preferRelativeResize="0"/>
          <p:nvPr/>
        </p:nvPicPr>
        <p:blipFill rotWithShape="1">
          <a:blip r:embed="rId11">
            <a:alphaModFix/>
          </a:blip>
          <a:srcRect b="6878" l="57364" r="17775" t="53151"/>
          <a:stretch/>
        </p:blipFill>
        <p:spPr>
          <a:xfrm>
            <a:off x="4142263" y="4388325"/>
            <a:ext cx="373369" cy="400200"/>
          </a:xfrm>
          <a:prstGeom prst="rect">
            <a:avLst/>
          </a:prstGeom>
          <a:noFill/>
          <a:ln>
            <a:noFill/>
          </a:ln>
        </p:spPr>
      </p:pic>
      <p:pic>
        <p:nvPicPr>
          <p:cNvPr id="147" name="Google Shape;147;p24"/>
          <p:cNvPicPr preferRelativeResize="0"/>
          <p:nvPr/>
        </p:nvPicPr>
        <p:blipFill>
          <a:blip r:embed="rId12">
            <a:alphaModFix/>
          </a:blip>
          <a:stretch>
            <a:fillRect/>
          </a:stretch>
        </p:blipFill>
        <p:spPr>
          <a:xfrm>
            <a:off x="4132575" y="3773500"/>
            <a:ext cx="307799" cy="307799"/>
          </a:xfrm>
          <a:prstGeom prst="rect">
            <a:avLst/>
          </a:prstGeom>
          <a:noFill/>
          <a:ln>
            <a:noFill/>
          </a:ln>
        </p:spPr>
      </p:pic>
      <p:sp>
        <p:nvSpPr>
          <p:cNvPr id="148" name="Google Shape;148;p24"/>
          <p:cNvSpPr txBox="1"/>
          <p:nvPr/>
        </p:nvSpPr>
        <p:spPr>
          <a:xfrm>
            <a:off x="4637400" y="2404925"/>
            <a:ext cx="4352100" cy="1908600"/>
          </a:xfrm>
          <a:prstGeom prst="rect">
            <a:avLst/>
          </a:prstGeom>
          <a:noFill/>
          <a:ln cap="flat" cmpd="sng" w="9525">
            <a:solidFill>
              <a:srgbClr val="7F7F7F"/>
            </a:solidFill>
            <a:prstDash val="solid"/>
            <a:round/>
            <a:headEnd len="sm" w="sm" type="none"/>
            <a:tailEnd len="sm" w="sm" type="none"/>
          </a:ln>
          <a:effectLst>
            <a:outerShdw blurRad="57150" rotWithShape="0" algn="bl" dir="48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149" name="Google Shape;149;p24"/>
          <p:cNvPicPr preferRelativeResize="0"/>
          <p:nvPr/>
        </p:nvPicPr>
        <p:blipFill rotWithShape="1">
          <a:blip r:embed="rId11">
            <a:alphaModFix/>
          </a:blip>
          <a:srcRect b="52865" l="0" r="60402" t="0"/>
          <a:stretch/>
        </p:blipFill>
        <p:spPr>
          <a:xfrm>
            <a:off x="1079951" y="4134743"/>
            <a:ext cx="445500" cy="353532"/>
          </a:xfrm>
          <a:prstGeom prst="rect">
            <a:avLst/>
          </a:prstGeom>
          <a:noFill/>
          <a:ln>
            <a:noFill/>
          </a:ln>
        </p:spPr>
      </p:pic>
      <p:pic>
        <p:nvPicPr>
          <p:cNvPr id="150" name="Google Shape;150;p24"/>
          <p:cNvPicPr preferRelativeResize="0"/>
          <p:nvPr/>
        </p:nvPicPr>
        <p:blipFill rotWithShape="1">
          <a:blip r:embed="rId11">
            <a:alphaModFix/>
          </a:blip>
          <a:srcRect b="4402" l="9472" r="62394" t="53872"/>
          <a:stretch/>
        </p:blipFill>
        <p:spPr>
          <a:xfrm>
            <a:off x="1731327" y="3508292"/>
            <a:ext cx="445500" cy="440481"/>
          </a:xfrm>
          <a:prstGeom prst="rect">
            <a:avLst/>
          </a:prstGeom>
          <a:noFill/>
          <a:ln>
            <a:noFill/>
          </a:ln>
        </p:spPr>
      </p:pic>
      <p:sp>
        <p:nvSpPr>
          <p:cNvPr id="151" name="Google Shape;151;p24"/>
          <p:cNvSpPr/>
          <p:nvPr/>
        </p:nvSpPr>
        <p:spPr>
          <a:xfrm rot="10800000">
            <a:off x="2886950" y="3869263"/>
            <a:ext cx="240300" cy="176400"/>
          </a:xfrm>
          <a:prstGeom prst="lef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4"/>
          <p:cNvSpPr/>
          <p:nvPr/>
        </p:nvSpPr>
        <p:spPr>
          <a:xfrm rot="10800000">
            <a:off x="3837800" y="3849675"/>
            <a:ext cx="240300" cy="176400"/>
          </a:xfrm>
          <a:prstGeom prst="lef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4"/>
          <p:cNvSpPr txBox="1"/>
          <p:nvPr/>
        </p:nvSpPr>
        <p:spPr>
          <a:xfrm>
            <a:off x="4630925" y="2111525"/>
            <a:ext cx="4352100" cy="215400"/>
          </a:xfrm>
          <a:prstGeom prst="rect">
            <a:avLst/>
          </a:prstGeom>
          <a:noFill/>
          <a:ln cap="flat" cmpd="sng" w="9525">
            <a:solidFill>
              <a:srgbClr val="7F7F7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rtl="0" algn="l">
              <a:spcBef>
                <a:spcPts val="0"/>
              </a:spcBef>
              <a:spcAft>
                <a:spcPts val="0"/>
              </a:spcAft>
              <a:buNone/>
            </a:pPr>
            <a:r>
              <a:rPr i="1" lang="en" sz="800">
                <a:latin typeface="Times New Roman"/>
                <a:ea typeface="Times New Roman"/>
                <a:cs typeface="Times New Roman"/>
                <a:sym typeface="Times New Roman"/>
              </a:rPr>
              <a:t>The proposed genetic construct containing genes MlrA-MlrF.                                                    </a:t>
            </a:r>
            <a:endParaRPr i="1" sz="800">
              <a:latin typeface="Times New Roman"/>
              <a:ea typeface="Times New Roman"/>
              <a:cs typeface="Times New Roman"/>
              <a:sym typeface="Times New Roman"/>
            </a:endParaRPr>
          </a:p>
        </p:txBody>
      </p:sp>
      <p:sp>
        <p:nvSpPr>
          <p:cNvPr id="154" name="Google Shape;154;p24"/>
          <p:cNvSpPr txBox="1"/>
          <p:nvPr/>
        </p:nvSpPr>
        <p:spPr>
          <a:xfrm>
            <a:off x="2066050" y="3239225"/>
            <a:ext cx="4455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600">
                <a:latin typeface="Times New Roman"/>
                <a:ea typeface="Times New Roman"/>
                <a:cs typeface="Times New Roman"/>
                <a:sym typeface="Times New Roman"/>
              </a:rPr>
              <a:t>Fig. 3</a:t>
            </a:r>
            <a:endParaRPr i="1" sz="600">
              <a:latin typeface="Times New Roman"/>
              <a:ea typeface="Times New Roman"/>
              <a:cs typeface="Times New Roman"/>
              <a:sym typeface="Times New Roman"/>
            </a:endParaRPr>
          </a:p>
        </p:txBody>
      </p:sp>
      <p:sp>
        <p:nvSpPr>
          <p:cNvPr id="155" name="Google Shape;155;p24"/>
          <p:cNvSpPr txBox="1"/>
          <p:nvPr/>
        </p:nvSpPr>
        <p:spPr>
          <a:xfrm>
            <a:off x="4199650" y="3239250"/>
            <a:ext cx="4455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600">
                <a:latin typeface="Times New Roman"/>
                <a:ea typeface="Times New Roman"/>
                <a:cs typeface="Times New Roman"/>
                <a:sym typeface="Times New Roman"/>
              </a:rPr>
              <a:t>Fig. 4</a:t>
            </a:r>
            <a:endParaRPr i="1" sz="600">
              <a:latin typeface="Times New Roman"/>
              <a:ea typeface="Times New Roman"/>
              <a:cs typeface="Times New Roman"/>
              <a:sym typeface="Times New Roman"/>
            </a:endParaRPr>
          </a:p>
        </p:txBody>
      </p:sp>
      <p:sp>
        <p:nvSpPr>
          <p:cNvPr id="156" name="Google Shape;156;p24"/>
          <p:cNvSpPr txBox="1"/>
          <p:nvPr/>
        </p:nvSpPr>
        <p:spPr>
          <a:xfrm>
            <a:off x="381000" y="4292963"/>
            <a:ext cx="1874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800">
                <a:latin typeface="Times New Roman"/>
                <a:ea typeface="Times New Roman"/>
                <a:cs typeface="Times New Roman"/>
                <a:sym typeface="Times New Roman"/>
              </a:rPr>
              <a:t>microcystin-LR</a:t>
            </a:r>
            <a:endParaRPr i="1" sz="800">
              <a:latin typeface="Times New Roman"/>
              <a:ea typeface="Times New Roman"/>
              <a:cs typeface="Times New Roman"/>
              <a:sym typeface="Times New Roman"/>
            </a:endParaRPr>
          </a:p>
        </p:txBody>
      </p:sp>
      <p:sp>
        <p:nvSpPr>
          <p:cNvPr id="157" name="Google Shape;157;p24"/>
          <p:cNvSpPr txBox="1"/>
          <p:nvPr/>
        </p:nvSpPr>
        <p:spPr>
          <a:xfrm>
            <a:off x="3114375" y="4106800"/>
            <a:ext cx="822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900">
                <a:latin typeface="Times New Roman"/>
                <a:ea typeface="Times New Roman"/>
                <a:cs typeface="Times New Roman"/>
                <a:sym typeface="Times New Roman"/>
              </a:rPr>
              <a:t>tetrapeptide</a:t>
            </a:r>
            <a:endParaRPr i="1" sz="900">
              <a:latin typeface="Times New Roman"/>
              <a:ea typeface="Times New Roman"/>
              <a:cs typeface="Times New Roman"/>
              <a:sym typeface="Times New Roman"/>
            </a:endParaRPr>
          </a:p>
        </p:txBody>
      </p:sp>
      <p:sp>
        <p:nvSpPr>
          <p:cNvPr id="158" name="Google Shape;158;p24"/>
          <p:cNvSpPr txBox="1"/>
          <p:nvPr/>
        </p:nvSpPr>
        <p:spPr>
          <a:xfrm>
            <a:off x="4042650" y="4015600"/>
            <a:ext cx="587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900">
                <a:latin typeface="Times New Roman"/>
                <a:ea typeface="Times New Roman"/>
                <a:cs typeface="Times New Roman"/>
                <a:sym typeface="Times New Roman"/>
              </a:rPr>
              <a:t>peptide</a:t>
            </a:r>
            <a:endParaRPr i="1" sz="900">
              <a:latin typeface="Times New Roman"/>
              <a:ea typeface="Times New Roman"/>
              <a:cs typeface="Times New Roman"/>
              <a:sym typeface="Times New Roman"/>
            </a:endParaRPr>
          </a:p>
        </p:txBody>
      </p:sp>
      <p:sp>
        <p:nvSpPr>
          <p:cNvPr id="159" name="Google Shape;159;p24"/>
          <p:cNvSpPr txBox="1"/>
          <p:nvPr/>
        </p:nvSpPr>
        <p:spPr>
          <a:xfrm>
            <a:off x="1753925" y="4270175"/>
            <a:ext cx="12843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800">
                <a:latin typeface="Times New Roman"/>
                <a:ea typeface="Times New Roman"/>
                <a:cs typeface="Times New Roman"/>
                <a:sym typeface="Times New Roman"/>
              </a:rPr>
              <a:t>linearized microcystin-LR</a:t>
            </a:r>
            <a:endParaRPr i="1" sz="800">
              <a:latin typeface="Times New Roman"/>
              <a:ea typeface="Times New Roman"/>
              <a:cs typeface="Times New Roman"/>
              <a:sym typeface="Times New Roman"/>
            </a:endParaRPr>
          </a:p>
        </p:txBody>
      </p:sp>
      <p:sp>
        <p:nvSpPr>
          <p:cNvPr id="160" name="Google Shape;160;p24"/>
          <p:cNvSpPr/>
          <p:nvPr/>
        </p:nvSpPr>
        <p:spPr>
          <a:xfrm rot="10800000">
            <a:off x="1512300" y="3869263"/>
            <a:ext cx="240300" cy="176400"/>
          </a:xfrm>
          <a:prstGeom prst="lef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1" name="Google Shape;161;p24"/>
          <p:cNvPicPr preferRelativeResize="0"/>
          <p:nvPr/>
        </p:nvPicPr>
        <p:blipFill>
          <a:blip r:embed="rId13">
            <a:alphaModFix/>
          </a:blip>
          <a:stretch>
            <a:fillRect/>
          </a:stretch>
        </p:blipFill>
        <p:spPr>
          <a:xfrm>
            <a:off x="4630925" y="1223675"/>
            <a:ext cx="4352100" cy="744900"/>
          </a:xfrm>
          <a:prstGeom prst="rect">
            <a:avLst/>
          </a:prstGeom>
          <a:noFill/>
          <a:ln cap="flat" cmpd="sng" w="9525">
            <a:solidFill>
              <a:srgbClr val="7F7F7F"/>
            </a:solidFill>
            <a:prstDash val="solid"/>
            <a:round/>
            <a:headEnd len="sm" w="sm" type="none"/>
            <a:tailEnd len="sm" w="sm" type="none"/>
          </a:ln>
          <a:effectLst>
            <a:outerShdw blurRad="85725" rotWithShape="0" algn="bl" dir="5040000" dist="9525">
              <a:srgbClr val="000000">
                <a:alpha val="49000"/>
              </a:srgbClr>
            </a:outerShdw>
          </a:effectLst>
        </p:spPr>
      </p:pic>
      <p:sp>
        <p:nvSpPr>
          <p:cNvPr id="162" name="Google Shape;162;p24"/>
          <p:cNvSpPr txBox="1"/>
          <p:nvPr/>
        </p:nvSpPr>
        <p:spPr>
          <a:xfrm>
            <a:off x="8698500" y="1890325"/>
            <a:ext cx="543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i="1" lang="en" sz="700">
                <a:solidFill>
                  <a:schemeClr val="dk1"/>
                </a:solidFill>
                <a:latin typeface="Times New Roman"/>
                <a:ea typeface="Times New Roman"/>
                <a:cs typeface="Times New Roman"/>
                <a:sym typeface="Times New Roman"/>
              </a:rPr>
              <a:t>Fig.1 </a:t>
            </a:r>
            <a:endParaRPr sz="13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pic>
        <p:nvPicPr>
          <p:cNvPr id="168" name="Google Shape;168;p25"/>
          <p:cNvPicPr preferRelativeResize="0"/>
          <p:nvPr/>
        </p:nvPicPr>
        <p:blipFill rotWithShape="1">
          <a:blip r:embed="rId3">
            <a:alphaModFix/>
          </a:blip>
          <a:srcRect b="32055" l="0" r="0" t="12687"/>
          <a:stretch/>
        </p:blipFill>
        <p:spPr>
          <a:xfrm>
            <a:off x="80126" y="4296625"/>
            <a:ext cx="2247776" cy="692874"/>
          </a:xfrm>
          <a:prstGeom prst="rect">
            <a:avLst/>
          </a:prstGeom>
          <a:noFill/>
          <a:ln>
            <a:noFill/>
          </a:ln>
        </p:spPr>
      </p:pic>
      <p:sp>
        <p:nvSpPr>
          <p:cNvPr id="169" name="Google Shape;169;p25"/>
          <p:cNvSpPr/>
          <p:nvPr/>
        </p:nvSpPr>
        <p:spPr>
          <a:xfrm>
            <a:off x="6476450" y="1310750"/>
            <a:ext cx="2515200" cy="2217600"/>
          </a:xfrm>
          <a:prstGeom prst="rect">
            <a:avLst/>
          </a:prstGeom>
          <a:no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txBody>
          <a:bodyPr anchorCtr="0" anchor="ctr" bIns="9125" lIns="22325" spcFirstLastPara="1" rIns="22325" wrap="square" tIns="0">
            <a:noAutofit/>
          </a:bodyPr>
          <a:lstStyle/>
          <a:p>
            <a:pPr indent="0" lvl="0" marL="114300" marR="0" rtl="0" algn="l">
              <a:lnSpc>
                <a:spcPct val="115000"/>
              </a:lnSpc>
              <a:spcBef>
                <a:spcPts val="0"/>
              </a:spcBef>
              <a:spcAft>
                <a:spcPts val="0"/>
              </a:spcAft>
              <a:buNone/>
            </a:pPr>
            <a:r>
              <a:rPr lang="en" sz="700">
                <a:solidFill>
                  <a:schemeClr val="dk1"/>
                </a:solidFill>
                <a:latin typeface="Times New Roman"/>
                <a:ea typeface="Times New Roman"/>
                <a:cs typeface="Times New Roman"/>
                <a:sym typeface="Times New Roman"/>
              </a:rPr>
              <a:t>Logan (‘23): 2nd year, from Houston, TX</a:t>
            </a:r>
            <a:endParaRPr sz="700">
              <a:solidFill>
                <a:schemeClr val="dk1"/>
              </a:solidFill>
              <a:latin typeface="Times New Roman"/>
              <a:ea typeface="Times New Roman"/>
              <a:cs typeface="Times New Roman"/>
              <a:sym typeface="Times New Roman"/>
            </a:endParaRPr>
          </a:p>
          <a:p>
            <a:pPr indent="0" lvl="0" marL="114300" marR="0" rtl="0" algn="l">
              <a:lnSpc>
                <a:spcPct val="115000"/>
              </a:lnSpc>
              <a:spcBef>
                <a:spcPts val="0"/>
              </a:spcBef>
              <a:spcAft>
                <a:spcPts val="0"/>
              </a:spcAft>
              <a:buNone/>
            </a:pPr>
            <a:r>
              <a:rPr lang="en" sz="700">
                <a:solidFill>
                  <a:schemeClr val="dk1"/>
                </a:solidFill>
                <a:latin typeface="Times New Roman"/>
                <a:ea typeface="Times New Roman"/>
                <a:cs typeface="Times New Roman"/>
                <a:sym typeface="Times New Roman"/>
              </a:rPr>
              <a:t>Angela (‘22): 2nd year, from Twinsburg, OH</a:t>
            </a:r>
            <a:endParaRPr sz="700">
              <a:solidFill>
                <a:schemeClr val="dk1"/>
              </a:solidFill>
              <a:latin typeface="Times New Roman"/>
              <a:ea typeface="Times New Roman"/>
              <a:cs typeface="Times New Roman"/>
              <a:sym typeface="Times New Roman"/>
            </a:endParaRPr>
          </a:p>
          <a:p>
            <a:pPr indent="0" lvl="0" marL="114300" marR="0" rtl="0" algn="l">
              <a:lnSpc>
                <a:spcPct val="115000"/>
              </a:lnSpc>
              <a:spcBef>
                <a:spcPts val="0"/>
              </a:spcBef>
              <a:spcAft>
                <a:spcPts val="0"/>
              </a:spcAft>
              <a:buNone/>
            </a:pPr>
            <a:r>
              <a:rPr lang="en" sz="700">
                <a:solidFill>
                  <a:schemeClr val="dk1"/>
                </a:solidFill>
                <a:latin typeface="Times New Roman"/>
                <a:ea typeface="Times New Roman"/>
                <a:cs typeface="Times New Roman"/>
                <a:sym typeface="Times New Roman"/>
              </a:rPr>
              <a:t>Ella (‘22): 2nd year, from Sacramento, CA</a:t>
            </a:r>
            <a:endParaRPr sz="700">
              <a:solidFill>
                <a:schemeClr val="dk1"/>
              </a:solidFill>
              <a:latin typeface="Times New Roman"/>
              <a:ea typeface="Times New Roman"/>
              <a:cs typeface="Times New Roman"/>
              <a:sym typeface="Times New Roman"/>
            </a:endParaRPr>
          </a:p>
          <a:p>
            <a:pPr indent="0" lvl="0" marL="114300" marR="0" rtl="0" algn="l">
              <a:lnSpc>
                <a:spcPct val="115000"/>
              </a:lnSpc>
              <a:spcBef>
                <a:spcPts val="0"/>
              </a:spcBef>
              <a:spcAft>
                <a:spcPts val="0"/>
              </a:spcAft>
              <a:buNone/>
            </a:pPr>
            <a:r>
              <a:rPr lang="en" sz="700">
                <a:solidFill>
                  <a:schemeClr val="dk1"/>
                </a:solidFill>
                <a:latin typeface="Times New Roman"/>
                <a:ea typeface="Times New Roman"/>
                <a:cs typeface="Times New Roman"/>
                <a:sym typeface="Times New Roman"/>
              </a:rPr>
              <a:t>Erika (‘23): 2nd year, from Newbury, OH</a:t>
            </a:r>
            <a:endParaRPr sz="700">
              <a:solidFill>
                <a:schemeClr val="dk1"/>
              </a:solidFill>
              <a:latin typeface="Times New Roman"/>
              <a:ea typeface="Times New Roman"/>
              <a:cs typeface="Times New Roman"/>
              <a:sym typeface="Times New Roman"/>
            </a:endParaRPr>
          </a:p>
          <a:p>
            <a:pPr indent="0" lvl="0" marL="118871" marR="0" rtl="0" algn="l">
              <a:lnSpc>
                <a:spcPct val="115000"/>
              </a:lnSpc>
              <a:spcBef>
                <a:spcPts val="0"/>
              </a:spcBef>
              <a:spcAft>
                <a:spcPts val="0"/>
              </a:spcAft>
              <a:buNone/>
            </a:pPr>
            <a:r>
              <a:rPr lang="en" sz="700">
                <a:solidFill>
                  <a:schemeClr val="dk1"/>
                </a:solidFill>
                <a:latin typeface="Times New Roman"/>
                <a:ea typeface="Times New Roman"/>
                <a:cs typeface="Times New Roman"/>
                <a:sym typeface="Times New Roman"/>
              </a:rPr>
              <a:t>Natalie (‘22): 2nd year, from Old Tappan, NJ</a:t>
            </a:r>
            <a:endParaRPr sz="700">
              <a:solidFill>
                <a:schemeClr val="dk1"/>
              </a:solidFill>
              <a:latin typeface="Times New Roman"/>
              <a:ea typeface="Times New Roman"/>
              <a:cs typeface="Times New Roman"/>
              <a:sym typeface="Times New Roman"/>
            </a:endParaRPr>
          </a:p>
          <a:p>
            <a:pPr indent="0" lvl="0" marL="114300" marR="0" rtl="0" algn="l">
              <a:lnSpc>
                <a:spcPct val="115000"/>
              </a:lnSpc>
              <a:spcBef>
                <a:spcPts val="0"/>
              </a:spcBef>
              <a:spcAft>
                <a:spcPts val="0"/>
              </a:spcAft>
              <a:buNone/>
            </a:pPr>
            <a:r>
              <a:rPr lang="en" sz="700">
                <a:solidFill>
                  <a:schemeClr val="dk1"/>
                </a:solidFill>
                <a:latin typeface="Times New Roman"/>
                <a:ea typeface="Times New Roman"/>
                <a:cs typeface="Times New Roman"/>
                <a:sym typeface="Times New Roman"/>
              </a:rPr>
              <a:t>Katya (‘22): 2nd year, from Aurora, OH</a:t>
            </a:r>
            <a:endParaRPr sz="700">
              <a:solidFill>
                <a:schemeClr val="dk1"/>
              </a:solidFill>
              <a:latin typeface="Times New Roman"/>
              <a:ea typeface="Times New Roman"/>
              <a:cs typeface="Times New Roman"/>
              <a:sym typeface="Times New Roman"/>
            </a:endParaRPr>
          </a:p>
          <a:p>
            <a:pPr indent="0" lvl="0" marL="114300" marR="0" rtl="0" algn="l">
              <a:lnSpc>
                <a:spcPct val="115000"/>
              </a:lnSpc>
              <a:spcBef>
                <a:spcPts val="0"/>
              </a:spcBef>
              <a:spcAft>
                <a:spcPts val="0"/>
              </a:spcAft>
              <a:buNone/>
            </a:pPr>
            <a:r>
              <a:rPr lang="en" sz="700">
                <a:solidFill>
                  <a:schemeClr val="dk1"/>
                </a:solidFill>
                <a:latin typeface="Times New Roman"/>
                <a:ea typeface="Times New Roman"/>
                <a:cs typeface="Times New Roman"/>
                <a:sym typeface="Times New Roman"/>
              </a:rPr>
              <a:t>Sheilla (‘23): 1st year, from Abidjan, Côte d’Ivoire</a:t>
            </a:r>
            <a:endParaRPr sz="700">
              <a:solidFill>
                <a:schemeClr val="dk1"/>
              </a:solidFill>
              <a:latin typeface="Times New Roman"/>
              <a:ea typeface="Times New Roman"/>
              <a:cs typeface="Times New Roman"/>
              <a:sym typeface="Times New Roman"/>
            </a:endParaRPr>
          </a:p>
          <a:p>
            <a:pPr indent="0" lvl="0" marL="114300" marR="0" rtl="0" algn="l">
              <a:lnSpc>
                <a:spcPct val="115000"/>
              </a:lnSpc>
              <a:spcBef>
                <a:spcPts val="0"/>
              </a:spcBef>
              <a:spcAft>
                <a:spcPts val="0"/>
              </a:spcAft>
              <a:buNone/>
            </a:pPr>
            <a:r>
              <a:rPr lang="en" sz="700">
                <a:solidFill>
                  <a:schemeClr val="dk1"/>
                </a:solidFill>
                <a:latin typeface="Times New Roman"/>
                <a:ea typeface="Times New Roman"/>
                <a:cs typeface="Times New Roman"/>
                <a:sym typeface="Times New Roman"/>
              </a:rPr>
              <a:t>Annie (‘23): 2nd year, from Marietta, OH</a:t>
            </a:r>
            <a:endParaRPr sz="700">
              <a:solidFill>
                <a:schemeClr val="dk1"/>
              </a:solidFill>
              <a:latin typeface="Times New Roman"/>
              <a:ea typeface="Times New Roman"/>
              <a:cs typeface="Times New Roman"/>
              <a:sym typeface="Times New Roman"/>
            </a:endParaRPr>
          </a:p>
          <a:p>
            <a:pPr indent="0" lvl="0" marL="114300" marR="0" rtl="0" algn="l">
              <a:lnSpc>
                <a:spcPct val="115000"/>
              </a:lnSpc>
              <a:spcBef>
                <a:spcPts val="0"/>
              </a:spcBef>
              <a:spcAft>
                <a:spcPts val="0"/>
              </a:spcAft>
              <a:buNone/>
            </a:pPr>
            <a:r>
              <a:rPr lang="en" sz="700">
                <a:solidFill>
                  <a:schemeClr val="dk1"/>
                </a:solidFill>
                <a:latin typeface="Times New Roman"/>
                <a:ea typeface="Times New Roman"/>
                <a:cs typeface="Times New Roman"/>
                <a:sym typeface="Times New Roman"/>
              </a:rPr>
              <a:t>Adam (‘22): 2nd year, from Cupertino, CA</a:t>
            </a:r>
            <a:endParaRPr sz="700">
              <a:solidFill>
                <a:schemeClr val="dk1"/>
              </a:solidFill>
              <a:latin typeface="Times New Roman"/>
              <a:ea typeface="Times New Roman"/>
              <a:cs typeface="Times New Roman"/>
              <a:sym typeface="Times New Roman"/>
            </a:endParaRPr>
          </a:p>
          <a:p>
            <a:pPr indent="0" lvl="0" marL="114300" rtl="0" algn="l">
              <a:lnSpc>
                <a:spcPct val="115000"/>
              </a:lnSpc>
              <a:spcBef>
                <a:spcPts val="0"/>
              </a:spcBef>
              <a:spcAft>
                <a:spcPts val="0"/>
              </a:spcAft>
              <a:buClr>
                <a:schemeClr val="dk1"/>
              </a:buClr>
              <a:buSzPts val="1100"/>
              <a:buFont typeface="Arial"/>
              <a:buNone/>
            </a:pPr>
            <a:r>
              <a:rPr lang="en" sz="700">
                <a:solidFill>
                  <a:schemeClr val="dk1"/>
                </a:solidFill>
                <a:latin typeface="Times New Roman"/>
                <a:ea typeface="Times New Roman"/>
                <a:cs typeface="Times New Roman"/>
                <a:sym typeface="Times New Roman"/>
              </a:rPr>
              <a:t>Cynthia (‘23): 1st year, from Hangzhou, China</a:t>
            </a:r>
            <a:endParaRPr sz="700">
              <a:solidFill>
                <a:schemeClr val="dk1"/>
              </a:solidFill>
              <a:latin typeface="Times New Roman"/>
              <a:ea typeface="Times New Roman"/>
              <a:cs typeface="Times New Roman"/>
              <a:sym typeface="Times New Roman"/>
            </a:endParaRPr>
          </a:p>
          <a:p>
            <a:pPr indent="0" lvl="0" marL="114300" marR="0" rtl="0" algn="l">
              <a:lnSpc>
                <a:spcPct val="115000"/>
              </a:lnSpc>
              <a:spcBef>
                <a:spcPts val="0"/>
              </a:spcBef>
              <a:spcAft>
                <a:spcPts val="0"/>
              </a:spcAft>
              <a:buNone/>
            </a:pPr>
            <a:r>
              <a:rPr lang="en" sz="700">
                <a:solidFill>
                  <a:schemeClr val="dk1"/>
                </a:solidFill>
                <a:latin typeface="Times New Roman"/>
                <a:ea typeface="Times New Roman"/>
                <a:cs typeface="Times New Roman"/>
                <a:sym typeface="Times New Roman"/>
              </a:rPr>
              <a:t>Jessica (‘22): 1st year, from Broadview Heights, OH</a:t>
            </a:r>
            <a:endParaRPr sz="700">
              <a:solidFill>
                <a:schemeClr val="dk1"/>
              </a:solidFill>
              <a:latin typeface="Times New Roman"/>
              <a:ea typeface="Times New Roman"/>
              <a:cs typeface="Times New Roman"/>
              <a:sym typeface="Times New Roman"/>
            </a:endParaRPr>
          </a:p>
          <a:p>
            <a:pPr indent="0" lvl="0" marL="114300" rtl="0" algn="l">
              <a:lnSpc>
                <a:spcPct val="115000"/>
              </a:lnSpc>
              <a:spcBef>
                <a:spcPts val="0"/>
              </a:spcBef>
              <a:spcAft>
                <a:spcPts val="0"/>
              </a:spcAft>
              <a:buClr>
                <a:schemeClr val="dk1"/>
              </a:buClr>
              <a:buSzPts val="1100"/>
              <a:buFont typeface="Arial"/>
              <a:buNone/>
            </a:pPr>
            <a:r>
              <a:rPr lang="en" sz="700">
                <a:solidFill>
                  <a:schemeClr val="dk1"/>
                </a:solidFill>
                <a:latin typeface="Times New Roman"/>
                <a:ea typeface="Times New Roman"/>
                <a:cs typeface="Times New Roman"/>
                <a:sym typeface="Times New Roman"/>
              </a:rPr>
              <a:t>Lucy (‘23): 2nd year, from Beijing, China</a:t>
            </a:r>
            <a:endParaRPr sz="700">
              <a:solidFill>
                <a:schemeClr val="dk1"/>
              </a:solidFill>
              <a:latin typeface="Times New Roman"/>
              <a:ea typeface="Times New Roman"/>
              <a:cs typeface="Times New Roman"/>
              <a:sym typeface="Times New Roman"/>
            </a:endParaRPr>
          </a:p>
          <a:p>
            <a:pPr indent="0" lvl="0" marL="114300" marR="0" rtl="0" algn="l">
              <a:lnSpc>
                <a:spcPct val="115000"/>
              </a:lnSpc>
              <a:spcBef>
                <a:spcPts val="0"/>
              </a:spcBef>
              <a:spcAft>
                <a:spcPts val="0"/>
              </a:spcAft>
              <a:buNone/>
            </a:pPr>
            <a:r>
              <a:rPr lang="en" sz="700">
                <a:solidFill>
                  <a:schemeClr val="dk1"/>
                </a:solidFill>
                <a:latin typeface="Times New Roman"/>
                <a:ea typeface="Times New Roman"/>
                <a:cs typeface="Times New Roman"/>
                <a:sym typeface="Times New Roman"/>
              </a:rPr>
              <a:t>Cavin (‘24): 2nd year, from Hudson, OH</a:t>
            </a:r>
            <a:endParaRPr sz="700">
              <a:solidFill>
                <a:schemeClr val="dk1"/>
              </a:solidFill>
              <a:latin typeface="Times New Roman"/>
              <a:ea typeface="Times New Roman"/>
              <a:cs typeface="Times New Roman"/>
              <a:sym typeface="Times New Roman"/>
            </a:endParaRPr>
          </a:p>
          <a:p>
            <a:pPr indent="0" lvl="0" marL="114300" marR="0" rtl="0" algn="l">
              <a:lnSpc>
                <a:spcPct val="115000"/>
              </a:lnSpc>
              <a:spcBef>
                <a:spcPts val="0"/>
              </a:spcBef>
              <a:spcAft>
                <a:spcPts val="0"/>
              </a:spcAft>
              <a:buNone/>
            </a:pPr>
            <a:r>
              <a:rPr lang="en" sz="700">
                <a:solidFill>
                  <a:schemeClr val="dk1"/>
                </a:solidFill>
                <a:latin typeface="Times New Roman"/>
                <a:ea typeface="Times New Roman"/>
                <a:cs typeface="Times New Roman"/>
                <a:sym typeface="Times New Roman"/>
              </a:rPr>
              <a:t>Mira (‘24): 2nd year, from Hudson, OH</a:t>
            </a:r>
            <a:endParaRPr sz="700">
              <a:solidFill>
                <a:schemeClr val="dk1"/>
              </a:solidFill>
              <a:latin typeface="Times New Roman"/>
              <a:ea typeface="Times New Roman"/>
              <a:cs typeface="Times New Roman"/>
              <a:sym typeface="Times New Roman"/>
            </a:endParaRPr>
          </a:p>
          <a:p>
            <a:pPr indent="0" lvl="0" marL="114300" marR="0" rtl="0" algn="l">
              <a:lnSpc>
                <a:spcPct val="115000"/>
              </a:lnSpc>
              <a:spcBef>
                <a:spcPts val="0"/>
              </a:spcBef>
              <a:spcAft>
                <a:spcPts val="0"/>
              </a:spcAft>
              <a:buNone/>
            </a:pPr>
            <a:r>
              <a:rPr lang="en" sz="700">
                <a:solidFill>
                  <a:schemeClr val="dk1"/>
                </a:solidFill>
                <a:latin typeface="Times New Roman"/>
                <a:ea typeface="Times New Roman"/>
                <a:cs typeface="Times New Roman"/>
                <a:sym typeface="Times New Roman"/>
              </a:rPr>
              <a:t>Elena (‘23) 2nd year, from Chongqing, China</a:t>
            </a:r>
            <a:endParaRPr sz="700">
              <a:solidFill>
                <a:schemeClr val="dk1"/>
              </a:solidFill>
              <a:latin typeface="Times New Roman"/>
              <a:ea typeface="Times New Roman"/>
              <a:cs typeface="Times New Roman"/>
              <a:sym typeface="Times New Roman"/>
            </a:endParaRPr>
          </a:p>
          <a:p>
            <a:pPr indent="0" lvl="0" marL="114300" marR="0" rtl="0" algn="l">
              <a:lnSpc>
                <a:spcPct val="115000"/>
              </a:lnSpc>
              <a:spcBef>
                <a:spcPts val="0"/>
              </a:spcBef>
              <a:spcAft>
                <a:spcPts val="0"/>
              </a:spcAft>
              <a:buNone/>
            </a:pPr>
            <a:r>
              <a:rPr lang="en" sz="700">
                <a:solidFill>
                  <a:schemeClr val="dk1"/>
                </a:solidFill>
                <a:latin typeface="Times New Roman"/>
                <a:ea typeface="Times New Roman"/>
                <a:cs typeface="Times New Roman"/>
                <a:sym typeface="Times New Roman"/>
              </a:rPr>
              <a:t>Vivian (‘23): 2nd year, from Shanghai, China</a:t>
            </a:r>
            <a:endParaRPr sz="700">
              <a:solidFill>
                <a:schemeClr val="dk1"/>
              </a:solidFill>
              <a:latin typeface="Times New Roman"/>
              <a:ea typeface="Times New Roman"/>
              <a:cs typeface="Times New Roman"/>
              <a:sym typeface="Times New Roman"/>
            </a:endParaRPr>
          </a:p>
          <a:p>
            <a:pPr indent="0" lvl="0" marL="114300" marR="0" rtl="0" algn="l">
              <a:lnSpc>
                <a:spcPct val="115000"/>
              </a:lnSpc>
              <a:spcBef>
                <a:spcPts val="0"/>
              </a:spcBef>
              <a:spcAft>
                <a:spcPts val="0"/>
              </a:spcAft>
              <a:buNone/>
            </a:pPr>
            <a:r>
              <a:rPr lang="en" sz="700">
                <a:solidFill>
                  <a:schemeClr val="dk1"/>
                </a:solidFill>
                <a:latin typeface="Times New Roman"/>
                <a:ea typeface="Times New Roman"/>
                <a:cs typeface="Times New Roman"/>
                <a:sym typeface="Times New Roman"/>
              </a:rPr>
              <a:t>Isabella </a:t>
            </a:r>
            <a:r>
              <a:rPr lang="en" sz="700">
                <a:solidFill>
                  <a:schemeClr val="dk1"/>
                </a:solidFill>
                <a:latin typeface="Times New Roman"/>
                <a:ea typeface="Times New Roman"/>
                <a:cs typeface="Times New Roman"/>
                <a:sym typeface="Times New Roman"/>
              </a:rPr>
              <a:t>(‘25): 1st year, from Akron, OH</a:t>
            </a:r>
            <a:endParaRPr sz="700">
              <a:solidFill>
                <a:schemeClr val="dk1"/>
              </a:solidFill>
              <a:latin typeface="Times New Roman"/>
              <a:ea typeface="Times New Roman"/>
              <a:cs typeface="Times New Roman"/>
              <a:sym typeface="Times New Roman"/>
            </a:endParaRPr>
          </a:p>
        </p:txBody>
      </p:sp>
      <p:sp>
        <p:nvSpPr>
          <p:cNvPr id="170" name="Google Shape;170;p25"/>
          <p:cNvSpPr/>
          <p:nvPr/>
        </p:nvSpPr>
        <p:spPr>
          <a:xfrm>
            <a:off x="4652586" y="879476"/>
            <a:ext cx="4352100" cy="2790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txBody>
          <a:bodyPr anchorCtr="0" anchor="t" bIns="11150" lIns="22325" spcFirstLastPara="1" rIns="22325" wrap="square" tIns="11150">
            <a:noAutofit/>
          </a:bodyPr>
          <a:lstStyle/>
          <a:p>
            <a:pPr indent="0" lvl="0" marL="0" marR="0" rtl="0" algn="l">
              <a:lnSpc>
                <a:spcPct val="100000"/>
              </a:lnSpc>
              <a:spcBef>
                <a:spcPts val="0"/>
              </a:spcBef>
              <a:spcAft>
                <a:spcPts val="0"/>
              </a:spcAft>
              <a:buClr>
                <a:schemeClr val="dk1"/>
              </a:buClr>
              <a:buSzPts val="1600"/>
              <a:buFont typeface="Arial"/>
              <a:buNone/>
            </a:pPr>
            <a:r>
              <a:rPr i="0" lang="en" sz="1600" u="none" cap="none" strike="noStrike">
                <a:solidFill>
                  <a:schemeClr val="lt1"/>
                </a:solidFill>
                <a:latin typeface="Times New Roman"/>
                <a:ea typeface="Times New Roman"/>
                <a:cs typeface="Times New Roman"/>
                <a:sym typeface="Times New Roman"/>
              </a:rPr>
              <a:t>About This Year’s Team</a:t>
            </a:r>
            <a:endParaRPr i="0" sz="1600" u="none" cap="none" strike="noStrike">
              <a:solidFill>
                <a:schemeClr val="lt1"/>
              </a:solidFill>
              <a:latin typeface="Times New Roman"/>
              <a:ea typeface="Times New Roman"/>
              <a:cs typeface="Times New Roman"/>
              <a:sym typeface="Times New Roman"/>
            </a:endParaRPr>
          </a:p>
        </p:txBody>
      </p:sp>
      <p:sp>
        <p:nvSpPr>
          <p:cNvPr id="171" name="Google Shape;171;p25"/>
          <p:cNvSpPr/>
          <p:nvPr/>
        </p:nvSpPr>
        <p:spPr>
          <a:xfrm>
            <a:off x="156330" y="879491"/>
            <a:ext cx="4352100" cy="2790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txBody>
          <a:bodyPr anchorCtr="0" anchor="t" bIns="11150" lIns="22325" spcFirstLastPara="1" rIns="22325" wrap="square" tIns="11150">
            <a:noAutofit/>
          </a:bodyPr>
          <a:lstStyle/>
          <a:p>
            <a:pPr indent="0" lvl="0" marL="0" marR="0" rtl="0" algn="l">
              <a:lnSpc>
                <a:spcPct val="100000"/>
              </a:lnSpc>
              <a:spcBef>
                <a:spcPts val="0"/>
              </a:spcBef>
              <a:spcAft>
                <a:spcPts val="0"/>
              </a:spcAft>
              <a:buClr>
                <a:srgbClr val="000000"/>
              </a:buClr>
              <a:buSzPts val="1600"/>
              <a:buFont typeface="Arial"/>
              <a:buNone/>
            </a:pPr>
            <a:r>
              <a:rPr i="0" lang="en" sz="1600" u="none" cap="none" strike="noStrike">
                <a:solidFill>
                  <a:schemeClr val="lt1"/>
                </a:solidFill>
                <a:latin typeface="Times New Roman"/>
                <a:ea typeface="Times New Roman"/>
                <a:cs typeface="Times New Roman"/>
                <a:sym typeface="Times New Roman"/>
              </a:rPr>
              <a:t>Challenge for Next Year’s Team</a:t>
            </a:r>
            <a:endParaRPr i="0" sz="1600" u="none" cap="none" strike="noStrike">
              <a:solidFill>
                <a:schemeClr val="lt1"/>
              </a:solidFill>
              <a:latin typeface="Times New Roman"/>
              <a:ea typeface="Times New Roman"/>
              <a:cs typeface="Times New Roman"/>
              <a:sym typeface="Times New Roman"/>
            </a:endParaRPr>
          </a:p>
        </p:txBody>
      </p:sp>
      <p:sp>
        <p:nvSpPr>
          <p:cNvPr id="172" name="Google Shape;172;p25"/>
          <p:cNvSpPr/>
          <p:nvPr/>
        </p:nvSpPr>
        <p:spPr>
          <a:xfrm>
            <a:off x="4652567" y="3710066"/>
            <a:ext cx="4352100" cy="2790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txBody>
          <a:bodyPr anchorCtr="0" anchor="t" bIns="11150" lIns="22325" spcFirstLastPara="1" rIns="22325" wrap="square" tIns="11150">
            <a:noAutofit/>
          </a:bodyPr>
          <a:lstStyle/>
          <a:p>
            <a:pPr indent="0" lvl="0" marL="0" marR="0" rtl="0" algn="l">
              <a:lnSpc>
                <a:spcPct val="100000"/>
              </a:lnSpc>
              <a:spcBef>
                <a:spcPts val="0"/>
              </a:spcBef>
              <a:spcAft>
                <a:spcPts val="0"/>
              </a:spcAft>
              <a:buClr>
                <a:srgbClr val="000000"/>
              </a:buClr>
              <a:buSzPts val="1600"/>
              <a:buFont typeface="Arial"/>
              <a:buNone/>
            </a:pPr>
            <a:r>
              <a:rPr i="0" lang="en" sz="1600" u="none" cap="none" strike="noStrike">
                <a:solidFill>
                  <a:schemeClr val="lt1"/>
                </a:solidFill>
                <a:latin typeface="Times New Roman"/>
                <a:ea typeface="Times New Roman"/>
                <a:cs typeface="Times New Roman"/>
                <a:sym typeface="Times New Roman"/>
              </a:rPr>
              <a:t>References &amp; Acknowledgements</a:t>
            </a:r>
            <a:endParaRPr i="0" sz="1600" u="none" cap="none" strike="noStrike">
              <a:solidFill>
                <a:schemeClr val="lt1"/>
              </a:solidFill>
              <a:latin typeface="Times New Roman"/>
              <a:ea typeface="Times New Roman"/>
              <a:cs typeface="Times New Roman"/>
              <a:sym typeface="Times New Roman"/>
            </a:endParaRPr>
          </a:p>
        </p:txBody>
      </p:sp>
      <p:sp>
        <p:nvSpPr>
          <p:cNvPr id="173" name="Google Shape;173;p25"/>
          <p:cNvSpPr/>
          <p:nvPr/>
        </p:nvSpPr>
        <p:spPr>
          <a:xfrm>
            <a:off x="4652563" y="4047612"/>
            <a:ext cx="4352100" cy="879600"/>
          </a:xfrm>
          <a:prstGeom prst="rect">
            <a:avLst/>
          </a:prstGeom>
          <a:no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txBody>
          <a:bodyPr anchorCtr="0" anchor="t" bIns="11150" lIns="22325" spcFirstLastPara="1" rIns="22325" wrap="square" tIns="100575">
            <a:noAutofit/>
          </a:bodyPr>
          <a:lstStyle/>
          <a:p>
            <a:pPr indent="-130682" lvl="0" marL="210312" marR="0" rtl="0" algn="l">
              <a:lnSpc>
                <a:spcPct val="130000"/>
              </a:lnSpc>
              <a:spcBef>
                <a:spcPts val="0"/>
              </a:spcBef>
              <a:spcAft>
                <a:spcPts val="0"/>
              </a:spcAft>
              <a:buClr>
                <a:schemeClr val="dk1"/>
              </a:buClr>
              <a:buSzPts val="1050"/>
              <a:buFont typeface="Times New Roman"/>
              <a:buChar char="●"/>
            </a:pPr>
            <a:r>
              <a:rPr lang="en" sz="1050">
                <a:solidFill>
                  <a:schemeClr val="dk1"/>
                </a:solidFill>
                <a:latin typeface="Times New Roman"/>
                <a:ea typeface="Times New Roman"/>
                <a:cs typeface="Times New Roman"/>
                <a:sym typeface="Times New Roman"/>
              </a:rPr>
              <a:t>Dr. Beth Pethel, who guided us through this process</a:t>
            </a:r>
            <a:endParaRPr sz="1050">
              <a:solidFill>
                <a:schemeClr val="dk1"/>
              </a:solidFill>
              <a:latin typeface="Times New Roman"/>
              <a:ea typeface="Times New Roman"/>
              <a:cs typeface="Times New Roman"/>
              <a:sym typeface="Times New Roman"/>
            </a:endParaRPr>
          </a:p>
          <a:p>
            <a:pPr indent="-130682" lvl="0" marL="210312" marR="0" rtl="0" algn="l">
              <a:lnSpc>
                <a:spcPct val="130000"/>
              </a:lnSpc>
              <a:spcBef>
                <a:spcPts val="0"/>
              </a:spcBef>
              <a:spcAft>
                <a:spcPts val="0"/>
              </a:spcAft>
              <a:buClr>
                <a:schemeClr val="dk1"/>
              </a:buClr>
              <a:buSzPts val="1050"/>
              <a:buFont typeface="Times New Roman"/>
              <a:buChar char="●"/>
            </a:pPr>
            <a:r>
              <a:rPr lang="en" sz="1050">
                <a:solidFill>
                  <a:schemeClr val="dk1"/>
                </a:solidFill>
                <a:latin typeface="Times New Roman"/>
                <a:ea typeface="Times New Roman"/>
                <a:cs typeface="Times New Roman"/>
                <a:sym typeface="Times New Roman"/>
              </a:rPr>
              <a:t>Rebecca Rubiano (‘23), for the basic project idea</a:t>
            </a:r>
            <a:endParaRPr sz="1050">
              <a:solidFill>
                <a:schemeClr val="dk1"/>
              </a:solidFill>
              <a:latin typeface="Times New Roman"/>
              <a:ea typeface="Times New Roman"/>
              <a:cs typeface="Times New Roman"/>
              <a:sym typeface="Times New Roman"/>
            </a:endParaRPr>
          </a:p>
          <a:p>
            <a:pPr indent="-130682" lvl="0" marL="210312" marR="0" rtl="0" algn="l">
              <a:lnSpc>
                <a:spcPct val="130000"/>
              </a:lnSpc>
              <a:spcBef>
                <a:spcPts val="0"/>
              </a:spcBef>
              <a:spcAft>
                <a:spcPts val="0"/>
              </a:spcAft>
              <a:buClr>
                <a:schemeClr val="dk1"/>
              </a:buClr>
              <a:buSzPts val="1050"/>
              <a:buFont typeface="Times New Roman"/>
              <a:buChar char="●"/>
            </a:pPr>
            <a:r>
              <a:rPr lang="en" sz="1050">
                <a:solidFill>
                  <a:schemeClr val="dk1"/>
                </a:solidFill>
                <a:latin typeface="Times New Roman"/>
                <a:ea typeface="Times New Roman"/>
                <a:cs typeface="Times New Roman"/>
                <a:sym typeface="Times New Roman"/>
              </a:rPr>
              <a:t>Dr. Jason Boock, our BioBuilder mentor</a:t>
            </a:r>
            <a:endParaRPr sz="1050">
              <a:solidFill>
                <a:schemeClr val="dk1"/>
              </a:solidFill>
              <a:latin typeface="Times New Roman"/>
              <a:ea typeface="Times New Roman"/>
              <a:cs typeface="Times New Roman"/>
              <a:sym typeface="Times New Roman"/>
            </a:endParaRPr>
          </a:p>
        </p:txBody>
      </p:sp>
      <p:sp>
        <p:nvSpPr>
          <p:cNvPr id="174" name="Google Shape;174;p25"/>
          <p:cNvSpPr/>
          <p:nvPr/>
        </p:nvSpPr>
        <p:spPr>
          <a:xfrm>
            <a:off x="152860" y="1266212"/>
            <a:ext cx="4352100" cy="3683400"/>
          </a:xfrm>
          <a:prstGeom prst="rect">
            <a:avLst/>
          </a:prstGeom>
          <a:noFill/>
          <a:ln cap="flat" cmpd="sng" w="9525">
            <a:solidFill>
              <a:srgbClr val="7F7F7F"/>
            </a:solidFill>
            <a:prstDash val="solid"/>
            <a:round/>
            <a:headEnd len="sm" w="sm" type="none"/>
            <a:tailEnd len="sm" w="sm" type="none"/>
          </a:ln>
          <a:effectLst>
            <a:outerShdw blurRad="40000" rotWithShape="0" dir="5400000" dist="23000">
              <a:srgbClr val="000000">
                <a:alpha val="34120"/>
              </a:srgbClr>
            </a:outerShdw>
          </a:effectLst>
        </p:spPr>
        <p:txBody>
          <a:bodyPr anchorCtr="0" anchor="t" bIns="11150" lIns="182875" spcFirstLastPara="1" rIns="109725" wrap="square" tIns="100575">
            <a:noAutofit/>
          </a:bodyPr>
          <a:lstStyle/>
          <a:p>
            <a:pPr indent="0" lvl="0" marL="0" marR="0" rtl="0" algn="l">
              <a:lnSpc>
                <a:spcPct val="100000"/>
              </a:lnSpc>
              <a:spcBef>
                <a:spcPts val="0"/>
              </a:spcBef>
              <a:spcAft>
                <a:spcPts val="0"/>
              </a:spcAft>
              <a:buNone/>
            </a:pPr>
            <a:r>
              <a:rPr lang="en" sz="1050">
                <a:solidFill>
                  <a:schemeClr val="dk1"/>
                </a:solidFill>
                <a:latin typeface="Times New Roman"/>
                <a:ea typeface="Times New Roman"/>
                <a:cs typeface="Times New Roman"/>
                <a:sym typeface="Times New Roman"/>
              </a:rPr>
              <a:t>The greatest challenge for the future of this project would be the modification process and the application itself. We have to work hard to engineer the microbe and then test if the toxins are successfully removed by the modified bacteria. We also have to ensure the containment of the bacteria as to not inadvertently cause harm to any fish or natural bacteria necessary for the ecosystem.</a:t>
            </a:r>
            <a:endParaRPr sz="105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5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 sz="1050">
                <a:solidFill>
                  <a:schemeClr val="dk1"/>
                </a:solidFill>
                <a:latin typeface="Times New Roman"/>
                <a:ea typeface="Times New Roman"/>
                <a:cs typeface="Times New Roman"/>
                <a:sym typeface="Times New Roman"/>
              </a:rPr>
              <a:t>If another school were to pick this project up, a series of feasibility studies regarding the activation of the promoters prior to placing the plasmid into the bacteria will be necessary.</a:t>
            </a:r>
            <a:endParaRPr sz="105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
        <p:nvSpPr>
          <p:cNvPr id="175" name="Google Shape;175;p25"/>
          <p:cNvSpPr txBox="1"/>
          <p:nvPr/>
        </p:nvSpPr>
        <p:spPr>
          <a:xfrm>
            <a:off x="10219492" y="1898128"/>
            <a:ext cx="45000" cy="68700"/>
          </a:xfrm>
          <a:prstGeom prst="rect">
            <a:avLst/>
          </a:prstGeom>
          <a:noFill/>
          <a:ln>
            <a:noFill/>
          </a:ln>
        </p:spPr>
        <p:txBody>
          <a:bodyPr anchorCtr="0" anchor="t" bIns="11150" lIns="22325" spcFirstLastPara="1" rIns="22325" wrap="square" tIns="11150">
            <a:spAutoFit/>
          </a:bodyPr>
          <a:lstStyle/>
          <a:p>
            <a:pPr indent="0" lvl="0" marL="0" marR="0" rtl="0" algn="l">
              <a:lnSpc>
                <a:spcPct val="100000"/>
              </a:lnSpc>
              <a:spcBef>
                <a:spcPts val="0"/>
              </a:spcBef>
              <a:spcAft>
                <a:spcPts val="0"/>
              </a:spcAft>
              <a:buClr>
                <a:srgbClr val="000000"/>
              </a:buClr>
              <a:buSzPts val="300"/>
              <a:buFont typeface="Arial"/>
              <a:buNone/>
            </a:pPr>
            <a:r>
              <a:t/>
            </a:r>
            <a:endParaRPr b="0" i="0" sz="300" u="none" cap="none" strike="noStrike">
              <a:solidFill>
                <a:srgbClr val="000000"/>
              </a:solidFill>
              <a:latin typeface="Arial"/>
              <a:ea typeface="Arial"/>
              <a:cs typeface="Arial"/>
              <a:sym typeface="Arial"/>
            </a:endParaRPr>
          </a:p>
        </p:txBody>
      </p:sp>
      <p:sp>
        <p:nvSpPr>
          <p:cNvPr id="176" name="Google Shape;176;p25"/>
          <p:cNvSpPr/>
          <p:nvPr/>
        </p:nvSpPr>
        <p:spPr>
          <a:xfrm>
            <a:off x="-200" y="-76200"/>
            <a:ext cx="9144000" cy="879600"/>
          </a:xfrm>
          <a:prstGeom prst="rect">
            <a:avLst/>
          </a:prstGeom>
          <a:solidFill>
            <a:srgbClr val="015B35"/>
          </a:solidFill>
          <a:ln cap="flat" cmpd="sng" w="9525">
            <a:solidFill>
              <a:srgbClr val="17365D"/>
            </a:solidFill>
            <a:prstDash val="solid"/>
            <a:round/>
            <a:headEnd len="sm" w="sm" type="none"/>
            <a:tailEnd len="sm" w="sm" type="none"/>
          </a:ln>
          <a:effectLst>
            <a:outerShdw blurRad="40000" rotWithShape="0" dir="5400000" dist="23000">
              <a:srgbClr val="000000">
                <a:alpha val="34120"/>
              </a:srgbClr>
            </a:outerShdw>
          </a:effectLst>
        </p:spPr>
        <p:txBody>
          <a:bodyPr anchorCtr="0" anchor="ctr" bIns="11150" lIns="22325" spcFirstLastPara="1" rIns="22325" wrap="square" tIns="0">
            <a:noAutofit/>
          </a:bodyPr>
          <a:lstStyle/>
          <a:p>
            <a:pPr indent="0" lvl="0" marL="0" rtl="0" algn="ctr">
              <a:spcBef>
                <a:spcPts val="0"/>
              </a:spcBef>
              <a:spcAft>
                <a:spcPts val="0"/>
              </a:spcAft>
              <a:buClr>
                <a:schemeClr val="dk1"/>
              </a:buClr>
              <a:buSzPts val="1800"/>
              <a:buFont typeface="Arial"/>
              <a:buNone/>
            </a:pPr>
            <a:r>
              <a:rPr b="1" lang="en" sz="1700" u="sng">
                <a:solidFill>
                  <a:schemeClr val="lt1"/>
                </a:solidFill>
                <a:latin typeface="Times New Roman"/>
                <a:ea typeface="Times New Roman"/>
                <a:cs typeface="Times New Roman"/>
                <a:sym typeface="Times New Roman"/>
              </a:rPr>
              <a:t>Harmful Algal Blooms in Lake Erie</a:t>
            </a:r>
            <a:endParaRPr sz="1700" u="sng">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200"/>
              <a:buFont typeface="Arial"/>
              <a:buNone/>
            </a:pPr>
            <a:r>
              <a:rPr lang="en" sz="1100">
                <a:solidFill>
                  <a:schemeClr val="lt1"/>
                </a:solidFill>
                <a:latin typeface="Times New Roman"/>
                <a:ea typeface="Times New Roman"/>
                <a:cs typeface="Times New Roman"/>
                <a:sym typeface="Times New Roman"/>
              </a:rPr>
              <a:t>Logan Amos, Angela Benzigar, Ella Bump, Erika Frohring, Natalie Ham, Isabella Haslinger-Johnson, Cynthia Li, Jessica Li, Lucy Li, Katya Luchette, Sheilla Muligande, Annie Nguyen, Adam Osman, Cavin Xue, Elena Yang, Mira Zamarro, Vivian Zhou</a:t>
            </a:r>
            <a:endParaRPr sz="1100">
              <a:solidFill>
                <a:schemeClr val="lt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200"/>
              <a:buFont typeface="Arial"/>
              <a:buNone/>
            </a:pPr>
            <a:r>
              <a:rPr lang="en" sz="1100">
                <a:solidFill>
                  <a:schemeClr val="lt1"/>
                </a:solidFill>
                <a:latin typeface="Times New Roman"/>
                <a:ea typeface="Times New Roman"/>
                <a:cs typeface="Times New Roman"/>
                <a:sym typeface="Times New Roman"/>
              </a:rPr>
              <a:t>Western Reserve Academy, Hudson, Ohio</a:t>
            </a:r>
            <a:endParaRPr b="1" sz="1700" u="sng">
              <a:solidFill>
                <a:schemeClr val="lt1"/>
              </a:solidFill>
              <a:latin typeface="Times New Roman"/>
              <a:ea typeface="Times New Roman"/>
              <a:cs typeface="Times New Roman"/>
              <a:sym typeface="Times New Roman"/>
            </a:endParaRPr>
          </a:p>
        </p:txBody>
      </p:sp>
      <p:pic>
        <p:nvPicPr>
          <p:cNvPr id="177" name="Google Shape;177;p25"/>
          <p:cNvPicPr preferRelativeResize="0"/>
          <p:nvPr/>
        </p:nvPicPr>
        <p:blipFill rotWithShape="1">
          <a:blip r:embed="rId4">
            <a:alphaModFix/>
          </a:blip>
          <a:srcRect b="0" l="0" r="0" t="0"/>
          <a:stretch/>
        </p:blipFill>
        <p:spPr>
          <a:xfrm>
            <a:off x="8062434" y="4370794"/>
            <a:ext cx="789862" cy="233225"/>
          </a:xfrm>
          <a:prstGeom prst="rect">
            <a:avLst/>
          </a:prstGeom>
          <a:noFill/>
          <a:ln cap="flat" cmpd="sng" w="9525">
            <a:solidFill>
              <a:srgbClr val="7F7F7F"/>
            </a:solidFill>
            <a:prstDash val="solid"/>
            <a:round/>
            <a:headEnd len="sm" w="sm" type="none"/>
            <a:tailEnd len="sm" w="sm" type="none"/>
          </a:ln>
        </p:spPr>
      </p:pic>
      <p:pic>
        <p:nvPicPr>
          <p:cNvPr id="178" name="Google Shape;178;p25"/>
          <p:cNvPicPr preferRelativeResize="0"/>
          <p:nvPr/>
        </p:nvPicPr>
        <p:blipFill rotWithShape="1">
          <a:blip r:embed="rId5">
            <a:alphaModFix/>
          </a:blip>
          <a:srcRect b="0" l="0" r="0" t="0"/>
          <a:stretch/>
        </p:blipFill>
        <p:spPr>
          <a:xfrm>
            <a:off x="8062428" y="4650789"/>
            <a:ext cx="789861" cy="170401"/>
          </a:xfrm>
          <a:prstGeom prst="rect">
            <a:avLst/>
          </a:prstGeom>
          <a:noFill/>
          <a:ln cap="flat" cmpd="sng" w="9525">
            <a:solidFill>
              <a:srgbClr val="7F7F7F"/>
            </a:solidFill>
            <a:prstDash val="solid"/>
            <a:round/>
            <a:headEnd len="sm" w="sm" type="none"/>
            <a:tailEnd len="sm" w="sm" type="none"/>
          </a:ln>
        </p:spPr>
      </p:pic>
      <p:pic>
        <p:nvPicPr>
          <p:cNvPr id="179" name="Google Shape;179;p25"/>
          <p:cNvPicPr preferRelativeResize="0"/>
          <p:nvPr/>
        </p:nvPicPr>
        <p:blipFill>
          <a:blip r:embed="rId6">
            <a:alphaModFix/>
          </a:blip>
          <a:stretch>
            <a:fillRect/>
          </a:stretch>
        </p:blipFill>
        <p:spPr>
          <a:xfrm>
            <a:off x="4881175" y="1702960"/>
            <a:ext cx="1358032" cy="1288688"/>
          </a:xfrm>
          <a:prstGeom prst="rect">
            <a:avLst/>
          </a:prstGeom>
          <a:noFill/>
          <a:ln>
            <a:noFill/>
          </a:ln>
        </p:spPr>
      </p:pic>
      <p:pic>
        <p:nvPicPr>
          <p:cNvPr id="180" name="Google Shape;180;p25"/>
          <p:cNvPicPr preferRelativeResize="0"/>
          <p:nvPr/>
        </p:nvPicPr>
        <p:blipFill>
          <a:blip r:embed="rId7">
            <a:alphaModFix/>
          </a:blip>
          <a:stretch>
            <a:fillRect/>
          </a:stretch>
        </p:blipFill>
        <p:spPr>
          <a:xfrm>
            <a:off x="1273658" y="3082095"/>
            <a:ext cx="2117419" cy="12887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