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http://customooxmlschemas.google.com/">
      <go:slidesCustomData xmlns:go="http://customooxmlschemas.google.com/" r:id="rId8" roundtripDataSignature="AMtx7mhHR6Dv3gHaruNStF4etAJcnxww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t>hai hai</a:t>
            </a:r>
            <a:endParaRPr sz="1000"/>
          </a:p>
          <a:p>
            <a:pPr indent="0" lvl="0" marL="0" rtl="0" algn="l">
              <a:lnSpc>
                <a:spcPct val="100000"/>
              </a:lnSpc>
              <a:spcBef>
                <a:spcPts val="0"/>
              </a:spcBef>
              <a:spcAft>
                <a:spcPts val="0"/>
              </a:spcAft>
              <a:buSzPts val="1400"/>
              <a:buNone/>
            </a:pPr>
            <a:r>
              <a:t/>
            </a:r>
            <a:endParaRPr sz="1000"/>
          </a:p>
          <a:p>
            <a:pPr indent="0" lvl="0" marL="0" rtl="0" algn="l">
              <a:lnSpc>
                <a:spcPct val="115000"/>
              </a:lnSpc>
              <a:spcBef>
                <a:spcPts val="0"/>
              </a:spcBef>
              <a:spcAft>
                <a:spcPts val="0"/>
              </a:spcAft>
              <a:buClr>
                <a:schemeClr val="dk1"/>
              </a:buClr>
              <a:buSzPts val="1100"/>
              <a:buFont typeface="Arial"/>
              <a:buNone/>
            </a:pPr>
            <a:r>
              <a:rPr lang="en-US" sz="1000">
                <a:latin typeface="Times New Roman"/>
                <a:ea typeface="Times New Roman"/>
                <a:cs typeface="Times New Roman"/>
                <a:sym typeface="Times New Roman"/>
              </a:rPr>
              <a:t>Experiment 1 (2/14/2022): Hydrolyzing Medium weight Chitosan with 50% NaOH </a:t>
            </a:r>
            <a:endParaRPr sz="1000">
              <a:highlight>
                <a:srgbClr val="FFF2CC"/>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The 50% NaOH was achieved by</a:t>
            </a:r>
            <a:endParaRPr sz="1000">
              <a:latin typeface="Times New Roman"/>
              <a:ea typeface="Times New Roman"/>
              <a:cs typeface="Times New Roman"/>
              <a:sym typeface="Times New Roman"/>
            </a:endParaRPr>
          </a:p>
          <a:p>
            <a:pPr indent="-292100" lvl="1" marL="9144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100mL H2O/100.093g NaOH</a:t>
            </a:r>
            <a:endParaRPr sz="1000">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50 mL 50% NaOH solution and 2.013 g Med Chitosan</a:t>
            </a:r>
            <a:endParaRPr sz="1000">
              <a:latin typeface="Times New Roman"/>
              <a:ea typeface="Times New Roman"/>
              <a:cs typeface="Times New Roman"/>
              <a:sym typeface="Times New Roman"/>
            </a:endParaRPr>
          </a:p>
          <a:p>
            <a:pPr indent="-292100" lvl="1" marL="9144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Heated for 48 hrs at 85ºC </a:t>
            </a:r>
            <a:endParaRPr sz="10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000">
                <a:latin typeface="Times New Roman"/>
                <a:ea typeface="Times New Roman"/>
                <a:cs typeface="Times New Roman"/>
                <a:sym typeface="Times New Roman"/>
              </a:rPr>
              <a:t>Experiment 2: Low weight Chitosan (2/18/2022)</a:t>
            </a:r>
            <a:endParaRPr sz="1000">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50 mL of 50% NaOH solution and 2.007 g Low Chitosan</a:t>
            </a:r>
            <a:endParaRPr sz="1000">
              <a:latin typeface="Times New Roman"/>
              <a:ea typeface="Times New Roman"/>
              <a:cs typeface="Times New Roman"/>
              <a:sym typeface="Times New Roman"/>
            </a:endParaRPr>
          </a:p>
          <a:p>
            <a:pPr indent="-292100" lvl="1" marL="9144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Heated over the weekend </a:t>
            </a:r>
            <a:endParaRPr sz="10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000">
                <a:latin typeface="Times New Roman"/>
                <a:ea typeface="Times New Roman"/>
                <a:cs typeface="Times New Roman"/>
                <a:sym typeface="Times New Roman"/>
              </a:rPr>
              <a:t>Experiment 3: Making acetic acid (2/22/2022)</a:t>
            </a:r>
            <a:endParaRPr sz="1000">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50 mL 99.81% Aqueous acetic acid + 50 mL water = 50% acetic acid solution</a:t>
            </a:r>
            <a:endParaRPr sz="1000">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US" sz="1000">
                <a:latin typeface="Times New Roman"/>
                <a:ea typeface="Times New Roman"/>
                <a:cs typeface="Times New Roman"/>
                <a:sym typeface="Times New Roman"/>
              </a:rPr>
              <a:t>what i deleted from the slide^</a:t>
            </a:r>
            <a:endParaRPr sz="1000">
              <a:latin typeface="Times New Roman"/>
              <a:ea typeface="Times New Roman"/>
              <a:cs typeface="Times New Roman"/>
              <a:sym typeface="Times New Roman"/>
            </a:endParaRPr>
          </a:p>
        </p:txBody>
      </p:sp>
      <p:sp>
        <p:nvSpPr>
          <p:cNvPr id="63" name="Google Shape;6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gc90765f38b_0_629"/>
          <p:cNvSpPr txBox="1"/>
          <p:nvPr>
            <p:ph type="title"/>
          </p:nvPr>
        </p:nvSpPr>
        <p:spPr>
          <a:xfrm>
            <a:off x="1873171" y="843685"/>
            <a:ext cx="33717000" cy="3511200"/>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gc90765f38b_0_629"/>
          <p:cNvSpPr txBox="1"/>
          <p:nvPr>
            <p:ph idx="1" type="body"/>
          </p:nvPr>
        </p:nvSpPr>
        <p:spPr>
          <a:xfrm>
            <a:off x="1873171" y="4915801"/>
            <a:ext cx="33717000" cy="13903800"/>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 name="Google Shape;16;gc90765f38b_0_629"/>
          <p:cNvSpPr txBox="1"/>
          <p:nvPr>
            <p:ph idx="10" type="dt"/>
          </p:nvPr>
        </p:nvSpPr>
        <p:spPr>
          <a:xfrm>
            <a:off x="1873171" y="19526650"/>
            <a:ext cx="8741400" cy="1121700"/>
          </a:xfrm>
          <a:prstGeom prst="rect">
            <a:avLst/>
          </a:prstGeom>
          <a:noFill/>
          <a:ln>
            <a:noFill/>
          </a:ln>
        </p:spPr>
        <p:txBody>
          <a:bodyPr anchorCtr="0" anchor="ctr" bIns="167225" lIns="334450" spcFirstLastPara="1" rIns="334450" wrap="square" tIns="1672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gc90765f38b_0_629"/>
          <p:cNvSpPr txBox="1"/>
          <p:nvPr>
            <p:ph idx="11" type="ftr"/>
          </p:nvPr>
        </p:nvSpPr>
        <p:spPr>
          <a:xfrm>
            <a:off x="12800000" y="19526650"/>
            <a:ext cx="11863500" cy="1121700"/>
          </a:xfrm>
          <a:prstGeom prst="rect">
            <a:avLst/>
          </a:prstGeom>
          <a:noFill/>
          <a:ln>
            <a:noFill/>
          </a:ln>
        </p:spPr>
        <p:txBody>
          <a:bodyPr anchorCtr="0" anchor="ctr" bIns="167225" lIns="334450" spcFirstLastPara="1" rIns="334450" wrap="square" tIns="1672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gc90765f38b_0_629"/>
          <p:cNvSpPr txBox="1"/>
          <p:nvPr>
            <p:ph idx="12" type="sldNum"/>
          </p:nvPr>
        </p:nvSpPr>
        <p:spPr>
          <a:xfrm>
            <a:off x="26848778" y="19526650"/>
            <a:ext cx="8741400" cy="1121700"/>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gc90765f38b_0_620"/>
          <p:cNvSpPr txBox="1"/>
          <p:nvPr>
            <p:ph idx="1" type="body"/>
          </p:nvPr>
        </p:nvSpPr>
        <p:spPr>
          <a:xfrm>
            <a:off x="1277050" y="17328373"/>
            <a:ext cx="24577500" cy="2478600"/>
          </a:xfrm>
          <a:prstGeom prst="rect">
            <a:avLst/>
          </a:prstGeom>
          <a:noFill/>
          <a:ln>
            <a:noFill/>
          </a:ln>
        </p:spPr>
        <p:txBody>
          <a:bodyPr anchorCtr="0" anchor="ctr" bIns="374550" lIns="374550" spcFirstLastPara="1" rIns="374550" wrap="square" tIns="374550">
            <a:normAutofit/>
          </a:bodyPr>
          <a:lstStyle>
            <a:lvl1pPr indent="-228600" lvl="0" marL="457200" algn="l">
              <a:lnSpc>
                <a:spcPct val="100000"/>
              </a:lnSpc>
              <a:spcBef>
                <a:spcPts val="0"/>
              </a:spcBef>
              <a:spcAft>
                <a:spcPts val="0"/>
              </a:spcAft>
              <a:buSzPts val="7400"/>
              <a:buNone/>
              <a:defRPr/>
            </a:lvl1pPr>
          </a:lstStyle>
          <a:p/>
        </p:txBody>
      </p:sp>
      <p:sp>
        <p:nvSpPr>
          <p:cNvPr id="53" name="Google Shape;53;gc90765f38b_0_620"/>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gc90765f38b_0_623"/>
          <p:cNvSpPr txBox="1"/>
          <p:nvPr>
            <p:ph hasCustomPrompt="1" type="title"/>
          </p:nvPr>
        </p:nvSpPr>
        <p:spPr>
          <a:xfrm>
            <a:off x="1277050" y="4530672"/>
            <a:ext cx="34909200" cy="8042400"/>
          </a:xfrm>
          <a:prstGeom prst="rect">
            <a:avLst/>
          </a:prstGeom>
          <a:noFill/>
          <a:ln>
            <a:noFill/>
          </a:ln>
        </p:spPr>
        <p:txBody>
          <a:bodyPr anchorCtr="0" anchor="b" bIns="374550" lIns="374550" spcFirstLastPara="1" rIns="374550" wrap="square" tIns="374550">
            <a:normAutofit/>
          </a:bodyPr>
          <a:lstStyle>
            <a:lvl1pPr lvl="0" algn="ctr">
              <a:lnSpc>
                <a:spcPct val="100000"/>
              </a:lnSpc>
              <a:spcBef>
                <a:spcPts val="0"/>
              </a:spcBef>
              <a:spcAft>
                <a:spcPts val="0"/>
              </a:spcAft>
              <a:buSzPts val="49200"/>
              <a:buNone/>
              <a:defRPr sz="49200"/>
            </a:lvl1pPr>
            <a:lvl2pPr lvl="1" algn="ctr">
              <a:lnSpc>
                <a:spcPct val="100000"/>
              </a:lnSpc>
              <a:spcBef>
                <a:spcPts val="0"/>
              </a:spcBef>
              <a:spcAft>
                <a:spcPts val="0"/>
              </a:spcAft>
              <a:buSzPts val="49200"/>
              <a:buNone/>
              <a:defRPr sz="49200"/>
            </a:lvl2pPr>
            <a:lvl3pPr lvl="2" algn="ctr">
              <a:lnSpc>
                <a:spcPct val="100000"/>
              </a:lnSpc>
              <a:spcBef>
                <a:spcPts val="0"/>
              </a:spcBef>
              <a:spcAft>
                <a:spcPts val="0"/>
              </a:spcAft>
              <a:buSzPts val="49200"/>
              <a:buNone/>
              <a:defRPr sz="49200"/>
            </a:lvl3pPr>
            <a:lvl4pPr lvl="3" algn="ctr">
              <a:lnSpc>
                <a:spcPct val="100000"/>
              </a:lnSpc>
              <a:spcBef>
                <a:spcPts val="0"/>
              </a:spcBef>
              <a:spcAft>
                <a:spcPts val="0"/>
              </a:spcAft>
              <a:buSzPts val="49200"/>
              <a:buNone/>
              <a:defRPr sz="49200"/>
            </a:lvl4pPr>
            <a:lvl5pPr lvl="4" algn="ctr">
              <a:lnSpc>
                <a:spcPct val="100000"/>
              </a:lnSpc>
              <a:spcBef>
                <a:spcPts val="0"/>
              </a:spcBef>
              <a:spcAft>
                <a:spcPts val="0"/>
              </a:spcAft>
              <a:buSzPts val="49200"/>
              <a:buNone/>
              <a:defRPr sz="49200"/>
            </a:lvl5pPr>
            <a:lvl6pPr lvl="5" algn="ctr">
              <a:lnSpc>
                <a:spcPct val="100000"/>
              </a:lnSpc>
              <a:spcBef>
                <a:spcPts val="0"/>
              </a:spcBef>
              <a:spcAft>
                <a:spcPts val="0"/>
              </a:spcAft>
              <a:buSzPts val="49200"/>
              <a:buNone/>
              <a:defRPr sz="49200"/>
            </a:lvl6pPr>
            <a:lvl7pPr lvl="6" algn="ctr">
              <a:lnSpc>
                <a:spcPct val="100000"/>
              </a:lnSpc>
              <a:spcBef>
                <a:spcPts val="0"/>
              </a:spcBef>
              <a:spcAft>
                <a:spcPts val="0"/>
              </a:spcAft>
              <a:buSzPts val="49200"/>
              <a:buNone/>
              <a:defRPr sz="49200"/>
            </a:lvl7pPr>
            <a:lvl8pPr lvl="7" algn="ctr">
              <a:lnSpc>
                <a:spcPct val="100000"/>
              </a:lnSpc>
              <a:spcBef>
                <a:spcPts val="0"/>
              </a:spcBef>
              <a:spcAft>
                <a:spcPts val="0"/>
              </a:spcAft>
              <a:buSzPts val="49200"/>
              <a:buNone/>
              <a:defRPr sz="49200"/>
            </a:lvl8pPr>
            <a:lvl9pPr lvl="8" algn="ctr">
              <a:lnSpc>
                <a:spcPct val="100000"/>
              </a:lnSpc>
              <a:spcBef>
                <a:spcPts val="0"/>
              </a:spcBef>
              <a:spcAft>
                <a:spcPts val="0"/>
              </a:spcAft>
              <a:buSzPts val="49200"/>
              <a:buNone/>
              <a:defRPr sz="49200"/>
            </a:lvl9pPr>
          </a:lstStyle>
          <a:p>
            <a:r>
              <a:t>xx%</a:t>
            </a:r>
          </a:p>
        </p:txBody>
      </p:sp>
      <p:sp>
        <p:nvSpPr>
          <p:cNvPr id="56" name="Google Shape;56;gc90765f38b_0_623"/>
          <p:cNvSpPr txBox="1"/>
          <p:nvPr>
            <p:ph idx="1" type="body"/>
          </p:nvPr>
        </p:nvSpPr>
        <p:spPr>
          <a:xfrm>
            <a:off x="1277050" y="12911467"/>
            <a:ext cx="34909200" cy="5328000"/>
          </a:xfrm>
          <a:prstGeom prst="rect">
            <a:avLst/>
          </a:prstGeom>
          <a:noFill/>
          <a:ln>
            <a:noFill/>
          </a:ln>
        </p:spPr>
        <p:txBody>
          <a:bodyPr anchorCtr="0" anchor="t" bIns="374550" lIns="374550" spcFirstLastPara="1" rIns="374550" wrap="square" tIns="374550">
            <a:normAutofit/>
          </a:bodyPr>
          <a:lstStyle>
            <a:lvl1pPr indent="-698500" lvl="0" marL="457200" algn="ctr">
              <a:lnSpc>
                <a:spcPct val="115000"/>
              </a:lnSpc>
              <a:spcBef>
                <a:spcPts val="0"/>
              </a:spcBef>
              <a:spcAft>
                <a:spcPts val="0"/>
              </a:spcAft>
              <a:buSzPts val="74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57" name="Google Shape;57;gc90765f38b_0_623"/>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c90765f38b_0_627"/>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gc90765f38b_0_588"/>
          <p:cNvSpPr txBox="1"/>
          <p:nvPr>
            <p:ph type="ctrTitle"/>
          </p:nvPr>
        </p:nvSpPr>
        <p:spPr>
          <a:xfrm>
            <a:off x="1277084" y="3049768"/>
            <a:ext cx="34909200" cy="8407500"/>
          </a:xfrm>
          <a:prstGeom prst="rect">
            <a:avLst/>
          </a:prstGeom>
          <a:noFill/>
          <a:ln>
            <a:noFill/>
          </a:ln>
        </p:spPr>
        <p:txBody>
          <a:bodyPr anchorCtr="0" anchor="b" bIns="374550" lIns="374550" spcFirstLastPara="1" rIns="374550" wrap="square" tIns="374550">
            <a:normAutofit/>
          </a:bodyPr>
          <a:lstStyle>
            <a:lvl1pPr lvl="0" algn="ctr">
              <a:lnSpc>
                <a:spcPct val="100000"/>
              </a:lnSpc>
              <a:spcBef>
                <a:spcPts val="0"/>
              </a:spcBef>
              <a:spcAft>
                <a:spcPts val="0"/>
              </a:spcAft>
              <a:buSzPts val="21300"/>
              <a:buNone/>
              <a:defRPr sz="21300"/>
            </a:lvl1pPr>
            <a:lvl2pPr lvl="1" algn="ctr">
              <a:lnSpc>
                <a:spcPct val="100000"/>
              </a:lnSpc>
              <a:spcBef>
                <a:spcPts val="0"/>
              </a:spcBef>
              <a:spcAft>
                <a:spcPts val="0"/>
              </a:spcAft>
              <a:buSzPts val="21300"/>
              <a:buNone/>
              <a:defRPr sz="21300"/>
            </a:lvl2pPr>
            <a:lvl3pPr lvl="2" algn="ctr">
              <a:lnSpc>
                <a:spcPct val="100000"/>
              </a:lnSpc>
              <a:spcBef>
                <a:spcPts val="0"/>
              </a:spcBef>
              <a:spcAft>
                <a:spcPts val="0"/>
              </a:spcAft>
              <a:buSzPts val="21300"/>
              <a:buNone/>
              <a:defRPr sz="21300"/>
            </a:lvl3pPr>
            <a:lvl4pPr lvl="3" algn="ctr">
              <a:lnSpc>
                <a:spcPct val="100000"/>
              </a:lnSpc>
              <a:spcBef>
                <a:spcPts val="0"/>
              </a:spcBef>
              <a:spcAft>
                <a:spcPts val="0"/>
              </a:spcAft>
              <a:buSzPts val="21300"/>
              <a:buNone/>
              <a:defRPr sz="21300"/>
            </a:lvl4pPr>
            <a:lvl5pPr lvl="4" algn="ctr">
              <a:lnSpc>
                <a:spcPct val="100000"/>
              </a:lnSpc>
              <a:spcBef>
                <a:spcPts val="0"/>
              </a:spcBef>
              <a:spcAft>
                <a:spcPts val="0"/>
              </a:spcAft>
              <a:buSzPts val="21300"/>
              <a:buNone/>
              <a:defRPr sz="21300"/>
            </a:lvl5pPr>
            <a:lvl6pPr lvl="5" algn="ctr">
              <a:lnSpc>
                <a:spcPct val="100000"/>
              </a:lnSpc>
              <a:spcBef>
                <a:spcPts val="0"/>
              </a:spcBef>
              <a:spcAft>
                <a:spcPts val="0"/>
              </a:spcAft>
              <a:buSzPts val="21300"/>
              <a:buNone/>
              <a:defRPr sz="21300"/>
            </a:lvl6pPr>
            <a:lvl7pPr lvl="6" algn="ctr">
              <a:lnSpc>
                <a:spcPct val="100000"/>
              </a:lnSpc>
              <a:spcBef>
                <a:spcPts val="0"/>
              </a:spcBef>
              <a:spcAft>
                <a:spcPts val="0"/>
              </a:spcAft>
              <a:buSzPts val="21300"/>
              <a:buNone/>
              <a:defRPr sz="21300"/>
            </a:lvl7pPr>
            <a:lvl8pPr lvl="7" algn="ctr">
              <a:lnSpc>
                <a:spcPct val="100000"/>
              </a:lnSpc>
              <a:spcBef>
                <a:spcPts val="0"/>
              </a:spcBef>
              <a:spcAft>
                <a:spcPts val="0"/>
              </a:spcAft>
              <a:buSzPts val="21300"/>
              <a:buNone/>
              <a:defRPr sz="21300"/>
            </a:lvl8pPr>
            <a:lvl9pPr lvl="8" algn="ctr">
              <a:lnSpc>
                <a:spcPct val="100000"/>
              </a:lnSpc>
              <a:spcBef>
                <a:spcPts val="0"/>
              </a:spcBef>
              <a:spcAft>
                <a:spcPts val="0"/>
              </a:spcAft>
              <a:buSzPts val="21300"/>
              <a:buNone/>
              <a:defRPr sz="21300"/>
            </a:lvl9pPr>
          </a:lstStyle>
          <a:p/>
        </p:txBody>
      </p:sp>
      <p:sp>
        <p:nvSpPr>
          <p:cNvPr id="21" name="Google Shape;21;gc90765f38b_0_588"/>
          <p:cNvSpPr txBox="1"/>
          <p:nvPr>
            <p:ph idx="1" type="subTitle"/>
          </p:nvPr>
        </p:nvSpPr>
        <p:spPr>
          <a:xfrm>
            <a:off x="1277050" y="11608534"/>
            <a:ext cx="34909200" cy="3246600"/>
          </a:xfrm>
          <a:prstGeom prst="rect">
            <a:avLst/>
          </a:prstGeom>
          <a:noFill/>
          <a:ln>
            <a:noFill/>
          </a:ln>
        </p:spPr>
        <p:txBody>
          <a:bodyPr anchorCtr="0" anchor="t" bIns="374550" lIns="374550" spcFirstLastPara="1" rIns="374550" wrap="square" tIns="374550">
            <a:normAutofit/>
          </a:bodyPr>
          <a:lstStyle>
            <a:lvl1pPr lvl="0" algn="ctr">
              <a:lnSpc>
                <a:spcPct val="100000"/>
              </a:lnSpc>
              <a:spcBef>
                <a:spcPts val="0"/>
              </a:spcBef>
              <a:spcAft>
                <a:spcPts val="0"/>
              </a:spcAft>
              <a:buSzPts val="11500"/>
              <a:buNone/>
              <a:defRPr sz="11500"/>
            </a:lvl1pPr>
            <a:lvl2pPr lvl="1" algn="ctr">
              <a:lnSpc>
                <a:spcPct val="100000"/>
              </a:lnSpc>
              <a:spcBef>
                <a:spcPts val="0"/>
              </a:spcBef>
              <a:spcAft>
                <a:spcPts val="0"/>
              </a:spcAft>
              <a:buSzPts val="11500"/>
              <a:buNone/>
              <a:defRPr sz="11500"/>
            </a:lvl2pPr>
            <a:lvl3pPr lvl="2" algn="ctr">
              <a:lnSpc>
                <a:spcPct val="100000"/>
              </a:lnSpc>
              <a:spcBef>
                <a:spcPts val="0"/>
              </a:spcBef>
              <a:spcAft>
                <a:spcPts val="0"/>
              </a:spcAft>
              <a:buSzPts val="11500"/>
              <a:buNone/>
              <a:defRPr sz="11500"/>
            </a:lvl3pPr>
            <a:lvl4pPr lvl="3" algn="ctr">
              <a:lnSpc>
                <a:spcPct val="100000"/>
              </a:lnSpc>
              <a:spcBef>
                <a:spcPts val="0"/>
              </a:spcBef>
              <a:spcAft>
                <a:spcPts val="0"/>
              </a:spcAft>
              <a:buSzPts val="11500"/>
              <a:buNone/>
              <a:defRPr sz="11500"/>
            </a:lvl4pPr>
            <a:lvl5pPr lvl="4" algn="ctr">
              <a:lnSpc>
                <a:spcPct val="100000"/>
              </a:lnSpc>
              <a:spcBef>
                <a:spcPts val="0"/>
              </a:spcBef>
              <a:spcAft>
                <a:spcPts val="0"/>
              </a:spcAft>
              <a:buSzPts val="11500"/>
              <a:buNone/>
              <a:defRPr sz="11500"/>
            </a:lvl5pPr>
            <a:lvl6pPr lvl="5" algn="ctr">
              <a:lnSpc>
                <a:spcPct val="100000"/>
              </a:lnSpc>
              <a:spcBef>
                <a:spcPts val="0"/>
              </a:spcBef>
              <a:spcAft>
                <a:spcPts val="0"/>
              </a:spcAft>
              <a:buSzPts val="11500"/>
              <a:buNone/>
              <a:defRPr sz="11500"/>
            </a:lvl6pPr>
            <a:lvl7pPr lvl="6" algn="ctr">
              <a:lnSpc>
                <a:spcPct val="100000"/>
              </a:lnSpc>
              <a:spcBef>
                <a:spcPts val="0"/>
              </a:spcBef>
              <a:spcAft>
                <a:spcPts val="0"/>
              </a:spcAft>
              <a:buSzPts val="11500"/>
              <a:buNone/>
              <a:defRPr sz="11500"/>
            </a:lvl7pPr>
            <a:lvl8pPr lvl="7" algn="ctr">
              <a:lnSpc>
                <a:spcPct val="100000"/>
              </a:lnSpc>
              <a:spcBef>
                <a:spcPts val="0"/>
              </a:spcBef>
              <a:spcAft>
                <a:spcPts val="0"/>
              </a:spcAft>
              <a:buSzPts val="11500"/>
              <a:buNone/>
              <a:defRPr sz="11500"/>
            </a:lvl8pPr>
            <a:lvl9pPr lvl="8" algn="ctr">
              <a:lnSpc>
                <a:spcPct val="100000"/>
              </a:lnSpc>
              <a:spcBef>
                <a:spcPts val="0"/>
              </a:spcBef>
              <a:spcAft>
                <a:spcPts val="0"/>
              </a:spcAft>
              <a:buSzPts val="11500"/>
              <a:buNone/>
              <a:defRPr sz="11500"/>
            </a:lvl9pPr>
          </a:lstStyle>
          <a:p/>
        </p:txBody>
      </p:sp>
      <p:sp>
        <p:nvSpPr>
          <p:cNvPr id="22" name="Google Shape;22;gc90765f38b_0_588"/>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gc90765f38b_0_592"/>
          <p:cNvSpPr txBox="1"/>
          <p:nvPr>
            <p:ph type="title"/>
          </p:nvPr>
        </p:nvSpPr>
        <p:spPr>
          <a:xfrm>
            <a:off x="1277050" y="8809850"/>
            <a:ext cx="34909200" cy="3447900"/>
          </a:xfrm>
          <a:prstGeom prst="rect">
            <a:avLst/>
          </a:prstGeom>
          <a:noFill/>
          <a:ln>
            <a:noFill/>
          </a:ln>
        </p:spPr>
        <p:txBody>
          <a:bodyPr anchorCtr="0" anchor="ctr" bIns="374550" lIns="374550" spcFirstLastPara="1" rIns="374550" wrap="square" tIns="374550">
            <a:normAutofit/>
          </a:bodyPr>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p:txBody>
      </p:sp>
      <p:sp>
        <p:nvSpPr>
          <p:cNvPr id="25" name="Google Shape;25;gc90765f38b_0_592"/>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gc90765f38b_0_595"/>
          <p:cNvSpPr txBox="1"/>
          <p:nvPr>
            <p:ph type="title"/>
          </p:nvPr>
        </p:nvSpPr>
        <p:spPr>
          <a:xfrm>
            <a:off x="1277050" y="1822816"/>
            <a:ext cx="34909200" cy="2345700"/>
          </a:xfrm>
          <a:prstGeom prst="rect">
            <a:avLst/>
          </a:prstGeom>
          <a:noFill/>
          <a:ln>
            <a:noFill/>
          </a:ln>
        </p:spPr>
        <p:txBody>
          <a:bodyPr anchorCtr="0" anchor="t" bIns="374550" lIns="374550" spcFirstLastPara="1" rIns="374550" wrap="square" tIns="374550">
            <a:normAutofit/>
          </a:bodyPr>
          <a:lstStyle>
            <a:lvl1pPr lvl="0" algn="l">
              <a:lnSpc>
                <a:spcPct val="100000"/>
              </a:lnSpc>
              <a:spcBef>
                <a:spcPts val="0"/>
              </a:spcBef>
              <a:spcAft>
                <a:spcPts val="0"/>
              </a:spcAft>
              <a:buSzPts val="11500"/>
              <a:buNone/>
              <a:defRPr/>
            </a:lvl1pPr>
            <a:lvl2pPr lvl="1" algn="l">
              <a:lnSpc>
                <a:spcPct val="100000"/>
              </a:lnSpc>
              <a:spcBef>
                <a:spcPts val="0"/>
              </a:spcBef>
              <a:spcAft>
                <a:spcPts val="0"/>
              </a:spcAft>
              <a:buSzPts val="11500"/>
              <a:buNone/>
              <a:defRPr/>
            </a:lvl2pPr>
            <a:lvl3pPr lvl="2" algn="l">
              <a:lnSpc>
                <a:spcPct val="100000"/>
              </a:lnSpc>
              <a:spcBef>
                <a:spcPts val="0"/>
              </a:spcBef>
              <a:spcAft>
                <a:spcPts val="0"/>
              </a:spcAft>
              <a:buSzPts val="11500"/>
              <a:buNone/>
              <a:defRPr/>
            </a:lvl3pPr>
            <a:lvl4pPr lvl="3" algn="l">
              <a:lnSpc>
                <a:spcPct val="100000"/>
              </a:lnSpc>
              <a:spcBef>
                <a:spcPts val="0"/>
              </a:spcBef>
              <a:spcAft>
                <a:spcPts val="0"/>
              </a:spcAft>
              <a:buSzPts val="11500"/>
              <a:buNone/>
              <a:defRPr/>
            </a:lvl4pPr>
            <a:lvl5pPr lvl="4" algn="l">
              <a:lnSpc>
                <a:spcPct val="100000"/>
              </a:lnSpc>
              <a:spcBef>
                <a:spcPts val="0"/>
              </a:spcBef>
              <a:spcAft>
                <a:spcPts val="0"/>
              </a:spcAft>
              <a:buSzPts val="11500"/>
              <a:buNone/>
              <a:defRPr/>
            </a:lvl5pPr>
            <a:lvl6pPr lvl="5" algn="l">
              <a:lnSpc>
                <a:spcPct val="100000"/>
              </a:lnSpc>
              <a:spcBef>
                <a:spcPts val="0"/>
              </a:spcBef>
              <a:spcAft>
                <a:spcPts val="0"/>
              </a:spcAft>
              <a:buSzPts val="11500"/>
              <a:buNone/>
              <a:defRPr/>
            </a:lvl6pPr>
            <a:lvl7pPr lvl="6" algn="l">
              <a:lnSpc>
                <a:spcPct val="100000"/>
              </a:lnSpc>
              <a:spcBef>
                <a:spcPts val="0"/>
              </a:spcBef>
              <a:spcAft>
                <a:spcPts val="0"/>
              </a:spcAft>
              <a:buSzPts val="11500"/>
              <a:buNone/>
              <a:defRPr/>
            </a:lvl7pPr>
            <a:lvl8pPr lvl="7" algn="l">
              <a:lnSpc>
                <a:spcPct val="100000"/>
              </a:lnSpc>
              <a:spcBef>
                <a:spcPts val="0"/>
              </a:spcBef>
              <a:spcAft>
                <a:spcPts val="0"/>
              </a:spcAft>
              <a:buSzPts val="11500"/>
              <a:buNone/>
              <a:defRPr/>
            </a:lvl8pPr>
            <a:lvl9pPr lvl="8" algn="l">
              <a:lnSpc>
                <a:spcPct val="100000"/>
              </a:lnSpc>
              <a:spcBef>
                <a:spcPts val="0"/>
              </a:spcBef>
              <a:spcAft>
                <a:spcPts val="0"/>
              </a:spcAft>
              <a:buSzPts val="11500"/>
              <a:buNone/>
              <a:defRPr/>
            </a:lvl9pPr>
          </a:lstStyle>
          <a:p/>
        </p:txBody>
      </p:sp>
      <p:sp>
        <p:nvSpPr>
          <p:cNvPr id="28" name="Google Shape;28;gc90765f38b_0_595"/>
          <p:cNvSpPr txBox="1"/>
          <p:nvPr>
            <p:ph idx="1" type="body"/>
          </p:nvPr>
        </p:nvSpPr>
        <p:spPr>
          <a:xfrm>
            <a:off x="1277050" y="4720521"/>
            <a:ext cx="34909200" cy="13993500"/>
          </a:xfrm>
          <a:prstGeom prst="rect">
            <a:avLst/>
          </a:prstGeom>
          <a:noFill/>
          <a:ln>
            <a:noFill/>
          </a:ln>
        </p:spPr>
        <p:txBody>
          <a:bodyPr anchorCtr="0" anchor="t" bIns="374550" lIns="374550" spcFirstLastPara="1" rIns="374550" wrap="square" tIns="374550">
            <a:normAutofit/>
          </a:bodyPr>
          <a:lstStyle>
            <a:lvl1pPr indent="-698500" lvl="0" marL="457200" algn="l">
              <a:lnSpc>
                <a:spcPct val="115000"/>
              </a:lnSpc>
              <a:spcBef>
                <a:spcPts val="0"/>
              </a:spcBef>
              <a:spcAft>
                <a:spcPts val="0"/>
              </a:spcAft>
              <a:buSzPts val="74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29" name="Google Shape;29;gc90765f38b_0_595"/>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c90765f38b_0_599"/>
          <p:cNvSpPr txBox="1"/>
          <p:nvPr>
            <p:ph type="title"/>
          </p:nvPr>
        </p:nvSpPr>
        <p:spPr>
          <a:xfrm>
            <a:off x="1277050" y="1822816"/>
            <a:ext cx="34909200" cy="2345700"/>
          </a:xfrm>
          <a:prstGeom prst="rect">
            <a:avLst/>
          </a:prstGeom>
          <a:noFill/>
          <a:ln>
            <a:noFill/>
          </a:ln>
        </p:spPr>
        <p:txBody>
          <a:bodyPr anchorCtr="0" anchor="t" bIns="374550" lIns="374550" spcFirstLastPara="1" rIns="374550" wrap="square" tIns="374550">
            <a:normAutofit/>
          </a:bodyPr>
          <a:lstStyle>
            <a:lvl1pPr lvl="0" algn="l">
              <a:lnSpc>
                <a:spcPct val="100000"/>
              </a:lnSpc>
              <a:spcBef>
                <a:spcPts val="0"/>
              </a:spcBef>
              <a:spcAft>
                <a:spcPts val="0"/>
              </a:spcAft>
              <a:buSzPts val="11500"/>
              <a:buNone/>
              <a:defRPr/>
            </a:lvl1pPr>
            <a:lvl2pPr lvl="1" algn="l">
              <a:lnSpc>
                <a:spcPct val="100000"/>
              </a:lnSpc>
              <a:spcBef>
                <a:spcPts val="0"/>
              </a:spcBef>
              <a:spcAft>
                <a:spcPts val="0"/>
              </a:spcAft>
              <a:buSzPts val="11500"/>
              <a:buNone/>
              <a:defRPr/>
            </a:lvl2pPr>
            <a:lvl3pPr lvl="2" algn="l">
              <a:lnSpc>
                <a:spcPct val="100000"/>
              </a:lnSpc>
              <a:spcBef>
                <a:spcPts val="0"/>
              </a:spcBef>
              <a:spcAft>
                <a:spcPts val="0"/>
              </a:spcAft>
              <a:buSzPts val="11500"/>
              <a:buNone/>
              <a:defRPr/>
            </a:lvl3pPr>
            <a:lvl4pPr lvl="3" algn="l">
              <a:lnSpc>
                <a:spcPct val="100000"/>
              </a:lnSpc>
              <a:spcBef>
                <a:spcPts val="0"/>
              </a:spcBef>
              <a:spcAft>
                <a:spcPts val="0"/>
              </a:spcAft>
              <a:buSzPts val="11500"/>
              <a:buNone/>
              <a:defRPr/>
            </a:lvl4pPr>
            <a:lvl5pPr lvl="4" algn="l">
              <a:lnSpc>
                <a:spcPct val="100000"/>
              </a:lnSpc>
              <a:spcBef>
                <a:spcPts val="0"/>
              </a:spcBef>
              <a:spcAft>
                <a:spcPts val="0"/>
              </a:spcAft>
              <a:buSzPts val="11500"/>
              <a:buNone/>
              <a:defRPr/>
            </a:lvl5pPr>
            <a:lvl6pPr lvl="5" algn="l">
              <a:lnSpc>
                <a:spcPct val="100000"/>
              </a:lnSpc>
              <a:spcBef>
                <a:spcPts val="0"/>
              </a:spcBef>
              <a:spcAft>
                <a:spcPts val="0"/>
              </a:spcAft>
              <a:buSzPts val="11500"/>
              <a:buNone/>
              <a:defRPr/>
            </a:lvl6pPr>
            <a:lvl7pPr lvl="6" algn="l">
              <a:lnSpc>
                <a:spcPct val="100000"/>
              </a:lnSpc>
              <a:spcBef>
                <a:spcPts val="0"/>
              </a:spcBef>
              <a:spcAft>
                <a:spcPts val="0"/>
              </a:spcAft>
              <a:buSzPts val="11500"/>
              <a:buNone/>
              <a:defRPr/>
            </a:lvl7pPr>
            <a:lvl8pPr lvl="7" algn="l">
              <a:lnSpc>
                <a:spcPct val="100000"/>
              </a:lnSpc>
              <a:spcBef>
                <a:spcPts val="0"/>
              </a:spcBef>
              <a:spcAft>
                <a:spcPts val="0"/>
              </a:spcAft>
              <a:buSzPts val="11500"/>
              <a:buNone/>
              <a:defRPr/>
            </a:lvl8pPr>
            <a:lvl9pPr lvl="8" algn="l">
              <a:lnSpc>
                <a:spcPct val="100000"/>
              </a:lnSpc>
              <a:spcBef>
                <a:spcPts val="0"/>
              </a:spcBef>
              <a:spcAft>
                <a:spcPts val="0"/>
              </a:spcAft>
              <a:buSzPts val="11500"/>
              <a:buNone/>
              <a:defRPr/>
            </a:lvl9pPr>
          </a:lstStyle>
          <a:p/>
        </p:txBody>
      </p:sp>
      <p:sp>
        <p:nvSpPr>
          <p:cNvPr id="32" name="Google Shape;32;gc90765f38b_0_599"/>
          <p:cNvSpPr txBox="1"/>
          <p:nvPr>
            <p:ph idx="1" type="body"/>
          </p:nvPr>
        </p:nvSpPr>
        <p:spPr>
          <a:xfrm>
            <a:off x="1277050" y="4720521"/>
            <a:ext cx="16387800" cy="13993500"/>
          </a:xfrm>
          <a:prstGeom prst="rect">
            <a:avLst/>
          </a:prstGeom>
          <a:noFill/>
          <a:ln>
            <a:noFill/>
          </a:ln>
        </p:spPr>
        <p:txBody>
          <a:bodyPr anchorCtr="0" anchor="t" bIns="374550" lIns="374550" spcFirstLastPara="1" rIns="374550" wrap="square" tIns="374550">
            <a:normAutofit/>
          </a:bodyPr>
          <a:lstStyle>
            <a:lvl1pPr indent="-590550" lvl="0" marL="457200" algn="l">
              <a:lnSpc>
                <a:spcPct val="115000"/>
              </a:lnSpc>
              <a:spcBef>
                <a:spcPts val="0"/>
              </a:spcBef>
              <a:spcAft>
                <a:spcPts val="0"/>
              </a:spcAft>
              <a:buSzPts val="5700"/>
              <a:buChar char="●"/>
              <a:defRPr sz="5700"/>
            </a:lvl1pPr>
            <a:lvl2pPr indent="-539750" lvl="1" marL="914400" algn="l">
              <a:lnSpc>
                <a:spcPct val="115000"/>
              </a:lnSpc>
              <a:spcBef>
                <a:spcPts val="0"/>
              </a:spcBef>
              <a:spcAft>
                <a:spcPts val="0"/>
              </a:spcAft>
              <a:buSzPts val="4900"/>
              <a:buChar char="○"/>
              <a:defRPr sz="4900"/>
            </a:lvl2pPr>
            <a:lvl3pPr indent="-539750" lvl="2" marL="1371600" algn="l">
              <a:lnSpc>
                <a:spcPct val="115000"/>
              </a:lnSpc>
              <a:spcBef>
                <a:spcPts val="0"/>
              </a:spcBef>
              <a:spcAft>
                <a:spcPts val="0"/>
              </a:spcAft>
              <a:buSzPts val="4900"/>
              <a:buChar char="■"/>
              <a:defRPr sz="4900"/>
            </a:lvl3pPr>
            <a:lvl4pPr indent="-539750" lvl="3" marL="1828800" algn="l">
              <a:lnSpc>
                <a:spcPct val="115000"/>
              </a:lnSpc>
              <a:spcBef>
                <a:spcPts val="0"/>
              </a:spcBef>
              <a:spcAft>
                <a:spcPts val="0"/>
              </a:spcAft>
              <a:buSzPts val="4900"/>
              <a:buChar char="●"/>
              <a:defRPr sz="4900"/>
            </a:lvl4pPr>
            <a:lvl5pPr indent="-539750" lvl="4" marL="2286000" algn="l">
              <a:lnSpc>
                <a:spcPct val="115000"/>
              </a:lnSpc>
              <a:spcBef>
                <a:spcPts val="0"/>
              </a:spcBef>
              <a:spcAft>
                <a:spcPts val="0"/>
              </a:spcAft>
              <a:buSzPts val="4900"/>
              <a:buChar char="○"/>
              <a:defRPr sz="4900"/>
            </a:lvl5pPr>
            <a:lvl6pPr indent="-539750" lvl="5" marL="2743200" algn="l">
              <a:lnSpc>
                <a:spcPct val="115000"/>
              </a:lnSpc>
              <a:spcBef>
                <a:spcPts val="0"/>
              </a:spcBef>
              <a:spcAft>
                <a:spcPts val="0"/>
              </a:spcAft>
              <a:buSzPts val="4900"/>
              <a:buChar char="■"/>
              <a:defRPr sz="4900"/>
            </a:lvl6pPr>
            <a:lvl7pPr indent="-539750" lvl="6" marL="3200400" algn="l">
              <a:lnSpc>
                <a:spcPct val="115000"/>
              </a:lnSpc>
              <a:spcBef>
                <a:spcPts val="0"/>
              </a:spcBef>
              <a:spcAft>
                <a:spcPts val="0"/>
              </a:spcAft>
              <a:buSzPts val="4900"/>
              <a:buChar char="●"/>
              <a:defRPr sz="4900"/>
            </a:lvl7pPr>
            <a:lvl8pPr indent="-539750" lvl="7" marL="3657600" algn="l">
              <a:lnSpc>
                <a:spcPct val="115000"/>
              </a:lnSpc>
              <a:spcBef>
                <a:spcPts val="0"/>
              </a:spcBef>
              <a:spcAft>
                <a:spcPts val="0"/>
              </a:spcAft>
              <a:buSzPts val="4900"/>
              <a:buChar char="○"/>
              <a:defRPr sz="4900"/>
            </a:lvl8pPr>
            <a:lvl9pPr indent="-539750" lvl="8" marL="4114800" algn="l">
              <a:lnSpc>
                <a:spcPct val="115000"/>
              </a:lnSpc>
              <a:spcBef>
                <a:spcPts val="0"/>
              </a:spcBef>
              <a:spcAft>
                <a:spcPts val="0"/>
              </a:spcAft>
              <a:buSzPts val="4900"/>
              <a:buChar char="■"/>
              <a:defRPr sz="4900"/>
            </a:lvl9pPr>
          </a:lstStyle>
          <a:p/>
        </p:txBody>
      </p:sp>
      <p:sp>
        <p:nvSpPr>
          <p:cNvPr id="33" name="Google Shape;33;gc90765f38b_0_599"/>
          <p:cNvSpPr txBox="1"/>
          <p:nvPr>
            <p:ph idx="2" type="body"/>
          </p:nvPr>
        </p:nvSpPr>
        <p:spPr>
          <a:xfrm>
            <a:off x="19798571" y="4720521"/>
            <a:ext cx="16387800" cy="13993500"/>
          </a:xfrm>
          <a:prstGeom prst="rect">
            <a:avLst/>
          </a:prstGeom>
          <a:noFill/>
          <a:ln>
            <a:noFill/>
          </a:ln>
        </p:spPr>
        <p:txBody>
          <a:bodyPr anchorCtr="0" anchor="t" bIns="374550" lIns="374550" spcFirstLastPara="1" rIns="374550" wrap="square" tIns="374550">
            <a:normAutofit/>
          </a:bodyPr>
          <a:lstStyle>
            <a:lvl1pPr indent="-590550" lvl="0" marL="457200" algn="l">
              <a:lnSpc>
                <a:spcPct val="115000"/>
              </a:lnSpc>
              <a:spcBef>
                <a:spcPts val="0"/>
              </a:spcBef>
              <a:spcAft>
                <a:spcPts val="0"/>
              </a:spcAft>
              <a:buSzPts val="5700"/>
              <a:buChar char="●"/>
              <a:defRPr sz="5700"/>
            </a:lvl1pPr>
            <a:lvl2pPr indent="-539750" lvl="1" marL="914400" algn="l">
              <a:lnSpc>
                <a:spcPct val="115000"/>
              </a:lnSpc>
              <a:spcBef>
                <a:spcPts val="0"/>
              </a:spcBef>
              <a:spcAft>
                <a:spcPts val="0"/>
              </a:spcAft>
              <a:buSzPts val="4900"/>
              <a:buChar char="○"/>
              <a:defRPr sz="4900"/>
            </a:lvl2pPr>
            <a:lvl3pPr indent="-539750" lvl="2" marL="1371600" algn="l">
              <a:lnSpc>
                <a:spcPct val="115000"/>
              </a:lnSpc>
              <a:spcBef>
                <a:spcPts val="0"/>
              </a:spcBef>
              <a:spcAft>
                <a:spcPts val="0"/>
              </a:spcAft>
              <a:buSzPts val="4900"/>
              <a:buChar char="■"/>
              <a:defRPr sz="4900"/>
            </a:lvl3pPr>
            <a:lvl4pPr indent="-539750" lvl="3" marL="1828800" algn="l">
              <a:lnSpc>
                <a:spcPct val="115000"/>
              </a:lnSpc>
              <a:spcBef>
                <a:spcPts val="0"/>
              </a:spcBef>
              <a:spcAft>
                <a:spcPts val="0"/>
              </a:spcAft>
              <a:buSzPts val="4900"/>
              <a:buChar char="●"/>
              <a:defRPr sz="4900"/>
            </a:lvl4pPr>
            <a:lvl5pPr indent="-539750" lvl="4" marL="2286000" algn="l">
              <a:lnSpc>
                <a:spcPct val="115000"/>
              </a:lnSpc>
              <a:spcBef>
                <a:spcPts val="0"/>
              </a:spcBef>
              <a:spcAft>
                <a:spcPts val="0"/>
              </a:spcAft>
              <a:buSzPts val="4900"/>
              <a:buChar char="○"/>
              <a:defRPr sz="4900"/>
            </a:lvl5pPr>
            <a:lvl6pPr indent="-539750" lvl="5" marL="2743200" algn="l">
              <a:lnSpc>
                <a:spcPct val="115000"/>
              </a:lnSpc>
              <a:spcBef>
                <a:spcPts val="0"/>
              </a:spcBef>
              <a:spcAft>
                <a:spcPts val="0"/>
              </a:spcAft>
              <a:buSzPts val="4900"/>
              <a:buChar char="■"/>
              <a:defRPr sz="4900"/>
            </a:lvl6pPr>
            <a:lvl7pPr indent="-539750" lvl="6" marL="3200400" algn="l">
              <a:lnSpc>
                <a:spcPct val="115000"/>
              </a:lnSpc>
              <a:spcBef>
                <a:spcPts val="0"/>
              </a:spcBef>
              <a:spcAft>
                <a:spcPts val="0"/>
              </a:spcAft>
              <a:buSzPts val="4900"/>
              <a:buChar char="●"/>
              <a:defRPr sz="4900"/>
            </a:lvl7pPr>
            <a:lvl8pPr indent="-539750" lvl="7" marL="3657600" algn="l">
              <a:lnSpc>
                <a:spcPct val="115000"/>
              </a:lnSpc>
              <a:spcBef>
                <a:spcPts val="0"/>
              </a:spcBef>
              <a:spcAft>
                <a:spcPts val="0"/>
              </a:spcAft>
              <a:buSzPts val="4900"/>
              <a:buChar char="○"/>
              <a:defRPr sz="4900"/>
            </a:lvl8pPr>
            <a:lvl9pPr indent="-539750" lvl="8" marL="4114800" algn="l">
              <a:lnSpc>
                <a:spcPct val="115000"/>
              </a:lnSpc>
              <a:spcBef>
                <a:spcPts val="0"/>
              </a:spcBef>
              <a:spcAft>
                <a:spcPts val="0"/>
              </a:spcAft>
              <a:buSzPts val="4900"/>
              <a:buChar char="■"/>
              <a:defRPr sz="4900"/>
            </a:lvl9pPr>
          </a:lstStyle>
          <a:p/>
        </p:txBody>
      </p:sp>
      <p:sp>
        <p:nvSpPr>
          <p:cNvPr id="34" name="Google Shape;34;gc90765f38b_0_599"/>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gc90765f38b_0_604"/>
          <p:cNvSpPr txBox="1"/>
          <p:nvPr>
            <p:ph type="title"/>
          </p:nvPr>
        </p:nvSpPr>
        <p:spPr>
          <a:xfrm>
            <a:off x="1277050" y="1822816"/>
            <a:ext cx="34909200" cy="2345700"/>
          </a:xfrm>
          <a:prstGeom prst="rect">
            <a:avLst/>
          </a:prstGeom>
          <a:noFill/>
          <a:ln>
            <a:noFill/>
          </a:ln>
        </p:spPr>
        <p:txBody>
          <a:bodyPr anchorCtr="0" anchor="t" bIns="374550" lIns="374550" spcFirstLastPara="1" rIns="374550" wrap="square" tIns="374550">
            <a:normAutofit/>
          </a:bodyPr>
          <a:lstStyle>
            <a:lvl1pPr lvl="0" algn="l">
              <a:lnSpc>
                <a:spcPct val="100000"/>
              </a:lnSpc>
              <a:spcBef>
                <a:spcPts val="0"/>
              </a:spcBef>
              <a:spcAft>
                <a:spcPts val="0"/>
              </a:spcAft>
              <a:buSzPts val="11500"/>
              <a:buNone/>
              <a:defRPr/>
            </a:lvl1pPr>
            <a:lvl2pPr lvl="1" algn="l">
              <a:lnSpc>
                <a:spcPct val="100000"/>
              </a:lnSpc>
              <a:spcBef>
                <a:spcPts val="0"/>
              </a:spcBef>
              <a:spcAft>
                <a:spcPts val="0"/>
              </a:spcAft>
              <a:buSzPts val="11500"/>
              <a:buNone/>
              <a:defRPr/>
            </a:lvl2pPr>
            <a:lvl3pPr lvl="2" algn="l">
              <a:lnSpc>
                <a:spcPct val="100000"/>
              </a:lnSpc>
              <a:spcBef>
                <a:spcPts val="0"/>
              </a:spcBef>
              <a:spcAft>
                <a:spcPts val="0"/>
              </a:spcAft>
              <a:buSzPts val="11500"/>
              <a:buNone/>
              <a:defRPr/>
            </a:lvl3pPr>
            <a:lvl4pPr lvl="3" algn="l">
              <a:lnSpc>
                <a:spcPct val="100000"/>
              </a:lnSpc>
              <a:spcBef>
                <a:spcPts val="0"/>
              </a:spcBef>
              <a:spcAft>
                <a:spcPts val="0"/>
              </a:spcAft>
              <a:buSzPts val="11500"/>
              <a:buNone/>
              <a:defRPr/>
            </a:lvl4pPr>
            <a:lvl5pPr lvl="4" algn="l">
              <a:lnSpc>
                <a:spcPct val="100000"/>
              </a:lnSpc>
              <a:spcBef>
                <a:spcPts val="0"/>
              </a:spcBef>
              <a:spcAft>
                <a:spcPts val="0"/>
              </a:spcAft>
              <a:buSzPts val="11500"/>
              <a:buNone/>
              <a:defRPr/>
            </a:lvl5pPr>
            <a:lvl6pPr lvl="5" algn="l">
              <a:lnSpc>
                <a:spcPct val="100000"/>
              </a:lnSpc>
              <a:spcBef>
                <a:spcPts val="0"/>
              </a:spcBef>
              <a:spcAft>
                <a:spcPts val="0"/>
              </a:spcAft>
              <a:buSzPts val="11500"/>
              <a:buNone/>
              <a:defRPr/>
            </a:lvl6pPr>
            <a:lvl7pPr lvl="6" algn="l">
              <a:lnSpc>
                <a:spcPct val="100000"/>
              </a:lnSpc>
              <a:spcBef>
                <a:spcPts val="0"/>
              </a:spcBef>
              <a:spcAft>
                <a:spcPts val="0"/>
              </a:spcAft>
              <a:buSzPts val="11500"/>
              <a:buNone/>
              <a:defRPr/>
            </a:lvl7pPr>
            <a:lvl8pPr lvl="7" algn="l">
              <a:lnSpc>
                <a:spcPct val="100000"/>
              </a:lnSpc>
              <a:spcBef>
                <a:spcPts val="0"/>
              </a:spcBef>
              <a:spcAft>
                <a:spcPts val="0"/>
              </a:spcAft>
              <a:buSzPts val="11500"/>
              <a:buNone/>
              <a:defRPr/>
            </a:lvl8pPr>
            <a:lvl9pPr lvl="8" algn="l">
              <a:lnSpc>
                <a:spcPct val="100000"/>
              </a:lnSpc>
              <a:spcBef>
                <a:spcPts val="0"/>
              </a:spcBef>
              <a:spcAft>
                <a:spcPts val="0"/>
              </a:spcAft>
              <a:buSzPts val="11500"/>
              <a:buNone/>
              <a:defRPr/>
            </a:lvl9pPr>
          </a:lstStyle>
          <a:p/>
        </p:txBody>
      </p:sp>
      <p:sp>
        <p:nvSpPr>
          <p:cNvPr id="37" name="Google Shape;37;gc90765f38b_0_604"/>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gc90765f38b_0_607"/>
          <p:cNvSpPr txBox="1"/>
          <p:nvPr>
            <p:ph type="title"/>
          </p:nvPr>
        </p:nvSpPr>
        <p:spPr>
          <a:xfrm>
            <a:off x="1277050" y="2275729"/>
            <a:ext cx="11504400" cy="3095400"/>
          </a:xfrm>
          <a:prstGeom prst="rect">
            <a:avLst/>
          </a:prstGeom>
          <a:noFill/>
          <a:ln>
            <a:noFill/>
          </a:ln>
        </p:spPr>
        <p:txBody>
          <a:bodyPr anchorCtr="0" anchor="b" bIns="374550" lIns="374550" spcFirstLastPara="1" rIns="374550" wrap="square" tIns="374550">
            <a:normAutofit/>
          </a:bodyPr>
          <a:lstStyle>
            <a:lvl1pPr lvl="0" algn="l">
              <a:lnSpc>
                <a:spcPct val="100000"/>
              </a:lnSpc>
              <a:spcBef>
                <a:spcPts val="0"/>
              </a:spcBef>
              <a:spcAft>
                <a:spcPts val="0"/>
              </a:spcAft>
              <a:buSzPts val="9800"/>
              <a:buNone/>
              <a:defRPr sz="9800"/>
            </a:lvl1pPr>
            <a:lvl2pPr lvl="1" algn="l">
              <a:lnSpc>
                <a:spcPct val="100000"/>
              </a:lnSpc>
              <a:spcBef>
                <a:spcPts val="0"/>
              </a:spcBef>
              <a:spcAft>
                <a:spcPts val="0"/>
              </a:spcAft>
              <a:buSzPts val="9800"/>
              <a:buNone/>
              <a:defRPr sz="9800"/>
            </a:lvl2pPr>
            <a:lvl3pPr lvl="2" algn="l">
              <a:lnSpc>
                <a:spcPct val="100000"/>
              </a:lnSpc>
              <a:spcBef>
                <a:spcPts val="0"/>
              </a:spcBef>
              <a:spcAft>
                <a:spcPts val="0"/>
              </a:spcAft>
              <a:buSzPts val="9800"/>
              <a:buNone/>
              <a:defRPr sz="9800"/>
            </a:lvl3pPr>
            <a:lvl4pPr lvl="3" algn="l">
              <a:lnSpc>
                <a:spcPct val="100000"/>
              </a:lnSpc>
              <a:spcBef>
                <a:spcPts val="0"/>
              </a:spcBef>
              <a:spcAft>
                <a:spcPts val="0"/>
              </a:spcAft>
              <a:buSzPts val="9800"/>
              <a:buNone/>
              <a:defRPr sz="9800"/>
            </a:lvl4pPr>
            <a:lvl5pPr lvl="4" algn="l">
              <a:lnSpc>
                <a:spcPct val="100000"/>
              </a:lnSpc>
              <a:spcBef>
                <a:spcPts val="0"/>
              </a:spcBef>
              <a:spcAft>
                <a:spcPts val="0"/>
              </a:spcAft>
              <a:buSzPts val="9800"/>
              <a:buNone/>
              <a:defRPr sz="9800"/>
            </a:lvl5pPr>
            <a:lvl6pPr lvl="5" algn="l">
              <a:lnSpc>
                <a:spcPct val="100000"/>
              </a:lnSpc>
              <a:spcBef>
                <a:spcPts val="0"/>
              </a:spcBef>
              <a:spcAft>
                <a:spcPts val="0"/>
              </a:spcAft>
              <a:buSzPts val="9800"/>
              <a:buNone/>
              <a:defRPr sz="9800"/>
            </a:lvl6pPr>
            <a:lvl7pPr lvl="6" algn="l">
              <a:lnSpc>
                <a:spcPct val="100000"/>
              </a:lnSpc>
              <a:spcBef>
                <a:spcPts val="0"/>
              </a:spcBef>
              <a:spcAft>
                <a:spcPts val="0"/>
              </a:spcAft>
              <a:buSzPts val="9800"/>
              <a:buNone/>
              <a:defRPr sz="9800"/>
            </a:lvl7pPr>
            <a:lvl8pPr lvl="7" algn="l">
              <a:lnSpc>
                <a:spcPct val="100000"/>
              </a:lnSpc>
              <a:spcBef>
                <a:spcPts val="0"/>
              </a:spcBef>
              <a:spcAft>
                <a:spcPts val="0"/>
              </a:spcAft>
              <a:buSzPts val="9800"/>
              <a:buNone/>
              <a:defRPr sz="9800"/>
            </a:lvl8pPr>
            <a:lvl9pPr lvl="8" algn="l">
              <a:lnSpc>
                <a:spcPct val="100000"/>
              </a:lnSpc>
              <a:spcBef>
                <a:spcPts val="0"/>
              </a:spcBef>
              <a:spcAft>
                <a:spcPts val="0"/>
              </a:spcAft>
              <a:buSzPts val="9800"/>
              <a:buNone/>
              <a:defRPr sz="9800"/>
            </a:lvl9pPr>
          </a:lstStyle>
          <a:p/>
        </p:txBody>
      </p:sp>
      <p:sp>
        <p:nvSpPr>
          <p:cNvPr id="40" name="Google Shape;40;gc90765f38b_0_607"/>
          <p:cNvSpPr txBox="1"/>
          <p:nvPr>
            <p:ph idx="1" type="body"/>
          </p:nvPr>
        </p:nvSpPr>
        <p:spPr>
          <a:xfrm>
            <a:off x="1277050" y="5691781"/>
            <a:ext cx="11504400" cy="13022700"/>
          </a:xfrm>
          <a:prstGeom prst="rect">
            <a:avLst/>
          </a:prstGeom>
          <a:noFill/>
          <a:ln>
            <a:noFill/>
          </a:ln>
        </p:spPr>
        <p:txBody>
          <a:bodyPr anchorCtr="0" anchor="t" bIns="374550" lIns="374550" spcFirstLastPara="1" rIns="374550" wrap="square" tIns="374550">
            <a:normAutofit/>
          </a:bodyPr>
          <a:lstStyle>
            <a:lvl1pPr indent="-539750" lvl="0" marL="457200" algn="l">
              <a:lnSpc>
                <a:spcPct val="115000"/>
              </a:lnSpc>
              <a:spcBef>
                <a:spcPts val="0"/>
              </a:spcBef>
              <a:spcAft>
                <a:spcPts val="0"/>
              </a:spcAft>
              <a:buSzPts val="4900"/>
              <a:buChar char="●"/>
              <a:defRPr sz="4900"/>
            </a:lvl1pPr>
            <a:lvl2pPr indent="-539750" lvl="1" marL="914400" algn="l">
              <a:lnSpc>
                <a:spcPct val="115000"/>
              </a:lnSpc>
              <a:spcBef>
                <a:spcPts val="0"/>
              </a:spcBef>
              <a:spcAft>
                <a:spcPts val="0"/>
              </a:spcAft>
              <a:buSzPts val="4900"/>
              <a:buChar char="○"/>
              <a:defRPr sz="4900"/>
            </a:lvl2pPr>
            <a:lvl3pPr indent="-539750" lvl="2" marL="1371600" algn="l">
              <a:lnSpc>
                <a:spcPct val="115000"/>
              </a:lnSpc>
              <a:spcBef>
                <a:spcPts val="0"/>
              </a:spcBef>
              <a:spcAft>
                <a:spcPts val="0"/>
              </a:spcAft>
              <a:buSzPts val="4900"/>
              <a:buChar char="■"/>
              <a:defRPr sz="4900"/>
            </a:lvl3pPr>
            <a:lvl4pPr indent="-539750" lvl="3" marL="1828800" algn="l">
              <a:lnSpc>
                <a:spcPct val="115000"/>
              </a:lnSpc>
              <a:spcBef>
                <a:spcPts val="0"/>
              </a:spcBef>
              <a:spcAft>
                <a:spcPts val="0"/>
              </a:spcAft>
              <a:buSzPts val="4900"/>
              <a:buChar char="●"/>
              <a:defRPr sz="4900"/>
            </a:lvl4pPr>
            <a:lvl5pPr indent="-539750" lvl="4" marL="2286000" algn="l">
              <a:lnSpc>
                <a:spcPct val="115000"/>
              </a:lnSpc>
              <a:spcBef>
                <a:spcPts val="0"/>
              </a:spcBef>
              <a:spcAft>
                <a:spcPts val="0"/>
              </a:spcAft>
              <a:buSzPts val="4900"/>
              <a:buChar char="○"/>
              <a:defRPr sz="4900"/>
            </a:lvl5pPr>
            <a:lvl6pPr indent="-539750" lvl="5" marL="2743200" algn="l">
              <a:lnSpc>
                <a:spcPct val="115000"/>
              </a:lnSpc>
              <a:spcBef>
                <a:spcPts val="0"/>
              </a:spcBef>
              <a:spcAft>
                <a:spcPts val="0"/>
              </a:spcAft>
              <a:buSzPts val="4900"/>
              <a:buChar char="■"/>
              <a:defRPr sz="4900"/>
            </a:lvl6pPr>
            <a:lvl7pPr indent="-539750" lvl="6" marL="3200400" algn="l">
              <a:lnSpc>
                <a:spcPct val="115000"/>
              </a:lnSpc>
              <a:spcBef>
                <a:spcPts val="0"/>
              </a:spcBef>
              <a:spcAft>
                <a:spcPts val="0"/>
              </a:spcAft>
              <a:buSzPts val="4900"/>
              <a:buChar char="●"/>
              <a:defRPr sz="4900"/>
            </a:lvl7pPr>
            <a:lvl8pPr indent="-539750" lvl="7" marL="3657600" algn="l">
              <a:lnSpc>
                <a:spcPct val="115000"/>
              </a:lnSpc>
              <a:spcBef>
                <a:spcPts val="0"/>
              </a:spcBef>
              <a:spcAft>
                <a:spcPts val="0"/>
              </a:spcAft>
              <a:buSzPts val="4900"/>
              <a:buChar char="○"/>
              <a:defRPr sz="4900"/>
            </a:lvl8pPr>
            <a:lvl9pPr indent="-539750" lvl="8" marL="4114800" algn="l">
              <a:lnSpc>
                <a:spcPct val="115000"/>
              </a:lnSpc>
              <a:spcBef>
                <a:spcPts val="0"/>
              </a:spcBef>
              <a:spcAft>
                <a:spcPts val="0"/>
              </a:spcAft>
              <a:buSzPts val="4900"/>
              <a:buChar char="■"/>
              <a:defRPr sz="4900"/>
            </a:lvl9pPr>
          </a:lstStyle>
          <a:p/>
        </p:txBody>
      </p:sp>
      <p:sp>
        <p:nvSpPr>
          <p:cNvPr id="41" name="Google Shape;41;gc90765f38b_0_607"/>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gc90765f38b_0_611"/>
          <p:cNvSpPr txBox="1"/>
          <p:nvPr>
            <p:ph type="title"/>
          </p:nvPr>
        </p:nvSpPr>
        <p:spPr>
          <a:xfrm>
            <a:off x="2008577" y="1843808"/>
            <a:ext cx="26089200" cy="16755900"/>
          </a:xfrm>
          <a:prstGeom prst="rect">
            <a:avLst/>
          </a:prstGeom>
          <a:noFill/>
          <a:ln>
            <a:noFill/>
          </a:ln>
        </p:spPr>
        <p:txBody>
          <a:bodyPr anchorCtr="0" anchor="ctr" bIns="374550" lIns="374550" spcFirstLastPara="1" rIns="374550" wrap="square" tIns="374550">
            <a:normAutofit/>
          </a:bodyPr>
          <a:lstStyle>
            <a:lvl1pPr lvl="0" algn="l">
              <a:lnSpc>
                <a:spcPct val="100000"/>
              </a:lnSpc>
              <a:spcBef>
                <a:spcPts val="0"/>
              </a:spcBef>
              <a:spcAft>
                <a:spcPts val="0"/>
              </a:spcAft>
              <a:buSzPts val="19700"/>
              <a:buNone/>
              <a:defRPr sz="19700"/>
            </a:lvl1pPr>
            <a:lvl2pPr lvl="1" algn="l">
              <a:lnSpc>
                <a:spcPct val="100000"/>
              </a:lnSpc>
              <a:spcBef>
                <a:spcPts val="0"/>
              </a:spcBef>
              <a:spcAft>
                <a:spcPts val="0"/>
              </a:spcAft>
              <a:buSzPts val="19700"/>
              <a:buNone/>
              <a:defRPr sz="19700"/>
            </a:lvl2pPr>
            <a:lvl3pPr lvl="2" algn="l">
              <a:lnSpc>
                <a:spcPct val="100000"/>
              </a:lnSpc>
              <a:spcBef>
                <a:spcPts val="0"/>
              </a:spcBef>
              <a:spcAft>
                <a:spcPts val="0"/>
              </a:spcAft>
              <a:buSzPts val="19700"/>
              <a:buNone/>
              <a:defRPr sz="19700"/>
            </a:lvl3pPr>
            <a:lvl4pPr lvl="3" algn="l">
              <a:lnSpc>
                <a:spcPct val="100000"/>
              </a:lnSpc>
              <a:spcBef>
                <a:spcPts val="0"/>
              </a:spcBef>
              <a:spcAft>
                <a:spcPts val="0"/>
              </a:spcAft>
              <a:buSzPts val="19700"/>
              <a:buNone/>
              <a:defRPr sz="19700"/>
            </a:lvl4pPr>
            <a:lvl5pPr lvl="4" algn="l">
              <a:lnSpc>
                <a:spcPct val="100000"/>
              </a:lnSpc>
              <a:spcBef>
                <a:spcPts val="0"/>
              </a:spcBef>
              <a:spcAft>
                <a:spcPts val="0"/>
              </a:spcAft>
              <a:buSzPts val="19700"/>
              <a:buNone/>
              <a:defRPr sz="19700"/>
            </a:lvl5pPr>
            <a:lvl6pPr lvl="5" algn="l">
              <a:lnSpc>
                <a:spcPct val="100000"/>
              </a:lnSpc>
              <a:spcBef>
                <a:spcPts val="0"/>
              </a:spcBef>
              <a:spcAft>
                <a:spcPts val="0"/>
              </a:spcAft>
              <a:buSzPts val="19700"/>
              <a:buNone/>
              <a:defRPr sz="19700"/>
            </a:lvl6pPr>
            <a:lvl7pPr lvl="6" algn="l">
              <a:lnSpc>
                <a:spcPct val="100000"/>
              </a:lnSpc>
              <a:spcBef>
                <a:spcPts val="0"/>
              </a:spcBef>
              <a:spcAft>
                <a:spcPts val="0"/>
              </a:spcAft>
              <a:buSzPts val="19700"/>
              <a:buNone/>
              <a:defRPr sz="19700"/>
            </a:lvl7pPr>
            <a:lvl8pPr lvl="7" algn="l">
              <a:lnSpc>
                <a:spcPct val="100000"/>
              </a:lnSpc>
              <a:spcBef>
                <a:spcPts val="0"/>
              </a:spcBef>
              <a:spcAft>
                <a:spcPts val="0"/>
              </a:spcAft>
              <a:buSzPts val="19700"/>
              <a:buNone/>
              <a:defRPr sz="19700"/>
            </a:lvl8pPr>
            <a:lvl9pPr lvl="8" algn="l">
              <a:lnSpc>
                <a:spcPct val="100000"/>
              </a:lnSpc>
              <a:spcBef>
                <a:spcPts val="0"/>
              </a:spcBef>
              <a:spcAft>
                <a:spcPts val="0"/>
              </a:spcAft>
              <a:buSzPts val="19700"/>
              <a:buNone/>
              <a:defRPr sz="19700"/>
            </a:lvl9pPr>
          </a:lstStyle>
          <a:p/>
        </p:txBody>
      </p:sp>
      <p:sp>
        <p:nvSpPr>
          <p:cNvPr id="44" name="Google Shape;44;gc90765f38b_0_611"/>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gc90765f38b_0_614"/>
          <p:cNvSpPr/>
          <p:nvPr/>
        </p:nvSpPr>
        <p:spPr>
          <a:xfrm>
            <a:off x="18731700" y="-512"/>
            <a:ext cx="18731700" cy="21067800"/>
          </a:xfrm>
          <a:prstGeom prst="rect">
            <a:avLst/>
          </a:prstGeom>
          <a:solidFill>
            <a:schemeClr val="lt2"/>
          </a:solidFill>
          <a:ln>
            <a:noFill/>
          </a:ln>
        </p:spPr>
        <p:txBody>
          <a:bodyPr anchorCtr="0" anchor="ctr" bIns="374550" lIns="374550" spcFirstLastPara="1" rIns="374550" wrap="square" tIns="3745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c90765f38b_0_614"/>
          <p:cNvSpPr txBox="1"/>
          <p:nvPr>
            <p:ph type="title"/>
          </p:nvPr>
        </p:nvSpPr>
        <p:spPr>
          <a:xfrm>
            <a:off x="1087766" y="5051067"/>
            <a:ext cx="16573500" cy="6071400"/>
          </a:xfrm>
          <a:prstGeom prst="rect">
            <a:avLst/>
          </a:prstGeom>
          <a:noFill/>
          <a:ln>
            <a:noFill/>
          </a:ln>
        </p:spPr>
        <p:txBody>
          <a:bodyPr anchorCtr="0" anchor="b" bIns="374550" lIns="374550" spcFirstLastPara="1" rIns="374550" wrap="square" tIns="374550">
            <a:normAutofit/>
          </a:bodyPr>
          <a:lstStyle>
            <a:lvl1pPr lvl="0" algn="ctr">
              <a:lnSpc>
                <a:spcPct val="100000"/>
              </a:lnSpc>
              <a:spcBef>
                <a:spcPts val="0"/>
              </a:spcBef>
              <a:spcAft>
                <a:spcPts val="0"/>
              </a:spcAft>
              <a:buSzPts val="17200"/>
              <a:buNone/>
              <a:defRPr sz="17200"/>
            </a:lvl1pPr>
            <a:lvl2pPr lvl="1" algn="ctr">
              <a:lnSpc>
                <a:spcPct val="100000"/>
              </a:lnSpc>
              <a:spcBef>
                <a:spcPts val="0"/>
              </a:spcBef>
              <a:spcAft>
                <a:spcPts val="0"/>
              </a:spcAft>
              <a:buSzPts val="17200"/>
              <a:buNone/>
              <a:defRPr sz="17200"/>
            </a:lvl2pPr>
            <a:lvl3pPr lvl="2" algn="ctr">
              <a:lnSpc>
                <a:spcPct val="100000"/>
              </a:lnSpc>
              <a:spcBef>
                <a:spcPts val="0"/>
              </a:spcBef>
              <a:spcAft>
                <a:spcPts val="0"/>
              </a:spcAft>
              <a:buSzPts val="17200"/>
              <a:buNone/>
              <a:defRPr sz="17200"/>
            </a:lvl3pPr>
            <a:lvl4pPr lvl="3" algn="ctr">
              <a:lnSpc>
                <a:spcPct val="100000"/>
              </a:lnSpc>
              <a:spcBef>
                <a:spcPts val="0"/>
              </a:spcBef>
              <a:spcAft>
                <a:spcPts val="0"/>
              </a:spcAft>
              <a:buSzPts val="17200"/>
              <a:buNone/>
              <a:defRPr sz="17200"/>
            </a:lvl4pPr>
            <a:lvl5pPr lvl="4" algn="ctr">
              <a:lnSpc>
                <a:spcPct val="100000"/>
              </a:lnSpc>
              <a:spcBef>
                <a:spcPts val="0"/>
              </a:spcBef>
              <a:spcAft>
                <a:spcPts val="0"/>
              </a:spcAft>
              <a:buSzPts val="17200"/>
              <a:buNone/>
              <a:defRPr sz="17200"/>
            </a:lvl5pPr>
            <a:lvl6pPr lvl="5" algn="ctr">
              <a:lnSpc>
                <a:spcPct val="100000"/>
              </a:lnSpc>
              <a:spcBef>
                <a:spcPts val="0"/>
              </a:spcBef>
              <a:spcAft>
                <a:spcPts val="0"/>
              </a:spcAft>
              <a:buSzPts val="17200"/>
              <a:buNone/>
              <a:defRPr sz="17200"/>
            </a:lvl6pPr>
            <a:lvl7pPr lvl="6" algn="ctr">
              <a:lnSpc>
                <a:spcPct val="100000"/>
              </a:lnSpc>
              <a:spcBef>
                <a:spcPts val="0"/>
              </a:spcBef>
              <a:spcAft>
                <a:spcPts val="0"/>
              </a:spcAft>
              <a:buSzPts val="17200"/>
              <a:buNone/>
              <a:defRPr sz="17200"/>
            </a:lvl7pPr>
            <a:lvl8pPr lvl="7" algn="ctr">
              <a:lnSpc>
                <a:spcPct val="100000"/>
              </a:lnSpc>
              <a:spcBef>
                <a:spcPts val="0"/>
              </a:spcBef>
              <a:spcAft>
                <a:spcPts val="0"/>
              </a:spcAft>
              <a:buSzPts val="17200"/>
              <a:buNone/>
              <a:defRPr sz="17200"/>
            </a:lvl8pPr>
            <a:lvl9pPr lvl="8" algn="ctr">
              <a:lnSpc>
                <a:spcPct val="100000"/>
              </a:lnSpc>
              <a:spcBef>
                <a:spcPts val="0"/>
              </a:spcBef>
              <a:spcAft>
                <a:spcPts val="0"/>
              </a:spcAft>
              <a:buSzPts val="17200"/>
              <a:buNone/>
              <a:defRPr sz="17200"/>
            </a:lvl9pPr>
          </a:lstStyle>
          <a:p/>
        </p:txBody>
      </p:sp>
      <p:sp>
        <p:nvSpPr>
          <p:cNvPr id="48" name="Google Shape;48;gc90765f38b_0_614"/>
          <p:cNvSpPr txBox="1"/>
          <p:nvPr>
            <p:ph idx="1" type="subTitle"/>
          </p:nvPr>
        </p:nvSpPr>
        <p:spPr>
          <a:xfrm>
            <a:off x="1087766" y="11481354"/>
            <a:ext cx="16573500" cy="5058900"/>
          </a:xfrm>
          <a:prstGeom prst="rect">
            <a:avLst/>
          </a:prstGeom>
          <a:noFill/>
          <a:ln>
            <a:noFill/>
          </a:ln>
        </p:spPr>
        <p:txBody>
          <a:bodyPr anchorCtr="0" anchor="t" bIns="374550" lIns="374550" spcFirstLastPara="1" rIns="374550" wrap="square" tIns="374550">
            <a:normAutofit/>
          </a:bodyPr>
          <a:lstStyle>
            <a:lvl1pPr lvl="0" algn="ctr">
              <a:lnSpc>
                <a:spcPct val="100000"/>
              </a:lnSpc>
              <a:spcBef>
                <a:spcPts val="0"/>
              </a:spcBef>
              <a:spcAft>
                <a:spcPts val="0"/>
              </a:spcAft>
              <a:buSzPts val="8600"/>
              <a:buNone/>
              <a:defRPr sz="8600"/>
            </a:lvl1pPr>
            <a:lvl2pPr lvl="1" algn="ctr">
              <a:lnSpc>
                <a:spcPct val="100000"/>
              </a:lnSpc>
              <a:spcBef>
                <a:spcPts val="0"/>
              </a:spcBef>
              <a:spcAft>
                <a:spcPts val="0"/>
              </a:spcAft>
              <a:buSzPts val="8600"/>
              <a:buNone/>
              <a:defRPr sz="8600"/>
            </a:lvl2pPr>
            <a:lvl3pPr lvl="2" algn="ctr">
              <a:lnSpc>
                <a:spcPct val="100000"/>
              </a:lnSpc>
              <a:spcBef>
                <a:spcPts val="0"/>
              </a:spcBef>
              <a:spcAft>
                <a:spcPts val="0"/>
              </a:spcAft>
              <a:buSzPts val="8600"/>
              <a:buNone/>
              <a:defRPr sz="8600"/>
            </a:lvl3pPr>
            <a:lvl4pPr lvl="3" algn="ctr">
              <a:lnSpc>
                <a:spcPct val="100000"/>
              </a:lnSpc>
              <a:spcBef>
                <a:spcPts val="0"/>
              </a:spcBef>
              <a:spcAft>
                <a:spcPts val="0"/>
              </a:spcAft>
              <a:buSzPts val="8600"/>
              <a:buNone/>
              <a:defRPr sz="8600"/>
            </a:lvl4pPr>
            <a:lvl5pPr lvl="4" algn="ctr">
              <a:lnSpc>
                <a:spcPct val="100000"/>
              </a:lnSpc>
              <a:spcBef>
                <a:spcPts val="0"/>
              </a:spcBef>
              <a:spcAft>
                <a:spcPts val="0"/>
              </a:spcAft>
              <a:buSzPts val="8600"/>
              <a:buNone/>
              <a:defRPr sz="8600"/>
            </a:lvl5pPr>
            <a:lvl6pPr lvl="5" algn="ctr">
              <a:lnSpc>
                <a:spcPct val="100000"/>
              </a:lnSpc>
              <a:spcBef>
                <a:spcPts val="0"/>
              </a:spcBef>
              <a:spcAft>
                <a:spcPts val="0"/>
              </a:spcAft>
              <a:buSzPts val="8600"/>
              <a:buNone/>
              <a:defRPr sz="8600"/>
            </a:lvl6pPr>
            <a:lvl7pPr lvl="6" algn="ctr">
              <a:lnSpc>
                <a:spcPct val="100000"/>
              </a:lnSpc>
              <a:spcBef>
                <a:spcPts val="0"/>
              </a:spcBef>
              <a:spcAft>
                <a:spcPts val="0"/>
              </a:spcAft>
              <a:buSzPts val="8600"/>
              <a:buNone/>
              <a:defRPr sz="8600"/>
            </a:lvl7pPr>
            <a:lvl8pPr lvl="7" algn="ctr">
              <a:lnSpc>
                <a:spcPct val="100000"/>
              </a:lnSpc>
              <a:spcBef>
                <a:spcPts val="0"/>
              </a:spcBef>
              <a:spcAft>
                <a:spcPts val="0"/>
              </a:spcAft>
              <a:buSzPts val="8600"/>
              <a:buNone/>
              <a:defRPr sz="8600"/>
            </a:lvl8pPr>
            <a:lvl9pPr lvl="8" algn="ctr">
              <a:lnSpc>
                <a:spcPct val="100000"/>
              </a:lnSpc>
              <a:spcBef>
                <a:spcPts val="0"/>
              </a:spcBef>
              <a:spcAft>
                <a:spcPts val="0"/>
              </a:spcAft>
              <a:buSzPts val="8600"/>
              <a:buNone/>
              <a:defRPr sz="8600"/>
            </a:lvl9pPr>
          </a:lstStyle>
          <a:p/>
        </p:txBody>
      </p:sp>
      <p:sp>
        <p:nvSpPr>
          <p:cNvPr id="49" name="Google Shape;49;gc90765f38b_0_614"/>
          <p:cNvSpPr txBox="1"/>
          <p:nvPr>
            <p:ph idx="2" type="body"/>
          </p:nvPr>
        </p:nvSpPr>
        <p:spPr>
          <a:xfrm>
            <a:off x="20237365" y="2965801"/>
            <a:ext cx="15720300" cy="15135000"/>
          </a:xfrm>
          <a:prstGeom prst="rect">
            <a:avLst/>
          </a:prstGeom>
          <a:noFill/>
          <a:ln>
            <a:noFill/>
          </a:ln>
        </p:spPr>
        <p:txBody>
          <a:bodyPr anchorCtr="0" anchor="ctr" bIns="374550" lIns="374550" spcFirstLastPara="1" rIns="374550" wrap="square" tIns="374550">
            <a:normAutofit/>
          </a:bodyPr>
          <a:lstStyle>
            <a:lvl1pPr indent="-698500" lvl="0" marL="457200" algn="l">
              <a:lnSpc>
                <a:spcPct val="115000"/>
              </a:lnSpc>
              <a:spcBef>
                <a:spcPts val="0"/>
              </a:spcBef>
              <a:spcAft>
                <a:spcPts val="0"/>
              </a:spcAft>
              <a:buSzPts val="74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50" name="Google Shape;50;gc90765f38b_0_614"/>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c90765f38b_0_584"/>
          <p:cNvSpPr txBox="1"/>
          <p:nvPr>
            <p:ph type="title"/>
          </p:nvPr>
        </p:nvSpPr>
        <p:spPr>
          <a:xfrm>
            <a:off x="1277050" y="1822816"/>
            <a:ext cx="34909200" cy="2345700"/>
          </a:xfrm>
          <a:prstGeom prst="rect">
            <a:avLst/>
          </a:prstGeom>
          <a:noFill/>
          <a:ln>
            <a:noFill/>
          </a:ln>
        </p:spPr>
        <p:txBody>
          <a:bodyPr anchorCtr="0" anchor="t" bIns="374550" lIns="374550" spcFirstLastPara="1" rIns="374550" wrap="square" tIns="374550">
            <a:normAutofit/>
          </a:bodyPr>
          <a:lstStyle>
            <a:lvl1pPr lvl="0"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9pPr>
          </a:lstStyle>
          <a:p/>
        </p:txBody>
      </p:sp>
      <p:sp>
        <p:nvSpPr>
          <p:cNvPr id="11" name="Google Shape;11;gc90765f38b_0_584"/>
          <p:cNvSpPr txBox="1"/>
          <p:nvPr>
            <p:ph idx="1" type="body"/>
          </p:nvPr>
        </p:nvSpPr>
        <p:spPr>
          <a:xfrm>
            <a:off x="1277050" y="4720521"/>
            <a:ext cx="34909200" cy="13993500"/>
          </a:xfrm>
          <a:prstGeom prst="rect">
            <a:avLst/>
          </a:prstGeom>
          <a:noFill/>
          <a:ln>
            <a:noFill/>
          </a:ln>
        </p:spPr>
        <p:txBody>
          <a:bodyPr anchorCtr="0" anchor="t" bIns="374550" lIns="374550" spcFirstLastPara="1" rIns="374550" wrap="square" tIns="374550">
            <a:normAutofit/>
          </a:bodyPr>
          <a:lstStyle>
            <a:lvl1pPr indent="-698500" lvl="0" marL="457200" marR="0" rtl="0" algn="l">
              <a:lnSpc>
                <a:spcPct val="115000"/>
              </a:lnSpc>
              <a:spcBef>
                <a:spcPts val="0"/>
              </a:spcBef>
              <a:spcAft>
                <a:spcPts val="0"/>
              </a:spcAft>
              <a:buClr>
                <a:schemeClr val="dk2"/>
              </a:buClr>
              <a:buSzPts val="7400"/>
              <a:buFont typeface="Arial"/>
              <a:buChar char="●"/>
              <a:defRPr b="0" i="0" sz="74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12" name="Google Shape;12;gc90765f38b_0_584"/>
          <p:cNvSpPr txBox="1"/>
          <p:nvPr>
            <p:ph idx="12" type="sldNum"/>
          </p:nvPr>
        </p:nvSpPr>
        <p:spPr>
          <a:xfrm>
            <a:off x="34712060" y="19100467"/>
            <a:ext cx="2247900" cy="1612200"/>
          </a:xfrm>
          <a:prstGeom prst="rect">
            <a:avLst/>
          </a:prstGeom>
          <a:noFill/>
          <a:ln>
            <a:noFill/>
          </a:ln>
        </p:spPr>
        <p:txBody>
          <a:bodyPr anchorCtr="0" anchor="ctr" bIns="374550" lIns="374550" spcFirstLastPara="1" rIns="374550" wrap="square" tIns="374550">
            <a:normAutofit/>
          </a:bodyPr>
          <a:lstStyle>
            <a:lvl1pPr indent="0" lvl="0"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100"/>
              <a:buFont typeface="Arial"/>
              <a:buNone/>
              <a:defRPr b="0" i="0" sz="4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6.jpg"/><Relationship Id="rId5" Type="http://schemas.openxmlformats.org/officeDocument/2006/relationships/image" Target="../media/image11.jpg"/><Relationship Id="rId6" Type="http://schemas.openxmlformats.org/officeDocument/2006/relationships/image" Target="../media/image9.jpg"/><Relationship Id="rId7" Type="http://schemas.openxmlformats.org/officeDocument/2006/relationships/image" Target="../media/image2.jpg"/><Relationship Id="rId8"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i.org/10.1016/j.carbpol.2009.02.0" TargetMode="External"/><Relationship Id="rId4" Type="http://schemas.openxmlformats.org/officeDocument/2006/relationships/hyperlink" Target="https://doi.org/10.1016/j.polymer.2011.08.034" TargetMode="External"/><Relationship Id="rId5" Type="http://schemas.openxmlformats.org/officeDocument/2006/relationships/hyperlink" Target="https://doi.org/10.1021/bm701017z" TargetMode="External"/><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14"/>
          <p:cNvSpPr txBox="1"/>
          <p:nvPr/>
        </p:nvSpPr>
        <p:spPr>
          <a:xfrm>
            <a:off x="682775" y="5122550"/>
            <a:ext cx="17830800" cy="14772900"/>
          </a:xfrm>
          <a:prstGeom prst="rect">
            <a:avLst/>
          </a:prstGeom>
          <a:noFill/>
          <a:ln cap="flat" cmpd="sng" w="9525">
            <a:solidFill>
              <a:srgbClr val="7F7F7F"/>
            </a:solidFill>
            <a:prstDash val="solid"/>
            <a:round/>
            <a:headEnd len="sm" w="sm" type="none"/>
            <a:tailEnd len="sm" w="sm" type="none"/>
          </a:ln>
        </p:spPr>
        <p:txBody>
          <a:bodyPr anchorCtr="0" anchor="t" bIns="69650" lIns="139300" spcFirstLastPara="1" rIns="139300" wrap="square" tIns="69650">
            <a:noAutofit/>
          </a:bodyPr>
          <a:lstStyle/>
          <a:p>
            <a:pPr indent="-457200" lvl="0" marL="457200" marR="0" rtl="0" algn="l">
              <a:lnSpc>
                <a:spcPct val="100000"/>
              </a:lnSpc>
              <a:spcBef>
                <a:spcPts val="0"/>
              </a:spcBef>
              <a:spcAft>
                <a:spcPts val="0"/>
              </a:spcAft>
              <a:buClr>
                <a:schemeClr val="dk1"/>
              </a:buClr>
              <a:buSzPts val="5000"/>
              <a:buFont typeface="Times New Roman"/>
              <a:buChar char="●"/>
            </a:pPr>
            <a:r>
              <a:rPr b="0" i="0" lang="en-US" sz="5000" u="none" cap="none" strike="noStrike">
                <a:solidFill>
                  <a:schemeClr val="dk1"/>
                </a:solidFill>
                <a:latin typeface="Times New Roman"/>
                <a:ea typeface="Times New Roman"/>
                <a:cs typeface="Times New Roman"/>
                <a:sym typeface="Times New Roman"/>
              </a:rPr>
              <a:t>Chitosan is deacetylated chitin, a natural polysaccharide</a:t>
            </a:r>
            <a:endParaRPr b="0" i="0" sz="50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5000"/>
              <a:buFont typeface="Times New Roman"/>
              <a:buChar char="●"/>
            </a:pPr>
            <a:r>
              <a:rPr b="0" i="0" lang="en-US" sz="5000" u="none" cap="none" strike="noStrike">
                <a:solidFill>
                  <a:schemeClr val="dk1"/>
                </a:solidFill>
                <a:latin typeface="Times New Roman"/>
                <a:ea typeface="Times New Roman"/>
                <a:cs typeface="Times New Roman"/>
                <a:sym typeface="Times New Roman"/>
              </a:rPr>
              <a:t>Chitosan fabrics have antibacterial and resilient properties </a:t>
            </a:r>
            <a:endParaRPr b="0" i="0" sz="5000" u="none" cap="none" strike="noStrike">
              <a:solidFill>
                <a:schemeClr val="dk1"/>
              </a:solidFill>
              <a:latin typeface="Times New Roman"/>
              <a:ea typeface="Times New Roman"/>
              <a:cs typeface="Times New Roman"/>
              <a:sym typeface="Times New Roman"/>
            </a:endParaRPr>
          </a:p>
          <a:p>
            <a:pPr indent="-546100" lvl="1" marL="914400" marR="0" rtl="0" algn="l">
              <a:lnSpc>
                <a:spcPct val="100000"/>
              </a:lnSpc>
              <a:spcBef>
                <a:spcPts val="0"/>
              </a:spcBef>
              <a:spcAft>
                <a:spcPts val="0"/>
              </a:spcAft>
              <a:buClr>
                <a:schemeClr val="dk1"/>
              </a:buClr>
              <a:buSzPts val="5000"/>
              <a:buFont typeface="Times New Roman"/>
              <a:buChar char="○"/>
            </a:pPr>
            <a:r>
              <a:rPr b="0" i="0" lang="en-US" sz="5000" u="none" cap="none" strike="noStrike">
                <a:solidFill>
                  <a:schemeClr val="dk1"/>
                </a:solidFill>
                <a:latin typeface="Times New Roman"/>
                <a:ea typeface="Times New Roman"/>
                <a:cs typeface="Times New Roman"/>
                <a:sym typeface="Times New Roman"/>
              </a:rPr>
              <a:t>Applications include biofunctional textiles, medical coating, etc.</a:t>
            </a:r>
            <a:endParaRPr b="0" i="0" sz="50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5000"/>
              <a:buFont typeface="Times New Roman"/>
              <a:buChar char="●"/>
            </a:pPr>
            <a:r>
              <a:rPr b="1" i="0" lang="en-US" sz="5000" u="none" cap="none" strike="noStrike">
                <a:solidFill>
                  <a:schemeClr val="dk1"/>
                </a:solidFill>
                <a:latin typeface="Times New Roman"/>
                <a:ea typeface="Times New Roman"/>
                <a:cs typeface="Times New Roman"/>
                <a:sym typeface="Times New Roman"/>
              </a:rPr>
              <a:t>We aim to produce chitosan in </a:t>
            </a:r>
            <a:r>
              <a:rPr b="1" i="1" lang="en-US" sz="5000" u="none" cap="none" strike="noStrike">
                <a:solidFill>
                  <a:schemeClr val="dk1"/>
                </a:solidFill>
                <a:latin typeface="Times New Roman"/>
                <a:ea typeface="Times New Roman"/>
                <a:cs typeface="Times New Roman"/>
                <a:sym typeface="Times New Roman"/>
              </a:rPr>
              <a:t>E. coli </a:t>
            </a:r>
            <a:r>
              <a:rPr b="1" i="0" lang="en-US" sz="5000" u="none" cap="none" strike="noStrike">
                <a:solidFill>
                  <a:schemeClr val="dk1"/>
                </a:solidFill>
                <a:latin typeface="Times New Roman"/>
                <a:ea typeface="Times New Roman"/>
                <a:cs typeface="Times New Roman"/>
                <a:sym typeface="Times New Roman"/>
              </a:rPr>
              <a:t>using chitin synthase and chitin deacetylase</a:t>
            </a:r>
            <a:endParaRPr b="1" i="0" sz="50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5000"/>
              <a:buFont typeface="Times New Roman"/>
              <a:buChar char="●"/>
            </a:pPr>
            <a:r>
              <a:rPr b="1" i="0" lang="en-US" sz="5000" u="none" cap="none" strike="noStrike">
                <a:solidFill>
                  <a:schemeClr val="dk1"/>
                </a:solidFill>
                <a:latin typeface="Times New Roman"/>
                <a:ea typeface="Times New Roman"/>
                <a:cs typeface="Times New Roman"/>
                <a:sym typeface="Times New Roman"/>
              </a:rPr>
              <a:t>We aim to electrospin to produce chitosan fibers </a:t>
            </a:r>
            <a:endParaRPr b="1" i="0" sz="50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5000"/>
              <a:buFont typeface="Arial"/>
              <a:buNone/>
            </a:pPr>
            <a:r>
              <a:t/>
            </a:r>
            <a:endParaRPr b="0" i="0" sz="50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5000"/>
              <a:buFont typeface="Arial"/>
              <a:buNone/>
            </a:pPr>
            <a:r>
              <a:t/>
            </a:r>
            <a:endParaRPr b="0" i="0" sz="50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4800"/>
              <a:buFont typeface="Arial"/>
              <a:buNone/>
            </a:pPr>
            <a:r>
              <a:t/>
            </a:r>
            <a:endParaRPr b="0" i="0" sz="5000" u="none" cap="none" strike="noStrike">
              <a:solidFill>
                <a:schemeClr val="dk1"/>
              </a:solidFill>
              <a:latin typeface="Times New Roman"/>
              <a:ea typeface="Times New Roman"/>
              <a:cs typeface="Times New Roman"/>
              <a:sym typeface="Times New Roman"/>
            </a:endParaRPr>
          </a:p>
          <a:p>
            <a:pPr indent="-279400" lvl="0" marL="457200" marR="0" rtl="0" algn="l">
              <a:lnSpc>
                <a:spcPct val="100000"/>
              </a:lnSpc>
              <a:spcBef>
                <a:spcPts val="0"/>
              </a:spcBef>
              <a:spcAft>
                <a:spcPts val="0"/>
              </a:spcAft>
              <a:buClr>
                <a:schemeClr val="dk1"/>
              </a:buClr>
              <a:buSzPts val="2800"/>
              <a:buFont typeface="Arial"/>
              <a:buNone/>
            </a:pPr>
            <a:r>
              <a:t/>
            </a:r>
            <a:endParaRPr b="1" i="0" sz="5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800"/>
              <a:buFont typeface="Arial"/>
              <a:buNone/>
            </a:pPr>
            <a:r>
              <a:t/>
            </a:r>
            <a:endParaRPr b="1" i="0" sz="5000" u="none" cap="none" strike="noStrike">
              <a:solidFill>
                <a:schemeClr val="dk1"/>
              </a:solidFill>
              <a:latin typeface="Times New Roman"/>
              <a:ea typeface="Times New Roman"/>
              <a:cs typeface="Times New Roman"/>
              <a:sym typeface="Times New Roman"/>
            </a:endParaRPr>
          </a:p>
        </p:txBody>
      </p:sp>
      <p:sp>
        <p:nvSpPr>
          <p:cNvPr id="66" name="Google Shape;66;p14"/>
          <p:cNvSpPr/>
          <p:nvPr/>
        </p:nvSpPr>
        <p:spPr>
          <a:xfrm>
            <a:off x="654215" y="217403"/>
            <a:ext cx="36212708" cy="315468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sng" cap="none" strike="noStrike">
                <a:solidFill>
                  <a:schemeClr val="lt1"/>
                </a:solidFill>
                <a:latin typeface="Times New Roman"/>
                <a:ea typeface="Times New Roman"/>
                <a:cs typeface="Times New Roman"/>
                <a:sym typeface="Times New Roman"/>
              </a:rPr>
              <a:t>Chito-Plan for the Future</a:t>
            </a:r>
            <a:endParaRPr b="1" i="0" sz="7200" u="sng"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4800"/>
              <a:buFont typeface="Arial"/>
              <a:buNone/>
            </a:pPr>
            <a:r>
              <a:rPr b="0" i="0" lang="en-US" sz="4800" u="none" cap="none" strike="noStrike">
                <a:solidFill>
                  <a:schemeClr val="lt1"/>
                </a:solidFill>
                <a:latin typeface="Times New Roman"/>
                <a:ea typeface="Times New Roman"/>
                <a:cs typeface="Times New Roman"/>
                <a:sym typeface="Times New Roman"/>
              </a:rPr>
              <a:t>TAS_Taipei Orange </a:t>
            </a:r>
            <a:endParaRPr b="0" i="0" sz="48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7200"/>
              <a:buFont typeface="Arial"/>
              <a:buNone/>
            </a:pPr>
            <a:r>
              <a:rPr b="0" i="0" lang="en-US" sz="4800" u="none" cap="none" strike="noStrike">
                <a:solidFill>
                  <a:schemeClr val="lt1"/>
                </a:solidFill>
                <a:latin typeface="Times New Roman"/>
                <a:ea typeface="Times New Roman"/>
                <a:cs typeface="Times New Roman"/>
                <a:sym typeface="Times New Roman"/>
              </a:rPr>
              <a:t>Taipei American School, Taipei TW</a:t>
            </a:r>
            <a:endParaRPr b="0" i="0" sz="4800" u="none" cap="none" strike="noStrike">
              <a:solidFill>
                <a:schemeClr val="lt1"/>
              </a:solidFill>
              <a:latin typeface="Times New Roman"/>
              <a:ea typeface="Times New Roman"/>
              <a:cs typeface="Times New Roman"/>
              <a:sym typeface="Times New Roman"/>
            </a:endParaRPr>
          </a:p>
        </p:txBody>
      </p:sp>
      <p:sp>
        <p:nvSpPr>
          <p:cNvPr id="67" name="Google Shape;67;p14"/>
          <p:cNvSpPr/>
          <p:nvPr/>
        </p:nvSpPr>
        <p:spPr>
          <a:xfrm>
            <a:off x="644288" y="3602321"/>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294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Times New Roman"/>
                <a:ea typeface="Times New Roman"/>
                <a:cs typeface="Times New Roman"/>
                <a:sym typeface="Times New Roman"/>
              </a:rPr>
              <a:t> Introduction &amp; Project Details</a:t>
            </a:r>
            <a:endParaRPr b="0" i="0" sz="6600" u="none" cap="none" strike="noStrike">
              <a:solidFill>
                <a:schemeClr val="lt1"/>
              </a:solidFill>
              <a:latin typeface="Times New Roman"/>
              <a:ea typeface="Times New Roman"/>
              <a:cs typeface="Times New Roman"/>
              <a:sym typeface="Times New Roman"/>
            </a:endParaRPr>
          </a:p>
        </p:txBody>
      </p:sp>
      <p:sp>
        <p:nvSpPr>
          <p:cNvPr id="68" name="Google Shape;68;p14"/>
          <p:cNvSpPr/>
          <p:nvPr/>
        </p:nvSpPr>
        <p:spPr>
          <a:xfrm>
            <a:off x="18973102" y="3602384"/>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294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Times New Roman"/>
                <a:ea typeface="Times New Roman"/>
                <a:cs typeface="Times New Roman"/>
                <a:sym typeface="Times New Roman"/>
              </a:rPr>
              <a:t>Experiments We Did &amp;/or Planned</a:t>
            </a:r>
            <a:endParaRPr b="0" i="0" sz="6600" u="none" cap="none" strike="noStrike">
              <a:solidFill>
                <a:schemeClr val="lt1"/>
              </a:solidFill>
              <a:latin typeface="Times New Roman"/>
              <a:ea typeface="Times New Roman"/>
              <a:cs typeface="Times New Roman"/>
              <a:sym typeface="Times New Roman"/>
            </a:endParaRPr>
          </a:p>
        </p:txBody>
      </p:sp>
      <p:pic>
        <p:nvPicPr>
          <p:cNvPr id="69" name="Google Shape;69;p14"/>
          <p:cNvPicPr preferRelativeResize="0"/>
          <p:nvPr/>
        </p:nvPicPr>
        <p:blipFill rotWithShape="1">
          <a:blip r:embed="rId3">
            <a:alphaModFix/>
          </a:blip>
          <a:srcRect b="31033" l="0" r="0" t="31033"/>
          <a:stretch/>
        </p:blipFill>
        <p:spPr>
          <a:xfrm>
            <a:off x="28253838" y="136523"/>
            <a:ext cx="8677998" cy="3291840"/>
          </a:xfrm>
          <a:prstGeom prst="rect">
            <a:avLst/>
          </a:prstGeom>
          <a:noFill/>
          <a:ln>
            <a:noFill/>
          </a:ln>
        </p:spPr>
      </p:pic>
      <p:sp>
        <p:nvSpPr>
          <p:cNvPr id="70" name="Google Shape;70;p14"/>
          <p:cNvSpPr txBox="1"/>
          <p:nvPr/>
        </p:nvSpPr>
        <p:spPr>
          <a:xfrm>
            <a:off x="41869741" y="7774703"/>
            <a:ext cx="184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 name="Google Shape;71;p14"/>
          <p:cNvPicPr preferRelativeResize="0"/>
          <p:nvPr/>
        </p:nvPicPr>
        <p:blipFill rotWithShape="1">
          <a:blip r:embed="rId4">
            <a:alphaModFix/>
          </a:blip>
          <a:srcRect b="0" l="0" r="0" t="0"/>
          <a:stretch/>
        </p:blipFill>
        <p:spPr>
          <a:xfrm>
            <a:off x="2020387" y="10082275"/>
            <a:ext cx="15155587" cy="9360800"/>
          </a:xfrm>
          <a:prstGeom prst="rect">
            <a:avLst/>
          </a:prstGeom>
          <a:noFill/>
          <a:ln>
            <a:noFill/>
          </a:ln>
        </p:spPr>
      </p:pic>
      <p:sp>
        <p:nvSpPr>
          <p:cNvPr id="72" name="Google Shape;72;p14"/>
          <p:cNvSpPr txBox="1"/>
          <p:nvPr/>
        </p:nvSpPr>
        <p:spPr>
          <a:xfrm>
            <a:off x="852450" y="19849925"/>
            <a:ext cx="171099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Times New Roman"/>
                <a:ea typeface="Times New Roman"/>
                <a:cs typeface="Times New Roman"/>
                <a:sym typeface="Times New Roman"/>
              </a:rPr>
              <a:t>Fig. 1: Chitin is the second-most abundant biopolymer in nature </a:t>
            </a:r>
            <a:endParaRPr b="0" i="0" sz="1400" u="none" cap="none" strike="noStrike">
              <a:solidFill>
                <a:srgbClr val="000000"/>
              </a:solidFill>
              <a:latin typeface="Arial"/>
              <a:ea typeface="Arial"/>
              <a:cs typeface="Arial"/>
              <a:sym typeface="Arial"/>
            </a:endParaRPr>
          </a:p>
        </p:txBody>
      </p:sp>
      <p:pic>
        <p:nvPicPr>
          <p:cNvPr id="73" name="Google Shape;73;p14"/>
          <p:cNvPicPr preferRelativeResize="0"/>
          <p:nvPr/>
        </p:nvPicPr>
        <p:blipFill rotWithShape="1">
          <a:blip r:embed="rId5">
            <a:alphaModFix/>
          </a:blip>
          <a:srcRect b="0" l="0" r="0" t="0"/>
          <a:stretch/>
        </p:blipFill>
        <p:spPr>
          <a:xfrm>
            <a:off x="27114275" y="5419413"/>
            <a:ext cx="3693575" cy="4939875"/>
          </a:xfrm>
          <a:prstGeom prst="rect">
            <a:avLst/>
          </a:prstGeom>
          <a:noFill/>
          <a:ln>
            <a:noFill/>
          </a:ln>
        </p:spPr>
      </p:pic>
      <p:pic>
        <p:nvPicPr>
          <p:cNvPr id="74" name="Google Shape;74;p14"/>
          <p:cNvPicPr preferRelativeResize="0"/>
          <p:nvPr/>
        </p:nvPicPr>
        <p:blipFill rotWithShape="1">
          <a:blip r:embed="rId6">
            <a:alphaModFix/>
          </a:blip>
          <a:srcRect b="0" l="0" r="0" t="0"/>
          <a:stretch/>
        </p:blipFill>
        <p:spPr>
          <a:xfrm>
            <a:off x="30420275" y="14177675"/>
            <a:ext cx="6047700" cy="4535800"/>
          </a:xfrm>
          <a:prstGeom prst="rect">
            <a:avLst/>
          </a:prstGeom>
          <a:noFill/>
          <a:ln>
            <a:noFill/>
          </a:ln>
        </p:spPr>
      </p:pic>
      <p:pic>
        <p:nvPicPr>
          <p:cNvPr id="75" name="Google Shape;75;p14"/>
          <p:cNvPicPr preferRelativeResize="0"/>
          <p:nvPr/>
        </p:nvPicPr>
        <p:blipFill rotWithShape="1">
          <a:blip r:embed="rId7">
            <a:alphaModFix/>
          </a:blip>
          <a:srcRect b="0" l="0" r="0" t="0"/>
          <a:stretch/>
        </p:blipFill>
        <p:spPr>
          <a:xfrm>
            <a:off x="22106772" y="5419400"/>
            <a:ext cx="2985500" cy="4939875"/>
          </a:xfrm>
          <a:prstGeom prst="rect">
            <a:avLst/>
          </a:prstGeom>
          <a:noFill/>
          <a:ln>
            <a:noFill/>
          </a:ln>
        </p:spPr>
      </p:pic>
      <p:pic>
        <p:nvPicPr>
          <p:cNvPr id="76" name="Google Shape;76;p14"/>
          <p:cNvPicPr preferRelativeResize="0"/>
          <p:nvPr/>
        </p:nvPicPr>
        <p:blipFill rotWithShape="1">
          <a:blip r:embed="rId8">
            <a:alphaModFix/>
          </a:blip>
          <a:srcRect b="0" l="0" r="0" t="0"/>
          <a:stretch/>
        </p:blipFill>
        <p:spPr>
          <a:xfrm>
            <a:off x="19121275" y="5419400"/>
            <a:ext cx="2985512" cy="4939875"/>
          </a:xfrm>
          <a:prstGeom prst="rect">
            <a:avLst/>
          </a:prstGeom>
          <a:noFill/>
          <a:ln>
            <a:noFill/>
          </a:ln>
        </p:spPr>
      </p:pic>
      <p:pic>
        <p:nvPicPr>
          <p:cNvPr id="77" name="Google Shape;77;p14"/>
          <p:cNvPicPr preferRelativeResize="0"/>
          <p:nvPr/>
        </p:nvPicPr>
        <p:blipFill rotWithShape="1">
          <a:blip r:embed="rId9">
            <a:alphaModFix/>
          </a:blip>
          <a:srcRect b="0" l="0" r="0" t="0"/>
          <a:stretch/>
        </p:blipFill>
        <p:spPr>
          <a:xfrm>
            <a:off x="19121284" y="14177675"/>
            <a:ext cx="7592741" cy="4535875"/>
          </a:xfrm>
          <a:prstGeom prst="rect">
            <a:avLst/>
          </a:prstGeom>
          <a:noFill/>
          <a:ln>
            <a:noFill/>
          </a:ln>
        </p:spPr>
      </p:pic>
      <p:cxnSp>
        <p:nvCxnSpPr>
          <p:cNvPr id="78" name="Google Shape;78;p14"/>
          <p:cNvCxnSpPr>
            <a:stCxn id="75" idx="3"/>
            <a:endCxn id="73" idx="1"/>
          </p:cNvCxnSpPr>
          <p:nvPr/>
        </p:nvCxnSpPr>
        <p:spPr>
          <a:xfrm>
            <a:off x="25092272" y="7889338"/>
            <a:ext cx="2022000" cy="0"/>
          </a:xfrm>
          <a:prstGeom prst="straightConnector1">
            <a:avLst/>
          </a:prstGeom>
          <a:noFill/>
          <a:ln cap="flat" cmpd="sng" w="76200">
            <a:solidFill>
              <a:schemeClr val="dk2"/>
            </a:solidFill>
            <a:prstDash val="solid"/>
            <a:round/>
            <a:headEnd len="sm" w="sm" type="none"/>
            <a:tailEnd len="med" w="med" type="triangle"/>
          </a:ln>
        </p:spPr>
      </p:cxnSp>
      <p:cxnSp>
        <p:nvCxnSpPr>
          <p:cNvPr id="79" name="Google Shape;79;p14"/>
          <p:cNvCxnSpPr>
            <a:stCxn id="73" idx="3"/>
          </p:cNvCxnSpPr>
          <p:nvPr/>
        </p:nvCxnSpPr>
        <p:spPr>
          <a:xfrm>
            <a:off x="30807850" y="7889351"/>
            <a:ext cx="2247900" cy="0"/>
          </a:xfrm>
          <a:prstGeom prst="straightConnector1">
            <a:avLst/>
          </a:prstGeom>
          <a:noFill/>
          <a:ln cap="flat" cmpd="sng" w="76200">
            <a:solidFill>
              <a:schemeClr val="dk2"/>
            </a:solidFill>
            <a:prstDash val="solid"/>
            <a:round/>
            <a:headEnd len="sm" w="sm" type="none"/>
            <a:tailEnd len="med" w="med" type="triangle"/>
          </a:ln>
        </p:spPr>
      </p:cxnSp>
      <p:sp>
        <p:nvSpPr>
          <p:cNvPr id="80" name="Google Shape;80;p14"/>
          <p:cNvSpPr txBox="1"/>
          <p:nvPr/>
        </p:nvSpPr>
        <p:spPr>
          <a:xfrm>
            <a:off x="19121275" y="10373050"/>
            <a:ext cx="6047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Fig. 2: Commercial medium / low molecular weight chitosan</a:t>
            </a:r>
            <a:endParaRPr b="0" i="0" sz="3600" u="none" cap="none" strike="noStrike">
              <a:solidFill>
                <a:srgbClr val="000000"/>
              </a:solidFill>
              <a:latin typeface="Times New Roman"/>
              <a:ea typeface="Times New Roman"/>
              <a:cs typeface="Times New Roman"/>
              <a:sym typeface="Times New Roman"/>
            </a:endParaRPr>
          </a:p>
        </p:txBody>
      </p:sp>
      <p:sp>
        <p:nvSpPr>
          <p:cNvPr id="81" name="Google Shape;81;p14"/>
          <p:cNvSpPr txBox="1"/>
          <p:nvPr/>
        </p:nvSpPr>
        <p:spPr>
          <a:xfrm>
            <a:off x="26336074" y="10373050"/>
            <a:ext cx="52500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Fig. 3: Low mw (left) / med mw (right) chitosan dissolved in NaOH and heated in 85</a:t>
            </a:r>
            <a:r>
              <a:rPr b="0" baseline="30000" i="0" lang="en-US" sz="3600" u="none" cap="none" strike="noStrike">
                <a:solidFill>
                  <a:srgbClr val="000000"/>
                </a:solidFill>
                <a:latin typeface="Times New Roman"/>
                <a:ea typeface="Times New Roman"/>
                <a:cs typeface="Times New Roman"/>
                <a:sym typeface="Times New Roman"/>
              </a:rPr>
              <a:t>o</a:t>
            </a:r>
            <a:r>
              <a:rPr b="0" i="0" lang="en-US" sz="3600" u="none" cap="none" strike="noStrike">
                <a:solidFill>
                  <a:srgbClr val="000000"/>
                </a:solidFill>
                <a:latin typeface="Times New Roman"/>
                <a:ea typeface="Times New Roman"/>
                <a:cs typeface="Times New Roman"/>
                <a:sym typeface="Times New Roman"/>
              </a:rPr>
              <a:t> C </a:t>
            </a:r>
            <a:endParaRPr b="0" i="0" sz="3600" u="none" cap="none" strike="noStrike">
              <a:solidFill>
                <a:srgbClr val="000000"/>
              </a:solidFill>
              <a:latin typeface="Times New Roman"/>
              <a:ea typeface="Times New Roman"/>
              <a:cs typeface="Times New Roman"/>
              <a:sym typeface="Times New Roman"/>
            </a:endParaRPr>
          </a:p>
        </p:txBody>
      </p:sp>
      <p:sp>
        <p:nvSpPr>
          <p:cNvPr id="82" name="Google Shape;82;p14"/>
          <p:cNvSpPr txBox="1"/>
          <p:nvPr/>
        </p:nvSpPr>
        <p:spPr>
          <a:xfrm>
            <a:off x="32053788" y="10373050"/>
            <a:ext cx="54159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Fig. 4: Med mw chitosan (hydrolyzed / rinsed / neutralized with acetic acid)</a:t>
            </a:r>
            <a:endParaRPr b="0" i="0" sz="3600" u="none" cap="none" strike="noStrike">
              <a:solidFill>
                <a:srgbClr val="000000"/>
              </a:solidFill>
              <a:latin typeface="Times New Roman"/>
              <a:ea typeface="Times New Roman"/>
              <a:cs typeface="Times New Roman"/>
              <a:sym typeface="Times New Roman"/>
            </a:endParaRPr>
          </a:p>
        </p:txBody>
      </p:sp>
      <p:sp>
        <p:nvSpPr>
          <p:cNvPr id="83" name="Google Shape;83;p14"/>
          <p:cNvSpPr txBox="1"/>
          <p:nvPr/>
        </p:nvSpPr>
        <p:spPr>
          <a:xfrm>
            <a:off x="30825627" y="18957125"/>
            <a:ext cx="60477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Fig. 5: 5% med mw chitosan in 95% acetic acid after electrospinning at 26 kV</a:t>
            </a:r>
            <a:endParaRPr b="0" i="0" sz="3600" u="none" cap="none" strike="noStrike">
              <a:solidFill>
                <a:srgbClr val="000000"/>
              </a:solidFill>
              <a:latin typeface="Times New Roman"/>
              <a:ea typeface="Times New Roman"/>
              <a:cs typeface="Times New Roman"/>
              <a:sym typeface="Times New Roman"/>
            </a:endParaRPr>
          </a:p>
        </p:txBody>
      </p:sp>
      <p:sp>
        <p:nvSpPr>
          <p:cNvPr id="84" name="Google Shape;84;p14"/>
          <p:cNvSpPr txBox="1"/>
          <p:nvPr/>
        </p:nvSpPr>
        <p:spPr>
          <a:xfrm>
            <a:off x="19351050" y="18957125"/>
            <a:ext cx="73629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Fig. 6: SEM diagram showing bits of chitosan fibres (average length is ~15 </a:t>
            </a:r>
            <a:r>
              <a:rPr b="0" i="0" lang="en-US" sz="3600" u="none" cap="none" strike="noStrike">
                <a:solidFill>
                  <a:srgbClr val="3C4043"/>
                </a:solidFill>
                <a:highlight>
                  <a:srgbClr val="FFFFFF"/>
                </a:highlight>
                <a:latin typeface="Times New Roman"/>
                <a:ea typeface="Times New Roman"/>
                <a:cs typeface="Times New Roman"/>
                <a:sym typeface="Times New Roman"/>
              </a:rPr>
              <a:t>μm / average diameter is ~1 μm) </a:t>
            </a:r>
            <a:endParaRPr b="0" i="0" sz="3600" u="none" cap="none" strike="noStrike">
              <a:solidFill>
                <a:srgbClr val="000000"/>
              </a:solidFill>
              <a:latin typeface="Times New Roman"/>
              <a:ea typeface="Times New Roman"/>
              <a:cs typeface="Times New Roman"/>
              <a:sym typeface="Times New Roman"/>
            </a:endParaRPr>
          </a:p>
        </p:txBody>
      </p:sp>
      <p:cxnSp>
        <p:nvCxnSpPr>
          <p:cNvPr id="85" name="Google Shape;85;p14"/>
          <p:cNvCxnSpPr>
            <a:stCxn id="74" idx="1"/>
            <a:endCxn id="77" idx="3"/>
          </p:cNvCxnSpPr>
          <p:nvPr/>
        </p:nvCxnSpPr>
        <p:spPr>
          <a:xfrm rot="10800000">
            <a:off x="26714075" y="16445575"/>
            <a:ext cx="3706200" cy="0"/>
          </a:xfrm>
          <a:prstGeom prst="straightConnector1">
            <a:avLst/>
          </a:prstGeom>
          <a:noFill/>
          <a:ln cap="flat" cmpd="sng" w="76200">
            <a:solidFill>
              <a:schemeClr val="dk2"/>
            </a:solidFill>
            <a:prstDash val="solid"/>
            <a:round/>
            <a:headEnd len="sm" w="sm" type="none"/>
            <a:tailEnd len="med" w="med" type="triangle"/>
          </a:ln>
        </p:spPr>
      </p:cxnSp>
      <p:cxnSp>
        <p:nvCxnSpPr>
          <p:cNvPr id="86" name="Google Shape;86;p14"/>
          <p:cNvCxnSpPr>
            <a:stCxn id="82" idx="2"/>
            <a:endCxn id="74" idx="0"/>
          </p:cNvCxnSpPr>
          <p:nvPr/>
        </p:nvCxnSpPr>
        <p:spPr>
          <a:xfrm flipH="1">
            <a:off x="33444138" y="12220150"/>
            <a:ext cx="1317600" cy="1957500"/>
          </a:xfrm>
          <a:prstGeom prst="straightConnector1">
            <a:avLst/>
          </a:prstGeom>
          <a:noFill/>
          <a:ln cap="flat" cmpd="sng" w="76200">
            <a:solidFill>
              <a:schemeClr val="dk2"/>
            </a:solidFill>
            <a:prstDash val="solid"/>
            <a:round/>
            <a:headEnd len="sm" w="sm" type="none"/>
            <a:tailEnd len="med" w="med" type="triangle"/>
          </a:ln>
        </p:spPr>
      </p:cxnSp>
      <p:pic>
        <p:nvPicPr>
          <p:cNvPr id="87" name="Google Shape;87;p14"/>
          <p:cNvPicPr preferRelativeResize="0"/>
          <p:nvPr/>
        </p:nvPicPr>
        <p:blipFill rotWithShape="1">
          <a:blip r:embed="rId10">
            <a:alphaModFix/>
          </a:blip>
          <a:srcRect b="0" l="0" r="0" t="0"/>
          <a:stretch/>
        </p:blipFill>
        <p:spPr>
          <a:xfrm>
            <a:off x="33055750" y="5354325"/>
            <a:ext cx="4011864" cy="4939875"/>
          </a:xfrm>
          <a:prstGeom prst="rect">
            <a:avLst/>
          </a:prstGeom>
          <a:noFill/>
          <a:ln>
            <a:noFill/>
          </a:ln>
        </p:spPr>
      </p:pic>
      <p:pic>
        <p:nvPicPr>
          <p:cNvPr id="88" name="Google Shape;88;p14"/>
          <p:cNvPicPr preferRelativeResize="0"/>
          <p:nvPr/>
        </p:nvPicPr>
        <p:blipFill rotWithShape="1">
          <a:blip r:embed="rId11">
            <a:alphaModFix/>
          </a:blip>
          <a:srcRect b="31033" l="0" r="0" t="31033"/>
          <a:stretch/>
        </p:blipFill>
        <p:spPr>
          <a:xfrm>
            <a:off x="623838" y="148810"/>
            <a:ext cx="8677998" cy="3291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
          <p:cNvSpPr/>
          <p:nvPr/>
        </p:nvSpPr>
        <p:spPr>
          <a:xfrm>
            <a:off x="19049200" y="5207400"/>
            <a:ext cx="17830800" cy="65022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333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Times New Roman"/>
                <a:ea typeface="Times New Roman"/>
                <a:cs typeface="Times New Roman"/>
                <a:sym typeface="Times New Roman"/>
              </a:rPr>
              <a:t>Guan C. (11), Dylan C. (11), Alex C. (11), Ashley K. (11), Eowyn W. (11), Amanda S. (11), Jamie L. (12)</a:t>
            </a:r>
            <a:endParaRPr b="1" i="0" sz="4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4600"/>
              <a:buFont typeface="Times New Roman"/>
              <a:buChar char="●"/>
            </a:pPr>
            <a:r>
              <a:rPr b="0" i="0" lang="en-US" sz="4600" u="none" cap="none" strike="noStrike">
                <a:solidFill>
                  <a:schemeClr val="dk1"/>
                </a:solidFill>
                <a:latin typeface="Times New Roman"/>
                <a:ea typeface="Times New Roman"/>
                <a:cs typeface="Times New Roman"/>
                <a:sym typeface="Times New Roman"/>
              </a:rPr>
              <a:t>We are the Orange Team of Taipei American School</a:t>
            </a:r>
            <a:endParaRPr b="0" i="0" sz="46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4600"/>
              <a:buFont typeface="Times New Roman"/>
              <a:buChar char="●"/>
            </a:pPr>
            <a:r>
              <a:rPr b="0" i="0" lang="en-US" sz="4600" u="none" cap="none" strike="noStrike">
                <a:solidFill>
                  <a:schemeClr val="dk1"/>
                </a:solidFill>
                <a:latin typeface="Times New Roman"/>
                <a:ea typeface="Times New Roman"/>
                <a:cs typeface="Times New Roman"/>
                <a:sym typeface="Times New Roman"/>
              </a:rPr>
              <a:t>Our team consists of 1 senior and 6 juniors</a:t>
            </a:r>
            <a:endParaRPr b="0" i="0" sz="46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4600"/>
              <a:buFont typeface="Times New Roman"/>
              <a:buChar char="●"/>
            </a:pPr>
            <a:r>
              <a:rPr b="0" i="0" lang="en-US" sz="4600" u="none" cap="none" strike="noStrike">
                <a:solidFill>
                  <a:schemeClr val="dk1"/>
                </a:solidFill>
                <a:latin typeface="Times New Roman"/>
                <a:ea typeface="Times New Roman"/>
                <a:cs typeface="Times New Roman"/>
                <a:sym typeface="Times New Roman"/>
              </a:rPr>
              <a:t>This is our first year participating in the BioBuilder club, and with the guidance of Dr. Hsu and Mr. Clapper, we hope to grow our skills as scientists and further the development of our synthetic biology project</a:t>
            </a:r>
            <a:endParaRPr b="0" i="0" sz="4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Times New Roman"/>
              <a:ea typeface="Times New Roman"/>
              <a:cs typeface="Times New Roman"/>
              <a:sym typeface="Times New Roman"/>
            </a:endParaRPr>
          </a:p>
        </p:txBody>
      </p:sp>
      <p:sp>
        <p:nvSpPr>
          <p:cNvPr id="95" name="Google Shape;95;p1"/>
          <p:cNvSpPr/>
          <p:nvPr/>
        </p:nvSpPr>
        <p:spPr>
          <a:xfrm>
            <a:off x="19061866" y="3602321"/>
            <a:ext cx="17830800"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333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600"/>
              <a:buFont typeface="Arial"/>
              <a:buNone/>
            </a:pPr>
            <a:r>
              <a:rPr b="0" i="0" lang="en-US" sz="6600" u="none" cap="none" strike="noStrike">
                <a:solidFill>
                  <a:schemeClr val="lt1"/>
                </a:solidFill>
                <a:latin typeface="Times New Roman"/>
                <a:ea typeface="Times New Roman"/>
                <a:cs typeface="Times New Roman"/>
                <a:sym typeface="Times New Roman"/>
              </a:rPr>
              <a:t>About This Year’s Team</a:t>
            </a:r>
            <a:endParaRPr b="0" i="0" sz="6600" u="none" cap="none" strike="noStrike">
              <a:solidFill>
                <a:schemeClr val="lt1"/>
              </a:solidFill>
              <a:latin typeface="Times New Roman"/>
              <a:ea typeface="Times New Roman"/>
              <a:cs typeface="Times New Roman"/>
              <a:sym typeface="Times New Roman"/>
            </a:endParaRPr>
          </a:p>
        </p:txBody>
      </p:sp>
      <p:sp>
        <p:nvSpPr>
          <p:cNvPr id="96" name="Google Shape;96;p1"/>
          <p:cNvSpPr/>
          <p:nvPr/>
        </p:nvSpPr>
        <p:spPr>
          <a:xfrm>
            <a:off x="640490" y="3602384"/>
            <a:ext cx="17830800"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333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Times New Roman"/>
                <a:ea typeface="Times New Roman"/>
                <a:cs typeface="Times New Roman"/>
                <a:sym typeface="Times New Roman"/>
              </a:rPr>
              <a:t>Plans for Future Experiments</a:t>
            </a:r>
            <a:endParaRPr b="0" i="0" sz="6600" u="none" cap="none" strike="noStrike">
              <a:solidFill>
                <a:schemeClr val="lt1"/>
              </a:solidFill>
              <a:latin typeface="Times New Roman"/>
              <a:ea typeface="Times New Roman"/>
              <a:cs typeface="Times New Roman"/>
              <a:sym typeface="Times New Roman"/>
            </a:endParaRPr>
          </a:p>
        </p:txBody>
      </p:sp>
      <p:sp>
        <p:nvSpPr>
          <p:cNvPr id="97" name="Google Shape;97;p1"/>
          <p:cNvSpPr/>
          <p:nvPr/>
        </p:nvSpPr>
        <p:spPr>
          <a:xfrm>
            <a:off x="19049198" y="12171670"/>
            <a:ext cx="17830800"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333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References &amp; Acknowledgements</a:t>
            </a:r>
            <a:endParaRPr b="0" i="0" sz="6600" u="none" cap="none" strike="noStrike">
              <a:solidFill>
                <a:schemeClr val="lt1"/>
              </a:solidFill>
              <a:latin typeface="Calibri"/>
              <a:ea typeface="Calibri"/>
              <a:cs typeface="Calibri"/>
              <a:sym typeface="Calibri"/>
            </a:endParaRPr>
          </a:p>
        </p:txBody>
      </p:sp>
      <p:sp>
        <p:nvSpPr>
          <p:cNvPr id="98" name="Google Shape;98;p1"/>
          <p:cNvSpPr/>
          <p:nvPr/>
        </p:nvSpPr>
        <p:spPr>
          <a:xfrm>
            <a:off x="19101325" y="13776750"/>
            <a:ext cx="17830800" cy="66660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333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900"/>
              <a:buFont typeface="Arial"/>
              <a:buNone/>
            </a:pPr>
            <a:r>
              <a:rPr b="0" i="0" lang="en-US" sz="4000" u="none" cap="none" strike="noStrike">
                <a:solidFill>
                  <a:schemeClr val="dk1"/>
                </a:solidFill>
                <a:latin typeface="Times New Roman"/>
                <a:ea typeface="Times New Roman"/>
                <a:cs typeface="Times New Roman"/>
                <a:sym typeface="Times New Roman"/>
              </a:rPr>
              <a:t>Thank you to Dr. Hsu and Mr. Clapper for assisting us throughout the research and experiment process :)</a:t>
            </a:r>
            <a:endParaRPr b="0" i="0" sz="4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900"/>
              <a:buFont typeface="Arial"/>
              <a:buNone/>
            </a:pPr>
            <a:r>
              <a:t/>
            </a:r>
            <a:endParaRPr b="0" i="0" sz="4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900"/>
              <a:buFont typeface="Arial"/>
              <a:buNone/>
            </a:pPr>
            <a:r>
              <a:rPr b="0" i="0" lang="en-US" sz="4000" u="none" cap="none" strike="noStrike">
                <a:solidFill>
                  <a:schemeClr val="dk1"/>
                </a:solidFill>
                <a:latin typeface="Times New Roman"/>
                <a:ea typeface="Times New Roman"/>
                <a:cs typeface="Times New Roman"/>
                <a:sym typeface="Times New Roman"/>
              </a:rPr>
              <a:t>References</a:t>
            </a:r>
            <a:endParaRPr b="0" i="0" sz="4000" u="none" cap="none" strike="noStrike">
              <a:solidFill>
                <a:schemeClr val="dk1"/>
              </a:solidFill>
              <a:latin typeface="Times New Roman"/>
              <a:ea typeface="Times New Roman"/>
              <a:cs typeface="Times New Roman"/>
              <a:sym typeface="Times New Roman"/>
            </a:endParaRPr>
          </a:p>
          <a:p>
            <a:pPr indent="-387350" lvl="0" marL="457200" marR="0" rtl="0" algn="l">
              <a:lnSpc>
                <a:spcPct val="100000"/>
              </a:lnSpc>
              <a:spcBef>
                <a:spcPts val="0"/>
              </a:spcBef>
              <a:spcAft>
                <a:spcPts val="0"/>
              </a:spcAft>
              <a:buClr>
                <a:srgbClr val="000000"/>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Homayoni, Homa, et al. “Electrospinning of Chitosan Nanofibers: Processing Optimization.” </a:t>
            </a:r>
            <a:r>
              <a:rPr b="0" i="1" lang="en-US" sz="2500" u="none" cap="none" strike="noStrike">
                <a:solidFill>
                  <a:schemeClr val="dk1"/>
                </a:solidFill>
                <a:latin typeface="Times New Roman"/>
                <a:ea typeface="Times New Roman"/>
                <a:cs typeface="Times New Roman"/>
                <a:sym typeface="Times New Roman"/>
              </a:rPr>
              <a:t>Carbohydrate Polymers</a:t>
            </a:r>
            <a:r>
              <a:rPr b="0" i="0" lang="en-US" sz="2500" u="none" cap="none" strike="noStrike">
                <a:solidFill>
                  <a:schemeClr val="dk1"/>
                </a:solidFill>
                <a:latin typeface="Times New Roman"/>
                <a:ea typeface="Times New Roman"/>
                <a:cs typeface="Times New Roman"/>
                <a:sym typeface="Times New Roman"/>
              </a:rPr>
              <a:t>, vol. 77, no. 3, July 2009, pp. 656–61, </a:t>
            </a:r>
            <a:r>
              <a:rPr b="0" i="0" lang="en-US" sz="2500" u="sng" cap="none" strike="noStrike">
                <a:solidFill>
                  <a:schemeClr val="hlink"/>
                </a:solidFill>
                <a:latin typeface="Times New Roman"/>
                <a:ea typeface="Times New Roman"/>
                <a:cs typeface="Times New Roman"/>
                <a:sym typeface="Times New Roman"/>
                <a:hlinkClick r:id="rId3"/>
              </a:rPr>
              <a:t>https://doi.org/10.1016/j.carbpol.2009.02.0</a:t>
            </a:r>
            <a:r>
              <a:rPr b="0" i="0" lang="en-US" sz="2500" u="none" cap="none" strike="noStrike">
                <a:solidFill>
                  <a:schemeClr val="dk1"/>
                </a:solidFill>
                <a:latin typeface="Times New Roman"/>
                <a:ea typeface="Times New Roman"/>
                <a:cs typeface="Times New Roman"/>
                <a:sym typeface="Times New Roman"/>
              </a:rPr>
              <a:t> </a:t>
            </a:r>
            <a:endParaRPr b="0" i="0" sz="2500" u="sng" cap="none" strike="noStrike">
              <a:solidFill>
                <a:srgbClr val="1155CC"/>
              </a:solidFill>
              <a:latin typeface="Times New Roman"/>
              <a:ea typeface="Times New Roman"/>
              <a:cs typeface="Times New Roman"/>
              <a:sym typeface="Times New Roman"/>
            </a:endParaRPr>
          </a:p>
          <a:p>
            <a:pPr indent="-387350" lvl="0" marL="457200" marR="0" rtl="0" algn="l">
              <a:lnSpc>
                <a:spcPct val="100000"/>
              </a:lnSpc>
              <a:spcBef>
                <a:spcPts val="0"/>
              </a:spcBef>
              <a:spcAft>
                <a:spcPts val="0"/>
              </a:spcAft>
              <a:buClr>
                <a:srgbClr val="000000"/>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Pakravan, Mehdi, et al. “A Fundamental Study of Chitosan/PEO Electrospinning.” </a:t>
            </a:r>
            <a:r>
              <a:rPr b="0" i="1" lang="en-US" sz="2500" u="none" cap="none" strike="noStrike">
                <a:solidFill>
                  <a:schemeClr val="dk1"/>
                </a:solidFill>
                <a:latin typeface="Times New Roman"/>
                <a:ea typeface="Times New Roman"/>
                <a:cs typeface="Times New Roman"/>
                <a:sym typeface="Times New Roman"/>
              </a:rPr>
              <a:t>Polymer</a:t>
            </a:r>
            <a:r>
              <a:rPr b="0" i="0" lang="en-US" sz="2500" u="none" cap="none" strike="noStrike">
                <a:solidFill>
                  <a:schemeClr val="dk1"/>
                </a:solidFill>
                <a:latin typeface="Times New Roman"/>
                <a:ea typeface="Times New Roman"/>
                <a:cs typeface="Times New Roman"/>
                <a:sym typeface="Times New Roman"/>
              </a:rPr>
              <a:t>, vol. 52, no. 21, Sept. 2011, pp. 4813–24, </a:t>
            </a:r>
            <a:r>
              <a:rPr b="0" i="0" lang="en-US" sz="2500" u="sng" cap="none" strike="noStrike">
                <a:solidFill>
                  <a:schemeClr val="hlink"/>
                </a:solidFill>
                <a:latin typeface="Times New Roman"/>
                <a:ea typeface="Times New Roman"/>
                <a:cs typeface="Times New Roman"/>
                <a:sym typeface="Times New Roman"/>
                <a:hlinkClick r:id="rId4"/>
              </a:rPr>
              <a:t>https://doi.org/10.1016/j.polymer.2011.08.034</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l">
              <a:lnSpc>
                <a:spcPct val="100000"/>
              </a:lnSpc>
              <a:spcBef>
                <a:spcPts val="0"/>
              </a:spcBef>
              <a:spcAft>
                <a:spcPts val="0"/>
              </a:spcAft>
              <a:buClr>
                <a:srgbClr val="000000"/>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Desai, Keyur, et al. “Morphological and Surface Properties of Electrospun Chitosan Nanofibers.” </a:t>
            </a:r>
            <a:r>
              <a:rPr b="0" i="1" lang="en-US" sz="2500" u="none" cap="none" strike="noStrike">
                <a:solidFill>
                  <a:schemeClr val="dk1"/>
                </a:solidFill>
                <a:latin typeface="Times New Roman"/>
                <a:ea typeface="Times New Roman"/>
                <a:cs typeface="Times New Roman"/>
                <a:sym typeface="Times New Roman"/>
              </a:rPr>
              <a:t>Biomacromolecules</a:t>
            </a:r>
            <a:r>
              <a:rPr b="0" i="0" lang="en-US" sz="2500" u="none" cap="none" strike="noStrike">
                <a:solidFill>
                  <a:schemeClr val="dk1"/>
                </a:solidFill>
                <a:latin typeface="Times New Roman"/>
                <a:ea typeface="Times New Roman"/>
                <a:cs typeface="Times New Roman"/>
                <a:sym typeface="Times New Roman"/>
              </a:rPr>
              <a:t>, vol. 9, no. 3, Jan. 2008, pp. 1000–6, </a:t>
            </a:r>
            <a:r>
              <a:rPr b="0" i="0" lang="en-US" sz="2500" u="sng" cap="none" strike="noStrike">
                <a:solidFill>
                  <a:schemeClr val="hlink"/>
                </a:solidFill>
                <a:latin typeface="Times New Roman"/>
                <a:ea typeface="Times New Roman"/>
                <a:cs typeface="Times New Roman"/>
                <a:sym typeface="Times New Roman"/>
                <a:hlinkClick r:id="rId5"/>
              </a:rPr>
              <a:t>https://doi.org/10.1021/bm701017z</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l">
              <a:lnSpc>
                <a:spcPct val="100000"/>
              </a:lnSpc>
              <a:spcBef>
                <a:spcPts val="0"/>
              </a:spcBef>
              <a:spcAft>
                <a:spcPts val="0"/>
              </a:spcAft>
              <a:buClr>
                <a:schemeClr val="dk1"/>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“Morphological and Surface Properties of Electrospun Chitosan Nanofibers.” </a:t>
            </a:r>
            <a:r>
              <a:rPr b="0" i="1" lang="en-US" sz="2500" u="none" cap="none" strike="noStrike">
                <a:solidFill>
                  <a:schemeClr val="dk1"/>
                </a:solidFill>
                <a:latin typeface="Times New Roman"/>
                <a:ea typeface="Times New Roman"/>
                <a:cs typeface="Times New Roman"/>
                <a:sym typeface="Times New Roman"/>
              </a:rPr>
              <a:t>ACS Publications</a:t>
            </a:r>
            <a:r>
              <a:rPr b="0" i="0" lang="en-US" sz="2500" u="none" cap="none" strike="noStrike">
                <a:solidFill>
                  <a:schemeClr val="dk1"/>
                </a:solidFill>
                <a:latin typeface="Times New Roman"/>
                <a:ea typeface="Times New Roman"/>
                <a:cs typeface="Times New Roman"/>
                <a:sym typeface="Times New Roman"/>
              </a:rPr>
              <a:t>, 2021, pubs.acs.org/doi/10.1021/bm701017z.</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l">
              <a:lnSpc>
                <a:spcPct val="100000"/>
              </a:lnSpc>
              <a:spcBef>
                <a:spcPts val="0"/>
              </a:spcBef>
              <a:spcAft>
                <a:spcPts val="0"/>
              </a:spcAft>
              <a:buClr>
                <a:schemeClr val="dk1"/>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“Polyethylene Oxide - PEO, PEG.” </a:t>
            </a:r>
            <a:r>
              <a:rPr b="0" i="1" lang="en-US" sz="2500" u="none" cap="none" strike="noStrike">
                <a:solidFill>
                  <a:schemeClr val="dk1"/>
                </a:solidFill>
                <a:latin typeface="Times New Roman"/>
                <a:ea typeface="Times New Roman"/>
                <a:cs typeface="Times New Roman"/>
                <a:sym typeface="Times New Roman"/>
              </a:rPr>
              <a:t>Sigmaaldrich.com</a:t>
            </a:r>
            <a:r>
              <a:rPr b="0" i="0" lang="en-US" sz="2500" u="none" cap="none" strike="noStrike">
                <a:solidFill>
                  <a:schemeClr val="dk1"/>
                </a:solidFill>
                <a:latin typeface="Times New Roman"/>
                <a:ea typeface="Times New Roman"/>
                <a:cs typeface="Times New Roman"/>
                <a:sym typeface="Times New Roman"/>
              </a:rPr>
              <a:t>, 2022, https://doi.org/Dogri.</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Clr>
                <a:schemeClr val="dk1"/>
              </a:buClr>
              <a:buSzPts val="11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99" name="Google Shape;99;p1"/>
          <p:cNvSpPr/>
          <p:nvPr/>
        </p:nvSpPr>
        <p:spPr>
          <a:xfrm>
            <a:off x="640500" y="4901950"/>
            <a:ext cx="17830800" cy="53484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3333"/>
              </a:srgbClr>
            </a:outerShdw>
          </a:effectLst>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4800"/>
              <a:buFont typeface="Times New Roman"/>
              <a:buChar char="●"/>
            </a:pPr>
            <a:r>
              <a:rPr b="0" i="0" lang="en-US" sz="4800" u="none" cap="none" strike="noStrike">
                <a:solidFill>
                  <a:schemeClr val="dk1"/>
                </a:solidFill>
                <a:latin typeface="Times New Roman"/>
                <a:ea typeface="Times New Roman"/>
                <a:cs typeface="Times New Roman"/>
                <a:sym typeface="Times New Roman"/>
              </a:rPr>
              <a:t>Experiment with different combinations of electrospinning factors to find optimal combination (electric voltage, viscosity, feeding rate, tip-to-collector distance) </a:t>
            </a:r>
            <a:endParaRPr b="0" i="0" sz="4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4800"/>
              <a:buFont typeface="Times New Roman"/>
              <a:buChar char="●"/>
            </a:pPr>
            <a:r>
              <a:rPr b="0" i="0" lang="en-US" sz="4800" u="none" cap="none" strike="noStrike">
                <a:solidFill>
                  <a:schemeClr val="dk1"/>
                </a:solidFill>
                <a:latin typeface="Times New Roman"/>
                <a:ea typeface="Times New Roman"/>
                <a:cs typeface="Times New Roman"/>
                <a:sym typeface="Times New Roman"/>
              </a:rPr>
              <a:t>Research / experiment with different nanoparticles to include </a:t>
            </a:r>
            <a:endParaRPr b="0" i="0" sz="4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4800"/>
              <a:buFont typeface="Times New Roman"/>
              <a:buChar char="●"/>
            </a:pPr>
            <a:r>
              <a:rPr b="0" i="0" lang="en-US" sz="4800" u="none" cap="none" strike="noStrike">
                <a:solidFill>
                  <a:schemeClr val="dk1"/>
                </a:solidFill>
                <a:latin typeface="Times New Roman"/>
                <a:ea typeface="Times New Roman"/>
                <a:cs typeface="Times New Roman"/>
                <a:sym typeface="Times New Roman"/>
              </a:rPr>
              <a:t>Weave chitosan fibres into fabric and create various prototypes depending on the application </a:t>
            </a:r>
            <a:endParaRPr b="0" i="0" sz="4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4800"/>
              <a:buFont typeface="Times New Roman"/>
              <a:buChar char="●"/>
            </a:pPr>
            <a:r>
              <a:rPr b="0" i="0" lang="en-US" sz="4800" u="none" cap="none" strike="noStrike">
                <a:solidFill>
                  <a:schemeClr val="dk1"/>
                </a:solidFill>
                <a:latin typeface="Times New Roman"/>
                <a:ea typeface="Times New Roman"/>
                <a:cs typeface="Times New Roman"/>
                <a:sym typeface="Times New Roman"/>
              </a:rPr>
              <a:t>Synthetically produce chitosan from </a:t>
            </a:r>
            <a:r>
              <a:rPr b="0" i="1" lang="en-US" sz="4800" u="none" cap="none" strike="noStrike">
                <a:solidFill>
                  <a:schemeClr val="dk1"/>
                </a:solidFill>
                <a:latin typeface="Times New Roman"/>
                <a:ea typeface="Times New Roman"/>
                <a:cs typeface="Times New Roman"/>
                <a:sym typeface="Times New Roman"/>
              </a:rPr>
              <a:t>E. coli</a:t>
            </a:r>
            <a:r>
              <a:rPr b="0" i="0" lang="en-US" sz="4800" u="none" cap="none" strike="noStrike">
                <a:solidFill>
                  <a:schemeClr val="dk1"/>
                </a:solidFill>
                <a:latin typeface="Times New Roman"/>
                <a:ea typeface="Times New Roman"/>
                <a:cs typeface="Times New Roman"/>
                <a:sym typeface="Times New Roman"/>
              </a:rPr>
              <a:t> </a:t>
            </a:r>
            <a:endParaRPr b="0" i="0" sz="4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Times New Roman"/>
              <a:ea typeface="Times New Roman"/>
              <a:cs typeface="Times New Roman"/>
              <a:sym typeface="Times New Roman"/>
            </a:endParaRPr>
          </a:p>
        </p:txBody>
      </p:sp>
      <p:sp>
        <p:nvSpPr>
          <p:cNvPr id="100" name="Google Shape;100;p1"/>
          <p:cNvSpPr txBox="1"/>
          <p:nvPr/>
        </p:nvSpPr>
        <p:spPr>
          <a:xfrm>
            <a:off x="41869741" y="7774703"/>
            <a:ext cx="18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54215" y="217403"/>
            <a:ext cx="36212700" cy="315480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sng" cap="none" strike="noStrike">
                <a:solidFill>
                  <a:schemeClr val="lt1"/>
                </a:solidFill>
                <a:latin typeface="Times New Roman"/>
                <a:ea typeface="Times New Roman"/>
                <a:cs typeface="Times New Roman"/>
                <a:sym typeface="Times New Roman"/>
              </a:rPr>
              <a:t>Chito-Plan for the Future</a:t>
            </a:r>
            <a:endParaRPr b="0" i="0" sz="7200" u="sng"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Times New Roman"/>
                <a:ea typeface="Times New Roman"/>
                <a:cs typeface="Times New Roman"/>
                <a:sym typeface="Times New Roman"/>
              </a:rPr>
              <a:t>TAS_Taipei Orange</a:t>
            </a:r>
            <a:endParaRPr b="0" i="0" sz="4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Times New Roman"/>
                <a:ea typeface="Times New Roman"/>
                <a:cs typeface="Times New Roman"/>
                <a:sym typeface="Times New Roman"/>
              </a:rPr>
              <a:t>Taipei American School, Taipei TW</a:t>
            </a:r>
            <a:endParaRPr b="0" i="0" sz="4800" u="none" cap="none" strike="noStrike">
              <a:solidFill>
                <a:schemeClr val="lt1"/>
              </a:solidFill>
              <a:latin typeface="Times New Roman"/>
              <a:ea typeface="Times New Roman"/>
              <a:cs typeface="Times New Roman"/>
              <a:sym typeface="Times New Roman"/>
            </a:endParaRPr>
          </a:p>
        </p:txBody>
      </p:sp>
      <p:pic>
        <p:nvPicPr>
          <p:cNvPr id="102" name="Google Shape;102;p1"/>
          <p:cNvPicPr preferRelativeResize="0"/>
          <p:nvPr/>
        </p:nvPicPr>
        <p:blipFill rotWithShape="1">
          <a:blip r:embed="rId6">
            <a:alphaModFix/>
          </a:blip>
          <a:srcRect b="31033" l="0" r="0" t="31033"/>
          <a:stretch/>
        </p:blipFill>
        <p:spPr>
          <a:xfrm>
            <a:off x="28253838" y="136523"/>
            <a:ext cx="8677998" cy="3291840"/>
          </a:xfrm>
          <a:prstGeom prst="rect">
            <a:avLst/>
          </a:prstGeom>
          <a:noFill/>
          <a:ln>
            <a:noFill/>
          </a:ln>
        </p:spPr>
      </p:pic>
      <p:pic>
        <p:nvPicPr>
          <p:cNvPr id="103" name="Google Shape;103;p1"/>
          <p:cNvPicPr preferRelativeResize="0"/>
          <p:nvPr/>
        </p:nvPicPr>
        <p:blipFill rotWithShape="1">
          <a:blip r:embed="rId7">
            <a:alphaModFix/>
          </a:blip>
          <a:srcRect b="0" l="0" r="0" t="0"/>
          <a:stretch/>
        </p:blipFill>
        <p:spPr>
          <a:xfrm>
            <a:off x="581725" y="10406925"/>
            <a:ext cx="11489150" cy="8605955"/>
          </a:xfrm>
          <a:prstGeom prst="rect">
            <a:avLst/>
          </a:prstGeom>
          <a:noFill/>
          <a:ln cap="flat" cmpd="sng" w="9525">
            <a:solidFill>
              <a:schemeClr val="dk2"/>
            </a:solidFill>
            <a:prstDash val="solid"/>
            <a:round/>
            <a:headEnd len="sm" w="sm" type="none"/>
            <a:tailEnd len="sm" w="sm" type="none"/>
          </a:ln>
        </p:spPr>
      </p:pic>
      <p:pic>
        <p:nvPicPr>
          <p:cNvPr id="104" name="Google Shape;104;p1"/>
          <p:cNvPicPr preferRelativeResize="0"/>
          <p:nvPr/>
        </p:nvPicPr>
        <p:blipFill rotWithShape="1">
          <a:blip r:embed="rId8">
            <a:alphaModFix/>
          </a:blip>
          <a:srcRect b="0" l="0" r="0" t="0"/>
          <a:stretch/>
        </p:blipFill>
        <p:spPr>
          <a:xfrm>
            <a:off x="12387575" y="11780100"/>
            <a:ext cx="6344924" cy="7200701"/>
          </a:xfrm>
          <a:prstGeom prst="rect">
            <a:avLst/>
          </a:prstGeom>
          <a:noFill/>
          <a:ln cap="flat" cmpd="sng" w="9525">
            <a:solidFill>
              <a:schemeClr val="dk2"/>
            </a:solidFill>
            <a:prstDash val="solid"/>
            <a:round/>
            <a:headEnd len="sm" w="sm" type="none"/>
            <a:tailEnd len="sm" w="sm" type="none"/>
          </a:ln>
        </p:spPr>
      </p:pic>
      <p:sp>
        <p:nvSpPr>
          <p:cNvPr id="105" name="Google Shape;105;p1"/>
          <p:cNvSpPr txBox="1"/>
          <p:nvPr/>
        </p:nvSpPr>
        <p:spPr>
          <a:xfrm>
            <a:off x="12620750" y="19378300"/>
            <a:ext cx="5850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Fig. 8: Project flowchart</a:t>
            </a:r>
            <a:endParaRPr b="0" i="0" sz="4000" u="none" cap="none" strike="noStrike">
              <a:solidFill>
                <a:srgbClr val="000000"/>
              </a:solidFill>
              <a:latin typeface="Times New Roman"/>
              <a:ea typeface="Times New Roman"/>
              <a:cs typeface="Times New Roman"/>
              <a:sym typeface="Times New Roman"/>
            </a:endParaRPr>
          </a:p>
        </p:txBody>
      </p:sp>
      <p:sp>
        <p:nvSpPr>
          <p:cNvPr id="106" name="Google Shape;106;p1"/>
          <p:cNvSpPr txBox="1"/>
          <p:nvPr/>
        </p:nvSpPr>
        <p:spPr>
          <a:xfrm>
            <a:off x="581725" y="19378300"/>
            <a:ext cx="10128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Fig. 7: Synthetic solution flowchart</a:t>
            </a:r>
            <a:endParaRPr b="0" i="0" sz="4000" u="none" cap="none" strike="noStrike">
              <a:solidFill>
                <a:srgbClr val="000000"/>
              </a:solidFill>
              <a:latin typeface="Times New Roman"/>
              <a:ea typeface="Times New Roman"/>
              <a:cs typeface="Times New Roman"/>
              <a:sym typeface="Times New Roman"/>
            </a:endParaRPr>
          </a:p>
        </p:txBody>
      </p:sp>
      <p:pic>
        <p:nvPicPr>
          <p:cNvPr id="107" name="Google Shape;107;p1"/>
          <p:cNvPicPr preferRelativeResize="0"/>
          <p:nvPr/>
        </p:nvPicPr>
        <p:blipFill rotWithShape="1">
          <a:blip r:embed="rId6">
            <a:alphaModFix/>
          </a:blip>
          <a:srcRect b="31033" l="0" r="0" t="31033"/>
          <a:stretch/>
        </p:blipFill>
        <p:spPr>
          <a:xfrm>
            <a:off x="640488" y="153948"/>
            <a:ext cx="8677998" cy="32918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2017-08-28T19:07:22Z</dcterms:created>
  <dc:creator>ePB employee</dc:creator>
</cp:coreProperties>
</file>