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8" r:id="rId4"/>
  </p:sldMasterIdLst>
  <p:notesMasterIdLst>
    <p:notesMasterId r:id="rId5"/>
  </p:notesMasterIdLst>
  <p:sldIdLst>
    <p:sldId id="256" r:id="rId6"/>
    <p:sldId id="257" r:id="rId7"/>
  </p:sldIdLst>
  <p:sldSz cy="21067700" cx="37463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636">
          <p15:clr>
            <a:srgbClr val="A4A3A4"/>
          </p15:clr>
        </p15:guide>
        <p15:guide id="2" pos="118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636" orient="horz"/>
        <p:guide pos="1180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0" name="Google Shape;80;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1" name="Google Shape;81;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7" name="Google Shape;97;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sz="2900"/>
          </a:p>
        </p:txBody>
      </p:sp>
      <p:sp>
        <p:nvSpPr>
          <p:cNvPr id="98" name="Google Shape;98;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
          <p:cNvSpPr txBox="1"/>
          <p:nvPr>
            <p:ph idx="1" type="body"/>
          </p:nvPr>
        </p:nvSpPr>
        <p:spPr>
          <a:xfrm>
            <a:off x="1873171" y="4915801"/>
            <a:ext cx="33717072" cy="13903718"/>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8" name="Google Shape;18;p2"/>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2" name="Shape 72"/>
        <p:cNvGrpSpPr/>
        <p:nvPr/>
      </p:nvGrpSpPr>
      <p:grpSpPr>
        <a:xfrm>
          <a:off x="0" y="0"/>
          <a:ext cx="0" cy="0"/>
          <a:chOff x="0" y="0"/>
          <a:chExt cx="0" cy="0"/>
        </a:xfrm>
      </p:grpSpPr>
      <p:sp>
        <p:nvSpPr>
          <p:cNvPr id="73" name="Google Shape;73;p11"/>
          <p:cNvSpPr txBox="1"/>
          <p:nvPr>
            <p:ph type="title"/>
          </p:nvPr>
        </p:nvSpPr>
        <p:spPr>
          <a:xfrm rot="5400000">
            <a:off x="100937226" y="12936894"/>
            <a:ext cx="55224718" cy="34530081"/>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1"/>
          <p:cNvSpPr txBox="1"/>
          <p:nvPr>
            <p:ph idx="1" type="body"/>
          </p:nvPr>
        </p:nvSpPr>
        <p:spPr>
          <a:xfrm rot="5400000">
            <a:off x="31555124" y="-21290746"/>
            <a:ext cx="55224718" cy="102985359"/>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5" name="Google Shape;75;p11"/>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1"/>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1"/>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3"/>
          <p:cNvSpPr txBox="1"/>
          <p:nvPr>
            <p:ph type="title"/>
          </p:nvPr>
        </p:nvSpPr>
        <p:spPr>
          <a:xfrm>
            <a:off x="2959352" y="13537958"/>
            <a:ext cx="31843901" cy="4184282"/>
          </a:xfrm>
          <a:prstGeom prst="rect">
            <a:avLst/>
          </a:prstGeom>
          <a:noFill/>
          <a:ln>
            <a:noFill/>
          </a:ln>
        </p:spPr>
        <p:txBody>
          <a:bodyPr anchorCtr="0" anchor="t" bIns="167225" lIns="334450" spcFirstLastPara="1" rIns="334450" wrap="square" tIns="167225">
            <a:normAutofit/>
          </a:bodyPr>
          <a:lstStyle>
            <a:lvl1pPr lvl="0" algn="l">
              <a:lnSpc>
                <a:spcPct val="100000"/>
              </a:lnSpc>
              <a:spcBef>
                <a:spcPts val="0"/>
              </a:spcBef>
              <a:spcAft>
                <a:spcPts val="0"/>
              </a:spcAft>
              <a:buClr>
                <a:schemeClr val="dk1"/>
              </a:buClr>
              <a:buSzPts val="14600"/>
              <a:buFont typeface="Calibri"/>
              <a:buNone/>
              <a:defRPr b="1" sz="146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3"/>
          <p:cNvSpPr txBox="1"/>
          <p:nvPr>
            <p:ph idx="1" type="body"/>
          </p:nvPr>
        </p:nvSpPr>
        <p:spPr>
          <a:xfrm>
            <a:off x="2959352" y="8929397"/>
            <a:ext cx="31843901" cy="4608561"/>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460"/>
              </a:spcBef>
              <a:spcAft>
                <a:spcPts val="0"/>
              </a:spcAft>
              <a:buClr>
                <a:srgbClr val="888888"/>
              </a:buClr>
              <a:buSzPts val="7300"/>
              <a:buNone/>
              <a:defRPr sz="7300">
                <a:solidFill>
                  <a:srgbClr val="888888"/>
                </a:solidFill>
              </a:defRPr>
            </a:lvl1pPr>
            <a:lvl2pPr indent="-228600" lvl="1" marL="914400" algn="l">
              <a:lnSpc>
                <a:spcPct val="100000"/>
              </a:lnSpc>
              <a:spcBef>
                <a:spcPts val="1320"/>
              </a:spcBef>
              <a:spcAft>
                <a:spcPts val="0"/>
              </a:spcAft>
              <a:buClr>
                <a:srgbClr val="888888"/>
              </a:buClr>
              <a:buSzPts val="6600"/>
              <a:buNone/>
              <a:defRPr sz="6600">
                <a:solidFill>
                  <a:srgbClr val="888888"/>
                </a:solidFill>
              </a:defRPr>
            </a:lvl2pPr>
            <a:lvl3pPr indent="-228600" lvl="2" marL="1371600" algn="l">
              <a:lnSpc>
                <a:spcPct val="100000"/>
              </a:lnSpc>
              <a:spcBef>
                <a:spcPts val="1180"/>
              </a:spcBef>
              <a:spcAft>
                <a:spcPts val="0"/>
              </a:spcAft>
              <a:buClr>
                <a:srgbClr val="888888"/>
              </a:buClr>
              <a:buSzPts val="5900"/>
              <a:buNone/>
              <a:defRPr sz="5900">
                <a:solidFill>
                  <a:srgbClr val="888888"/>
                </a:solidFill>
              </a:defRPr>
            </a:lvl3pPr>
            <a:lvl4pPr indent="-228600" lvl="3" marL="1828800" algn="l">
              <a:lnSpc>
                <a:spcPct val="100000"/>
              </a:lnSpc>
              <a:spcBef>
                <a:spcPts val="1020"/>
              </a:spcBef>
              <a:spcAft>
                <a:spcPts val="0"/>
              </a:spcAft>
              <a:buClr>
                <a:srgbClr val="888888"/>
              </a:buClr>
              <a:buSzPts val="5100"/>
              <a:buNone/>
              <a:defRPr sz="5100">
                <a:solidFill>
                  <a:srgbClr val="888888"/>
                </a:solidFill>
              </a:defRPr>
            </a:lvl4pPr>
            <a:lvl5pPr indent="-228600" lvl="4" marL="2286000" algn="l">
              <a:lnSpc>
                <a:spcPct val="100000"/>
              </a:lnSpc>
              <a:spcBef>
                <a:spcPts val="1020"/>
              </a:spcBef>
              <a:spcAft>
                <a:spcPts val="0"/>
              </a:spcAft>
              <a:buClr>
                <a:srgbClr val="888888"/>
              </a:buClr>
              <a:buSzPts val="5100"/>
              <a:buNone/>
              <a:defRPr sz="5100">
                <a:solidFill>
                  <a:srgbClr val="888888"/>
                </a:solidFill>
              </a:defRPr>
            </a:lvl5pPr>
            <a:lvl6pPr indent="-228600" lvl="5" marL="2743200" algn="l">
              <a:lnSpc>
                <a:spcPct val="100000"/>
              </a:lnSpc>
              <a:spcBef>
                <a:spcPts val="1020"/>
              </a:spcBef>
              <a:spcAft>
                <a:spcPts val="0"/>
              </a:spcAft>
              <a:buClr>
                <a:srgbClr val="888888"/>
              </a:buClr>
              <a:buSzPts val="5100"/>
              <a:buNone/>
              <a:defRPr sz="5100">
                <a:solidFill>
                  <a:srgbClr val="888888"/>
                </a:solidFill>
              </a:defRPr>
            </a:lvl6pPr>
            <a:lvl7pPr indent="-228600" lvl="6" marL="3200400" algn="l">
              <a:lnSpc>
                <a:spcPct val="100000"/>
              </a:lnSpc>
              <a:spcBef>
                <a:spcPts val="1020"/>
              </a:spcBef>
              <a:spcAft>
                <a:spcPts val="0"/>
              </a:spcAft>
              <a:buClr>
                <a:srgbClr val="888888"/>
              </a:buClr>
              <a:buSzPts val="5100"/>
              <a:buNone/>
              <a:defRPr sz="5100">
                <a:solidFill>
                  <a:srgbClr val="888888"/>
                </a:solidFill>
              </a:defRPr>
            </a:lvl7pPr>
            <a:lvl8pPr indent="-228600" lvl="7" marL="3657600" algn="l">
              <a:lnSpc>
                <a:spcPct val="100000"/>
              </a:lnSpc>
              <a:spcBef>
                <a:spcPts val="1020"/>
              </a:spcBef>
              <a:spcAft>
                <a:spcPts val="0"/>
              </a:spcAft>
              <a:buClr>
                <a:srgbClr val="888888"/>
              </a:buClr>
              <a:buSzPts val="5100"/>
              <a:buNone/>
              <a:defRPr sz="5100">
                <a:solidFill>
                  <a:srgbClr val="888888"/>
                </a:solidFill>
              </a:defRPr>
            </a:lvl8pPr>
            <a:lvl9pPr indent="-228600" lvl="8" marL="4114800" algn="l">
              <a:lnSpc>
                <a:spcPct val="100000"/>
              </a:lnSpc>
              <a:spcBef>
                <a:spcPts val="1020"/>
              </a:spcBef>
              <a:spcAft>
                <a:spcPts val="0"/>
              </a:spcAft>
              <a:buClr>
                <a:srgbClr val="888888"/>
              </a:buClr>
              <a:buSzPts val="5100"/>
              <a:buNone/>
              <a:defRPr sz="5100">
                <a:solidFill>
                  <a:srgbClr val="888888"/>
                </a:solidFill>
              </a:defRPr>
            </a:lvl9pPr>
          </a:lstStyle>
          <a:p/>
        </p:txBody>
      </p:sp>
      <p:sp>
        <p:nvSpPr>
          <p:cNvPr id="24" name="Google Shape;24;p3"/>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3"/>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3"/>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sp>
        <p:nvSpPr>
          <p:cNvPr id="28" name="Google Shape;28;p4"/>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4"/>
          <p:cNvSpPr txBox="1"/>
          <p:nvPr>
            <p:ph idx="1" type="body"/>
          </p:nvPr>
        </p:nvSpPr>
        <p:spPr>
          <a:xfrm>
            <a:off x="7674798" y="15103406"/>
            <a:ext cx="68754473" cy="42710887"/>
          </a:xfrm>
          <a:prstGeom prst="rect">
            <a:avLst/>
          </a:prstGeom>
          <a:noFill/>
          <a:ln>
            <a:noFill/>
          </a:ln>
        </p:spPr>
        <p:txBody>
          <a:bodyPr anchorCtr="0" anchor="t" bIns="167225" lIns="334450" spcFirstLastPara="1" rIns="334450" wrap="square" tIns="167225">
            <a:normAutofit/>
          </a:bodyPr>
          <a:lstStyle>
            <a:lvl1pPr indent="-876300" lvl="0" marL="457200" algn="l">
              <a:lnSpc>
                <a:spcPct val="100000"/>
              </a:lnSpc>
              <a:spcBef>
                <a:spcPts val="2040"/>
              </a:spcBef>
              <a:spcAft>
                <a:spcPts val="0"/>
              </a:spcAft>
              <a:buClr>
                <a:schemeClr val="dk1"/>
              </a:buClr>
              <a:buSzPts val="10200"/>
              <a:buChar char="•"/>
              <a:defRPr sz="10200"/>
            </a:lvl1pPr>
            <a:lvl2pPr indent="-787400" lvl="1" marL="914400" algn="l">
              <a:lnSpc>
                <a:spcPct val="100000"/>
              </a:lnSpc>
              <a:spcBef>
                <a:spcPts val="1760"/>
              </a:spcBef>
              <a:spcAft>
                <a:spcPts val="0"/>
              </a:spcAft>
              <a:buClr>
                <a:schemeClr val="dk1"/>
              </a:buClr>
              <a:buSzPts val="8800"/>
              <a:buChar char="–"/>
              <a:defRPr sz="8800"/>
            </a:lvl2pPr>
            <a:lvl3pPr indent="-692150" lvl="2" marL="1371600" algn="l">
              <a:lnSpc>
                <a:spcPct val="100000"/>
              </a:lnSpc>
              <a:spcBef>
                <a:spcPts val="1460"/>
              </a:spcBef>
              <a:spcAft>
                <a:spcPts val="0"/>
              </a:spcAft>
              <a:buClr>
                <a:schemeClr val="dk1"/>
              </a:buClr>
              <a:buSzPts val="7300"/>
              <a:buChar char="•"/>
              <a:defRPr sz="7300"/>
            </a:lvl3pPr>
            <a:lvl4pPr indent="-647700" lvl="3" marL="1828800" algn="l">
              <a:lnSpc>
                <a:spcPct val="100000"/>
              </a:lnSpc>
              <a:spcBef>
                <a:spcPts val="1320"/>
              </a:spcBef>
              <a:spcAft>
                <a:spcPts val="0"/>
              </a:spcAft>
              <a:buClr>
                <a:schemeClr val="dk1"/>
              </a:buClr>
              <a:buSzPts val="6600"/>
              <a:buChar char="–"/>
              <a:defRPr sz="6600"/>
            </a:lvl4pPr>
            <a:lvl5pPr indent="-647700" lvl="4" marL="2286000" algn="l">
              <a:lnSpc>
                <a:spcPct val="100000"/>
              </a:lnSpc>
              <a:spcBef>
                <a:spcPts val="1320"/>
              </a:spcBef>
              <a:spcAft>
                <a:spcPts val="0"/>
              </a:spcAft>
              <a:buClr>
                <a:schemeClr val="dk1"/>
              </a:buClr>
              <a:buSzPts val="6600"/>
              <a:buChar char="»"/>
              <a:defRPr sz="6600"/>
            </a:lvl5pPr>
            <a:lvl6pPr indent="-647700" lvl="5" marL="2743200" algn="l">
              <a:lnSpc>
                <a:spcPct val="100000"/>
              </a:lnSpc>
              <a:spcBef>
                <a:spcPts val="1320"/>
              </a:spcBef>
              <a:spcAft>
                <a:spcPts val="0"/>
              </a:spcAft>
              <a:buClr>
                <a:schemeClr val="dk1"/>
              </a:buClr>
              <a:buSzPts val="6600"/>
              <a:buChar char="•"/>
              <a:defRPr sz="6600"/>
            </a:lvl6pPr>
            <a:lvl7pPr indent="-647700" lvl="6" marL="3200400" algn="l">
              <a:lnSpc>
                <a:spcPct val="100000"/>
              </a:lnSpc>
              <a:spcBef>
                <a:spcPts val="1320"/>
              </a:spcBef>
              <a:spcAft>
                <a:spcPts val="0"/>
              </a:spcAft>
              <a:buClr>
                <a:schemeClr val="dk1"/>
              </a:buClr>
              <a:buSzPts val="6600"/>
              <a:buChar char="•"/>
              <a:defRPr sz="6600"/>
            </a:lvl7pPr>
            <a:lvl8pPr indent="-647700" lvl="7" marL="3657600" algn="l">
              <a:lnSpc>
                <a:spcPct val="100000"/>
              </a:lnSpc>
              <a:spcBef>
                <a:spcPts val="1320"/>
              </a:spcBef>
              <a:spcAft>
                <a:spcPts val="0"/>
              </a:spcAft>
              <a:buClr>
                <a:schemeClr val="dk1"/>
              </a:buClr>
              <a:buSzPts val="6600"/>
              <a:buChar char="•"/>
              <a:defRPr sz="6600"/>
            </a:lvl8pPr>
            <a:lvl9pPr indent="-647700" lvl="8" marL="4114800" algn="l">
              <a:lnSpc>
                <a:spcPct val="100000"/>
              </a:lnSpc>
              <a:spcBef>
                <a:spcPts val="1320"/>
              </a:spcBef>
              <a:spcAft>
                <a:spcPts val="0"/>
              </a:spcAft>
              <a:buClr>
                <a:schemeClr val="dk1"/>
              </a:buClr>
              <a:buSzPts val="6600"/>
              <a:buChar char="•"/>
              <a:defRPr sz="6600"/>
            </a:lvl9pPr>
          </a:lstStyle>
          <a:p/>
        </p:txBody>
      </p:sp>
      <p:sp>
        <p:nvSpPr>
          <p:cNvPr id="30" name="Google Shape;30;p4"/>
          <p:cNvSpPr txBox="1"/>
          <p:nvPr>
            <p:ph idx="2" type="body"/>
          </p:nvPr>
        </p:nvSpPr>
        <p:spPr>
          <a:xfrm>
            <a:off x="77053656" y="15103406"/>
            <a:ext cx="68760973" cy="42710887"/>
          </a:xfrm>
          <a:prstGeom prst="rect">
            <a:avLst/>
          </a:prstGeom>
          <a:noFill/>
          <a:ln>
            <a:noFill/>
          </a:ln>
        </p:spPr>
        <p:txBody>
          <a:bodyPr anchorCtr="0" anchor="t" bIns="167225" lIns="334450" spcFirstLastPara="1" rIns="334450" wrap="square" tIns="167225">
            <a:normAutofit/>
          </a:bodyPr>
          <a:lstStyle>
            <a:lvl1pPr indent="-876300" lvl="0" marL="457200" algn="l">
              <a:lnSpc>
                <a:spcPct val="100000"/>
              </a:lnSpc>
              <a:spcBef>
                <a:spcPts val="2040"/>
              </a:spcBef>
              <a:spcAft>
                <a:spcPts val="0"/>
              </a:spcAft>
              <a:buClr>
                <a:schemeClr val="dk1"/>
              </a:buClr>
              <a:buSzPts val="10200"/>
              <a:buChar char="•"/>
              <a:defRPr sz="10200"/>
            </a:lvl1pPr>
            <a:lvl2pPr indent="-787400" lvl="1" marL="914400" algn="l">
              <a:lnSpc>
                <a:spcPct val="100000"/>
              </a:lnSpc>
              <a:spcBef>
                <a:spcPts val="1760"/>
              </a:spcBef>
              <a:spcAft>
                <a:spcPts val="0"/>
              </a:spcAft>
              <a:buClr>
                <a:schemeClr val="dk1"/>
              </a:buClr>
              <a:buSzPts val="8800"/>
              <a:buChar char="–"/>
              <a:defRPr sz="8800"/>
            </a:lvl2pPr>
            <a:lvl3pPr indent="-692150" lvl="2" marL="1371600" algn="l">
              <a:lnSpc>
                <a:spcPct val="100000"/>
              </a:lnSpc>
              <a:spcBef>
                <a:spcPts val="1460"/>
              </a:spcBef>
              <a:spcAft>
                <a:spcPts val="0"/>
              </a:spcAft>
              <a:buClr>
                <a:schemeClr val="dk1"/>
              </a:buClr>
              <a:buSzPts val="7300"/>
              <a:buChar char="•"/>
              <a:defRPr sz="7300"/>
            </a:lvl3pPr>
            <a:lvl4pPr indent="-647700" lvl="3" marL="1828800" algn="l">
              <a:lnSpc>
                <a:spcPct val="100000"/>
              </a:lnSpc>
              <a:spcBef>
                <a:spcPts val="1320"/>
              </a:spcBef>
              <a:spcAft>
                <a:spcPts val="0"/>
              </a:spcAft>
              <a:buClr>
                <a:schemeClr val="dk1"/>
              </a:buClr>
              <a:buSzPts val="6600"/>
              <a:buChar char="–"/>
              <a:defRPr sz="6600"/>
            </a:lvl4pPr>
            <a:lvl5pPr indent="-647700" lvl="4" marL="2286000" algn="l">
              <a:lnSpc>
                <a:spcPct val="100000"/>
              </a:lnSpc>
              <a:spcBef>
                <a:spcPts val="1320"/>
              </a:spcBef>
              <a:spcAft>
                <a:spcPts val="0"/>
              </a:spcAft>
              <a:buClr>
                <a:schemeClr val="dk1"/>
              </a:buClr>
              <a:buSzPts val="6600"/>
              <a:buChar char="»"/>
              <a:defRPr sz="6600"/>
            </a:lvl5pPr>
            <a:lvl6pPr indent="-647700" lvl="5" marL="2743200" algn="l">
              <a:lnSpc>
                <a:spcPct val="100000"/>
              </a:lnSpc>
              <a:spcBef>
                <a:spcPts val="1320"/>
              </a:spcBef>
              <a:spcAft>
                <a:spcPts val="0"/>
              </a:spcAft>
              <a:buClr>
                <a:schemeClr val="dk1"/>
              </a:buClr>
              <a:buSzPts val="6600"/>
              <a:buChar char="•"/>
              <a:defRPr sz="6600"/>
            </a:lvl6pPr>
            <a:lvl7pPr indent="-647700" lvl="6" marL="3200400" algn="l">
              <a:lnSpc>
                <a:spcPct val="100000"/>
              </a:lnSpc>
              <a:spcBef>
                <a:spcPts val="1320"/>
              </a:spcBef>
              <a:spcAft>
                <a:spcPts val="0"/>
              </a:spcAft>
              <a:buClr>
                <a:schemeClr val="dk1"/>
              </a:buClr>
              <a:buSzPts val="6600"/>
              <a:buChar char="•"/>
              <a:defRPr sz="6600"/>
            </a:lvl7pPr>
            <a:lvl8pPr indent="-647700" lvl="7" marL="3657600" algn="l">
              <a:lnSpc>
                <a:spcPct val="100000"/>
              </a:lnSpc>
              <a:spcBef>
                <a:spcPts val="1320"/>
              </a:spcBef>
              <a:spcAft>
                <a:spcPts val="0"/>
              </a:spcAft>
              <a:buClr>
                <a:schemeClr val="dk1"/>
              </a:buClr>
              <a:buSzPts val="6600"/>
              <a:buChar char="•"/>
              <a:defRPr sz="6600"/>
            </a:lvl8pPr>
            <a:lvl9pPr indent="-647700" lvl="8" marL="4114800" algn="l">
              <a:lnSpc>
                <a:spcPct val="100000"/>
              </a:lnSpc>
              <a:spcBef>
                <a:spcPts val="1320"/>
              </a:spcBef>
              <a:spcAft>
                <a:spcPts val="0"/>
              </a:spcAft>
              <a:buClr>
                <a:schemeClr val="dk1"/>
              </a:buClr>
              <a:buSzPts val="6600"/>
              <a:buChar char="•"/>
              <a:defRPr sz="6600"/>
            </a:lvl9pPr>
          </a:lstStyle>
          <a:p/>
        </p:txBody>
      </p:sp>
      <p:sp>
        <p:nvSpPr>
          <p:cNvPr id="31" name="Google Shape;31;p4"/>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4"/>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4"/>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4" name="Shape 34"/>
        <p:cNvGrpSpPr/>
        <p:nvPr/>
      </p:nvGrpSpPr>
      <p:grpSpPr>
        <a:xfrm>
          <a:off x="0" y="0"/>
          <a:ext cx="0" cy="0"/>
          <a:chOff x="0" y="0"/>
          <a:chExt cx="0" cy="0"/>
        </a:xfrm>
      </p:grpSpPr>
      <p:sp>
        <p:nvSpPr>
          <p:cNvPr id="35" name="Google Shape;35;p5"/>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61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5"/>
          <p:cNvSpPr txBox="1"/>
          <p:nvPr>
            <p:ph idx="1" type="body"/>
          </p:nvPr>
        </p:nvSpPr>
        <p:spPr>
          <a:xfrm>
            <a:off x="1873171" y="4715853"/>
            <a:ext cx="16552847" cy="1965343"/>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760"/>
              </a:spcBef>
              <a:spcAft>
                <a:spcPts val="0"/>
              </a:spcAft>
              <a:buClr>
                <a:schemeClr val="dk1"/>
              </a:buClr>
              <a:buSzPts val="8800"/>
              <a:buNone/>
              <a:defRPr b="1" sz="8800"/>
            </a:lvl1pPr>
            <a:lvl2pPr indent="-228600" lvl="1" marL="914400" algn="l">
              <a:lnSpc>
                <a:spcPct val="100000"/>
              </a:lnSpc>
              <a:spcBef>
                <a:spcPts val="1460"/>
              </a:spcBef>
              <a:spcAft>
                <a:spcPts val="0"/>
              </a:spcAft>
              <a:buClr>
                <a:schemeClr val="dk1"/>
              </a:buClr>
              <a:buSzPts val="7300"/>
              <a:buNone/>
              <a:defRPr b="1" sz="7300"/>
            </a:lvl2pPr>
            <a:lvl3pPr indent="-228600" lvl="2" marL="1371600" algn="l">
              <a:lnSpc>
                <a:spcPct val="100000"/>
              </a:lnSpc>
              <a:spcBef>
                <a:spcPts val="1320"/>
              </a:spcBef>
              <a:spcAft>
                <a:spcPts val="0"/>
              </a:spcAft>
              <a:buClr>
                <a:schemeClr val="dk1"/>
              </a:buClr>
              <a:buSzPts val="6600"/>
              <a:buNone/>
              <a:defRPr b="1" sz="6600"/>
            </a:lvl3pPr>
            <a:lvl4pPr indent="-228600" lvl="3" marL="1828800" algn="l">
              <a:lnSpc>
                <a:spcPct val="100000"/>
              </a:lnSpc>
              <a:spcBef>
                <a:spcPts val="1180"/>
              </a:spcBef>
              <a:spcAft>
                <a:spcPts val="0"/>
              </a:spcAft>
              <a:buClr>
                <a:schemeClr val="dk1"/>
              </a:buClr>
              <a:buSzPts val="5900"/>
              <a:buNone/>
              <a:defRPr b="1" sz="5900"/>
            </a:lvl4pPr>
            <a:lvl5pPr indent="-228600" lvl="4" marL="2286000" algn="l">
              <a:lnSpc>
                <a:spcPct val="100000"/>
              </a:lnSpc>
              <a:spcBef>
                <a:spcPts val="1180"/>
              </a:spcBef>
              <a:spcAft>
                <a:spcPts val="0"/>
              </a:spcAft>
              <a:buClr>
                <a:schemeClr val="dk1"/>
              </a:buClr>
              <a:buSzPts val="5900"/>
              <a:buNone/>
              <a:defRPr b="1" sz="5900"/>
            </a:lvl5pPr>
            <a:lvl6pPr indent="-228600" lvl="5" marL="2743200" algn="l">
              <a:lnSpc>
                <a:spcPct val="100000"/>
              </a:lnSpc>
              <a:spcBef>
                <a:spcPts val="1180"/>
              </a:spcBef>
              <a:spcAft>
                <a:spcPts val="0"/>
              </a:spcAft>
              <a:buClr>
                <a:schemeClr val="dk1"/>
              </a:buClr>
              <a:buSzPts val="5900"/>
              <a:buNone/>
              <a:defRPr b="1" sz="5900"/>
            </a:lvl6pPr>
            <a:lvl7pPr indent="-228600" lvl="6" marL="3200400" algn="l">
              <a:lnSpc>
                <a:spcPct val="100000"/>
              </a:lnSpc>
              <a:spcBef>
                <a:spcPts val="1180"/>
              </a:spcBef>
              <a:spcAft>
                <a:spcPts val="0"/>
              </a:spcAft>
              <a:buClr>
                <a:schemeClr val="dk1"/>
              </a:buClr>
              <a:buSzPts val="5900"/>
              <a:buNone/>
              <a:defRPr b="1" sz="5900"/>
            </a:lvl7pPr>
            <a:lvl8pPr indent="-228600" lvl="7" marL="3657600" algn="l">
              <a:lnSpc>
                <a:spcPct val="100000"/>
              </a:lnSpc>
              <a:spcBef>
                <a:spcPts val="1180"/>
              </a:spcBef>
              <a:spcAft>
                <a:spcPts val="0"/>
              </a:spcAft>
              <a:buClr>
                <a:schemeClr val="dk1"/>
              </a:buClr>
              <a:buSzPts val="5900"/>
              <a:buNone/>
              <a:defRPr b="1" sz="5900"/>
            </a:lvl8pPr>
            <a:lvl9pPr indent="-228600" lvl="8" marL="4114800" algn="l">
              <a:lnSpc>
                <a:spcPct val="100000"/>
              </a:lnSpc>
              <a:spcBef>
                <a:spcPts val="1180"/>
              </a:spcBef>
              <a:spcAft>
                <a:spcPts val="0"/>
              </a:spcAft>
              <a:buClr>
                <a:schemeClr val="dk1"/>
              </a:buClr>
              <a:buSzPts val="5900"/>
              <a:buNone/>
              <a:defRPr b="1" sz="5900"/>
            </a:lvl9pPr>
          </a:lstStyle>
          <a:p/>
        </p:txBody>
      </p:sp>
      <p:sp>
        <p:nvSpPr>
          <p:cNvPr id="37" name="Google Shape;37;p5"/>
          <p:cNvSpPr txBox="1"/>
          <p:nvPr>
            <p:ph idx="2" type="body"/>
          </p:nvPr>
        </p:nvSpPr>
        <p:spPr>
          <a:xfrm>
            <a:off x="1873171" y="6681196"/>
            <a:ext cx="16552847" cy="12138320"/>
          </a:xfrm>
          <a:prstGeom prst="rect">
            <a:avLst/>
          </a:prstGeom>
          <a:noFill/>
          <a:ln>
            <a:noFill/>
          </a:ln>
        </p:spPr>
        <p:txBody>
          <a:bodyPr anchorCtr="0" anchor="t" bIns="167225" lIns="334450" spcFirstLastPara="1" rIns="334450" wrap="square" tIns="167225">
            <a:normAutofit/>
          </a:bodyPr>
          <a:lstStyle>
            <a:lvl1pPr indent="-787400" lvl="0" marL="457200" algn="l">
              <a:lnSpc>
                <a:spcPct val="100000"/>
              </a:lnSpc>
              <a:spcBef>
                <a:spcPts val="1760"/>
              </a:spcBef>
              <a:spcAft>
                <a:spcPts val="0"/>
              </a:spcAft>
              <a:buClr>
                <a:schemeClr val="dk1"/>
              </a:buClr>
              <a:buSzPts val="8800"/>
              <a:buChar char="•"/>
              <a:defRPr sz="8800"/>
            </a:lvl1pPr>
            <a:lvl2pPr indent="-692150" lvl="1" marL="914400" algn="l">
              <a:lnSpc>
                <a:spcPct val="100000"/>
              </a:lnSpc>
              <a:spcBef>
                <a:spcPts val="1460"/>
              </a:spcBef>
              <a:spcAft>
                <a:spcPts val="0"/>
              </a:spcAft>
              <a:buClr>
                <a:schemeClr val="dk1"/>
              </a:buClr>
              <a:buSzPts val="7300"/>
              <a:buChar char="–"/>
              <a:defRPr sz="7300"/>
            </a:lvl2pPr>
            <a:lvl3pPr indent="-647700" lvl="2" marL="1371600" algn="l">
              <a:lnSpc>
                <a:spcPct val="100000"/>
              </a:lnSpc>
              <a:spcBef>
                <a:spcPts val="1320"/>
              </a:spcBef>
              <a:spcAft>
                <a:spcPts val="0"/>
              </a:spcAft>
              <a:buClr>
                <a:schemeClr val="dk1"/>
              </a:buClr>
              <a:buSzPts val="6600"/>
              <a:buChar char="•"/>
              <a:defRPr sz="6600"/>
            </a:lvl3pPr>
            <a:lvl4pPr indent="-603250" lvl="3" marL="1828800" algn="l">
              <a:lnSpc>
                <a:spcPct val="100000"/>
              </a:lnSpc>
              <a:spcBef>
                <a:spcPts val="1180"/>
              </a:spcBef>
              <a:spcAft>
                <a:spcPts val="0"/>
              </a:spcAft>
              <a:buClr>
                <a:schemeClr val="dk1"/>
              </a:buClr>
              <a:buSzPts val="5900"/>
              <a:buChar char="–"/>
              <a:defRPr sz="5900"/>
            </a:lvl4pPr>
            <a:lvl5pPr indent="-603250" lvl="4" marL="2286000" algn="l">
              <a:lnSpc>
                <a:spcPct val="100000"/>
              </a:lnSpc>
              <a:spcBef>
                <a:spcPts val="1180"/>
              </a:spcBef>
              <a:spcAft>
                <a:spcPts val="0"/>
              </a:spcAft>
              <a:buClr>
                <a:schemeClr val="dk1"/>
              </a:buClr>
              <a:buSzPts val="5900"/>
              <a:buChar char="»"/>
              <a:defRPr sz="5900"/>
            </a:lvl5pPr>
            <a:lvl6pPr indent="-603250" lvl="5" marL="2743200" algn="l">
              <a:lnSpc>
                <a:spcPct val="100000"/>
              </a:lnSpc>
              <a:spcBef>
                <a:spcPts val="1180"/>
              </a:spcBef>
              <a:spcAft>
                <a:spcPts val="0"/>
              </a:spcAft>
              <a:buClr>
                <a:schemeClr val="dk1"/>
              </a:buClr>
              <a:buSzPts val="5900"/>
              <a:buChar char="•"/>
              <a:defRPr sz="5900"/>
            </a:lvl6pPr>
            <a:lvl7pPr indent="-603250" lvl="6" marL="3200400" algn="l">
              <a:lnSpc>
                <a:spcPct val="100000"/>
              </a:lnSpc>
              <a:spcBef>
                <a:spcPts val="1180"/>
              </a:spcBef>
              <a:spcAft>
                <a:spcPts val="0"/>
              </a:spcAft>
              <a:buClr>
                <a:schemeClr val="dk1"/>
              </a:buClr>
              <a:buSzPts val="5900"/>
              <a:buChar char="•"/>
              <a:defRPr sz="5900"/>
            </a:lvl7pPr>
            <a:lvl8pPr indent="-603250" lvl="7" marL="3657600" algn="l">
              <a:lnSpc>
                <a:spcPct val="100000"/>
              </a:lnSpc>
              <a:spcBef>
                <a:spcPts val="1180"/>
              </a:spcBef>
              <a:spcAft>
                <a:spcPts val="0"/>
              </a:spcAft>
              <a:buClr>
                <a:schemeClr val="dk1"/>
              </a:buClr>
              <a:buSzPts val="5900"/>
              <a:buChar char="•"/>
              <a:defRPr sz="5900"/>
            </a:lvl8pPr>
            <a:lvl9pPr indent="-603250" lvl="8" marL="4114800" algn="l">
              <a:lnSpc>
                <a:spcPct val="100000"/>
              </a:lnSpc>
              <a:spcBef>
                <a:spcPts val="1180"/>
              </a:spcBef>
              <a:spcAft>
                <a:spcPts val="0"/>
              </a:spcAft>
              <a:buClr>
                <a:schemeClr val="dk1"/>
              </a:buClr>
              <a:buSzPts val="5900"/>
              <a:buChar char="•"/>
              <a:defRPr sz="5900"/>
            </a:lvl9pPr>
          </a:lstStyle>
          <a:p/>
        </p:txBody>
      </p:sp>
      <p:sp>
        <p:nvSpPr>
          <p:cNvPr id="38" name="Google Shape;38;p5"/>
          <p:cNvSpPr txBox="1"/>
          <p:nvPr>
            <p:ph idx="3" type="body"/>
          </p:nvPr>
        </p:nvSpPr>
        <p:spPr>
          <a:xfrm>
            <a:off x="19030895" y="4715853"/>
            <a:ext cx="16559349" cy="1965343"/>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760"/>
              </a:spcBef>
              <a:spcAft>
                <a:spcPts val="0"/>
              </a:spcAft>
              <a:buClr>
                <a:schemeClr val="dk1"/>
              </a:buClr>
              <a:buSzPts val="8800"/>
              <a:buNone/>
              <a:defRPr b="1" sz="8800"/>
            </a:lvl1pPr>
            <a:lvl2pPr indent="-228600" lvl="1" marL="914400" algn="l">
              <a:lnSpc>
                <a:spcPct val="100000"/>
              </a:lnSpc>
              <a:spcBef>
                <a:spcPts val="1460"/>
              </a:spcBef>
              <a:spcAft>
                <a:spcPts val="0"/>
              </a:spcAft>
              <a:buClr>
                <a:schemeClr val="dk1"/>
              </a:buClr>
              <a:buSzPts val="7300"/>
              <a:buNone/>
              <a:defRPr b="1" sz="7300"/>
            </a:lvl2pPr>
            <a:lvl3pPr indent="-228600" lvl="2" marL="1371600" algn="l">
              <a:lnSpc>
                <a:spcPct val="100000"/>
              </a:lnSpc>
              <a:spcBef>
                <a:spcPts val="1320"/>
              </a:spcBef>
              <a:spcAft>
                <a:spcPts val="0"/>
              </a:spcAft>
              <a:buClr>
                <a:schemeClr val="dk1"/>
              </a:buClr>
              <a:buSzPts val="6600"/>
              <a:buNone/>
              <a:defRPr b="1" sz="6600"/>
            </a:lvl3pPr>
            <a:lvl4pPr indent="-228600" lvl="3" marL="1828800" algn="l">
              <a:lnSpc>
                <a:spcPct val="100000"/>
              </a:lnSpc>
              <a:spcBef>
                <a:spcPts val="1180"/>
              </a:spcBef>
              <a:spcAft>
                <a:spcPts val="0"/>
              </a:spcAft>
              <a:buClr>
                <a:schemeClr val="dk1"/>
              </a:buClr>
              <a:buSzPts val="5900"/>
              <a:buNone/>
              <a:defRPr b="1" sz="5900"/>
            </a:lvl4pPr>
            <a:lvl5pPr indent="-228600" lvl="4" marL="2286000" algn="l">
              <a:lnSpc>
                <a:spcPct val="100000"/>
              </a:lnSpc>
              <a:spcBef>
                <a:spcPts val="1180"/>
              </a:spcBef>
              <a:spcAft>
                <a:spcPts val="0"/>
              </a:spcAft>
              <a:buClr>
                <a:schemeClr val="dk1"/>
              </a:buClr>
              <a:buSzPts val="5900"/>
              <a:buNone/>
              <a:defRPr b="1" sz="5900"/>
            </a:lvl5pPr>
            <a:lvl6pPr indent="-228600" lvl="5" marL="2743200" algn="l">
              <a:lnSpc>
                <a:spcPct val="100000"/>
              </a:lnSpc>
              <a:spcBef>
                <a:spcPts val="1180"/>
              </a:spcBef>
              <a:spcAft>
                <a:spcPts val="0"/>
              </a:spcAft>
              <a:buClr>
                <a:schemeClr val="dk1"/>
              </a:buClr>
              <a:buSzPts val="5900"/>
              <a:buNone/>
              <a:defRPr b="1" sz="5900"/>
            </a:lvl6pPr>
            <a:lvl7pPr indent="-228600" lvl="6" marL="3200400" algn="l">
              <a:lnSpc>
                <a:spcPct val="100000"/>
              </a:lnSpc>
              <a:spcBef>
                <a:spcPts val="1180"/>
              </a:spcBef>
              <a:spcAft>
                <a:spcPts val="0"/>
              </a:spcAft>
              <a:buClr>
                <a:schemeClr val="dk1"/>
              </a:buClr>
              <a:buSzPts val="5900"/>
              <a:buNone/>
              <a:defRPr b="1" sz="5900"/>
            </a:lvl7pPr>
            <a:lvl8pPr indent="-228600" lvl="7" marL="3657600" algn="l">
              <a:lnSpc>
                <a:spcPct val="100000"/>
              </a:lnSpc>
              <a:spcBef>
                <a:spcPts val="1180"/>
              </a:spcBef>
              <a:spcAft>
                <a:spcPts val="0"/>
              </a:spcAft>
              <a:buClr>
                <a:schemeClr val="dk1"/>
              </a:buClr>
              <a:buSzPts val="5900"/>
              <a:buNone/>
              <a:defRPr b="1" sz="5900"/>
            </a:lvl8pPr>
            <a:lvl9pPr indent="-228600" lvl="8" marL="4114800" algn="l">
              <a:lnSpc>
                <a:spcPct val="100000"/>
              </a:lnSpc>
              <a:spcBef>
                <a:spcPts val="1180"/>
              </a:spcBef>
              <a:spcAft>
                <a:spcPts val="0"/>
              </a:spcAft>
              <a:buClr>
                <a:schemeClr val="dk1"/>
              </a:buClr>
              <a:buSzPts val="5900"/>
              <a:buNone/>
              <a:defRPr b="1" sz="5900"/>
            </a:lvl9pPr>
          </a:lstStyle>
          <a:p/>
        </p:txBody>
      </p:sp>
      <p:sp>
        <p:nvSpPr>
          <p:cNvPr id="39" name="Google Shape;39;p5"/>
          <p:cNvSpPr txBox="1"/>
          <p:nvPr>
            <p:ph idx="4" type="body"/>
          </p:nvPr>
        </p:nvSpPr>
        <p:spPr>
          <a:xfrm>
            <a:off x="19030895" y="6681196"/>
            <a:ext cx="16559349" cy="12138320"/>
          </a:xfrm>
          <a:prstGeom prst="rect">
            <a:avLst/>
          </a:prstGeom>
          <a:noFill/>
          <a:ln>
            <a:noFill/>
          </a:ln>
        </p:spPr>
        <p:txBody>
          <a:bodyPr anchorCtr="0" anchor="t" bIns="167225" lIns="334450" spcFirstLastPara="1" rIns="334450" wrap="square" tIns="167225">
            <a:normAutofit/>
          </a:bodyPr>
          <a:lstStyle>
            <a:lvl1pPr indent="-787400" lvl="0" marL="457200" algn="l">
              <a:lnSpc>
                <a:spcPct val="100000"/>
              </a:lnSpc>
              <a:spcBef>
                <a:spcPts val="1760"/>
              </a:spcBef>
              <a:spcAft>
                <a:spcPts val="0"/>
              </a:spcAft>
              <a:buClr>
                <a:schemeClr val="dk1"/>
              </a:buClr>
              <a:buSzPts val="8800"/>
              <a:buChar char="•"/>
              <a:defRPr sz="8800"/>
            </a:lvl1pPr>
            <a:lvl2pPr indent="-692150" lvl="1" marL="914400" algn="l">
              <a:lnSpc>
                <a:spcPct val="100000"/>
              </a:lnSpc>
              <a:spcBef>
                <a:spcPts val="1460"/>
              </a:spcBef>
              <a:spcAft>
                <a:spcPts val="0"/>
              </a:spcAft>
              <a:buClr>
                <a:schemeClr val="dk1"/>
              </a:buClr>
              <a:buSzPts val="7300"/>
              <a:buChar char="–"/>
              <a:defRPr sz="7300"/>
            </a:lvl2pPr>
            <a:lvl3pPr indent="-647700" lvl="2" marL="1371600" algn="l">
              <a:lnSpc>
                <a:spcPct val="100000"/>
              </a:lnSpc>
              <a:spcBef>
                <a:spcPts val="1320"/>
              </a:spcBef>
              <a:spcAft>
                <a:spcPts val="0"/>
              </a:spcAft>
              <a:buClr>
                <a:schemeClr val="dk1"/>
              </a:buClr>
              <a:buSzPts val="6600"/>
              <a:buChar char="•"/>
              <a:defRPr sz="6600"/>
            </a:lvl3pPr>
            <a:lvl4pPr indent="-603250" lvl="3" marL="1828800" algn="l">
              <a:lnSpc>
                <a:spcPct val="100000"/>
              </a:lnSpc>
              <a:spcBef>
                <a:spcPts val="1180"/>
              </a:spcBef>
              <a:spcAft>
                <a:spcPts val="0"/>
              </a:spcAft>
              <a:buClr>
                <a:schemeClr val="dk1"/>
              </a:buClr>
              <a:buSzPts val="5900"/>
              <a:buChar char="–"/>
              <a:defRPr sz="5900"/>
            </a:lvl4pPr>
            <a:lvl5pPr indent="-603250" lvl="4" marL="2286000" algn="l">
              <a:lnSpc>
                <a:spcPct val="100000"/>
              </a:lnSpc>
              <a:spcBef>
                <a:spcPts val="1180"/>
              </a:spcBef>
              <a:spcAft>
                <a:spcPts val="0"/>
              </a:spcAft>
              <a:buClr>
                <a:schemeClr val="dk1"/>
              </a:buClr>
              <a:buSzPts val="5900"/>
              <a:buChar char="»"/>
              <a:defRPr sz="5900"/>
            </a:lvl5pPr>
            <a:lvl6pPr indent="-603250" lvl="5" marL="2743200" algn="l">
              <a:lnSpc>
                <a:spcPct val="100000"/>
              </a:lnSpc>
              <a:spcBef>
                <a:spcPts val="1180"/>
              </a:spcBef>
              <a:spcAft>
                <a:spcPts val="0"/>
              </a:spcAft>
              <a:buClr>
                <a:schemeClr val="dk1"/>
              </a:buClr>
              <a:buSzPts val="5900"/>
              <a:buChar char="•"/>
              <a:defRPr sz="5900"/>
            </a:lvl6pPr>
            <a:lvl7pPr indent="-603250" lvl="6" marL="3200400" algn="l">
              <a:lnSpc>
                <a:spcPct val="100000"/>
              </a:lnSpc>
              <a:spcBef>
                <a:spcPts val="1180"/>
              </a:spcBef>
              <a:spcAft>
                <a:spcPts val="0"/>
              </a:spcAft>
              <a:buClr>
                <a:schemeClr val="dk1"/>
              </a:buClr>
              <a:buSzPts val="5900"/>
              <a:buChar char="•"/>
              <a:defRPr sz="5900"/>
            </a:lvl7pPr>
            <a:lvl8pPr indent="-603250" lvl="7" marL="3657600" algn="l">
              <a:lnSpc>
                <a:spcPct val="100000"/>
              </a:lnSpc>
              <a:spcBef>
                <a:spcPts val="1180"/>
              </a:spcBef>
              <a:spcAft>
                <a:spcPts val="0"/>
              </a:spcAft>
              <a:buClr>
                <a:schemeClr val="dk1"/>
              </a:buClr>
              <a:buSzPts val="5900"/>
              <a:buChar char="•"/>
              <a:defRPr sz="5900"/>
            </a:lvl8pPr>
            <a:lvl9pPr indent="-603250" lvl="8" marL="4114800" algn="l">
              <a:lnSpc>
                <a:spcPct val="100000"/>
              </a:lnSpc>
              <a:spcBef>
                <a:spcPts val="1180"/>
              </a:spcBef>
              <a:spcAft>
                <a:spcPts val="0"/>
              </a:spcAft>
              <a:buClr>
                <a:schemeClr val="dk1"/>
              </a:buClr>
              <a:buSzPts val="5900"/>
              <a:buChar char="•"/>
              <a:defRPr sz="5900"/>
            </a:lvl9pPr>
          </a:lstStyle>
          <a:p/>
        </p:txBody>
      </p:sp>
      <p:sp>
        <p:nvSpPr>
          <p:cNvPr id="40" name="Google Shape;40;p5"/>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5"/>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5"/>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6"/>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6"/>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6"/>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7"/>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7"/>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7"/>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2" name="Shape 52"/>
        <p:cNvGrpSpPr/>
        <p:nvPr/>
      </p:nvGrpSpPr>
      <p:grpSpPr>
        <a:xfrm>
          <a:off x="0" y="0"/>
          <a:ext cx="0" cy="0"/>
          <a:chOff x="0" y="0"/>
          <a:chExt cx="0" cy="0"/>
        </a:xfrm>
      </p:grpSpPr>
      <p:sp>
        <p:nvSpPr>
          <p:cNvPr id="53" name="Google Shape;53;p8"/>
          <p:cNvSpPr txBox="1"/>
          <p:nvPr>
            <p:ph type="title"/>
          </p:nvPr>
        </p:nvSpPr>
        <p:spPr>
          <a:xfrm>
            <a:off x="1873173" y="838807"/>
            <a:ext cx="12325205" cy="3569807"/>
          </a:xfrm>
          <a:prstGeom prst="rect">
            <a:avLst/>
          </a:prstGeom>
          <a:noFill/>
          <a:ln>
            <a:noFill/>
          </a:ln>
        </p:spPr>
        <p:txBody>
          <a:bodyPr anchorCtr="0" anchor="b" bIns="167225" lIns="334450" spcFirstLastPara="1" rIns="334450" wrap="square" tIns="167225">
            <a:normAutofit/>
          </a:bodyPr>
          <a:lstStyle>
            <a:lvl1pPr lvl="0" algn="l">
              <a:lnSpc>
                <a:spcPct val="100000"/>
              </a:lnSpc>
              <a:spcBef>
                <a:spcPts val="0"/>
              </a:spcBef>
              <a:spcAft>
                <a:spcPts val="0"/>
              </a:spcAft>
              <a:buClr>
                <a:schemeClr val="dk1"/>
              </a:buClr>
              <a:buSzPts val="7300"/>
              <a:buFont typeface="Calibri"/>
              <a:buNone/>
              <a:defRPr b="1" sz="7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8"/>
          <p:cNvSpPr txBox="1"/>
          <p:nvPr>
            <p:ph idx="1" type="body"/>
          </p:nvPr>
        </p:nvSpPr>
        <p:spPr>
          <a:xfrm>
            <a:off x="14647155" y="838809"/>
            <a:ext cx="20943089" cy="17980710"/>
          </a:xfrm>
          <a:prstGeom prst="rect">
            <a:avLst/>
          </a:prstGeom>
          <a:noFill/>
          <a:ln>
            <a:noFill/>
          </a:ln>
        </p:spPr>
        <p:txBody>
          <a:bodyPr anchorCtr="0" anchor="t" bIns="167225" lIns="334450" spcFirstLastPara="1" rIns="334450" wrap="square" tIns="167225">
            <a:normAutofit/>
          </a:bodyPr>
          <a:lstStyle>
            <a:lvl1pPr indent="-971550" lvl="0" marL="457200" algn="l">
              <a:lnSpc>
                <a:spcPct val="100000"/>
              </a:lnSpc>
              <a:spcBef>
                <a:spcPts val="2340"/>
              </a:spcBef>
              <a:spcAft>
                <a:spcPts val="0"/>
              </a:spcAft>
              <a:buClr>
                <a:schemeClr val="dk1"/>
              </a:buClr>
              <a:buSzPts val="11700"/>
              <a:buChar char="•"/>
              <a:defRPr sz="11700"/>
            </a:lvl1pPr>
            <a:lvl2pPr indent="-876300" lvl="1" marL="914400" algn="l">
              <a:lnSpc>
                <a:spcPct val="100000"/>
              </a:lnSpc>
              <a:spcBef>
                <a:spcPts val="2040"/>
              </a:spcBef>
              <a:spcAft>
                <a:spcPts val="0"/>
              </a:spcAft>
              <a:buClr>
                <a:schemeClr val="dk1"/>
              </a:buClr>
              <a:buSzPts val="10200"/>
              <a:buChar char="–"/>
              <a:defRPr sz="10200"/>
            </a:lvl2pPr>
            <a:lvl3pPr indent="-787400" lvl="2" marL="1371600" algn="l">
              <a:lnSpc>
                <a:spcPct val="100000"/>
              </a:lnSpc>
              <a:spcBef>
                <a:spcPts val="1760"/>
              </a:spcBef>
              <a:spcAft>
                <a:spcPts val="0"/>
              </a:spcAft>
              <a:buClr>
                <a:schemeClr val="dk1"/>
              </a:buClr>
              <a:buSzPts val="8800"/>
              <a:buChar char="•"/>
              <a:defRPr sz="8800"/>
            </a:lvl3pPr>
            <a:lvl4pPr indent="-692150" lvl="3" marL="1828800" algn="l">
              <a:lnSpc>
                <a:spcPct val="100000"/>
              </a:lnSpc>
              <a:spcBef>
                <a:spcPts val="1460"/>
              </a:spcBef>
              <a:spcAft>
                <a:spcPts val="0"/>
              </a:spcAft>
              <a:buClr>
                <a:schemeClr val="dk1"/>
              </a:buClr>
              <a:buSzPts val="7300"/>
              <a:buChar char="–"/>
              <a:defRPr sz="7300"/>
            </a:lvl4pPr>
            <a:lvl5pPr indent="-692150" lvl="4" marL="2286000" algn="l">
              <a:lnSpc>
                <a:spcPct val="100000"/>
              </a:lnSpc>
              <a:spcBef>
                <a:spcPts val="1460"/>
              </a:spcBef>
              <a:spcAft>
                <a:spcPts val="0"/>
              </a:spcAft>
              <a:buClr>
                <a:schemeClr val="dk1"/>
              </a:buClr>
              <a:buSzPts val="7300"/>
              <a:buChar char="»"/>
              <a:defRPr sz="7300"/>
            </a:lvl5pPr>
            <a:lvl6pPr indent="-692150" lvl="5" marL="2743200" algn="l">
              <a:lnSpc>
                <a:spcPct val="100000"/>
              </a:lnSpc>
              <a:spcBef>
                <a:spcPts val="1460"/>
              </a:spcBef>
              <a:spcAft>
                <a:spcPts val="0"/>
              </a:spcAft>
              <a:buClr>
                <a:schemeClr val="dk1"/>
              </a:buClr>
              <a:buSzPts val="7300"/>
              <a:buChar char="•"/>
              <a:defRPr sz="7300"/>
            </a:lvl6pPr>
            <a:lvl7pPr indent="-692150" lvl="6" marL="3200400" algn="l">
              <a:lnSpc>
                <a:spcPct val="100000"/>
              </a:lnSpc>
              <a:spcBef>
                <a:spcPts val="1460"/>
              </a:spcBef>
              <a:spcAft>
                <a:spcPts val="0"/>
              </a:spcAft>
              <a:buClr>
                <a:schemeClr val="dk1"/>
              </a:buClr>
              <a:buSzPts val="7300"/>
              <a:buChar char="•"/>
              <a:defRPr sz="7300"/>
            </a:lvl7pPr>
            <a:lvl8pPr indent="-692150" lvl="7" marL="3657600" algn="l">
              <a:lnSpc>
                <a:spcPct val="100000"/>
              </a:lnSpc>
              <a:spcBef>
                <a:spcPts val="1460"/>
              </a:spcBef>
              <a:spcAft>
                <a:spcPts val="0"/>
              </a:spcAft>
              <a:buClr>
                <a:schemeClr val="dk1"/>
              </a:buClr>
              <a:buSzPts val="7300"/>
              <a:buChar char="•"/>
              <a:defRPr sz="7300"/>
            </a:lvl8pPr>
            <a:lvl9pPr indent="-692150" lvl="8" marL="4114800" algn="l">
              <a:lnSpc>
                <a:spcPct val="100000"/>
              </a:lnSpc>
              <a:spcBef>
                <a:spcPts val="1460"/>
              </a:spcBef>
              <a:spcAft>
                <a:spcPts val="0"/>
              </a:spcAft>
              <a:buClr>
                <a:schemeClr val="dk1"/>
              </a:buClr>
              <a:buSzPts val="7300"/>
              <a:buChar char="•"/>
              <a:defRPr sz="7300"/>
            </a:lvl9pPr>
          </a:lstStyle>
          <a:p/>
        </p:txBody>
      </p:sp>
      <p:sp>
        <p:nvSpPr>
          <p:cNvPr id="55" name="Google Shape;55;p8"/>
          <p:cNvSpPr txBox="1"/>
          <p:nvPr>
            <p:ph idx="2" type="body"/>
          </p:nvPr>
        </p:nvSpPr>
        <p:spPr>
          <a:xfrm>
            <a:off x="1873173" y="4408616"/>
            <a:ext cx="12325205" cy="14410903"/>
          </a:xfrm>
          <a:prstGeom prst="rect">
            <a:avLst/>
          </a:prstGeom>
          <a:noFill/>
          <a:ln>
            <a:noFill/>
          </a:ln>
        </p:spPr>
        <p:txBody>
          <a:bodyPr anchorCtr="0" anchor="t" bIns="167225" lIns="334450" spcFirstLastPara="1" rIns="334450" wrap="square" tIns="167225">
            <a:normAutofit/>
          </a:bodyPr>
          <a:lstStyle>
            <a:lvl1pPr indent="-228600" lvl="0" marL="457200" algn="l">
              <a:lnSpc>
                <a:spcPct val="100000"/>
              </a:lnSpc>
              <a:spcBef>
                <a:spcPts val="1020"/>
              </a:spcBef>
              <a:spcAft>
                <a:spcPts val="0"/>
              </a:spcAft>
              <a:buClr>
                <a:schemeClr val="dk1"/>
              </a:buClr>
              <a:buSzPts val="5100"/>
              <a:buNone/>
              <a:defRPr sz="5100"/>
            </a:lvl1pPr>
            <a:lvl2pPr indent="-228600" lvl="1" marL="914400" algn="l">
              <a:lnSpc>
                <a:spcPct val="100000"/>
              </a:lnSpc>
              <a:spcBef>
                <a:spcPts val="880"/>
              </a:spcBef>
              <a:spcAft>
                <a:spcPts val="0"/>
              </a:spcAft>
              <a:buClr>
                <a:schemeClr val="dk1"/>
              </a:buClr>
              <a:buSzPts val="4400"/>
              <a:buNone/>
              <a:defRPr sz="4400"/>
            </a:lvl2pPr>
            <a:lvl3pPr indent="-228600" lvl="2" marL="1371600" algn="l">
              <a:lnSpc>
                <a:spcPct val="100000"/>
              </a:lnSpc>
              <a:spcBef>
                <a:spcPts val="740"/>
              </a:spcBef>
              <a:spcAft>
                <a:spcPts val="0"/>
              </a:spcAft>
              <a:buClr>
                <a:schemeClr val="dk1"/>
              </a:buClr>
              <a:buSzPts val="3700"/>
              <a:buNone/>
              <a:defRPr sz="3700"/>
            </a:lvl3pPr>
            <a:lvl4pPr indent="-228600" lvl="3" marL="1828800" algn="l">
              <a:lnSpc>
                <a:spcPct val="100000"/>
              </a:lnSpc>
              <a:spcBef>
                <a:spcPts val="660"/>
              </a:spcBef>
              <a:spcAft>
                <a:spcPts val="0"/>
              </a:spcAft>
              <a:buClr>
                <a:schemeClr val="dk1"/>
              </a:buClr>
              <a:buSzPts val="3300"/>
              <a:buNone/>
              <a:defRPr sz="3300"/>
            </a:lvl4pPr>
            <a:lvl5pPr indent="-228600" lvl="4" marL="2286000" algn="l">
              <a:lnSpc>
                <a:spcPct val="100000"/>
              </a:lnSpc>
              <a:spcBef>
                <a:spcPts val="660"/>
              </a:spcBef>
              <a:spcAft>
                <a:spcPts val="0"/>
              </a:spcAft>
              <a:buClr>
                <a:schemeClr val="dk1"/>
              </a:buClr>
              <a:buSzPts val="3300"/>
              <a:buNone/>
              <a:defRPr sz="3300"/>
            </a:lvl5pPr>
            <a:lvl6pPr indent="-228600" lvl="5" marL="2743200" algn="l">
              <a:lnSpc>
                <a:spcPct val="100000"/>
              </a:lnSpc>
              <a:spcBef>
                <a:spcPts val="660"/>
              </a:spcBef>
              <a:spcAft>
                <a:spcPts val="0"/>
              </a:spcAft>
              <a:buClr>
                <a:schemeClr val="dk1"/>
              </a:buClr>
              <a:buSzPts val="3300"/>
              <a:buNone/>
              <a:defRPr sz="3300"/>
            </a:lvl6pPr>
            <a:lvl7pPr indent="-228600" lvl="6" marL="3200400" algn="l">
              <a:lnSpc>
                <a:spcPct val="100000"/>
              </a:lnSpc>
              <a:spcBef>
                <a:spcPts val="660"/>
              </a:spcBef>
              <a:spcAft>
                <a:spcPts val="0"/>
              </a:spcAft>
              <a:buClr>
                <a:schemeClr val="dk1"/>
              </a:buClr>
              <a:buSzPts val="3300"/>
              <a:buNone/>
              <a:defRPr sz="3300"/>
            </a:lvl7pPr>
            <a:lvl8pPr indent="-228600" lvl="7" marL="3657600" algn="l">
              <a:lnSpc>
                <a:spcPct val="100000"/>
              </a:lnSpc>
              <a:spcBef>
                <a:spcPts val="660"/>
              </a:spcBef>
              <a:spcAft>
                <a:spcPts val="0"/>
              </a:spcAft>
              <a:buClr>
                <a:schemeClr val="dk1"/>
              </a:buClr>
              <a:buSzPts val="3300"/>
              <a:buNone/>
              <a:defRPr sz="3300"/>
            </a:lvl8pPr>
            <a:lvl9pPr indent="-228600" lvl="8" marL="4114800" algn="l">
              <a:lnSpc>
                <a:spcPct val="100000"/>
              </a:lnSpc>
              <a:spcBef>
                <a:spcPts val="660"/>
              </a:spcBef>
              <a:spcAft>
                <a:spcPts val="0"/>
              </a:spcAft>
              <a:buClr>
                <a:schemeClr val="dk1"/>
              </a:buClr>
              <a:buSzPts val="3300"/>
              <a:buNone/>
              <a:defRPr sz="3300"/>
            </a:lvl9pPr>
          </a:lstStyle>
          <a:p/>
        </p:txBody>
      </p:sp>
      <p:sp>
        <p:nvSpPr>
          <p:cNvPr id="56" name="Google Shape;56;p8"/>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8"/>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8"/>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9" name="Shape 59"/>
        <p:cNvGrpSpPr/>
        <p:nvPr/>
      </p:nvGrpSpPr>
      <p:grpSpPr>
        <a:xfrm>
          <a:off x="0" y="0"/>
          <a:ext cx="0" cy="0"/>
          <a:chOff x="0" y="0"/>
          <a:chExt cx="0" cy="0"/>
        </a:xfrm>
      </p:grpSpPr>
      <p:sp>
        <p:nvSpPr>
          <p:cNvPr id="60" name="Google Shape;60;p9"/>
          <p:cNvSpPr txBox="1"/>
          <p:nvPr>
            <p:ph type="title"/>
          </p:nvPr>
        </p:nvSpPr>
        <p:spPr>
          <a:xfrm>
            <a:off x="7343091" y="14747398"/>
            <a:ext cx="22478047" cy="1741014"/>
          </a:xfrm>
          <a:prstGeom prst="rect">
            <a:avLst/>
          </a:prstGeom>
          <a:noFill/>
          <a:ln>
            <a:noFill/>
          </a:ln>
        </p:spPr>
        <p:txBody>
          <a:bodyPr anchorCtr="0" anchor="b" bIns="167225" lIns="334450" spcFirstLastPara="1" rIns="334450" wrap="square" tIns="167225">
            <a:normAutofit/>
          </a:bodyPr>
          <a:lstStyle>
            <a:lvl1pPr lvl="0" algn="l">
              <a:lnSpc>
                <a:spcPct val="100000"/>
              </a:lnSpc>
              <a:spcBef>
                <a:spcPts val="0"/>
              </a:spcBef>
              <a:spcAft>
                <a:spcPts val="0"/>
              </a:spcAft>
              <a:buClr>
                <a:schemeClr val="dk1"/>
              </a:buClr>
              <a:buSzPts val="7300"/>
              <a:buFont typeface="Calibri"/>
              <a:buNone/>
              <a:defRPr b="1" sz="7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9"/>
          <p:cNvSpPr/>
          <p:nvPr>
            <p:ph idx="2" type="pic"/>
          </p:nvPr>
        </p:nvSpPr>
        <p:spPr>
          <a:xfrm>
            <a:off x="7343091" y="1882439"/>
            <a:ext cx="22478047" cy="12640627"/>
          </a:xfrm>
          <a:prstGeom prst="rect">
            <a:avLst/>
          </a:prstGeom>
          <a:noFill/>
          <a:ln>
            <a:noFill/>
          </a:ln>
        </p:spPr>
      </p:sp>
      <p:sp>
        <p:nvSpPr>
          <p:cNvPr id="62" name="Google Shape;62;p9"/>
          <p:cNvSpPr txBox="1"/>
          <p:nvPr>
            <p:ph idx="1" type="body"/>
          </p:nvPr>
        </p:nvSpPr>
        <p:spPr>
          <a:xfrm>
            <a:off x="7343091" y="16488413"/>
            <a:ext cx="22478047" cy="2472529"/>
          </a:xfrm>
          <a:prstGeom prst="rect">
            <a:avLst/>
          </a:prstGeom>
          <a:noFill/>
          <a:ln>
            <a:noFill/>
          </a:ln>
        </p:spPr>
        <p:txBody>
          <a:bodyPr anchorCtr="0" anchor="t" bIns="167225" lIns="334450" spcFirstLastPara="1" rIns="334450" wrap="square" tIns="167225">
            <a:normAutofit/>
          </a:bodyPr>
          <a:lstStyle>
            <a:lvl1pPr indent="-228600" lvl="0" marL="457200" algn="l">
              <a:lnSpc>
                <a:spcPct val="100000"/>
              </a:lnSpc>
              <a:spcBef>
                <a:spcPts val="1020"/>
              </a:spcBef>
              <a:spcAft>
                <a:spcPts val="0"/>
              </a:spcAft>
              <a:buClr>
                <a:schemeClr val="dk1"/>
              </a:buClr>
              <a:buSzPts val="5100"/>
              <a:buNone/>
              <a:defRPr sz="5100"/>
            </a:lvl1pPr>
            <a:lvl2pPr indent="-228600" lvl="1" marL="914400" algn="l">
              <a:lnSpc>
                <a:spcPct val="100000"/>
              </a:lnSpc>
              <a:spcBef>
                <a:spcPts val="880"/>
              </a:spcBef>
              <a:spcAft>
                <a:spcPts val="0"/>
              </a:spcAft>
              <a:buClr>
                <a:schemeClr val="dk1"/>
              </a:buClr>
              <a:buSzPts val="4400"/>
              <a:buNone/>
              <a:defRPr sz="4400"/>
            </a:lvl2pPr>
            <a:lvl3pPr indent="-228600" lvl="2" marL="1371600" algn="l">
              <a:lnSpc>
                <a:spcPct val="100000"/>
              </a:lnSpc>
              <a:spcBef>
                <a:spcPts val="740"/>
              </a:spcBef>
              <a:spcAft>
                <a:spcPts val="0"/>
              </a:spcAft>
              <a:buClr>
                <a:schemeClr val="dk1"/>
              </a:buClr>
              <a:buSzPts val="3700"/>
              <a:buNone/>
              <a:defRPr sz="3700"/>
            </a:lvl3pPr>
            <a:lvl4pPr indent="-228600" lvl="3" marL="1828800" algn="l">
              <a:lnSpc>
                <a:spcPct val="100000"/>
              </a:lnSpc>
              <a:spcBef>
                <a:spcPts val="660"/>
              </a:spcBef>
              <a:spcAft>
                <a:spcPts val="0"/>
              </a:spcAft>
              <a:buClr>
                <a:schemeClr val="dk1"/>
              </a:buClr>
              <a:buSzPts val="3300"/>
              <a:buNone/>
              <a:defRPr sz="3300"/>
            </a:lvl4pPr>
            <a:lvl5pPr indent="-228600" lvl="4" marL="2286000" algn="l">
              <a:lnSpc>
                <a:spcPct val="100000"/>
              </a:lnSpc>
              <a:spcBef>
                <a:spcPts val="660"/>
              </a:spcBef>
              <a:spcAft>
                <a:spcPts val="0"/>
              </a:spcAft>
              <a:buClr>
                <a:schemeClr val="dk1"/>
              </a:buClr>
              <a:buSzPts val="3300"/>
              <a:buNone/>
              <a:defRPr sz="3300"/>
            </a:lvl5pPr>
            <a:lvl6pPr indent="-228600" lvl="5" marL="2743200" algn="l">
              <a:lnSpc>
                <a:spcPct val="100000"/>
              </a:lnSpc>
              <a:spcBef>
                <a:spcPts val="660"/>
              </a:spcBef>
              <a:spcAft>
                <a:spcPts val="0"/>
              </a:spcAft>
              <a:buClr>
                <a:schemeClr val="dk1"/>
              </a:buClr>
              <a:buSzPts val="3300"/>
              <a:buNone/>
              <a:defRPr sz="3300"/>
            </a:lvl6pPr>
            <a:lvl7pPr indent="-228600" lvl="6" marL="3200400" algn="l">
              <a:lnSpc>
                <a:spcPct val="100000"/>
              </a:lnSpc>
              <a:spcBef>
                <a:spcPts val="660"/>
              </a:spcBef>
              <a:spcAft>
                <a:spcPts val="0"/>
              </a:spcAft>
              <a:buClr>
                <a:schemeClr val="dk1"/>
              </a:buClr>
              <a:buSzPts val="3300"/>
              <a:buNone/>
              <a:defRPr sz="3300"/>
            </a:lvl7pPr>
            <a:lvl8pPr indent="-228600" lvl="7" marL="3657600" algn="l">
              <a:lnSpc>
                <a:spcPct val="100000"/>
              </a:lnSpc>
              <a:spcBef>
                <a:spcPts val="660"/>
              </a:spcBef>
              <a:spcAft>
                <a:spcPts val="0"/>
              </a:spcAft>
              <a:buClr>
                <a:schemeClr val="dk1"/>
              </a:buClr>
              <a:buSzPts val="3300"/>
              <a:buNone/>
              <a:defRPr sz="3300"/>
            </a:lvl8pPr>
            <a:lvl9pPr indent="-228600" lvl="8" marL="4114800" algn="l">
              <a:lnSpc>
                <a:spcPct val="100000"/>
              </a:lnSpc>
              <a:spcBef>
                <a:spcPts val="660"/>
              </a:spcBef>
              <a:spcAft>
                <a:spcPts val="0"/>
              </a:spcAft>
              <a:buClr>
                <a:schemeClr val="dk1"/>
              </a:buClr>
              <a:buSzPts val="3300"/>
              <a:buNone/>
              <a:defRPr sz="3300"/>
            </a:lvl9pPr>
          </a:lstStyle>
          <a:p/>
        </p:txBody>
      </p:sp>
      <p:sp>
        <p:nvSpPr>
          <p:cNvPr id="63" name="Google Shape;63;p9"/>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9"/>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9"/>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6" name="Shape 66"/>
        <p:cNvGrpSpPr/>
        <p:nvPr/>
      </p:nvGrpSpPr>
      <p:grpSpPr>
        <a:xfrm>
          <a:off x="0" y="0"/>
          <a:ext cx="0" cy="0"/>
          <a:chOff x="0" y="0"/>
          <a:chExt cx="0" cy="0"/>
        </a:xfrm>
      </p:grpSpPr>
      <p:sp>
        <p:nvSpPr>
          <p:cNvPr id="67" name="Google Shape;67;p10"/>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0"/>
          <p:cNvSpPr txBox="1"/>
          <p:nvPr>
            <p:ph idx="1" type="body"/>
          </p:nvPr>
        </p:nvSpPr>
        <p:spPr>
          <a:xfrm rot="5400000">
            <a:off x="11779849" y="-4990876"/>
            <a:ext cx="13903718" cy="33717072"/>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9" name="Google Shape;69;p10"/>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0"/>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0"/>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1"/>
            </a:gs>
            <a:gs pos="54000">
              <a:srgbClr val="BFBFBF"/>
            </a:gs>
            <a:gs pos="71000">
              <a:srgbClr val="8C8C8C"/>
            </a:gs>
            <a:gs pos="85500">
              <a:srgbClr val="737373"/>
            </a:gs>
            <a:gs pos="100000">
              <a:srgbClr val="595959"/>
            </a:gs>
          </a:gsLst>
          <a:path path="circle">
            <a:fillToRect b="50%" l="50%" r="50%" t="50%"/>
          </a:path>
          <a:tileRect/>
        </a:gra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marR="0" rtl="0" algn="ctr">
              <a:lnSpc>
                <a:spcPct val="100000"/>
              </a:lnSpc>
              <a:spcBef>
                <a:spcPts val="0"/>
              </a:spcBef>
              <a:spcAft>
                <a:spcPts val="0"/>
              </a:spcAft>
              <a:buClr>
                <a:schemeClr val="dk1"/>
              </a:buClr>
              <a:buSzPts val="16100"/>
              <a:buFont typeface="Calibri"/>
              <a:buNone/>
              <a:defRPr b="0" i="0" sz="161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
          <p:cNvSpPr txBox="1"/>
          <p:nvPr>
            <p:ph idx="1" type="body"/>
          </p:nvPr>
        </p:nvSpPr>
        <p:spPr>
          <a:xfrm>
            <a:off x="1873171" y="4915801"/>
            <a:ext cx="33717072" cy="13903718"/>
          </a:xfrm>
          <a:prstGeom prst="rect">
            <a:avLst/>
          </a:prstGeom>
          <a:noFill/>
          <a:ln>
            <a:noFill/>
          </a:ln>
        </p:spPr>
        <p:txBody>
          <a:bodyPr anchorCtr="0" anchor="t" bIns="167225" lIns="334450" spcFirstLastPara="1" rIns="334450" wrap="square" tIns="167225">
            <a:normAutofit/>
          </a:bodyPr>
          <a:lstStyle>
            <a:lvl1pPr indent="-971550" lvl="0" marL="457200" marR="0" rtl="0" algn="l">
              <a:lnSpc>
                <a:spcPct val="100000"/>
              </a:lnSpc>
              <a:spcBef>
                <a:spcPts val="2340"/>
              </a:spcBef>
              <a:spcAft>
                <a:spcPts val="0"/>
              </a:spcAft>
              <a:buClr>
                <a:schemeClr val="dk1"/>
              </a:buClr>
              <a:buSzPts val="11700"/>
              <a:buFont typeface="Arial"/>
              <a:buChar char="•"/>
              <a:defRPr b="0" i="0" sz="11700" u="none" cap="none" strike="noStrike">
                <a:solidFill>
                  <a:schemeClr val="dk1"/>
                </a:solidFill>
                <a:latin typeface="Calibri"/>
                <a:ea typeface="Calibri"/>
                <a:cs typeface="Calibri"/>
                <a:sym typeface="Calibri"/>
              </a:defRPr>
            </a:lvl1pPr>
            <a:lvl2pPr indent="-876300" lvl="1" marL="914400" marR="0" rtl="0" algn="l">
              <a:lnSpc>
                <a:spcPct val="100000"/>
              </a:lnSpc>
              <a:spcBef>
                <a:spcPts val="2040"/>
              </a:spcBef>
              <a:spcAft>
                <a:spcPts val="0"/>
              </a:spcAft>
              <a:buClr>
                <a:schemeClr val="dk1"/>
              </a:buClr>
              <a:buSzPts val="10200"/>
              <a:buFont typeface="Arial"/>
              <a:buChar char="–"/>
              <a:defRPr b="0" i="0" sz="10200" u="none" cap="none" strike="noStrike">
                <a:solidFill>
                  <a:schemeClr val="dk1"/>
                </a:solidFill>
                <a:latin typeface="Calibri"/>
                <a:ea typeface="Calibri"/>
                <a:cs typeface="Calibri"/>
                <a:sym typeface="Calibri"/>
              </a:defRPr>
            </a:lvl2pPr>
            <a:lvl3pPr indent="-787400" lvl="2" marL="1371600" marR="0" rtl="0" algn="l">
              <a:lnSpc>
                <a:spcPct val="100000"/>
              </a:lnSpc>
              <a:spcBef>
                <a:spcPts val="176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3pPr>
            <a:lvl4pPr indent="-692150" lvl="3" marL="18288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4pPr>
            <a:lvl5pPr indent="-692150" lvl="4" marL="22860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5pPr>
            <a:lvl6pPr indent="-692150" lvl="5" marL="27432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6pPr>
            <a:lvl7pPr indent="-692150" lvl="6" marL="32004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7pPr>
            <a:lvl8pPr indent="-692150" lvl="7" marL="36576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8pPr>
            <a:lvl9pPr indent="-692150" lvl="8" marL="41148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9pPr>
          </a:lstStyle>
          <a:p/>
        </p:txBody>
      </p:sp>
      <p:sp>
        <p:nvSpPr>
          <p:cNvPr id="12" name="Google Shape;12;p1"/>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marR="0" rtl="0" algn="l">
              <a:lnSpc>
                <a:spcPct val="100000"/>
              </a:lnSpc>
              <a:spcBef>
                <a:spcPts val="0"/>
              </a:spcBef>
              <a:spcAft>
                <a:spcPts val="0"/>
              </a:spcAft>
              <a:buClr>
                <a:srgbClr val="000000"/>
              </a:buClr>
              <a:buSzPts val="1400"/>
              <a:buFont typeface="Arial"/>
              <a:buNone/>
              <a:defRPr b="0" i="0" sz="44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13" name="Google Shape;13;p1"/>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14" name="Google Shape;14;p1"/>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4.jpg"/><Relationship Id="rId5"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5.png"/><Relationship Id="rId4" Type="http://schemas.openxmlformats.org/officeDocument/2006/relationships/image" Target="../media/image1.jpg"/><Relationship Id="rId5"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2" name="Shape 82"/>
        <p:cNvGrpSpPr/>
        <p:nvPr/>
      </p:nvGrpSpPr>
      <p:grpSpPr>
        <a:xfrm>
          <a:off x="0" y="0"/>
          <a:ext cx="0" cy="0"/>
          <a:chOff x="0" y="0"/>
          <a:chExt cx="0" cy="0"/>
        </a:xfrm>
      </p:grpSpPr>
      <p:sp>
        <p:nvSpPr>
          <p:cNvPr id="83" name="Google Shape;83;p12"/>
          <p:cNvSpPr txBox="1"/>
          <p:nvPr/>
        </p:nvSpPr>
        <p:spPr>
          <a:xfrm>
            <a:off x="682775" y="5122549"/>
            <a:ext cx="17830800" cy="15323700"/>
          </a:xfrm>
          <a:prstGeom prst="rect">
            <a:avLst/>
          </a:prstGeom>
          <a:noFill/>
          <a:ln cap="flat" cmpd="sng" w="9525">
            <a:solidFill>
              <a:srgbClr val="7F7F7F"/>
            </a:solidFill>
            <a:prstDash val="solid"/>
            <a:round/>
            <a:headEnd len="sm" w="sm" type="none"/>
            <a:tailEnd len="sm" w="sm" type="none"/>
          </a:ln>
        </p:spPr>
        <p:txBody>
          <a:bodyPr anchorCtr="0" anchor="t" bIns="69650" lIns="139300" spcFirstLastPara="1" rIns="139300" wrap="square" tIns="69650">
            <a:spAutoFit/>
          </a:bodyPr>
          <a:lstStyle/>
          <a:p>
            <a:pPr indent="457200" lvl="0" marL="0" rtl="0" algn="l">
              <a:lnSpc>
                <a:spcPct val="115000"/>
              </a:lnSpc>
              <a:spcBef>
                <a:spcPts val="0"/>
              </a:spcBef>
              <a:spcAft>
                <a:spcPts val="0"/>
              </a:spcAft>
              <a:buClr>
                <a:schemeClr val="dk1"/>
              </a:buClr>
              <a:buSzPts val="1100"/>
              <a:buFont typeface="Arial"/>
              <a:buNone/>
            </a:pPr>
            <a:r>
              <a:rPr lang="en-US" sz="4800">
                <a:latin typeface="Calibri"/>
                <a:ea typeface="Calibri"/>
                <a:cs typeface="Calibri"/>
                <a:sym typeface="Calibri"/>
              </a:rPr>
              <a:t>Overactive Th2 cells, which are activated in a cycle of epithelial barrier damage, lead to increased inflammation. This inflammation causes autoimmune conditions such as asthma, eczema, and allergies. </a:t>
            </a:r>
            <a:endParaRPr sz="4800">
              <a:latin typeface="Calibri"/>
              <a:ea typeface="Calibri"/>
              <a:cs typeface="Calibri"/>
              <a:sym typeface="Calibri"/>
            </a:endParaRPr>
          </a:p>
          <a:p>
            <a:pPr indent="457200" lvl="0" marL="0" rtl="0" algn="l">
              <a:lnSpc>
                <a:spcPct val="115000"/>
              </a:lnSpc>
              <a:spcBef>
                <a:spcPts val="0"/>
              </a:spcBef>
              <a:spcAft>
                <a:spcPts val="0"/>
              </a:spcAft>
              <a:buClr>
                <a:schemeClr val="dk1"/>
              </a:buClr>
              <a:buSzPts val="1100"/>
              <a:buFont typeface="Arial"/>
              <a:buNone/>
            </a:pPr>
            <a:r>
              <a:rPr lang="en-US" sz="4800">
                <a:latin typeface="Calibri"/>
                <a:ea typeface="Calibri"/>
                <a:cs typeface="Calibri"/>
                <a:sym typeface="Calibri"/>
              </a:rPr>
              <a:t>Enterotoxins from common human pathogen </a:t>
            </a:r>
            <a:r>
              <a:rPr i="1" lang="en-US" sz="4800">
                <a:latin typeface="Calibri"/>
                <a:ea typeface="Calibri"/>
                <a:cs typeface="Calibri"/>
                <a:sym typeface="Calibri"/>
              </a:rPr>
              <a:t>S. Aureus</a:t>
            </a:r>
            <a:r>
              <a:rPr lang="en-US" sz="4800">
                <a:latin typeface="Calibri"/>
                <a:ea typeface="Calibri"/>
                <a:cs typeface="Calibri"/>
                <a:sym typeface="Calibri"/>
              </a:rPr>
              <a:t>, known as SEs, can act as superantigens and activate T cells, generating an exacerbated immune response which can lead to increased risks of asthma and eczema. Superantigen SEA has been inhibited when added to apple juice, suggesting that phenolic compounds may be effective in inactivating SEA and thus curbing immune response.</a:t>
            </a:r>
            <a:endParaRPr sz="4800">
              <a:latin typeface="Calibri"/>
              <a:ea typeface="Calibri"/>
              <a:cs typeface="Calibri"/>
              <a:sym typeface="Calibri"/>
            </a:endParaRPr>
          </a:p>
          <a:p>
            <a:pPr indent="457200" lvl="0" marL="0" rtl="0" algn="l">
              <a:lnSpc>
                <a:spcPct val="115000"/>
              </a:lnSpc>
              <a:spcBef>
                <a:spcPts val="0"/>
              </a:spcBef>
              <a:spcAft>
                <a:spcPts val="0"/>
              </a:spcAft>
              <a:buNone/>
            </a:pPr>
            <a:r>
              <a:rPr lang="en-US" sz="4800">
                <a:latin typeface="Calibri"/>
                <a:ea typeface="Calibri"/>
                <a:cs typeface="Calibri"/>
                <a:sym typeface="Calibri"/>
              </a:rPr>
              <a:t>In order to combat this overactive immune response, an organism can be engineered to produce SEA-inactivating phenolic compounds in order to reduce immune response and thus the symptoms of eczema. </a:t>
            </a:r>
            <a:endParaRPr sz="4800">
              <a:latin typeface="Calibri"/>
              <a:ea typeface="Calibri"/>
              <a:cs typeface="Calibri"/>
              <a:sym typeface="Calibri"/>
            </a:endParaRPr>
          </a:p>
          <a:p>
            <a:pPr indent="457200" lvl="0" marL="0" rtl="0" algn="l">
              <a:lnSpc>
                <a:spcPct val="115000"/>
              </a:lnSpc>
              <a:spcBef>
                <a:spcPts val="0"/>
              </a:spcBef>
              <a:spcAft>
                <a:spcPts val="0"/>
              </a:spcAft>
              <a:buClr>
                <a:schemeClr val="dk1"/>
              </a:buClr>
              <a:buSzPts val="1100"/>
              <a:buFont typeface="Arial"/>
              <a:buNone/>
            </a:pPr>
            <a:r>
              <a:rPr lang="en-US" sz="4800">
                <a:latin typeface="Calibri"/>
                <a:ea typeface="Calibri"/>
                <a:cs typeface="Calibri"/>
                <a:sym typeface="Calibri"/>
              </a:rPr>
              <a:t>Because eczema is accompanied by an increase in skin acidity, we can engineer a sensor to detect when skin pH rises above the normal 5.5 pH. This sensor would then trigger our organism to produce phenolic compounds, </a:t>
            </a:r>
            <a:r>
              <a:rPr lang="en-US" sz="4800">
                <a:latin typeface="Calibri"/>
                <a:ea typeface="Calibri"/>
                <a:cs typeface="Calibri"/>
                <a:sym typeface="Calibri"/>
              </a:rPr>
              <a:t>inhibiting superantigens contributing to inflammation. These systems would be contained in a lotion applied to the skin.</a:t>
            </a:r>
            <a:endParaRPr b="1" i="0" sz="4800" u="none" cap="none" strike="noStrike">
              <a:solidFill>
                <a:srgbClr val="000000"/>
              </a:solidFill>
              <a:latin typeface="Calibri"/>
              <a:ea typeface="Calibri"/>
              <a:cs typeface="Calibri"/>
              <a:sym typeface="Calibri"/>
            </a:endParaRPr>
          </a:p>
        </p:txBody>
      </p:sp>
      <p:sp>
        <p:nvSpPr>
          <p:cNvPr id="84" name="Google Shape;84;p12"/>
          <p:cNvSpPr txBox="1"/>
          <p:nvPr/>
        </p:nvSpPr>
        <p:spPr>
          <a:xfrm>
            <a:off x="11818834" y="18612850"/>
            <a:ext cx="279677" cy="396643"/>
          </a:xfrm>
          <a:prstGeom prst="rect">
            <a:avLst/>
          </a:prstGeom>
          <a:noFill/>
          <a:ln>
            <a:noFill/>
          </a:ln>
        </p:spPr>
        <p:txBody>
          <a:bodyPr anchorCtr="0" anchor="t" bIns="69650" lIns="139300" spcFirstLastPara="1" rIns="139300" wrap="square" tIns="69650">
            <a:spAutoFit/>
          </a:bodyPr>
          <a:lstStyle/>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p:txBody>
      </p:sp>
      <p:sp>
        <p:nvSpPr>
          <p:cNvPr id="85" name="Google Shape;85;p12"/>
          <p:cNvSpPr/>
          <p:nvPr/>
        </p:nvSpPr>
        <p:spPr>
          <a:xfrm>
            <a:off x="654215" y="217403"/>
            <a:ext cx="36212708" cy="315468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200"/>
              <a:buFont typeface="Arial"/>
              <a:buNone/>
            </a:pPr>
            <a:r>
              <a:rPr b="1" lang="en-US" sz="5900" u="sng">
                <a:solidFill>
                  <a:schemeClr val="lt1"/>
                </a:solidFill>
                <a:latin typeface="Calibri"/>
                <a:ea typeface="Calibri"/>
                <a:cs typeface="Calibri"/>
                <a:sym typeface="Calibri"/>
              </a:rPr>
              <a:t>Curbing Inflammation with Phenolic Compounds</a:t>
            </a:r>
            <a:endParaRPr b="0" i="0" sz="5900" u="sng" cap="none" strike="noStrike">
              <a:solidFill>
                <a:srgbClr val="000000"/>
              </a:solidFill>
              <a:latin typeface="Arial"/>
              <a:ea typeface="Arial"/>
              <a:cs typeface="Arial"/>
              <a:sym typeface="Arial"/>
            </a:endParaRPr>
          </a:p>
          <a:p>
            <a:pPr indent="0" lvl="0" marL="0" rtl="0" algn="ctr">
              <a:spcBef>
                <a:spcPts val="0"/>
              </a:spcBef>
              <a:spcAft>
                <a:spcPts val="0"/>
              </a:spcAft>
              <a:buClr>
                <a:schemeClr val="dk1"/>
              </a:buClr>
              <a:buSzPts val="4800"/>
              <a:buFont typeface="Arial"/>
              <a:buNone/>
            </a:pPr>
            <a:r>
              <a:rPr lang="en-US" sz="4800">
                <a:solidFill>
                  <a:schemeClr val="lt1"/>
                </a:solidFill>
                <a:latin typeface="Calibri"/>
                <a:ea typeface="Calibri"/>
                <a:cs typeface="Calibri"/>
                <a:sym typeface="Calibri"/>
              </a:rPr>
              <a:t>Leslie Baker, Cate Lynch,  Hana Shinzawa, and Liesl-Ann Vaz</a:t>
            </a:r>
            <a:endParaRPr sz="4800">
              <a:solidFill>
                <a:schemeClr val="dk1"/>
              </a:solidFill>
            </a:endParaRPr>
          </a:p>
          <a:p>
            <a:pPr indent="0" lvl="0" marL="0" rtl="0" algn="ctr">
              <a:spcBef>
                <a:spcPts val="0"/>
              </a:spcBef>
              <a:spcAft>
                <a:spcPts val="0"/>
              </a:spcAft>
              <a:buClr>
                <a:schemeClr val="dk1"/>
              </a:buClr>
              <a:buSzPts val="4800"/>
              <a:buFont typeface="Arial"/>
              <a:buNone/>
            </a:pPr>
            <a:r>
              <a:rPr lang="en-US" sz="4800">
                <a:solidFill>
                  <a:schemeClr val="lt1"/>
                </a:solidFill>
                <a:latin typeface="Calibri"/>
                <a:ea typeface="Calibri"/>
                <a:cs typeface="Calibri"/>
                <a:sym typeface="Calibri"/>
              </a:rPr>
              <a:t>Montrose School, Medfield, MA</a:t>
            </a:r>
            <a:endParaRPr sz="4800">
              <a:solidFill>
                <a:schemeClr val="lt1"/>
              </a:solidFill>
              <a:latin typeface="Calibri"/>
              <a:ea typeface="Calibri"/>
              <a:cs typeface="Calibri"/>
              <a:sym typeface="Calibri"/>
            </a:endParaRPr>
          </a:p>
        </p:txBody>
      </p:sp>
      <p:sp>
        <p:nvSpPr>
          <p:cNvPr id="86" name="Google Shape;86;p12"/>
          <p:cNvSpPr/>
          <p:nvPr/>
        </p:nvSpPr>
        <p:spPr>
          <a:xfrm>
            <a:off x="644288" y="3602321"/>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 Introduction &amp; Project Details</a:t>
            </a:r>
            <a:endParaRPr b="0" i="0" sz="6600" u="none" cap="none" strike="noStrike">
              <a:solidFill>
                <a:schemeClr val="lt1"/>
              </a:solidFill>
              <a:latin typeface="Calibri"/>
              <a:ea typeface="Calibri"/>
              <a:cs typeface="Calibri"/>
              <a:sym typeface="Calibri"/>
            </a:endParaRPr>
          </a:p>
        </p:txBody>
      </p:sp>
      <p:sp>
        <p:nvSpPr>
          <p:cNvPr id="87" name="Google Shape;87;p12"/>
          <p:cNvSpPr/>
          <p:nvPr/>
        </p:nvSpPr>
        <p:spPr>
          <a:xfrm>
            <a:off x="18973102" y="3602384"/>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Experiments We Planned/ Pictures</a:t>
            </a:r>
            <a:endParaRPr b="0" i="0" sz="6600" u="none" cap="none" strike="noStrike">
              <a:solidFill>
                <a:schemeClr val="lt1"/>
              </a:solidFill>
              <a:latin typeface="Calibri"/>
              <a:ea typeface="Calibri"/>
              <a:cs typeface="Calibri"/>
              <a:sym typeface="Calibri"/>
            </a:endParaRPr>
          </a:p>
        </p:txBody>
      </p:sp>
      <p:sp>
        <p:nvSpPr>
          <p:cNvPr id="88" name="Google Shape;88;p12"/>
          <p:cNvSpPr txBox="1"/>
          <p:nvPr/>
        </p:nvSpPr>
        <p:spPr>
          <a:xfrm>
            <a:off x="41869741" y="7774703"/>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89" name="Google Shape;89;p12"/>
          <p:cNvPicPr preferRelativeResize="0"/>
          <p:nvPr/>
        </p:nvPicPr>
        <p:blipFill rotWithShape="1">
          <a:blip r:embed="rId3">
            <a:alphaModFix/>
          </a:blip>
          <a:srcRect b="32054" l="0" r="0" t="12687"/>
          <a:stretch/>
        </p:blipFill>
        <p:spPr>
          <a:xfrm>
            <a:off x="26530125" y="141200"/>
            <a:ext cx="10681927" cy="3291849"/>
          </a:xfrm>
          <a:prstGeom prst="rect">
            <a:avLst/>
          </a:prstGeom>
          <a:noFill/>
          <a:ln>
            <a:noFill/>
          </a:ln>
        </p:spPr>
      </p:pic>
      <p:sp>
        <p:nvSpPr>
          <p:cNvPr id="90" name="Google Shape;90;p12"/>
          <p:cNvSpPr/>
          <p:nvPr/>
        </p:nvSpPr>
        <p:spPr>
          <a:xfrm>
            <a:off x="372525" y="95950"/>
            <a:ext cx="10554600" cy="34302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lt1"/>
              </a:solidFill>
              <a:highlight>
                <a:schemeClr val="lt1"/>
              </a:highlight>
            </a:endParaRPr>
          </a:p>
        </p:txBody>
      </p:sp>
      <p:pic>
        <p:nvPicPr>
          <p:cNvPr id="91" name="Google Shape;91;p12"/>
          <p:cNvPicPr preferRelativeResize="0"/>
          <p:nvPr/>
        </p:nvPicPr>
        <p:blipFill>
          <a:blip r:embed="rId4">
            <a:alphaModFix/>
          </a:blip>
          <a:stretch>
            <a:fillRect/>
          </a:stretch>
        </p:blipFill>
        <p:spPr>
          <a:xfrm>
            <a:off x="18665975" y="12079300"/>
            <a:ext cx="18645023" cy="8148093"/>
          </a:xfrm>
          <a:prstGeom prst="rect">
            <a:avLst/>
          </a:prstGeom>
          <a:noFill/>
          <a:ln>
            <a:noFill/>
          </a:ln>
        </p:spPr>
      </p:pic>
      <p:pic>
        <p:nvPicPr>
          <p:cNvPr id="92" name="Google Shape;92;p12"/>
          <p:cNvPicPr preferRelativeResize="0"/>
          <p:nvPr/>
        </p:nvPicPr>
        <p:blipFill>
          <a:blip r:embed="rId5">
            <a:alphaModFix/>
          </a:blip>
          <a:stretch>
            <a:fillRect/>
          </a:stretch>
        </p:blipFill>
        <p:spPr>
          <a:xfrm>
            <a:off x="26159775" y="4914708"/>
            <a:ext cx="10237125" cy="7165975"/>
          </a:xfrm>
          <a:prstGeom prst="rect">
            <a:avLst/>
          </a:prstGeom>
          <a:noFill/>
          <a:ln>
            <a:noFill/>
          </a:ln>
        </p:spPr>
      </p:pic>
      <p:sp>
        <p:nvSpPr>
          <p:cNvPr id="93" name="Google Shape;93;p12"/>
          <p:cNvSpPr txBox="1"/>
          <p:nvPr/>
        </p:nvSpPr>
        <p:spPr>
          <a:xfrm>
            <a:off x="21862725" y="5413438"/>
            <a:ext cx="4667400" cy="1293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7200">
                <a:latin typeface="Calibri"/>
                <a:ea typeface="Calibri"/>
                <a:cs typeface="Calibri"/>
                <a:sym typeface="Calibri"/>
              </a:rPr>
              <a:t>Polyphenol</a:t>
            </a:r>
            <a:endParaRPr sz="7200">
              <a:latin typeface="Calibri"/>
              <a:ea typeface="Calibri"/>
              <a:cs typeface="Calibri"/>
              <a:sym typeface="Calibri"/>
            </a:endParaRPr>
          </a:p>
        </p:txBody>
      </p:sp>
      <p:sp>
        <p:nvSpPr>
          <p:cNvPr id="94" name="Google Shape;94;p12"/>
          <p:cNvSpPr txBox="1"/>
          <p:nvPr/>
        </p:nvSpPr>
        <p:spPr>
          <a:xfrm>
            <a:off x="22757325" y="11088275"/>
            <a:ext cx="4910400" cy="1293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US" sz="7200">
                <a:latin typeface="Calibri"/>
                <a:ea typeface="Calibri"/>
                <a:cs typeface="Calibri"/>
                <a:sym typeface="Calibri"/>
              </a:rPr>
              <a:t>Our System</a:t>
            </a:r>
            <a:endParaRPr sz="7200">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9" name="Shape 99"/>
        <p:cNvGrpSpPr/>
        <p:nvPr/>
      </p:nvGrpSpPr>
      <p:grpSpPr>
        <a:xfrm>
          <a:off x="0" y="0"/>
          <a:ext cx="0" cy="0"/>
          <a:chOff x="0" y="0"/>
          <a:chExt cx="0" cy="0"/>
        </a:xfrm>
      </p:grpSpPr>
      <p:sp>
        <p:nvSpPr>
          <p:cNvPr id="100" name="Google Shape;100;p13"/>
          <p:cNvSpPr/>
          <p:nvPr/>
        </p:nvSpPr>
        <p:spPr>
          <a:xfrm>
            <a:off x="19049192" y="5207393"/>
            <a:ext cx="17830801" cy="75438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546100" lvl="0" marL="457200" marR="0" rtl="0" algn="l">
              <a:lnSpc>
                <a:spcPct val="100000"/>
              </a:lnSpc>
              <a:spcBef>
                <a:spcPts val="0"/>
              </a:spcBef>
              <a:spcAft>
                <a:spcPts val="0"/>
              </a:spcAft>
              <a:buClr>
                <a:schemeClr val="dk1"/>
              </a:buClr>
              <a:buSzPts val="4200"/>
              <a:buFont typeface="Calibri"/>
              <a:buChar char="●"/>
            </a:pPr>
            <a:r>
              <a:rPr lang="en-US" sz="6200">
                <a:solidFill>
                  <a:schemeClr val="dk1"/>
                </a:solidFill>
                <a:latin typeface="Calibri"/>
                <a:ea typeface="Calibri"/>
                <a:cs typeface="Calibri"/>
                <a:sym typeface="Calibri"/>
              </a:rPr>
              <a:t>We are a new team of 3 sophomores and 1 freshman. </a:t>
            </a:r>
            <a:endParaRPr sz="6200">
              <a:solidFill>
                <a:schemeClr val="dk1"/>
              </a:solidFill>
              <a:latin typeface="Calibri"/>
              <a:ea typeface="Calibri"/>
              <a:cs typeface="Calibri"/>
              <a:sym typeface="Calibri"/>
            </a:endParaRPr>
          </a:p>
          <a:p>
            <a:pPr indent="-546100" lvl="0" marL="457200" marR="0" rtl="0" algn="l">
              <a:lnSpc>
                <a:spcPct val="100000"/>
              </a:lnSpc>
              <a:spcBef>
                <a:spcPts val="0"/>
              </a:spcBef>
              <a:spcAft>
                <a:spcPts val="0"/>
              </a:spcAft>
              <a:buClr>
                <a:schemeClr val="dk1"/>
              </a:buClr>
              <a:buSzPts val="4200"/>
              <a:buFont typeface="Calibri"/>
              <a:buChar char="●"/>
            </a:pPr>
            <a:r>
              <a:rPr lang="en-US" sz="6200">
                <a:solidFill>
                  <a:schemeClr val="dk1"/>
                </a:solidFill>
                <a:latin typeface="Calibri"/>
                <a:ea typeface="Calibri"/>
                <a:cs typeface="Calibri"/>
                <a:sym typeface="Calibri"/>
              </a:rPr>
              <a:t>We were inspired to join BioBuilders after taking AP Biology and realizing that we were interested in further exploring synthetic biology.</a:t>
            </a:r>
            <a:endParaRPr sz="6200">
              <a:solidFill>
                <a:schemeClr val="dk1"/>
              </a:solidFill>
              <a:latin typeface="Calibri"/>
              <a:ea typeface="Calibri"/>
              <a:cs typeface="Calibri"/>
              <a:sym typeface="Calibri"/>
            </a:endParaRPr>
          </a:p>
          <a:p>
            <a:pPr indent="0" lvl="0" marL="457200" marR="0" rtl="0" algn="l">
              <a:lnSpc>
                <a:spcPct val="100000"/>
              </a:lnSpc>
              <a:spcBef>
                <a:spcPts val="0"/>
              </a:spcBef>
              <a:spcAft>
                <a:spcPts val="0"/>
              </a:spcAft>
              <a:buNone/>
            </a:pPr>
            <a:r>
              <a:t/>
            </a:r>
            <a:endParaRPr b="0" i="0" sz="4800" u="none" cap="none" strike="noStrike">
              <a:solidFill>
                <a:schemeClr val="dk1"/>
              </a:solidFill>
              <a:latin typeface="Calibri"/>
              <a:ea typeface="Calibri"/>
              <a:cs typeface="Calibri"/>
              <a:sym typeface="Calibri"/>
            </a:endParaRPr>
          </a:p>
        </p:txBody>
      </p:sp>
      <p:sp>
        <p:nvSpPr>
          <p:cNvPr id="101" name="Google Shape;101;p13"/>
          <p:cNvSpPr/>
          <p:nvPr/>
        </p:nvSpPr>
        <p:spPr>
          <a:xfrm>
            <a:off x="19061866" y="3602321"/>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6600"/>
              <a:buFont typeface="Arial"/>
              <a:buNone/>
            </a:pPr>
            <a:r>
              <a:rPr b="0" i="0" lang="en-US" sz="6600" u="none" cap="none" strike="noStrike">
                <a:solidFill>
                  <a:schemeClr val="lt1"/>
                </a:solidFill>
                <a:latin typeface="Calibri"/>
                <a:ea typeface="Calibri"/>
                <a:cs typeface="Calibri"/>
                <a:sym typeface="Calibri"/>
              </a:rPr>
              <a:t>About This Year’s Team</a:t>
            </a:r>
            <a:endParaRPr b="0" i="0" sz="6600" u="none" cap="none" strike="noStrike">
              <a:solidFill>
                <a:schemeClr val="lt1"/>
              </a:solidFill>
              <a:latin typeface="Calibri"/>
              <a:ea typeface="Calibri"/>
              <a:cs typeface="Calibri"/>
              <a:sym typeface="Calibri"/>
            </a:endParaRPr>
          </a:p>
        </p:txBody>
      </p:sp>
      <p:sp>
        <p:nvSpPr>
          <p:cNvPr id="102" name="Google Shape;102;p13"/>
          <p:cNvSpPr/>
          <p:nvPr/>
        </p:nvSpPr>
        <p:spPr>
          <a:xfrm>
            <a:off x="640490" y="3602384"/>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Challenge for Next Year’s Team</a:t>
            </a:r>
            <a:endParaRPr b="0" i="0" sz="6600" u="none" cap="none" strike="noStrike">
              <a:solidFill>
                <a:schemeClr val="lt1"/>
              </a:solidFill>
              <a:latin typeface="Calibri"/>
              <a:ea typeface="Calibri"/>
              <a:cs typeface="Calibri"/>
              <a:sym typeface="Calibri"/>
            </a:endParaRPr>
          </a:p>
        </p:txBody>
      </p:sp>
      <p:sp>
        <p:nvSpPr>
          <p:cNvPr id="103" name="Google Shape;103;p13"/>
          <p:cNvSpPr/>
          <p:nvPr/>
        </p:nvSpPr>
        <p:spPr>
          <a:xfrm>
            <a:off x="19101273" y="13200608"/>
            <a:ext cx="17830801" cy="1143000"/>
          </a:xfrm>
          <a:prstGeom prst="rect">
            <a:avLst/>
          </a:prstGeom>
          <a:solidFill>
            <a:srgbClr val="7F7F7F"/>
          </a:solid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References &amp; Acknowledgements</a:t>
            </a:r>
            <a:endParaRPr b="0" i="0" sz="6600" u="none" cap="none" strike="noStrike">
              <a:solidFill>
                <a:schemeClr val="lt1"/>
              </a:solidFill>
              <a:latin typeface="Calibri"/>
              <a:ea typeface="Calibri"/>
              <a:cs typeface="Calibri"/>
              <a:sym typeface="Calibri"/>
            </a:endParaRPr>
          </a:p>
        </p:txBody>
      </p:sp>
      <p:sp>
        <p:nvSpPr>
          <p:cNvPr id="104" name="Google Shape;104;p13"/>
          <p:cNvSpPr/>
          <p:nvPr/>
        </p:nvSpPr>
        <p:spPr>
          <a:xfrm>
            <a:off x="19049200" y="13213275"/>
            <a:ext cx="17830800" cy="64812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3600"/>
              <a:buFont typeface="Arial"/>
              <a:buNone/>
            </a:pPr>
            <a:r>
              <a:t/>
            </a:r>
            <a:endParaRPr sz="45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3600"/>
              <a:buFont typeface="Arial"/>
              <a:buNone/>
            </a:pPr>
            <a:r>
              <a:t/>
            </a:r>
            <a:endParaRPr sz="4500">
              <a:solidFill>
                <a:schemeClr val="dk1"/>
              </a:solidFill>
              <a:latin typeface="Calibri"/>
              <a:ea typeface="Calibri"/>
              <a:cs typeface="Calibri"/>
              <a:sym typeface="Calibri"/>
            </a:endParaRPr>
          </a:p>
          <a:p>
            <a:pPr indent="-806450" lvl="0" marL="914400" marR="0" rtl="0" algn="l">
              <a:lnSpc>
                <a:spcPct val="100000"/>
              </a:lnSpc>
              <a:spcBef>
                <a:spcPts val="0"/>
              </a:spcBef>
              <a:spcAft>
                <a:spcPts val="0"/>
              </a:spcAft>
              <a:buClr>
                <a:schemeClr val="dk1"/>
              </a:buClr>
              <a:buSzPts val="6200"/>
              <a:buFont typeface="Calibri"/>
              <a:buChar char="●"/>
            </a:pPr>
            <a:r>
              <a:rPr lang="en-US" sz="6200">
                <a:solidFill>
                  <a:schemeClr val="dk1"/>
                </a:solidFill>
                <a:latin typeface="Calibri"/>
                <a:ea typeface="Calibri"/>
                <a:cs typeface="Calibri"/>
                <a:sym typeface="Calibri"/>
              </a:rPr>
              <a:t>Cezmi A. Akdis for sending us “Does the </a:t>
            </a:r>
            <a:r>
              <a:rPr lang="en-US" sz="6200">
                <a:solidFill>
                  <a:schemeClr val="dk1"/>
                </a:solidFill>
                <a:latin typeface="Calibri"/>
                <a:ea typeface="Calibri"/>
                <a:cs typeface="Calibri"/>
                <a:sym typeface="Calibri"/>
              </a:rPr>
              <a:t>epithelial</a:t>
            </a:r>
            <a:r>
              <a:rPr lang="en-US" sz="6200">
                <a:solidFill>
                  <a:schemeClr val="dk1"/>
                </a:solidFill>
                <a:latin typeface="Calibri"/>
                <a:ea typeface="Calibri"/>
                <a:cs typeface="Calibri"/>
                <a:sym typeface="Calibri"/>
              </a:rPr>
              <a:t> barrier hypothesis explain the increase in allergy, autoimmunity and other chronic conditions?”</a:t>
            </a:r>
            <a:endParaRPr b="0" i="0" sz="6200" u="none" cap="none" strike="noStrike">
              <a:solidFill>
                <a:srgbClr val="000000"/>
              </a:solidFill>
              <a:latin typeface="Calibri"/>
              <a:ea typeface="Calibri"/>
              <a:cs typeface="Calibri"/>
              <a:sym typeface="Calibri"/>
            </a:endParaRPr>
          </a:p>
          <a:p>
            <a:pPr indent="-806450" lvl="0" marL="914400" marR="0" rtl="0" algn="l">
              <a:lnSpc>
                <a:spcPct val="100000"/>
              </a:lnSpc>
              <a:spcBef>
                <a:spcPts val="0"/>
              </a:spcBef>
              <a:spcAft>
                <a:spcPts val="0"/>
              </a:spcAft>
              <a:buClr>
                <a:schemeClr val="dk1"/>
              </a:buClr>
              <a:buSzPts val="6200"/>
              <a:buFont typeface="Calibri"/>
              <a:buChar char="●"/>
            </a:pPr>
            <a:r>
              <a:rPr lang="en-US" sz="6200">
                <a:solidFill>
                  <a:schemeClr val="dk1"/>
                </a:solidFill>
                <a:latin typeface="Calibri"/>
                <a:ea typeface="Calibri"/>
                <a:cs typeface="Calibri"/>
                <a:sym typeface="Calibri"/>
              </a:rPr>
              <a:t>Dr. Patricia Silveyra as our team’s mentor</a:t>
            </a:r>
            <a:endParaRPr b="0" i="0" sz="6200" u="none" cap="none" strike="noStrike">
              <a:solidFill>
                <a:srgbClr val="000000"/>
              </a:solidFill>
              <a:latin typeface="Calibri"/>
              <a:ea typeface="Calibri"/>
              <a:cs typeface="Calibri"/>
              <a:sym typeface="Calibri"/>
            </a:endParaRPr>
          </a:p>
          <a:p>
            <a:pPr indent="-806450" lvl="0" marL="914400" marR="0" rtl="0" algn="l">
              <a:lnSpc>
                <a:spcPct val="100000"/>
              </a:lnSpc>
              <a:spcBef>
                <a:spcPts val="0"/>
              </a:spcBef>
              <a:spcAft>
                <a:spcPts val="0"/>
              </a:spcAft>
              <a:buClr>
                <a:schemeClr val="dk1"/>
              </a:buClr>
              <a:buSzPts val="6200"/>
              <a:buFont typeface="Calibri"/>
              <a:buChar char="●"/>
            </a:pPr>
            <a:r>
              <a:rPr lang="en-US" sz="6200">
                <a:solidFill>
                  <a:schemeClr val="dk1"/>
                </a:solidFill>
                <a:latin typeface="Calibri"/>
                <a:ea typeface="Calibri"/>
                <a:cs typeface="Calibri"/>
                <a:sym typeface="Calibri"/>
              </a:rPr>
              <a:t>Mrs. Dimitriou and Ms. Hanna</a:t>
            </a:r>
            <a:endParaRPr b="0" i="0" sz="6200" u="none" cap="none" strike="noStrike">
              <a:solidFill>
                <a:srgbClr val="000000"/>
              </a:solidFill>
              <a:latin typeface="Calibri"/>
              <a:ea typeface="Calibri"/>
              <a:cs typeface="Calibri"/>
              <a:sym typeface="Calibri"/>
            </a:endParaRPr>
          </a:p>
        </p:txBody>
      </p:sp>
      <p:sp>
        <p:nvSpPr>
          <p:cNvPr id="105" name="Google Shape;105;p13"/>
          <p:cNvSpPr/>
          <p:nvPr/>
        </p:nvSpPr>
        <p:spPr>
          <a:xfrm>
            <a:off x="626273" y="5186387"/>
            <a:ext cx="17830801" cy="15087600"/>
          </a:xfrm>
          <a:prstGeom prst="rect">
            <a:avLst/>
          </a:prstGeom>
          <a:noFill/>
          <a:ln cap="flat" cmpd="sng" w="9525">
            <a:solidFill>
              <a:srgbClr val="7F7F7F"/>
            </a:solidFill>
            <a:prstDash val="solid"/>
            <a:round/>
            <a:headEnd len="sm" w="sm" type="none"/>
            <a:tailEnd len="sm" w="sm" type="none"/>
          </a:ln>
          <a:effectLst>
            <a:outerShdw blurRad="40000" rotWithShape="0" dir="5400000" dist="23000">
              <a:srgbClr val="000000">
                <a:alpha val="34117"/>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t/>
            </a:r>
            <a:endParaRPr sz="4800">
              <a:solidFill>
                <a:schemeClr val="dk1"/>
              </a:solidFill>
              <a:latin typeface="Calibri"/>
              <a:ea typeface="Calibri"/>
              <a:cs typeface="Calibri"/>
              <a:sym typeface="Calibri"/>
            </a:endParaRPr>
          </a:p>
          <a:p>
            <a:pPr indent="457200" lvl="0" marL="457200" marR="0" rtl="0" algn="l">
              <a:lnSpc>
                <a:spcPct val="100000"/>
              </a:lnSpc>
              <a:spcBef>
                <a:spcPts val="0"/>
              </a:spcBef>
              <a:spcAft>
                <a:spcPts val="0"/>
              </a:spcAft>
              <a:buNone/>
            </a:pPr>
            <a:r>
              <a:rPr lang="en-US" sz="6200">
                <a:solidFill>
                  <a:schemeClr val="dk1"/>
                </a:solidFill>
                <a:latin typeface="Calibri"/>
                <a:ea typeface="Calibri"/>
                <a:cs typeface="Calibri"/>
                <a:sym typeface="Calibri"/>
              </a:rPr>
              <a:t>In order to advance our project, we would need to explore the possible organisms that could be suitable for production of phenolic compounds. We would also need to determine specifically which compounds we want to produce. </a:t>
            </a:r>
            <a:endParaRPr sz="6200">
              <a:solidFill>
                <a:schemeClr val="dk1"/>
              </a:solidFill>
              <a:latin typeface="Calibri"/>
              <a:ea typeface="Calibri"/>
              <a:cs typeface="Calibri"/>
              <a:sym typeface="Calibri"/>
            </a:endParaRPr>
          </a:p>
          <a:p>
            <a:pPr indent="457200" lvl="0" marL="457200" marR="0" rtl="0" algn="l">
              <a:lnSpc>
                <a:spcPct val="100000"/>
              </a:lnSpc>
              <a:spcBef>
                <a:spcPts val="0"/>
              </a:spcBef>
              <a:spcAft>
                <a:spcPts val="0"/>
              </a:spcAft>
              <a:buNone/>
            </a:pPr>
            <a:r>
              <a:rPr lang="en-US" sz="6200">
                <a:solidFill>
                  <a:schemeClr val="dk1"/>
                </a:solidFill>
                <a:latin typeface="Calibri"/>
                <a:ea typeface="Calibri"/>
                <a:cs typeface="Calibri"/>
                <a:sym typeface="Calibri"/>
              </a:rPr>
              <a:t>We also need to research possible sensors that could be engineered to detect pH changes and determine how this sensor could then activate the phenolic-compound-producing organism. </a:t>
            </a:r>
            <a:endParaRPr sz="6200">
              <a:solidFill>
                <a:schemeClr val="dk1"/>
              </a:solidFill>
              <a:latin typeface="Calibri"/>
              <a:ea typeface="Calibri"/>
              <a:cs typeface="Calibri"/>
              <a:sym typeface="Calibri"/>
            </a:endParaRPr>
          </a:p>
          <a:p>
            <a:pPr indent="457200" lvl="0" marL="457200" marR="0" rtl="0" algn="l">
              <a:lnSpc>
                <a:spcPct val="100000"/>
              </a:lnSpc>
              <a:spcBef>
                <a:spcPts val="0"/>
              </a:spcBef>
              <a:spcAft>
                <a:spcPts val="0"/>
              </a:spcAft>
              <a:buNone/>
            </a:pPr>
            <a:r>
              <a:rPr lang="en-US" sz="6200">
                <a:solidFill>
                  <a:schemeClr val="dk1"/>
                </a:solidFill>
                <a:latin typeface="Calibri"/>
                <a:ea typeface="Calibri"/>
                <a:cs typeface="Calibri"/>
                <a:sym typeface="Calibri"/>
              </a:rPr>
              <a:t>After determining the organisms that we want to use, we could then begin experimenting to see if the selected organism could really produce the desired phenolic compound. </a:t>
            </a:r>
            <a:endParaRPr sz="6200">
              <a:solidFill>
                <a:schemeClr val="dk1"/>
              </a:solidFill>
              <a:latin typeface="Calibri"/>
              <a:ea typeface="Calibri"/>
              <a:cs typeface="Calibri"/>
              <a:sym typeface="Calibri"/>
            </a:endParaRPr>
          </a:p>
        </p:txBody>
      </p:sp>
      <p:sp>
        <p:nvSpPr>
          <p:cNvPr id="106" name="Google Shape;106;p13"/>
          <p:cNvSpPr txBox="1"/>
          <p:nvPr/>
        </p:nvSpPr>
        <p:spPr>
          <a:xfrm>
            <a:off x="41869741" y="7774703"/>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7" name="Google Shape;107;p13"/>
          <p:cNvSpPr/>
          <p:nvPr/>
        </p:nvSpPr>
        <p:spPr>
          <a:xfrm>
            <a:off x="654215" y="217403"/>
            <a:ext cx="36212708" cy="3154680"/>
          </a:xfrm>
          <a:prstGeom prst="rect">
            <a:avLst/>
          </a:prstGeom>
          <a:solidFill>
            <a:srgbClr val="17365D"/>
          </a:solidFill>
          <a:ln cap="flat" cmpd="sng" w="9525">
            <a:solidFill>
              <a:srgbClr val="17365D"/>
            </a:solidFill>
            <a:prstDash val="solid"/>
            <a:round/>
            <a:headEnd len="sm" w="sm" type="none"/>
            <a:tailEnd len="sm" w="sm" type="none"/>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7200"/>
              <a:buFont typeface="Arial"/>
              <a:buNone/>
            </a:pPr>
            <a:r>
              <a:rPr b="1" lang="en-US" sz="5900" u="sng">
                <a:solidFill>
                  <a:schemeClr val="lt1"/>
                </a:solidFill>
                <a:latin typeface="Calibri"/>
                <a:ea typeface="Calibri"/>
                <a:cs typeface="Calibri"/>
                <a:sym typeface="Calibri"/>
              </a:rPr>
              <a:t>Curbing Inflammation with Phenolic Compounds</a:t>
            </a:r>
            <a:endParaRPr b="1" sz="7200" u="sng">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Leslie Baker, Cate Lynch, Hana Shinzawa, and Liesl-Ann Vaz</a:t>
            </a:r>
            <a:endParaRPr b="0" i="0" sz="48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Montrose School, Medfield, MA</a:t>
            </a:r>
            <a:endParaRPr b="0" i="0" sz="4800" u="none" cap="none" strike="noStrike">
              <a:solidFill>
                <a:schemeClr val="lt1"/>
              </a:solidFill>
              <a:latin typeface="Calibri"/>
              <a:ea typeface="Calibri"/>
              <a:cs typeface="Calibri"/>
              <a:sym typeface="Calibri"/>
            </a:endParaRPr>
          </a:p>
        </p:txBody>
      </p:sp>
      <p:pic>
        <p:nvPicPr>
          <p:cNvPr id="108" name="Google Shape;108;p13"/>
          <p:cNvPicPr preferRelativeResize="0"/>
          <p:nvPr/>
        </p:nvPicPr>
        <p:blipFill rotWithShape="1">
          <a:blip r:embed="rId3">
            <a:alphaModFix/>
          </a:blip>
          <a:srcRect b="0" l="0" r="0" t="0"/>
          <a:stretch/>
        </p:blipFill>
        <p:spPr>
          <a:xfrm>
            <a:off x="30204800" y="18189625"/>
            <a:ext cx="3236100" cy="1305225"/>
          </a:xfrm>
          <a:prstGeom prst="rect">
            <a:avLst/>
          </a:prstGeom>
          <a:noFill/>
          <a:ln>
            <a:noFill/>
          </a:ln>
        </p:spPr>
      </p:pic>
      <p:pic>
        <p:nvPicPr>
          <p:cNvPr id="109" name="Google Shape;109;p13"/>
          <p:cNvPicPr preferRelativeResize="0"/>
          <p:nvPr/>
        </p:nvPicPr>
        <p:blipFill rotWithShape="1">
          <a:blip r:embed="rId4">
            <a:alphaModFix/>
          </a:blip>
          <a:srcRect b="0" l="0" r="0" t="0"/>
          <a:stretch/>
        </p:blipFill>
        <p:spPr>
          <a:xfrm>
            <a:off x="33696023" y="18541214"/>
            <a:ext cx="3236100" cy="953636"/>
          </a:xfrm>
          <a:prstGeom prst="rect">
            <a:avLst/>
          </a:prstGeom>
          <a:noFill/>
          <a:ln>
            <a:noFill/>
          </a:ln>
        </p:spPr>
      </p:pic>
      <p:pic>
        <p:nvPicPr>
          <p:cNvPr id="110" name="Google Shape;110;p13"/>
          <p:cNvPicPr preferRelativeResize="0"/>
          <p:nvPr/>
        </p:nvPicPr>
        <p:blipFill rotWithShape="1">
          <a:blip r:embed="rId5">
            <a:alphaModFix/>
          </a:blip>
          <a:srcRect b="32055" l="0" r="0" t="12687"/>
          <a:stretch/>
        </p:blipFill>
        <p:spPr>
          <a:xfrm>
            <a:off x="26530125" y="141200"/>
            <a:ext cx="10681927" cy="3291849"/>
          </a:xfrm>
          <a:prstGeom prst="rect">
            <a:avLst/>
          </a:prstGeom>
          <a:noFill/>
          <a:ln>
            <a:noFill/>
          </a:ln>
        </p:spPr>
      </p:pic>
      <p:sp>
        <p:nvSpPr>
          <p:cNvPr id="111" name="Google Shape;111;p13"/>
          <p:cNvSpPr/>
          <p:nvPr/>
        </p:nvSpPr>
        <p:spPr>
          <a:xfrm>
            <a:off x="372525" y="95950"/>
            <a:ext cx="10554600" cy="34302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solidFill>
                <a:schemeClr val="lt1"/>
              </a:solidFill>
              <a:highlight>
                <a:schemeClr val="lt1"/>
              </a:highlight>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