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366125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userDrawn="1">
          <p15:clr>
            <a:srgbClr val="A4A3A4"/>
          </p15:clr>
        </p15:guide>
        <p15:guide id="2" pos="1153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LahXAkedKL56sywHg0LFuZEJh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0" d="100"/>
          <a:sy n="10" d="100"/>
        </p:scale>
        <p:origin x="64" y="-36"/>
      </p:cViewPr>
      <p:guideLst>
        <p:guide orient="horz" pos="6636"/>
        <p:guide pos="115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49263" y="685800"/>
            <a:ext cx="59594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52"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449263" y="685800"/>
            <a:ext cx="59594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449263" y="685800"/>
            <a:ext cx="59594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1248077" y="3049770"/>
            <a:ext cx="34116424" cy="8407424"/>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20821"/>
            </a:lvl1pPr>
            <a:lvl2pPr lvl="1" algn="ctr">
              <a:lnSpc>
                <a:spcPct val="100000"/>
              </a:lnSpc>
              <a:spcBef>
                <a:spcPts val="0"/>
              </a:spcBef>
              <a:spcAft>
                <a:spcPts val="0"/>
              </a:spcAft>
              <a:buSzPts val="5200"/>
              <a:buNone/>
              <a:defRPr sz="20821"/>
            </a:lvl2pPr>
            <a:lvl3pPr lvl="2" algn="ctr">
              <a:lnSpc>
                <a:spcPct val="100000"/>
              </a:lnSpc>
              <a:spcBef>
                <a:spcPts val="0"/>
              </a:spcBef>
              <a:spcAft>
                <a:spcPts val="0"/>
              </a:spcAft>
              <a:buSzPts val="5200"/>
              <a:buNone/>
              <a:defRPr sz="20821"/>
            </a:lvl3pPr>
            <a:lvl4pPr lvl="3" algn="ctr">
              <a:lnSpc>
                <a:spcPct val="100000"/>
              </a:lnSpc>
              <a:spcBef>
                <a:spcPts val="0"/>
              </a:spcBef>
              <a:spcAft>
                <a:spcPts val="0"/>
              </a:spcAft>
              <a:buSzPts val="5200"/>
              <a:buNone/>
              <a:defRPr sz="20821"/>
            </a:lvl4pPr>
            <a:lvl5pPr lvl="4" algn="ctr">
              <a:lnSpc>
                <a:spcPct val="100000"/>
              </a:lnSpc>
              <a:spcBef>
                <a:spcPts val="0"/>
              </a:spcBef>
              <a:spcAft>
                <a:spcPts val="0"/>
              </a:spcAft>
              <a:buSzPts val="5200"/>
              <a:buNone/>
              <a:defRPr sz="20821"/>
            </a:lvl5pPr>
            <a:lvl6pPr lvl="5" algn="ctr">
              <a:lnSpc>
                <a:spcPct val="100000"/>
              </a:lnSpc>
              <a:spcBef>
                <a:spcPts val="0"/>
              </a:spcBef>
              <a:spcAft>
                <a:spcPts val="0"/>
              </a:spcAft>
              <a:buSzPts val="5200"/>
              <a:buNone/>
              <a:defRPr sz="20821"/>
            </a:lvl6pPr>
            <a:lvl7pPr lvl="6" algn="ctr">
              <a:lnSpc>
                <a:spcPct val="100000"/>
              </a:lnSpc>
              <a:spcBef>
                <a:spcPts val="0"/>
              </a:spcBef>
              <a:spcAft>
                <a:spcPts val="0"/>
              </a:spcAft>
              <a:buSzPts val="5200"/>
              <a:buNone/>
              <a:defRPr sz="20821"/>
            </a:lvl7pPr>
            <a:lvl8pPr lvl="7" algn="ctr">
              <a:lnSpc>
                <a:spcPct val="100000"/>
              </a:lnSpc>
              <a:spcBef>
                <a:spcPts val="0"/>
              </a:spcBef>
              <a:spcAft>
                <a:spcPts val="0"/>
              </a:spcAft>
              <a:buSzPts val="5200"/>
              <a:buNone/>
              <a:defRPr sz="20821"/>
            </a:lvl8pPr>
            <a:lvl9pPr lvl="8" algn="ctr">
              <a:lnSpc>
                <a:spcPct val="100000"/>
              </a:lnSpc>
              <a:spcBef>
                <a:spcPts val="0"/>
              </a:spcBef>
              <a:spcAft>
                <a:spcPts val="0"/>
              </a:spcAft>
              <a:buSzPts val="5200"/>
              <a:buNone/>
              <a:defRPr sz="20821"/>
            </a:lvl9pPr>
          </a:lstStyle>
          <a:p>
            <a:endParaRPr/>
          </a:p>
        </p:txBody>
      </p:sp>
      <p:sp>
        <p:nvSpPr>
          <p:cNvPr id="11" name="Google Shape;11;p4"/>
          <p:cNvSpPr txBox="1">
            <a:spLocks noGrp="1"/>
          </p:cNvSpPr>
          <p:nvPr>
            <p:ph type="subTitle" idx="1"/>
          </p:nvPr>
        </p:nvSpPr>
        <p:spPr>
          <a:xfrm>
            <a:off x="1248045" y="11608541"/>
            <a:ext cx="34116424" cy="324648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1211"/>
            </a:lvl1pPr>
            <a:lvl2pPr lvl="1" algn="ctr">
              <a:lnSpc>
                <a:spcPct val="100000"/>
              </a:lnSpc>
              <a:spcBef>
                <a:spcPts val="0"/>
              </a:spcBef>
              <a:spcAft>
                <a:spcPts val="0"/>
              </a:spcAft>
              <a:buSzPts val="2800"/>
              <a:buNone/>
              <a:defRPr sz="11211"/>
            </a:lvl2pPr>
            <a:lvl3pPr lvl="2" algn="ctr">
              <a:lnSpc>
                <a:spcPct val="100000"/>
              </a:lnSpc>
              <a:spcBef>
                <a:spcPts val="0"/>
              </a:spcBef>
              <a:spcAft>
                <a:spcPts val="0"/>
              </a:spcAft>
              <a:buSzPts val="2800"/>
              <a:buNone/>
              <a:defRPr sz="11211"/>
            </a:lvl3pPr>
            <a:lvl4pPr lvl="3" algn="ctr">
              <a:lnSpc>
                <a:spcPct val="100000"/>
              </a:lnSpc>
              <a:spcBef>
                <a:spcPts val="0"/>
              </a:spcBef>
              <a:spcAft>
                <a:spcPts val="0"/>
              </a:spcAft>
              <a:buSzPts val="2800"/>
              <a:buNone/>
              <a:defRPr sz="11211"/>
            </a:lvl4pPr>
            <a:lvl5pPr lvl="4" algn="ctr">
              <a:lnSpc>
                <a:spcPct val="100000"/>
              </a:lnSpc>
              <a:spcBef>
                <a:spcPts val="0"/>
              </a:spcBef>
              <a:spcAft>
                <a:spcPts val="0"/>
              </a:spcAft>
              <a:buSzPts val="2800"/>
              <a:buNone/>
              <a:defRPr sz="11211"/>
            </a:lvl5pPr>
            <a:lvl6pPr lvl="5" algn="ctr">
              <a:lnSpc>
                <a:spcPct val="100000"/>
              </a:lnSpc>
              <a:spcBef>
                <a:spcPts val="0"/>
              </a:spcBef>
              <a:spcAft>
                <a:spcPts val="0"/>
              </a:spcAft>
              <a:buSzPts val="2800"/>
              <a:buNone/>
              <a:defRPr sz="11211"/>
            </a:lvl6pPr>
            <a:lvl7pPr lvl="6" algn="ctr">
              <a:lnSpc>
                <a:spcPct val="100000"/>
              </a:lnSpc>
              <a:spcBef>
                <a:spcPts val="0"/>
              </a:spcBef>
              <a:spcAft>
                <a:spcPts val="0"/>
              </a:spcAft>
              <a:buSzPts val="2800"/>
              <a:buNone/>
              <a:defRPr sz="11211"/>
            </a:lvl7pPr>
            <a:lvl8pPr lvl="7" algn="ctr">
              <a:lnSpc>
                <a:spcPct val="100000"/>
              </a:lnSpc>
              <a:spcBef>
                <a:spcPts val="0"/>
              </a:spcBef>
              <a:spcAft>
                <a:spcPts val="0"/>
              </a:spcAft>
              <a:buSzPts val="2800"/>
              <a:buNone/>
              <a:defRPr sz="11211"/>
            </a:lvl8pPr>
            <a:lvl9pPr lvl="8" algn="ctr">
              <a:lnSpc>
                <a:spcPct val="100000"/>
              </a:lnSpc>
              <a:spcBef>
                <a:spcPts val="0"/>
              </a:spcBef>
              <a:spcAft>
                <a:spcPts val="0"/>
              </a:spcAft>
              <a:buSzPts val="2800"/>
              <a:buNone/>
              <a:defRPr sz="11211"/>
            </a:lvl9pPr>
          </a:lstStyle>
          <a:p>
            <a:endParaRPr/>
          </a:p>
        </p:txBody>
      </p:sp>
      <p:sp>
        <p:nvSpPr>
          <p:cNvPr id="12" name="Google Shape;12;p4"/>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1248045" y="4530674"/>
            <a:ext cx="34116424" cy="8042472"/>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48048"/>
            </a:lvl1pPr>
            <a:lvl2pPr lvl="1" algn="ctr">
              <a:lnSpc>
                <a:spcPct val="100000"/>
              </a:lnSpc>
              <a:spcBef>
                <a:spcPts val="0"/>
              </a:spcBef>
              <a:spcAft>
                <a:spcPts val="0"/>
              </a:spcAft>
              <a:buSzPts val="12000"/>
              <a:buNone/>
              <a:defRPr sz="48048"/>
            </a:lvl2pPr>
            <a:lvl3pPr lvl="2" algn="ctr">
              <a:lnSpc>
                <a:spcPct val="100000"/>
              </a:lnSpc>
              <a:spcBef>
                <a:spcPts val="0"/>
              </a:spcBef>
              <a:spcAft>
                <a:spcPts val="0"/>
              </a:spcAft>
              <a:buSzPts val="12000"/>
              <a:buNone/>
              <a:defRPr sz="48048"/>
            </a:lvl3pPr>
            <a:lvl4pPr lvl="3" algn="ctr">
              <a:lnSpc>
                <a:spcPct val="100000"/>
              </a:lnSpc>
              <a:spcBef>
                <a:spcPts val="0"/>
              </a:spcBef>
              <a:spcAft>
                <a:spcPts val="0"/>
              </a:spcAft>
              <a:buSzPts val="12000"/>
              <a:buNone/>
              <a:defRPr sz="48048"/>
            </a:lvl4pPr>
            <a:lvl5pPr lvl="4" algn="ctr">
              <a:lnSpc>
                <a:spcPct val="100000"/>
              </a:lnSpc>
              <a:spcBef>
                <a:spcPts val="0"/>
              </a:spcBef>
              <a:spcAft>
                <a:spcPts val="0"/>
              </a:spcAft>
              <a:buSzPts val="12000"/>
              <a:buNone/>
              <a:defRPr sz="48048"/>
            </a:lvl5pPr>
            <a:lvl6pPr lvl="5" algn="ctr">
              <a:lnSpc>
                <a:spcPct val="100000"/>
              </a:lnSpc>
              <a:spcBef>
                <a:spcPts val="0"/>
              </a:spcBef>
              <a:spcAft>
                <a:spcPts val="0"/>
              </a:spcAft>
              <a:buSzPts val="12000"/>
              <a:buNone/>
              <a:defRPr sz="48048"/>
            </a:lvl6pPr>
            <a:lvl7pPr lvl="6" algn="ctr">
              <a:lnSpc>
                <a:spcPct val="100000"/>
              </a:lnSpc>
              <a:spcBef>
                <a:spcPts val="0"/>
              </a:spcBef>
              <a:spcAft>
                <a:spcPts val="0"/>
              </a:spcAft>
              <a:buSzPts val="12000"/>
              <a:buNone/>
              <a:defRPr sz="48048"/>
            </a:lvl7pPr>
            <a:lvl8pPr lvl="7" algn="ctr">
              <a:lnSpc>
                <a:spcPct val="100000"/>
              </a:lnSpc>
              <a:spcBef>
                <a:spcPts val="0"/>
              </a:spcBef>
              <a:spcAft>
                <a:spcPts val="0"/>
              </a:spcAft>
              <a:buSzPts val="12000"/>
              <a:buNone/>
              <a:defRPr sz="48048"/>
            </a:lvl8pPr>
            <a:lvl9pPr lvl="8" algn="ctr">
              <a:lnSpc>
                <a:spcPct val="100000"/>
              </a:lnSpc>
              <a:spcBef>
                <a:spcPts val="0"/>
              </a:spcBef>
              <a:spcAft>
                <a:spcPts val="0"/>
              </a:spcAft>
              <a:buSzPts val="12000"/>
              <a:buNone/>
              <a:defRPr sz="48048"/>
            </a:lvl9pPr>
          </a:lstStyle>
          <a:p>
            <a:r>
              <a:t>xx%</a:t>
            </a:r>
          </a:p>
        </p:txBody>
      </p:sp>
      <p:sp>
        <p:nvSpPr>
          <p:cNvPr id="46" name="Google Shape;46;p13"/>
          <p:cNvSpPr txBox="1">
            <a:spLocks noGrp="1"/>
          </p:cNvSpPr>
          <p:nvPr>
            <p:ph type="body" idx="1"/>
          </p:nvPr>
        </p:nvSpPr>
        <p:spPr>
          <a:xfrm>
            <a:off x="1248045" y="12911475"/>
            <a:ext cx="34116424" cy="5328061"/>
          </a:xfrm>
          <a:prstGeom prst="rect">
            <a:avLst/>
          </a:prstGeom>
          <a:noFill/>
          <a:ln>
            <a:noFill/>
          </a:ln>
        </p:spPr>
        <p:txBody>
          <a:bodyPr spcFirstLastPara="1" wrap="square" lIns="91425" tIns="91425" rIns="91425" bIns="91425" anchor="t" anchorCtr="0">
            <a:normAutofit/>
          </a:bodyPr>
          <a:lstStyle>
            <a:lvl1pPr marL="1830629" lvl="0" indent="-1372972" algn="ctr">
              <a:lnSpc>
                <a:spcPct val="115000"/>
              </a:lnSpc>
              <a:spcBef>
                <a:spcPts val="0"/>
              </a:spcBef>
              <a:spcAft>
                <a:spcPts val="0"/>
              </a:spcAft>
              <a:buSzPts val="1800"/>
              <a:buChar char="●"/>
              <a:defRPr/>
            </a:lvl1pPr>
            <a:lvl2pPr marL="3661258" lvl="1" indent="-1271270" algn="ctr">
              <a:lnSpc>
                <a:spcPct val="115000"/>
              </a:lnSpc>
              <a:spcBef>
                <a:spcPts val="0"/>
              </a:spcBef>
              <a:spcAft>
                <a:spcPts val="0"/>
              </a:spcAft>
              <a:buSzPts val="1400"/>
              <a:buChar char="○"/>
              <a:defRPr/>
            </a:lvl2pPr>
            <a:lvl3pPr marL="5491886" lvl="2" indent="-1271270" algn="ctr">
              <a:lnSpc>
                <a:spcPct val="115000"/>
              </a:lnSpc>
              <a:spcBef>
                <a:spcPts val="0"/>
              </a:spcBef>
              <a:spcAft>
                <a:spcPts val="0"/>
              </a:spcAft>
              <a:buSzPts val="1400"/>
              <a:buChar char="■"/>
              <a:defRPr/>
            </a:lvl3pPr>
            <a:lvl4pPr marL="7322515" lvl="3" indent="-1271270" algn="ctr">
              <a:lnSpc>
                <a:spcPct val="115000"/>
              </a:lnSpc>
              <a:spcBef>
                <a:spcPts val="0"/>
              </a:spcBef>
              <a:spcAft>
                <a:spcPts val="0"/>
              </a:spcAft>
              <a:buSzPts val="1400"/>
              <a:buChar char="●"/>
              <a:defRPr/>
            </a:lvl4pPr>
            <a:lvl5pPr marL="9153144" lvl="4" indent="-1271270" algn="ctr">
              <a:lnSpc>
                <a:spcPct val="115000"/>
              </a:lnSpc>
              <a:spcBef>
                <a:spcPts val="0"/>
              </a:spcBef>
              <a:spcAft>
                <a:spcPts val="0"/>
              </a:spcAft>
              <a:buSzPts val="1400"/>
              <a:buChar char="○"/>
              <a:defRPr/>
            </a:lvl5pPr>
            <a:lvl6pPr marL="10983773" lvl="5" indent="-1271270" algn="ctr">
              <a:lnSpc>
                <a:spcPct val="115000"/>
              </a:lnSpc>
              <a:spcBef>
                <a:spcPts val="0"/>
              </a:spcBef>
              <a:spcAft>
                <a:spcPts val="0"/>
              </a:spcAft>
              <a:buSzPts val="1400"/>
              <a:buChar char="■"/>
              <a:defRPr/>
            </a:lvl6pPr>
            <a:lvl7pPr marL="12814402" lvl="6" indent="-1271270" algn="ctr">
              <a:lnSpc>
                <a:spcPct val="115000"/>
              </a:lnSpc>
              <a:spcBef>
                <a:spcPts val="0"/>
              </a:spcBef>
              <a:spcAft>
                <a:spcPts val="0"/>
              </a:spcAft>
              <a:buSzPts val="1400"/>
              <a:buChar char="●"/>
              <a:defRPr/>
            </a:lvl7pPr>
            <a:lvl8pPr marL="14645030" lvl="7" indent="-1271270" algn="ctr">
              <a:lnSpc>
                <a:spcPct val="115000"/>
              </a:lnSpc>
              <a:spcBef>
                <a:spcPts val="0"/>
              </a:spcBef>
              <a:spcAft>
                <a:spcPts val="0"/>
              </a:spcAft>
              <a:buSzPts val="1400"/>
              <a:buChar char="○"/>
              <a:defRPr/>
            </a:lvl8pPr>
            <a:lvl9pPr marL="16475659" lvl="8" indent="-127127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1248045" y="1822817"/>
            <a:ext cx="34116424" cy="2345772"/>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1248045" y="4720523"/>
            <a:ext cx="34116424" cy="13993533"/>
          </a:xfrm>
          <a:prstGeom prst="rect">
            <a:avLst/>
          </a:prstGeom>
          <a:noFill/>
          <a:ln>
            <a:noFill/>
          </a:ln>
        </p:spPr>
        <p:txBody>
          <a:bodyPr spcFirstLastPara="1" wrap="square" lIns="91425" tIns="91425" rIns="91425" bIns="91425" anchor="t" anchorCtr="0">
            <a:normAutofit/>
          </a:bodyPr>
          <a:lstStyle>
            <a:lvl1pPr marL="1830629" lvl="0" indent="-1372972" algn="l">
              <a:lnSpc>
                <a:spcPct val="115000"/>
              </a:lnSpc>
              <a:spcBef>
                <a:spcPts val="0"/>
              </a:spcBef>
              <a:spcAft>
                <a:spcPts val="0"/>
              </a:spcAft>
              <a:buSzPts val="1800"/>
              <a:buChar char="●"/>
              <a:defRPr/>
            </a:lvl1pPr>
            <a:lvl2pPr marL="3661258" lvl="1" indent="-1271270" algn="l">
              <a:lnSpc>
                <a:spcPct val="115000"/>
              </a:lnSpc>
              <a:spcBef>
                <a:spcPts val="0"/>
              </a:spcBef>
              <a:spcAft>
                <a:spcPts val="0"/>
              </a:spcAft>
              <a:buSzPts val="1400"/>
              <a:buChar char="○"/>
              <a:defRPr/>
            </a:lvl2pPr>
            <a:lvl3pPr marL="5491886" lvl="2" indent="-1271270" algn="l">
              <a:lnSpc>
                <a:spcPct val="115000"/>
              </a:lnSpc>
              <a:spcBef>
                <a:spcPts val="0"/>
              </a:spcBef>
              <a:spcAft>
                <a:spcPts val="0"/>
              </a:spcAft>
              <a:buSzPts val="1400"/>
              <a:buChar char="■"/>
              <a:defRPr/>
            </a:lvl3pPr>
            <a:lvl4pPr marL="7322515" lvl="3" indent="-1271270" algn="l">
              <a:lnSpc>
                <a:spcPct val="115000"/>
              </a:lnSpc>
              <a:spcBef>
                <a:spcPts val="0"/>
              </a:spcBef>
              <a:spcAft>
                <a:spcPts val="0"/>
              </a:spcAft>
              <a:buSzPts val="1400"/>
              <a:buChar char="●"/>
              <a:defRPr/>
            </a:lvl4pPr>
            <a:lvl5pPr marL="9153144" lvl="4" indent="-1271270" algn="l">
              <a:lnSpc>
                <a:spcPct val="115000"/>
              </a:lnSpc>
              <a:spcBef>
                <a:spcPts val="0"/>
              </a:spcBef>
              <a:spcAft>
                <a:spcPts val="0"/>
              </a:spcAft>
              <a:buSzPts val="1400"/>
              <a:buChar char="○"/>
              <a:defRPr/>
            </a:lvl5pPr>
            <a:lvl6pPr marL="10983773" lvl="5" indent="-1271270" algn="l">
              <a:lnSpc>
                <a:spcPct val="115000"/>
              </a:lnSpc>
              <a:spcBef>
                <a:spcPts val="0"/>
              </a:spcBef>
              <a:spcAft>
                <a:spcPts val="0"/>
              </a:spcAft>
              <a:buSzPts val="1400"/>
              <a:buChar char="■"/>
              <a:defRPr/>
            </a:lvl6pPr>
            <a:lvl7pPr marL="12814402" lvl="6" indent="-1271270" algn="l">
              <a:lnSpc>
                <a:spcPct val="115000"/>
              </a:lnSpc>
              <a:spcBef>
                <a:spcPts val="0"/>
              </a:spcBef>
              <a:spcAft>
                <a:spcPts val="0"/>
              </a:spcAft>
              <a:buSzPts val="1400"/>
              <a:buChar char="●"/>
              <a:defRPr/>
            </a:lvl7pPr>
            <a:lvl8pPr marL="14645030" lvl="7" indent="-1271270" algn="l">
              <a:lnSpc>
                <a:spcPct val="115000"/>
              </a:lnSpc>
              <a:spcBef>
                <a:spcPts val="0"/>
              </a:spcBef>
              <a:spcAft>
                <a:spcPts val="0"/>
              </a:spcAft>
              <a:buSzPts val="1400"/>
              <a:buChar char="○"/>
              <a:defRPr/>
            </a:lvl8pPr>
            <a:lvl9pPr marL="16475659" lvl="8" indent="-1271270" algn="l">
              <a:lnSpc>
                <a:spcPct val="115000"/>
              </a:lnSpc>
              <a:spcBef>
                <a:spcPts val="0"/>
              </a:spcBef>
              <a:spcAft>
                <a:spcPts val="0"/>
              </a:spcAft>
              <a:buSzPts val="1400"/>
              <a:buChar char="■"/>
              <a:defRPr/>
            </a:lvl9pPr>
          </a:lstStyle>
          <a:p>
            <a:endParaRPr/>
          </a:p>
        </p:txBody>
      </p:sp>
      <p:sp>
        <p:nvSpPr>
          <p:cNvPr id="16" name="Google Shape;16;p5"/>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1248045" y="8809856"/>
            <a:ext cx="34116424" cy="3448002"/>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14414"/>
            </a:lvl1pPr>
            <a:lvl2pPr lvl="1" algn="ctr">
              <a:lnSpc>
                <a:spcPct val="100000"/>
              </a:lnSpc>
              <a:spcBef>
                <a:spcPts val="0"/>
              </a:spcBef>
              <a:spcAft>
                <a:spcPts val="0"/>
              </a:spcAft>
              <a:buSzPts val="3600"/>
              <a:buNone/>
              <a:defRPr sz="14414"/>
            </a:lvl2pPr>
            <a:lvl3pPr lvl="2" algn="ctr">
              <a:lnSpc>
                <a:spcPct val="100000"/>
              </a:lnSpc>
              <a:spcBef>
                <a:spcPts val="0"/>
              </a:spcBef>
              <a:spcAft>
                <a:spcPts val="0"/>
              </a:spcAft>
              <a:buSzPts val="3600"/>
              <a:buNone/>
              <a:defRPr sz="14414"/>
            </a:lvl3pPr>
            <a:lvl4pPr lvl="3" algn="ctr">
              <a:lnSpc>
                <a:spcPct val="100000"/>
              </a:lnSpc>
              <a:spcBef>
                <a:spcPts val="0"/>
              </a:spcBef>
              <a:spcAft>
                <a:spcPts val="0"/>
              </a:spcAft>
              <a:buSzPts val="3600"/>
              <a:buNone/>
              <a:defRPr sz="14414"/>
            </a:lvl4pPr>
            <a:lvl5pPr lvl="4" algn="ctr">
              <a:lnSpc>
                <a:spcPct val="100000"/>
              </a:lnSpc>
              <a:spcBef>
                <a:spcPts val="0"/>
              </a:spcBef>
              <a:spcAft>
                <a:spcPts val="0"/>
              </a:spcAft>
              <a:buSzPts val="3600"/>
              <a:buNone/>
              <a:defRPr sz="14414"/>
            </a:lvl5pPr>
            <a:lvl6pPr lvl="5" algn="ctr">
              <a:lnSpc>
                <a:spcPct val="100000"/>
              </a:lnSpc>
              <a:spcBef>
                <a:spcPts val="0"/>
              </a:spcBef>
              <a:spcAft>
                <a:spcPts val="0"/>
              </a:spcAft>
              <a:buSzPts val="3600"/>
              <a:buNone/>
              <a:defRPr sz="14414"/>
            </a:lvl6pPr>
            <a:lvl7pPr lvl="6" algn="ctr">
              <a:lnSpc>
                <a:spcPct val="100000"/>
              </a:lnSpc>
              <a:spcBef>
                <a:spcPts val="0"/>
              </a:spcBef>
              <a:spcAft>
                <a:spcPts val="0"/>
              </a:spcAft>
              <a:buSzPts val="3600"/>
              <a:buNone/>
              <a:defRPr sz="14414"/>
            </a:lvl7pPr>
            <a:lvl8pPr lvl="7" algn="ctr">
              <a:lnSpc>
                <a:spcPct val="100000"/>
              </a:lnSpc>
              <a:spcBef>
                <a:spcPts val="0"/>
              </a:spcBef>
              <a:spcAft>
                <a:spcPts val="0"/>
              </a:spcAft>
              <a:buSzPts val="3600"/>
              <a:buNone/>
              <a:defRPr sz="14414"/>
            </a:lvl8pPr>
            <a:lvl9pPr lvl="8" algn="ctr">
              <a:lnSpc>
                <a:spcPct val="100000"/>
              </a:lnSpc>
              <a:spcBef>
                <a:spcPts val="0"/>
              </a:spcBef>
              <a:spcAft>
                <a:spcPts val="0"/>
              </a:spcAft>
              <a:buSzPts val="3600"/>
              <a:buNone/>
              <a:defRPr sz="14414"/>
            </a:lvl9pPr>
          </a:lstStyle>
          <a:p>
            <a:endParaRPr/>
          </a:p>
        </p:txBody>
      </p:sp>
      <p:sp>
        <p:nvSpPr>
          <p:cNvPr id="19" name="Google Shape;19;p6"/>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1248045" y="1822817"/>
            <a:ext cx="34116424" cy="2345772"/>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1248045" y="4720523"/>
            <a:ext cx="16015572" cy="13993533"/>
          </a:xfrm>
          <a:prstGeom prst="rect">
            <a:avLst/>
          </a:prstGeom>
          <a:noFill/>
          <a:ln>
            <a:noFill/>
          </a:ln>
        </p:spPr>
        <p:txBody>
          <a:bodyPr spcFirstLastPara="1" wrap="square" lIns="91425" tIns="91425" rIns="91425" bIns="91425" anchor="t" anchorCtr="0">
            <a:normAutofit/>
          </a:bodyPr>
          <a:lstStyle>
            <a:lvl1pPr marL="1830629" lvl="0" indent="-1271270" algn="l">
              <a:lnSpc>
                <a:spcPct val="115000"/>
              </a:lnSpc>
              <a:spcBef>
                <a:spcPts val="0"/>
              </a:spcBef>
              <a:spcAft>
                <a:spcPts val="0"/>
              </a:spcAft>
              <a:buSzPts val="1400"/>
              <a:buChar char="●"/>
              <a:defRPr sz="5606"/>
            </a:lvl1pPr>
            <a:lvl2pPr marL="3661258" lvl="1" indent="-1220419" algn="l">
              <a:lnSpc>
                <a:spcPct val="115000"/>
              </a:lnSpc>
              <a:spcBef>
                <a:spcPts val="0"/>
              </a:spcBef>
              <a:spcAft>
                <a:spcPts val="0"/>
              </a:spcAft>
              <a:buSzPts val="1200"/>
              <a:buChar char="○"/>
              <a:defRPr sz="4805"/>
            </a:lvl2pPr>
            <a:lvl3pPr marL="5491886" lvl="2" indent="-1220419" algn="l">
              <a:lnSpc>
                <a:spcPct val="115000"/>
              </a:lnSpc>
              <a:spcBef>
                <a:spcPts val="0"/>
              </a:spcBef>
              <a:spcAft>
                <a:spcPts val="0"/>
              </a:spcAft>
              <a:buSzPts val="1200"/>
              <a:buChar char="■"/>
              <a:defRPr sz="4805"/>
            </a:lvl3pPr>
            <a:lvl4pPr marL="7322515" lvl="3" indent="-1220419" algn="l">
              <a:lnSpc>
                <a:spcPct val="115000"/>
              </a:lnSpc>
              <a:spcBef>
                <a:spcPts val="0"/>
              </a:spcBef>
              <a:spcAft>
                <a:spcPts val="0"/>
              </a:spcAft>
              <a:buSzPts val="1200"/>
              <a:buChar char="●"/>
              <a:defRPr sz="4805"/>
            </a:lvl4pPr>
            <a:lvl5pPr marL="9153144" lvl="4" indent="-1220419" algn="l">
              <a:lnSpc>
                <a:spcPct val="115000"/>
              </a:lnSpc>
              <a:spcBef>
                <a:spcPts val="0"/>
              </a:spcBef>
              <a:spcAft>
                <a:spcPts val="0"/>
              </a:spcAft>
              <a:buSzPts val="1200"/>
              <a:buChar char="○"/>
              <a:defRPr sz="4805"/>
            </a:lvl5pPr>
            <a:lvl6pPr marL="10983773" lvl="5" indent="-1220419" algn="l">
              <a:lnSpc>
                <a:spcPct val="115000"/>
              </a:lnSpc>
              <a:spcBef>
                <a:spcPts val="0"/>
              </a:spcBef>
              <a:spcAft>
                <a:spcPts val="0"/>
              </a:spcAft>
              <a:buSzPts val="1200"/>
              <a:buChar char="■"/>
              <a:defRPr sz="4805"/>
            </a:lvl6pPr>
            <a:lvl7pPr marL="12814402" lvl="6" indent="-1220419" algn="l">
              <a:lnSpc>
                <a:spcPct val="115000"/>
              </a:lnSpc>
              <a:spcBef>
                <a:spcPts val="0"/>
              </a:spcBef>
              <a:spcAft>
                <a:spcPts val="0"/>
              </a:spcAft>
              <a:buSzPts val="1200"/>
              <a:buChar char="●"/>
              <a:defRPr sz="4805"/>
            </a:lvl7pPr>
            <a:lvl8pPr marL="14645030" lvl="7" indent="-1220419" algn="l">
              <a:lnSpc>
                <a:spcPct val="115000"/>
              </a:lnSpc>
              <a:spcBef>
                <a:spcPts val="0"/>
              </a:spcBef>
              <a:spcAft>
                <a:spcPts val="0"/>
              </a:spcAft>
              <a:buSzPts val="1200"/>
              <a:buChar char="○"/>
              <a:defRPr sz="4805"/>
            </a:lvl8pPr>
            <a:lvl9pPr marL="16475659" lvl="8" indent="-1220419" algn="l">
              <a:lnSpc>
                <a:spcPct val="115000"/>
              </a:lnSpc>
              <a:spcBef>
                <a:spcPts val="0"/>
              </a:spcBef>
              <a:spcAft>
                <a:spcPts val="0"/>
              </a:spcAft>
              <a:buSzPts val="1200"/>
              <a:buChar char="■"/>
              <a:defRPr sz="4805"/>
            </a:lvl9pPr>
          </a:lstStyle>
          <a:p>
            <a:endParaRPr/>
          </a:p>
        </p:txBody>
      </p:sp>
      <p:sp>
        <p:nvSpPr>
          <p:cNvPr id="23" name="Google Shape;23;p7"/>
          <p:cNvSpPr txBox="1">
            <a:spLocks noGrp="1"/>
          </p:cNvSpPr>
          <p:nvPr>
            <p:ph type="body" idx="2"/>
          </p:nvPr>
        </p:nvSpPr>
        <p:spPr>
          <a:xfrm>
            <a:off x="19348896" y="4720523"/>
            <a:ext cx="16015572" cy="13993533"/>
          </a:xfrm>
          <a:prstGeom prst="rect">
            <a:avLst/>
          </a:prstGeom>
          <a:noFill/>
          <a:ln>
            <a:noFill/>
          </a:ln>
        </p:spPr>
        <p:txBody>
          <a:bodyPr spcFirstLastPara="1" wrap="square" lIns="91425" tIns="91425" rIns="91425" bIns="91425" anchor="t" anchorCtr="0">
            <a:normAutofit/>
          </a:bodyPr>
          <a:lstStyle>
            <a:lvl1pPr marL="1830629" lvl="0" indent="-1271270" algn="l">
              <a:lnSpc>
                <a:spcPct val="115000"/>
              </a:lnSpc>
              <a:spcBef>
                <a:spcPts val="0"/>
              </a:spcBef>
              <a:spcAft>
                <a:spcPts val="0"/>
              </a:spcAft>
              <a:buSzPts val="1400"/>
              <a:buChar char="●"/>
              <a:defRPr sz="5606"/>
            </a:lvl1pPr>
            <a:lvl2pPr marL="3661258" lvl="1" indent="-1220419" algn="l">
              <a:lnSpc>
                <a:spcPct val="115000"/>
              </a:lnSpc>
              <a:spcBef>
                <a:spcPts val="0"/>
              </a:spcBef>
              <a:spcAft>
                <a:spcPts val="0"/>
              </a:spcAft>
              <a:buSzPts val="1200"/>
              <a:buChar char="○"/>
              <a:defRPr sz="4805"/>
            </a:lvl2pPr>
            <a:lvl3pPr marL="5491886" lvl="2" indent="-1220419" algn="l">
              <a:lnSpc>
                <a:spcPct val="115000"/>
              </a:lnSpc>
              <a:spcBef>
                <a:spcPts val="0"/>
              </a:spcBef>
              <a:spcAft>
                <a:spcPts val="0"/>
              </a:spcAft>
              <a:buSzPts val="1200"/>
              <a:buChar char="■"/>
              <a:defRPr sz="4805"/>
            </a:lvl3pPr>
            <a:lvl4pPr marL="7322515" lvl="3" indent="-1220419" algn="l">
              <a:lnSpc>
                <a:spcPct val="115000"/>
              </a:lnSpc>
              <a:spcBef>
                <a:spcPts val="0"/>
              </a:spcBef>
              <a:spcAft>
                <a:spcPts val="0"/>
              </a:spcAft>
              <a:buSzPts val="1200"/>
              <a:buChar char="●"/>
              <a:defRPr sz="4805"/>
            </a:lvl4pPr>
            <a:lvl5pPr marL="9153144" lvl="4" indent="-1220419" algn="l">
              <a:lnSpc>
                <a:spcPct val="115000"/>
              </a:lnSpc>
              <a:spcBef>
                <a:spcPts val="0"/>
              </a:spcBef>
              <a:spcAft>
                <a:spcPts val="0"/>
              </a:spcAft>
              <a:buSzPts val="1200"/>
              <a:buChar char="○"/>
              <a:defRPr sz="4805"/>
            </a:lvl5pPr>
            <a:lvl6pPr marL="10983773" lvl="5" indent="-1220419" algn="l">
              <a:lnSpc>
                <a:spcPct val="115000"/>
              </a:lnSpc>
              <a:spcBef>
                <a:spcPts val="0"/>
              </a:spcBef>
              <a:spcAft>
                <a:spcPts val="0"/>
              </a:spcAft>
              <a:buSzPts val="1200"/>
              <a:buChar char="■"/>
              <a:defRPr sz="4805"/>
            </a:lvl6pPr>
            <a:lvl7pPr marL="12814402" lvl="6" indent="-1220419" algn="l">
              <a:lnSpc>
                <a:spcPct val="115000"/>
              </a:lnSpc>
              <a:spcBef>
                <a:spcPts val="0"/>
              </a:spcBef>
              <a:spcAft>
                <a:spcPts val="0"/>
              </a:spcAft>
              <a:buSzPts val="1200"/>
              <a:buChar char="●"/>
              <a:defRPr sz="4805"/>
            </a:lvl7pPr>
            <a:lvl8pPr marL="14645030" lvl="7" indent="-1220419" algn="l">
              <a:lnSpc>
                <a:spcPct val="115000"/>
              </a:lnSpc>
              <a:spcBef>
                <a:spcPts val="0"/>
              </a:spcBef>
              <a:spcAft>
                <a:spcPts val="0"/>
              </a:spcAft>
              <a:buSzPts val="1200"/>
              <a:buChar char="○"/>
              <a:defRPr sz="4805"/>
            </a:lvl8pPr>
            <a:lvl9pPr marL="16475659" lvl="8" indent="-1220419" algn="l">
              <a:lnSpc>
                <a:spcPct val="115000"/>
              </a:lnSpc>
              <a:spcBef>
                <a:spcPts val="0"/>
              </a:spcBef>
              <a:spcAft>
                <a:spcPts val="0"/>
              </a:spcAft>
              <a:buSzPts val="1200"/>
              <a:buChar char="■"/>
              <a:defRPr sz="4805"/>
            </a:lvl9pPr>
          </a:lstStyle>
          <a:p>
            <a:endParaRPr/>
          </a:p>
        </p:txBody>
      </p:sp>
      <p:sp>
        <p:nvSpPr>
          <p:cNvPr id="24" name="Google Shape;24;p7"/>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1248045" y="1822817"/>
            <a:ext cx="34116424" cy="2345772"/>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1248044" y="2275731"/>
            <a:ext cx="11243213" cy="3095338"/>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9610"/>
            </a:lvl1pPr>
            <a:lvl2pPr lvl="1" algn="l">
              <a:lnSpc>
                <a:spcPct val="100000"/>
              </a:lnSpc>
              <a:spcBef>
                <a:spcPts val="0"/>
              </a:spcBef>
              <a:spcAft>
                <a:spcPts val="0"/>
              </a:spcAft>
              <a:buSzPts val="2400"/>
              <a:buNone/>
              <a:defRPr sz="9610"/>
            </a:lvl2pPr>
            <a:lvl3pPr lvl="2" algn="l">
              <a:lnSpc>
                <a:spcPct val="100000"/>
              </a:lnSpc>
              <a:spcBef>
                <a:spcPts val="0"/>
              </a:spcBef>
              <a:spcAft>
                <a:spcPts val="0"/>
              </a:spcAft>
              <a:buSzPts val="2400"/>
              <a:buNone/>
              <a:defRPr sz="9610"/>
            </a:lvl3pPr>
            <a:lvl4pPr lvl="3" algn="l">
              <a:lnSpc>
                <a:spcPct val="100000"/>
              </a:lnSpc>
              <a:spcBef>
                <a:spcPts val="0"/>
              </a:spcBef>
              <a:spcAft>
                <a:spcPts val="0"/>
              </a:spcAft>
              <a:buSzPts val="2400"/>
              <a:buNone/>
              <a:defRPr sz="9610"/>
            </a:lvl4pPr>
            <a:lvl5pPr lvl="4" algn="l">
              <a:lnSpc>
                <a:spcPct val="100000"/>
              </a:lnSpc>
              <a:spcBef>
                <a:spcPts val="0"/>
              </a:spcBef>
              <a:spcAft>
                <a:spcPts val="0"/>
              </a:spcAft>
              <a:buSzPts val="2400"/>
              <a:buNone/>
              <a:defRPr sz="9610"/>
            </a:lvl5pPr>
            <a:lvl6pPr lvl="5" algn="l">
              <a:lnSpc>
                <a:spcPct val="100000"/>
              </a:lnSpc>
              <a:spcBef>
                <a:spcPts val="0"/>
              </a:spcBef>
              <a:spcAft>
                <a:spcPts val="0"/>
              </a:spcAft>
              <a:buSzPts val="2400"/>
              <a:buNone/>
              <a:defRPr sz="9610"/>
            </a:lvl6pPr>
            <a:lvl7pPr lvl="6" algn="l">
              <a:lnSpc>
                <a:spcPct val="100000"/>
              </a:lnSpc>
              <a:spcBef>
                <a:spcPts val="0"/>
              </a:spcBef>
              <a:spcAft>
                <a:spcPts val="0"/>
              </a:spcAft>
              <a:buSzPts val="2400"/>
              <a:buNone/>
              <a:defRPr sz="9610"/>
            </a:lvl7pPr>
            <a:lvl8pPr lvl="7" algn="l">
              <a:lnSpc>
                <a:spcPct val="100000"/>
              </a:lnSpc>
              <a:spcBef>
                <a:spcPts val="0"/>
              </a:spcBef>
              <a:spcAft>
                <a:spcPts val="0"/>
              </a:spcAft>
              <a:buSzPts val="2400"/>
              <a:buNone/>
              <a:defRPr sz="9610"/>
            </a:lvl8pPr>
            <a:lvl9pPr lvl="8" algn="l">
              <a:lnSpc>
                <a:spcPct val="100000"/>
              </a:lnSpc>
              <a:spcBef>
                <a:spcPts val="0"/>
              </a:spcBef>
              <a:spcAft>
                <a:spcPts val="0"/>
              </a:spcAft>
              <a:buSzPts val="2400"/>
              <a:buNone/>
              <a:defRPr sz="9610"/>
            </a:lvl9pPr>
          </a:lstStyle>
          <a:p>
            <a:endParaRPr/>
          </a:p>
        </p:txBody>
      </p:sp>
      <p:sp>
        <p:nvSpPr>
          <p:cNvPr id="30" name="Google Shape;30;p9"/>
          <p:cNvSpPr txBox="1">
            <a:spLocks noGrp="1"/>
          </p:cNvSpPr>
          <p:nvPr>
            <p:ph type="body" idx="1"/>
          </p:nvPr>
        </p:nvSpPr>
        <p:spPr>
          <a:xfrm>
            <a:off x="1248044" y="5691785"/>
            <a:ext cx="11243213" cy="13022783"/>
          </a:xfrm>
          <a:prstGeom prst="rect">
            <a:avLst/>
          </a:prstGeom>
          <a:noFill/>
          <a:ln>
            <a:noFill/>
          </a:ln>
        </p:spPr>
        <p:txBody>
          <a:bodyPr spcFirstLastPara="1" wrap="square" lIns="91425" tIns="91425" rIns="91425" bIns="91425" anchor="t" anchorCtr="0">
            <a:normAutofit/>
          </a:bodyPr>
          <a:lstStyle>
            <a:lvl1pPr marL="1830629" lvl="0" indent="-1220419" algn="l">
              <a:lnSpc>
                <a:spcPct val="115000"/>
              </a:lnSpc>
              <a:spcBef>
                <a:spcPts val="0"/>
              </a:spcBef>
              <a:spcAft>
                <a:spcPts val="0"/>
              </a:spcAft>
              <a:buSzPts val="1200"/>
              <a:buChar char="●"/>
              <a:defRPr sz="4805"/>
            </a:lvl1pPr>
            <a:lvl2pPr marL="3661258" lvl="1" indent="-1220419" algn="l">
              <a:lnSpc>
                <a:spcPct val="115000"/>
              </a:lnSpc>
              <a:spcBef>
                <a:spcPts val="0"/>
              </a:spcBef>
              <a:spcAft>
                <a:spcPts val="0"/>
              </a:spcAft>
              <a:buSzPts val="1200"/>
              <a:buChar char="○"/>
              <a:defRPr sz="4805"/>
            </a:lvl2pPr>
            <a:lvl3pPr marL="5491886" lvl="2" indent="-1220419" algn="l">
              <a:lnSpc>
                <a:spcPct val="115000"/>
              </a:lnSpc>
              <a:spcBef>
                <a:spcPts val="0"/>
              </a:spcBef>
              <a:spcAft>
                <a:spcPts val="0"/>
              </a:spcAft>
              <a:buSzPts val="1200"/>
              <a:buChar char="■"/>
              <a:defRPr sz="4805"/>
            </a:lvl3pPr>
            <a:lvl4pPr marL="7322515" lvl="3" indent="-1220419" algn="l">
              <a:lnSpc>
                <a:spcPct val="115000"/>
              </a:lnSpc>
              <a:spcBef>
                <a:spcPts val="0"/>
              </a:spcBef>
              <a:spcAft>
                <a:spcPts val="0"/>
              </a:spcAft>
              <a:buSzPts val="1200"/>
              <a:buChar char="●"/>
              <a:defRPr sz="4805"/>
            </a:lvl4pPr>
            <a:lvl5pPr marL="9153144" lvl="4" indent="-1220419" algn="l">
              <a:lnSpc>
                <a:spcPct val="115000"/>
              </a:lnSpc>
              <a:spcBef>
                <a:spcPts val="0"/>
              </a:spcBef>
              <a:spcAft>
                <a:spcPts val="0"/>
              </a:spcAft>
              <a:buSzPts val="1200"/>
              <a:buChar char="○"/>
              <a:defRPr sz="4805"/>
            </a:lvl5pPr>
            <a:lvl6pPr marL="10983773" lvl="5" indent="-1220419" algn="l">
              <a:lnSpc>
                <a:spcPct val="115000"/>
              </a:lnSpc>
              <a:spcBef>
                <a:spcPts val="0"/>
              </a:spcBef>
              <a:spcAft>
                <a:spcPts val="0"/>
              </a:spcAft>
              <a:buSzPts val="1200"/>
              <a:buChar char="■"/>
              <a:defRPr sz="4805"/>
            </a:lvl6pPr>
            <a:lvl7pPr marL="12814402" lvl="6" indent="-1220419" algn="l">
              <a:lnSpc>
                <a:spcPct val="115000"/>
              </a:lnSpc>
              <a:spcBef>
                <a:spcPts val="0"/>
              </a:spcBef>
              <a:spcAft>
                <a:spcPts val="0"/>
              </a:spcAft>
              <a:buSzPts val="1200"/>
              <a:buChar char="●"/>
              <a:defRPr sz="4805"/>
            </a:lvl7pPr>
            <a:lvl8pPr marL="14645030" lvl="7" indent="-1220419" algn="l">
              <a:lnSpc>
                <a:spcPct val="115000"/>
              </a:lnSpc>
              <a:spcBef>
                <a:spcPts val="0"/>
              </a:spcBef>
              <a:spcAft>
                <a:spcPts val="0"/>
              </a:spcAft>
              <a:buSzPts val="1200"/>
              <a:buChar char="○"/>
              <a:defRPr sz="4805"/>
            </a:lvl8pPr>
            <a:lvl9pPr marL="16475659" lvl="8" indent="-1220419" algn="l">
              <a:lnSpc>
                <a:spcPct val="115000"/>
              </a:lnSpc>
              <a:spcBef>
                <a:spcPts val="0"/>
              </a:spcBef>
              <a:spcAft>
                <a:spcPts val="0"/>
              </a:spcAft>
              <a:buSzPts val="1200"/>
              <a:buChar char="■"/>
              <a:defRPr sz="4805"/>
            </a:lvl9pPr>
          </a:lstStyle>
          <a:p>
            <a:endParaRPr/>
          </a:p>
        </p:txBody>
      </p:sp>
      <p:sp>
        <p:nvSpPr>
          <p:cNvPr id="31" name="Google Shape;31;p9"/>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1962958" y="1843809"/>
            <a:ext cx="25496627" cy="16755867"/>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19219"/>
            </a:lvl1pPr>
            <a:lvl2pPr lvl="1" algn="l">
              <a:lnSpc>
                <a:spcPct val="100000"/>
              </a:lnSpc>
              <a:spcBef>
                <a:spcPts val="0"/>
              </a:spcBef>
              <a:spcAft>
                <a:spcPts val="0"/>
              </a:spcAft>
              <a:buSzPts val="4800"/>
              <a:buNone/>
              <a:defRPr sz="19219"/>
            </a:lvl2pPr>
            <a:lvl3pPr lvl="2" algn="l">
              <a:lnSpc>
                <a:spcPct val="100000"/>
              </a:lnSpc>
              <a:spcBef>
                <a:spcPts val="0"/>
              </a:spcBef>
              <a:spcAft>
                <a:spcPts val="0"/>
              </a:spcAft>
              <a:buSzPts val="4800"/>
              <a:buNone/>
              <a:defRPr sz="19219"/>
            </a:lvl3pPr>
            <a:lvl4pPr lvl="3" algn="l">
              <a:lnSpc>
                <a:spcPct val="100000"/>
              </a:lnSpc>
              <a:spcBef>
                <a:spcPts val="0"/>
              </a:spcBef>
              <a:spcAft>
                <a:spcPts val="0"/>
              </a:spcAft>
              <a:buSzPts val="4800"/>
              <a:buNone/>
              <a:defRPr sz="19219"/>
            </a:lvl4pPr>
            <a:lvl5pPr lvl="4" algn="l">
              <a:lnSpc>
                <a:spcPct val="100000"/>
              </a:lnSpc>
              <a:spcBef>
                <a:spcPts val="0"/>
              </a:spcBef>
              <a:spcAft>
                <a:spcPts val="0"/>
              </a:spcAft>
              <a:buSzPts val="4800"/>
              <a:buNone/>
              <a:defRPr sz="19219"/>
            </a:lvl5pPr>
            <a:lvl6pPr lvl="5" algn="l">
              <a:lnSpc>
                <a:spcPct val="100000"/>
              </a:lnSpc>
              <a:spcBef>
                <a:spcPts val="0"/>
              </a:spcBef>
              <a:spcAft>
                <a:spcPts val="0"/>
              </a:spcAft>
              <a:buSzPts val="4800"/>
              <a:buNone/>
              <a:defRPr sz="19219"/>
            </a:lvl6pPr>
            <a:lvl7pPr lvl="6" algn="l">
              <a:lnSpc>
                <a:spcPct val="100000"/>
              </a:lnSpc>
              <a:spcBef>
                <a:spcPts val="0"/>
              </a:spcBef>
              <a:spcAft>
                <a:spcPts val="0"/>
              </a:spcAft>
              <a:buSzPts val="4800"/>
              <a:buNone/>
              <a:defRPr sz="19219"/>
            </a:lvl7pPr>
            <a:lvl8pPr lvl="7" algn="l">
              <a:lnSpc>
                <a:spcPct val="100000"/>
              </a:lnSpc>
              <a:spcBef>
                <a:spcPts val="0"/>
              </a:spcBef>
              <a:spcAft>
                <a:spcPts val="0"/>
              </a:spcAft>
              <a:buSzPts val="4800"/>
              <a:buNone/>
              <a:defRPr sz="19219"/>
            </a:lvl8pPr>
            <a:lvl9pPr lvl="8" algn="l">
              <a:lnSpc>
                <a:spcPct val="100000"/>
              </a:lnSpc>
              <a:spcBef>
                <a:spcPts val="0"/>
              </a:spcBef>
              <a:spcAft>
                <a:spcPts val="0"/>
              </a:spcAft>
              <a:buSzPts val="4800"/>
              <a:buNone/>
              <a:defRPr sz="19219"/>
            </a:lvl9pPr>
          </a:lstStyle>
          <a:p>
            <a:endParaRPr/>
          </a:p>
        </p:txBody>
      </p:sp>
      <p:sp>
        <p:nvSpPr>
          <p:cNvPr id="34" name="Google Shape;34;p10"/>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18306256" y="-512"/>
            <a:ext cx="18306257" cy="21067713"/>
          </a:xfrm>
          <a:prstGeom prst="rect">
            <a:avLst/>
          </a:prstGeom>
          <a:solidFill>
            <a:schemeClr val="lt2"/>
          </a:solidFill>
          <a:ln>
            <a:noFill/>
          </a:ln>
        </p:spPr>
        <p:txBody>
          <a:bodyPr spcFirstLastPara="1" wrap="square" lIns="366065" tIns="366065" rIns="366065" bIns="36606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5606" b="0" i="0" u="none" strike="noStrike" cap="none" dirty="0">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1063060" y="5051070"/>
            <a:ext cx="16196953" cy="6071483"/>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16817"/>
            </a:lvl1pPr>
            <a:lvl2pPr lvl="1" algn="ctr">
              <a:lnSpc>
                <a:spcPct val="100000"/>
              </a:lnSpc>
              <a:spcBef>
                <a:spcPts val="0"/>
              </a:spcBef>
              <a:spcAft>
                <a:spcPts val="0"/>
              </a:spcAft>
              <a:buSzPts val="4200"/>
              <a:buNone/>
              <a:defRPr sz="16817"/>
            </a:lvl2pPr>
            <a:lvl3pPr lvl="2" algn="ctr">
              <a:lnSpc>
                <a:spcPct val="100000"/>
              </a:lnSpc>
              <a:spcBef>
                <a:spcPts val="0"/>
              </a:spcBef>
              <a:spcAft>
                <a:spcPts val="0"/>
              </a:spcAft>
              <a:buSzPts val="4200"/>
              <a:buNone/>
              <a:defRPr sz="16817"/>
            </a:lvl3pPr>
            <a:lvl4pPr lvl="3" algn="ctr">
              <a:lnSpc>
                <a:spcPct val="100000"/>
              </a:lnSpc>
              <a:spcBef>
                <a:spcPts val="0"/>
              </a:spcBef>
              <a:spcAft>
                <a:spcPts val="0"/>
              </a:spcAft>
              <a:buSzPts val="4200"/>
              <a:buNone/>
              <a:defRPr sz="16817"/>
            </a:lvl4pPr>
            <a:lvl5pPr lvl="4" algn="ctr">
              <a:lnSpc>
                <a:spcPct val="100000"/>
              </a:lnSpc>
              <a:spcBef>
                <a:spcPts val="0"/>
              </a:spcBef>
              <a:spcAft>
                <a:spcPts val="0"/>
              </a:spcAft>
              <a:buSzPts val="4200"/>
              <a:buNone/>
              <a:defRPr sz="16817"/>
            </a:lvl5pPr>
            <a:lvl6pPr lvl="5" algn="ctr">
              <a:lnSpc>
                <a:spcPct val="100000"/>
              </a:lnSpc>
              <a:spcBef>
                <a:spcPts val="0"/>
              </a:spcBef>
              <a:spcAft>
                <a:spcPts val="0"/>
              </a:spcAft>
              <a:buSzPts val="4200"/>
              <a:buNone/>
              <a:defRPr sz="16817"/>
            </a:lvl6pPr>
            <a:lvl7pPr lvl="6" algn="ctr">
              <a:lnSpc>
                <a:spcPct val="100000"/>
              </a:lnSpc>
              <a:spcBef>
                <a:spcPts val="0"/>
              </a:spcBef>
              <a:spcAft>
                <a:spcPts val="0"/>
              </a:spcAft>
              <a:buSzPts val="4200"/>
              <a:buNone/>
              <a:defRPr sz="16817"/>
            </a:lvl7pPr>
            <a:lvl8pPr lvl="7" algn="ctr">
              <a:lnSpc>
                <a:spcPct val="100000"/>
              </a:lnSpc>
              <a:spcBef>
                <a:spcPts val="0"/>
              </a:spcBef>
              <a:spcAft>
                <a:spcPts val="0"/>
              </a:spcAft>
              <a:buSzPts val="4200"/>
              <a:buNone/>
              <a:defRPr sz="16817"/>
            </a:lvl8pPr>
            <a:lvl9pPr lvl="8" algn="ctr">
              <a:lnSpc>
                <a:spcPct val="100000"/>
              </a:lnSpc>
              <a:spcBef>
                <a:spcPts val="0"/>
              </a:spcBef>
              <a:spcAft>
                <a:spcPts val="0"/>
              </a:spcAft>
              <a:buSzPts val="4200"/>
              <a:buNone/>
              <a:defRPr sz="16817"/>
            </a:lvl9pPr>
          </a:lstStyle>
          <a:p>
            <a:endParaRPr/>
          </a:p>
        </p:txBody>
      </p:sp>
      <p:sp>
        <p:nvSpPr>
          <p:cNvPr id="38" name="Google Shape;38;p11"/>
          <p:cNvSpPr txBox="1">
            <a:spLocks noGrp="1"/>
          </p:cNvSpPr>
          <p:nvPr>
            <p:ph type="subTitle" idx="1"/>
          </p:nvPr>
        </p:nvSpPr>
        <p:spPr>
          <a:xfrm>
            <a:off x="1063060" y="11481361"/>
            <a:ext cx="16196953" cy="5058954"/>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8408"/>
            </a:lvl1pPr>
            <a:lvl2pPr lvl="1" algn="ctr">
              <a:lnSpc>
                <a:spcPct val="100000"/>
              </a:lnSpc>
              <a:spcBef>
                <a:spcPts val="0"/>
              </a:spcBef>
              <a:spcAft>
                <a:spcPts val="0"/>
              </a:spcAft>
              <a:buSzPts val="2100"/>
              <a:buNone/>
              <a:defRPr sz="8408"/>
            </a:lvl2pPr>
            <a:lvl3pPr lvl="2" algn="ctr">
              <a:lnSpc>
                <a:spcPct val="100000"/>
              </a:lnSpc>
              <a:spcBef>
                <a:spcPts val="0"/>
              </a:spcBef>
              <a:spcAft>
                <a:spcPts val="0"/>
              </a:spcAft>
              <a:buSzPts val="2100"/>
              <a:buNone/>
              <a:defRPr sz="8408"/>
            </a:lvl3pPr>
            <a:lvl4pPr lvl="3" algn="ctr">
              <a:lnSpc>
                <a:spcPct val="100000"/>
              </a:lnSpc>
              <a:spcBef>
                <a:spcPts val="0"/>
              </a:spcBef>
              <a:spcAft>
                <a:spcPts val="0"/>
              </a:spcAft>
              <a:buSzPts val="2100"/>
              <a:buNone/>
              <a:defRPr sz="8408"/>
            </a:lvl4pPr>
            <a:lvl5pPr lvl="4" algn="ctr">
              <a:lnSpc>
                <a:spcPct val="100000"/>
              </a:lnSpc>
              <a:spcBef>
                <a:spcPts val="0"/>
              </a:spcBef>
              <a:spcAft>
                <a:spcPts val="0"/>
              </a:spcAft>
              <a:buSzPts val="2100"/>
              <a:buNone/>
              <a:defRPr sz="8408"/>
            </a:lvl5pPr>
            <a:lvl6pPr lvl="5" algn="ctr">
              <a:lnSpc>
                <a:spcPct val="100000"/>
              </a:lnSpc>
              <a:spcBef>
                <a:spcPts val="0"/>
              </a:spcBef>
              <a:spcAft>
                <a:spcPts val="0"/>
              </a:spcAft>
              <a:buSzPts val="2100"/>
              <a:buNone/>
              <a:defRPr sz="8408"/>
            </a:lvl6pPr>
            <a:lvl7pPr lvl="6" algn="ctr">
              <a:lnSpc>
                <a:spcPct val="100000"/>
              </a:lnSpc>
              <a:spcBef>
                <a:spcPts val="0"/>
              </a:spcBef>
              <a:spcAft>
                <a:spcPts val="0"/>
              </a:spcAft>
              <a:buSzPts val="2100"/>
              <a:buNone/>
              <a:defRPr sz="8408"/>
            </a:lvl7pPr>
            <a:lvl8pPr lvl="7" algn="ctr">
              <a:lnSpc>
                <a:spcPct val="100000"/>
              </a:lnSpc>
              <a:spcBef>
                <a:spcPts val="0"/>
              </a:spcBef>
              <a:spcAft>
                <a:spcPts val="0"/>
              </a:spcAft>
              <a:buSzPts val="2100"/>
              <a:buNone/>
              <a:defRPr sz="8408"/>
            </a:lvl8pPr>
            <a:lvl9pPr lvl="8" algn="ctr">
              <a:lnSpc>
                <a:spcPct val="100000"/>
              </a:lnSpc>
              <a:spcBef>
                <a:spcPts val="0"/>
              </a:spcBef>
              <a:spcAft>
                <a:spcPts val="0"/>
              </a:spcAft>
              <a:buSzPts val="2100"/>
              <a:buNone/>
              <a:defRPr sz="8408"/>
            </a:lvl9pPr>
          </a:lstStyle>
          <a:p>
            <a:endParaRPr/>
          </a:p>
        </p:txBody>
      </p:sp>
      <p:sp>
        <p:nvSpPr>
          <p:cNvPr id="39" name="Google Shape;39;p11"/>
          <p:cNvSpPr txBox="1">
            <a:spLocks noGrp="1"/>
          </p:cNvSpPr>
          <p:nvPr>
            <p:ph type="body" idx="2"/>
          </p:nvPr>
        </p:nvSpPr>
        <p:spPr>
          <a:xfrm>
            <a:off x="19777724" y="2965803"/>
            <a:ext cx="15363322" cy="15135084"/>
          </a:xfrm>
          <a:prstGeom prst="rect">
            <a:avLst/>
          </a:prstGeom>
          <a:noFill/>
          <a:ln>
            <a:noFill/>
          </a:ln>
        </p:spPr>
        <p:txBody>
          <a:bodyPr spcFirstLastPara="1" wrap="square" lIns="91425" tIns="91425" rIns="91425" bIns="91425" anchor="ctr" anchorCtr="0">
            <a:normAutofit/>
          </a:bodyPr>
          <a:lstStyle>
            <a:lvl1pPr marL="1830629" lvl="0" indent="-1372972" algn="l">
              <a:lnSpc>
                <a:spcPct val="115000"/>
              </a:lnSpc>
              <a:spcBef>
                <a:spcPts val="0"/>
              </a:spcBef>
              <a:spcAft>
                <a:spcPts val="0"/>
              </a:spcAft>
              <a:buSzPts val="1800"/>
              <a:buChar char="●"/>
              <a:defRPr/>
            </a:lvl1pPr>
            <a:lvl2pPr marL="3661258" lvl="1" indent="-1271270" algn="l">
              <a:lnSpc>
                <a:spcPct val="115000"/>
              </a:lnSpc>
              <a:spcBef>
                <a:spcPts val="0"/>
              </a:spcBef>
              <a:spcAft>
                <a:spcPts val="0"/>
              </a:spcAft>
              <a:buSzPts val="1400"/>
              <a:buChar char="○"/>
              <a:defRPr/>
            </a:lvl2pPr>
            <a:lvl3pPr marL="5491886" lvl="2" indent="-1271270" algn="l">
              <a:lnSpc>
                <a:spcPct val="115000"/>
              </a:lnSpc>
              <a:spcBef>
                <a:spcPts val="0"/>
              </a:spcBef>
              <a:spcAft>
                <a:spcPts val="0"/>
              </a:spcAft>
              <a:buSzPts val="1400"/>
              <a:buChar char="■"/>
              <a:defRPr/>
            </a:lvl3pPr>
            <a:lvl4pPr marL="7322515" lvl="3" indent="-1271270" algn="l">
              <a:lnSpc>
                <a:spcPct val="115000"/>
              </a:lnSpc>
              <a:spcBef>
                <a:spcPts val="0"/>
              </a:spcBef>
              <a:spcAft>
                <a:spcPts val="0"/>
              </a:spcAft>
              <a:buSzPts val="1400"/>
              <a:buChar char="●"/>
              <a:defRPr/>
            </a:lvl4pPr>
            <a:lvl5pPr marL="9153144" lvl="4" indent="-1271270" algn="l">
              <a:lnSpc>
                <a:spcPct val="115000"/>
              </a:lnSpc>
              <a:spcBef>
                <a:spcPts val="0"/>
              </a:spcBef>
              <a:spcAft>
                <a:spcPts val="0"/>
              </a:spcAft>
              <a:buSzPts val="1400"/>
              <a:buChar char="○"/>
              <a:defRPr/>
            </a:lvl5pPr>
            <a:lvl6pPr marL="10983773" lvl="5" indent="-1271270" algn="l">
              <a:lnSpc>
                <a:spcPct val="115000"/>
              </a:lnSpc>
              <a:spcBef>
                <a:spcPts val="0"/>
              </a:spcBef>
              <a:spcAft>
                <a:spcPts val="0"/>
              </a:spcAft>
              <a:buSzPts val="1400"/>
              <a:buChar char="■"/>
              <a:defRPr/>
            </a:lvl6pPr>
            <a:lvl7pPr marL="12814402" lvl="6" indent="-1271270" algn="l">
              <a:lnSpc>
                <a:spcPct val="115000"/>
              </a:lnSpc>
              <a:spcBef>
                <a:spcPts val="0"/>
              </a:spcBef>
              <a:spcAft>
                <a:spcPts val="0"/>
              </a:spcAft>
              <a:buSzPts val="1400"/>
              <a:buChar char="●"/>
              <a:defRPr/>
            </a:lvl7pPr>
            <a:lvl8pPr marL="14645030" lvl="7" indent="-1271270" algn="l">
              <a:lnSpc>
                <a:spcPct val="115000"/>
              </a:lnSpc>
              <a:spcBef>
                <a:spcPts val="0"/>
              </a:spcBef>
              <a:spcAft>
                <a:spcPts val="0"/>
              </a:spcAft>
              <a:buSzPts val="1400"/>
              <a:buChar char="○"/>
              <a:defRPr/>
            </a:lvl8pPr>
            <a:lvl9pPr marL="16475659" lvl="8" indent="-127127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1248045" y="17328383"/>
            <a:ext cx="24019154" cy="2478482"/>
          </a:xfrm>
          <a:prstGeom prst="rect">
            <a:avLst/>
          </a:prstGeom>
          <a:noFill/>
          <a:ln>
            <a:noFill/>
          </a:ln>
        </p:spPr>
        <p:txBody>
          <a:bodyPr spcFirstLastPara="1" wrap="square" lIns="91425" tIns="91425" rIns="91425" bIns="91425" anchor="ctr" anchorCtr="0">
            <a:normAutofit/>
          </a:bodyPr>
          <a:lstStyle>
            <a:lvl1pPr marL="1830629" lvl="0" indent="-915314"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A9999"/>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1248045" y="1822817"/>
            <a:ext cx="34116424" cy="2345772"/>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1248045" y="4720523"/>
            <a:ext cx="34116424" cy="13993533"/>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33923663" y="19100480"/>
            <a:ext cx="2196991" cy="1612181"/>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400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60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hyperlink" Target="about:blank" TargetMode="External"/><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2.xml"/><Relationship Id="rId16"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hyperlink" Target="https://www.tandfonline.com/doi/full/10.1080/23311932.2020.1783174" TargetMode="External"/><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hyperlink" Target="https://eprints.whiterose.ac.uk/165288/" TargetMode="External"/><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8427" y="-19765"/>
            <a:ext cx="36650939" cy="4187912"/>
          </a:xfrm>
          <a:prstGeom prst="rect">
            <a:avLst/>
          </a:prstGeom>
          <a:noFill/>
          <a:ln>
            <a:noFill/>
          </a:ln>
        </p:spPr>
        <p:txBody>
          <a:bodyPr spcFirstLastPara="1" wrap="square" lIns="366065" tIns="366065" rIns="366065" bIns="366065" anchor="t" anchorCtr="0">
            <a:normAutofit/>
          </a:bodyPr>
          <a:lstStyle/>
          <a:p>
            <a:pPr>
              <a:buSzPct val="90410"/>
            </a:pPr>
            <a:r>
              <a:rPr lang="en" sz="4869" b="1" u="sng" dirty="0">
                <a:solidFill>
                  <a:srgbClr val="7030A0"/>
                </a:solidFill>
              </a:rPr>
              <a:t>Engineering a biological system capable of sensing and removing lead from the environment.</a:t>
            </a:r>
            <a:endParaRPr sz="4869" b="1" u="sng" dirty="0">
              <a:solidFill>
                <a:srgbClr val="7030A0"/>
              </a:solidFill>
            </a:endParaRPr>
          </a:p>
          <a:p>
            <a:pPr>
              <a:buSzPct val="100000"/>
            </a:pPr>
            <a:r>
              <a:rPr lang="en" sz="4805" b="1" dirty="0">
                <a:latin typeface="Calibri"/>
                <a:ea typeface="Calibri"/>
                <a:cs typeface="Calibri"/>
                <a:sym typeface="Calibri"/>
              </a:rPr>
              <a:t>Participating Students:</a:t>
            </a:r>
            <a:r>
              <a:rPr lang="en" sz="4805" dirty="0">
                <a:latin typeface="Calibri"/>
                <a:ea typeface="Calibri"/>
                <a:cs typeface="Calibri"/>
                <a:sym typeface="Calibri"/>
              </a:rPr>
              <a:t> Mamadou Barry, Monica Cen Cen, Simbala Camara, Aliou Diop and Keisi Goxhaj</a:t>
            </a:r>
            <a:endParaRPr sz="4805" dirty="0">
              <a:latin typeface="Calibri"/>
              <a:ea typeface="Calibri"/>
              <a:cs typeface="Calibri"/>
              <a:sym typeface="Calibri"/>
            </a:endParaRPr>
          </a:p>
          <a:p>
            <a:pPr>
              <a:buSzPct val="100000"/>
            </a:pPr>
            <a:r>
              <a:rPr lang="en" sz="4805" b="1" dirty="0">
                <a:latin typeface="Calibri"/>
                <a:ea typeface="Calibri"/>
                <a:cs typeface="Calibri"/>
                <a:sym typeface="Calibri"/>
              </a:rPr>
              <a:t>Team leader</a:t>
            </a:r>
            <a:r>
              <a:rPr lang="en" sz="4805" dirty="0">
                <a:latin typeface="Calibri"/>
                <a:ea typeface="Calibri"/>
                <a:cs typeface="Calibri"/>
                <a:sym typeface="Calibri"/>
              </a:rPr>
              <a:t>: Alfred Lwin, </a:t>
            </a:r>
            <a:r>
              <a:rPr lang="en" sz="4805" b="1" dirty="0">
                <a:latin typeface="Calibri"/>
                <a:ea typeface="Calibri"/>
                <a:cs typeface="Calibri"/>
                <a:sym typeface="Calibri"/>
              </a:rPr>
              <a:t>Mentor:</a:t>
            </a:r>
            <a:r>
              <a:rPr lang="en" sz="4805" dirty="0">
                <a:latin typeface="Calibri"/>
                <a:ea typeface="Calibri"/>
                <a:cs typeface="Calibri"/>
                <a:sym typeface="Calibri"/>
              </a:rPr>
              <a:t> Racquel Kim Sherwood</a:t>
            </a:r>
            <a:br>
              <a:rPr lang="en" sz="4805" dirty="0">
                <a:latin typeface="Calibri"/>
                <a:ea typeface="Calibri"/>
                <a:cs typeface="Calibri"/>
                <a:sym typeface="Calibri"/>
              </a:rPr>
            </a:br>
            <a:r>
              <a:rPr lang="en" sz="4805" b="1" dirty="0">
                <a:latin typeface="Calibri"/>
                <a:ea typeface="Calibri"/>
                <a:cs typeface="Calibri"/>
                <a:sym typeface="Calibri"/>
              </a:rPr>
              <a:t>School Name: </a:t>
            </a:r>
            <a:r>
              <a:rPr lang="en" sz="4805" dirty="0">
                <a:latin typeface="Calibri"/>
                <a:ea typeface="Calibri"/>
                <a:cs typeface="Calibri"/>
                <a:sym typeface="Calibri"/>
              </a:rPr>
              <a:t>Manhattan Comprehensive Night and Day High School, New York, NY</a:t>
            </a:r>
            <a:endParaRPr dirty="0"/>
          </a:p>
        </p:txBody>
      </p:sp>
      <p:pic>
        <p:nvPicPr>
          <p:cNvPr id="55" name="Google Shape;55;p1"/>
          <p:cNvPicPr preferRelativeResize="0"/>
          <p:nvPr/>
        </p:nvPicPr>
        <p:blipFill rotWithShape="1">
          <a:blip r:embed="rId3">
            <a:alphaModFix/>
          </a:blip>
          <a:srcRect t="12687" b="32054"/>
          <a:stretch/>
        </p:blipFill>
        <p:spPr>
          <a:xfrm>
            <a:off x="30436812" y="1841398"/>
            <a:ext cx="5964336" cy="2218613"/>
          </a:xfrm>
          <a:prstGeom prst="rect">
            <a:avLst/>
          </a:prstGeom>
          <a:noFill/>
          <a:ln>
            <a:noFill/>
          </a:ln>
        </p:spPr>
      </p:pic>
      <p:sp>
        <p:nvSpPr>
          <p:cNvPr id="56" name="Google Shape;56;p1"/>
          <p:cNvSpPr txBox="1"/>
          <p:nvPr/>
        </p:nvSpPr>
        <p:spPr>
          <a:xfrm>
            <a:off x="657335" y="3243527"/>
            <a:ext cx="16475631" cy="13540861"/>
          </a:xfrm>
          <a:prstGeom prst="rect">
            <a:avLst/>
          </a:prstGeom>
          <a:noFill/>
          <a:ln>
            <a:noFill/>
          </a:ln>
        </p:spPr>
        <p:txBody>
          <a:bodyPr spcFirstLastPara="1" wrap="square" lIns="366065" tIns="366065" rIns="366065" bIns="366065" anchor="t" anchorCtr="0">
            <a:spAutoFit/>
          </a:bodyPr>
          <a:lstStyle/>
          <a:p>
            <a:pPr algn="ctr">
              <a:buSzPts val="800"/>
            </a:pPr>
            <a:r>
              <a:rPr lang="en-US" sz="7500" b="1" dirty="0">
                <a:solidFill>
                  <a:srgbClr val="7030A0"/>
                </a:solidFill>
              </a:rPr>
              <a:t>Abstract</a:t>
            </a:r>
            <a:endParaRPr sz="7500" b="1" dirty="0">
              <a:solidFill>
                <a:srgbClr val="7030A0"/>
              </a:solidFill>
            </a:endParaRPr>
          </a:p>
          <a:p>
            <a:pPr algn="just">
              <a:buSzPts val="800"/>
            </a:pPr>
            <a:r>
              <a:rPr lang="en" sz="3604" dirty="0"/>
              <a:t>According to a World Health Organization report, heavy metal pollutants from the environment pose a global health risk, resulting in approximately 12.6 million deaths each year. Lead is one of the major contaminants in the environment. Research shows that currently available remediation technologies to remove lead from the environment are expensive and produce a large amount of waste. Removing lead from the environment by bioremediation is less costly and restores the environment. Therefore, our MCNDHS Bio Builder team is interested in a bioremediation project. We want to engineer a biological system capable of detecting and removing lead from the environment. Reviewing the literature, we learned about an operon containing lead-specific binding protein Pbr from an extremophilic bacteria called </a:t>
            </a:r>
            <a:r>
              <a:rPr lang="en" sz="3604" i="1" dirty="0"/>
              <a:t>Cupriavidus metallidurans</a:t>
            </a:r>
            <a:r>
              <a:rPr lang="en" sz="3604" dirty="0"/>
              <a:t>. We plan to utilize this lead-specific operon from this bacteria and designed a whole-cell biosensor and bioremediation system to isolate environmental lead. We searched the standard iGEM library of parts with this information and identified it as Part: BBa_K1758333, a GFP reporter controlled by the lead responsive promoter from the same bacteria. We believe that this part could be an important first step in our project to build a whole-cell biosensor capable of sensing and removing lead from the environment. During our winter break, we transformed lead-specific binding protein Pbr (BBa_K1758333) into E.coli at the BioBuilder Learning Lab at Ginkgo Bioworks. </a:t>
            </a:r>
            <a:endParaRPr sz="3604" dirty="0"/>
          </a:p>
        </p:txBody>
      </p:sp>
      <p:sp>
        <p:nvSpPr>
          <p:cNvPr id="62" name="Google Shape;62;p1"/>
          <p:cNvSpPr txBox="1"/>
          <p:nvPr/>
        </p:nvSpPr>
        <p:spPr>
          <a:xfrm>
            <a:off x="19967953" y="5549374"/>
            <a:ext cx="15912309" cy="3148792"/>
          </a:xfrm>
          <a:prstGeom prst="rect">
            <a:avLst/>
          </a:prstGeom>
          <a:noFill/>
          <a:ln>
            <a:noFill/>
          </a:ln>
        </p:spPr>
        <p:txBody>
          <a:bodyPr spcFirstLastPara="1" wrap="square" lIns="366065" tIns="366065" rIns="366065" bIns="366065" numCol="2" anchor="t" anchorCtr="0">
            <a:noAutofit/>
          </a:bodyPr>
          <a:lstStyle/>
          <a:p>
            <a:pPr marL="1144143" indent="-1144143">
              <a:buSzPts val="800"/>
              <a:buFont typeface="Arial" panose="020B0604020202020204" pitchFamily="34" charset="0"/>
              <a:buChar char="•"/>
            </a:pPr>
            <a:r>
              <a:rPr lang="en" sz="3604" dirty="0">
                <a:solidFill>
                  <a:schemeClr val="tx1"/>
                </a:solidFill>
              </a:rPr>
              <a:t>NEB 5⍺ Competent </a:t>
            </a:r>
            <a:r>
              <a:rPr lang="en" sz="3604" i="1" dirty="0">
                <a:solidFill>
                  <a:schemeClr val="tx1"/>
                </a:solidFill>
              </a:rPr>
              <a:t>E. coli </a:t>
            </a:r>
            <a:r>
              <a:rPr lang="en" sz="3604" dirty="0">
                <a:solidFill>
                  <a:schemeClr val="tx1"/>
                </a:solidFill>
              </a:rPr>
              <a:t>cells</a:t>
            </a:r>
          </a:p>
          <a:p>
            <a:pPr marL="1144143" indent="-1144143">
              <a:buSzPts val="800"/>
              <a:buFont typeface="Arial" panose="020B0604020202020204" pitchFamily="34" charset="0"/>
              <a:buChar char="•"/>
            </a:pPr>
            <a:r>
              <a:rPr lang="en" sz="3604" dirty="0">
                <a:solidFill>
                  <a:schemeClr val="tx1"/>
                </a:solidFill>
              </a:rPr>
              <a:t>Control Plasmid: GFP Producer Experimental Plasmid: </a:t>
            </a:r>
            <a:r>
              <a:rPr lang="en-US" sz="3604" dirty="0">
                <a:solidFill>
                  <a:schemeClr val="tx1"/>
                </a:solidFill>
              </a:rPr>
              <a:t>BBa_K1758333 (Bioreporter)</a:t>
            </a:r>
          </a:p>
          <a:p>
            <a:pPr marL="1144143" indent="-1144143">
              <a:buSzPts val="800"/>
              <a:buFont typeface="Arial" panose="020B0604020202020204" pitchFamily="34" charset="0"/>
              <a:buChar char="•"/>
            </a:pPr>
            <a:r>
              <a:rPr lang="en-US" sz="3604" dirty="0">
                <a:solidFill>
                  <a:schemeClr val="tx1"/>
                </a:solidFill>
              </a:rPr>
              <a:t>LB Liquid</a:t>
            </a:r>
          </a:p>
          <a:p>
            <a:pPr marL="1144143" indent="-1144143">
              <a:buSzPts val="800"/>
              <a:buFont typeface="Arial" panose="020B0604020202020204" pitchFamily="34" charset="0"/>
              <a:buChar char="•"/>
            </a:pPr>
            <a:endParaRPr lang="en-US" sz="3604" dirty="0">
              <a:solidFill>
                <a:schemeClr val="tx1"/>
              </a:solidFill>
            </a:endParaRPr>
          </a:p>
          <a:p>
            <a:pPr marL="1144143" indent="-1144143">
              <a:buSzPts val="800"/>
              <a:buFont typeface="Arial" panose="020B0604020202020204" pitchFamily="34" charset="0"/>
              <a:buChar char="•"/>
            </a:pPr>
            <a:endParaRPr lang="en-US" sz="3604" dirty="0">
              <a:solidFill>
                <a:schemeClr val="tx1"/>
              </a:solidFill>
            </a:endParaRPr>
          </a:p>
          <a:p>
            <a:pPr marL="1144143" indent="-1144143">
              <a:buSzPts val="800"/>
              <a:buFont typeface="Arial" panose="020B0604020202020204" pitchFamily="34" charset="0"/>
              <a:buChar char="•"/>
            </a:pPr>
            <a:r>
              <a:rPr lang="en-US" sz="3604" dirty="0">
                <a:solidFill>
                  <a:schemeClr val="tx1"/>
                </a:solidFill>
              </a:rPr>
              <a:t>42</a:t>
            </a:r>
            <a:r>
              <a:rPr lang="en-US" sz="3604" baseline="30000" dirty="0">
                <a:solidFill>
                  <a:schemeClr val="tx1"/>
                </a:solidFill>
              </a:rPr>
              <a:t>o</a:t>
            </a:r>
            <a:r>
              <a:rPr lang="en-US" sz="3604" dirty="0">
                <a:solidFill>
                  <a:schemeClr val="tx1"/>
                </a:solidFill>
              </a:rPr>
              <a:t>F Heat Block</a:t>
            </a:r>
          </a:p>
          <a:p>
            <a:pPr marL="1144143" indent="-1144143">
              <a:buSzPts val="800"/>
              <a:buFont typeface="Arial" panose="020B0604020202020204" pitchFamily="34" charset="0"/>
              <a:buChar char="•"/>
            </a:pPr>
            <a:r>
              <a:rPr lang="en-US" sz="3604" dirty="0">
                <a:solidFill>
                  <a:schemeClr val="tx1"/>
                </a:solidFill>
              </a:rPr>
              <a:t>37</a:t>
            </a:r>
            <a:r>
              <a:rPr lang="en-US" sz="3604" baseline="30000" dirty="0">
                <a:solidFill>
                  <a:schemeClr val="tx1"/>
                </a:solidFill>
              </a:rPr>
              <a:t>o</a:t>
            </a:r>
            <a:r>
              <a:rPr lang="en-US" sz="3604" dirty="0">
                <a:solidFill>
                  <a:schemeClr val="tx1"/>
                </a:solidFill>
              </a:rPr>
              <a:t>F Shaking incubator</a:t>
            </a:r>
          </a:p>
          <a:p>
            <a:pPr marL="1144143" indent="-1144143">
              <a:buSzPts val="800"/>
              <a:buFont typeface="Arial" panose="020B0604020202020204" pitchFamily="34" charset="0"/>
              <a:buChar char="•"/>
            </a:pPr>
            <a:r>
              <a:rPr lang="en-US" sz="3604" dirty="0">
                <a:solidFill>
                  <a:schemeClr val="tx1"/>
                </a:solidFill>
              </a:rPr>
              <a:t>LB+Ampicillin plates</a:t>
            </a:r>
          </a:p>
          <a:p>
            <a:pPr marL="1144143" indent="-1144143">
              <a:buSzPts val="800"/>
              <a:buFont typeface="Arial" panose="020B0604020202020204" pitchFamily="34" charset="0"/>
              <a:buChar char="•"/>
            </a:pPr>
            <a:r>
              <a:rPr lang="en-US" sz="3604" dirty="0">
                <a:solidFill>
                  <a:schemeClr val="tx1"/>
                </a:solidFill>
              </a:rPr>
              <a:t>LB+Chlormphenicol plates</a:t>
            </a:r>
            <a:endParaRPr lang="en" sz="3604" dirty="0">
              <a:solidFill>
                <a:schemeClr val="tx1"/>
              </a:solidFill>
            </a:endParaRPr>
          </a:p>
          <a:p>
            <a:pPr marL="1144143" indent="-1144143">
              <a:buSzPts val="800"/>
              <a:buFont typeface="Arial" panose="020B0604020202020204" pitchFamily="34" charset="0"/>
              <a:buChar char="•"/>
            </a:pPr>
            <a:endParaRPr lang="en" sz="3604" dirty="0">
              <a:solidFill>
                <a:schemeClr val="accent1">
                  <a:lumMod val="50000"/>
                </a:schemeClr>
              </a:solidFill>
            </a:endParaRPr>
          </a:p>
          <a:p>
            <a:pPr marL="1144143" indent="-1144143">
              <a:buSzPts val="800"/>
              <a:buFont typeface="Arial" panose="020B0604020202020204" pitchFamily="34" charset="0"/>
              <a:buChar char="•"/>
            </a:pPr>
            <a:endParaRPr sz="3604" dirty="0">
              <a:solidFill>
                <a:schemeClr val="tx1"/>
              </a:solidFill>
            </a:endParaRPr>
          </a:p>
        </p:txBody>
      </p:sp>
      <p:sp>
        <p:nvSpPr>
          <p:cNvPr id="63" name="Google Shape;63;p1"/>
          <p:cNvSpPr txBox="1"/>
          <p:nvPr/>
        </p:nvSpPr>
        <p:spPr>
          <a:xfrm>
            <a:off x="19404631" y="3429384"/>
            <a:ext cx="16475631" cy="2632875"/>
          </a:xfrm>
          <a:prstGeom prst="rect">
            <a:avLst/>
          </a:prstGeom>
          <a:noFill/>
          <a:ln>
            <a:noFill/>
          </a:ln>
        </p:spPr>
        <p:txBody>
          <a:bodyPr spcFirstLastPara="1" wrap="square" lIns="366065" tIns="366065" rIns="366065" bIns="366065" anchor="t" anchorCtr="0">
            <a:spAutoFit/>
          </a:bodyPr>
          <a:lstStyle/>
          <a:p>
            <a:pPr algn="ctr">
              <a:buSzPts val="800"/>
            </a:pPr>
            <a:r>
              <a:rPr lang="en" sz="7500" b="1" dirty="0">
                <a:solidFill>
                  <a:srgbClr val="7030A0"/>
                </a:solidFill>
              </a:rPr>
              <a:t>Engineering a Biosensor</a:t>
            </a:r>
          </a:p>
          <a:p>
            <a:pPr algn="ctr">
              <a:buSzPts val="800"/>
            </a:pPr>
            <a:r>
              <a:rPr lang="en" sz="4805" dirty="0">
                <a:solidFill>
                  <a:srgbClr val="7030A0"/>
                </a:solidFill>
              </a:rPr>
              <a:t>Materials and Methods</a:t>
            </a:r>
            <a:endParaRPr sz="4805" dirty="0">
              <a:solidFill>
                <a:srgbClr val="7030A0"/>
              </a:solidFill>
            </a:endParaRPr>
          </a:p>
        </p:txBody>
      </p:sp>
      <p:sp>
        <p:nvSpPr>
          <p:cNvPr id="68" name="Google Shape;68;p1"/>
          <p:cNvSpPr txBox="1"/>
          <p:nvPr/>
        </p:nvSpPr>
        <p:spPr>
          <a:xfrm>
            <a:off x="19001896" y="8430465"/>
            <a:ext cx="17742042" cy="6687101"/>
          </a:xfrm>
          <a:prstGeom prst="rect">
            <a:avLst/>
          </a:prstGeom>
          <a:noFill/>
          <a:ln>
            <a:noFill/>
          </a:ln>
        </p:spPr>
        <p:txBody>
          <a:bodyPr spcFirstLastPara="1" wrap="square" lIns="366065" tIns="366065" rIns="366065" bIns="366065" anchor="t" anchorCtr="0">
            <a:noAutofit/>
          </a:bodyPr>
          <a:lstStyle/>
          <a:p>
            <a:pPr>
              <a:buSzPts val="800"/>
            </a:pPr>
            <a:r>
              <a:rPr lang="en" sz="3604" dirty="0"/>
              <a:t>1) Collect </a:t>
            </a:r>
            <a:r>
              <a:rPr lang="en-US" sz="3604" dirty="0"/>
              <a:t>competent cell and plasmid DNA and incubate them on ice for 30 mins.</a:t>
            </a:r>
            <a:endParaRPr sz="3604" dirty="0"/>
          </a:p>
          <a:p>
            <a:pPr>
              <a:buClr>
                <a:schemeClr val="dk1"/>
              </a:buClr>
              <a:buSzPts val="1100"/>
            </a:pPr>
            <a:r>
              <a:rPr lang="en" sz="3604" dirty="0"/>
              <a:t>2) Gently aspirate 2µl of appropriate plasmid and gently add to competent cells. </a:t>
            </a:r>
          </a:p>
          <a:p>
            <a:pPr>
              <a:buClr>
                <a:schemeClr val="dk1"/>
              </a:buClr>
              <a:buSzPts val="1100"/>
            </a:pPr>
            <a:r>
              <a:rPr lang="en" sz="3604" dirty="0"/>
              <a:t>3) Flick 4-5 times to mix cells and DNA. Immediately Return to ice. </a:t>
            </a:r>
            <a:endParaRPr sz="3604" dirty="0"/>
          </a:p>
          <a:p>
            <a:pPr>
              <a:buClr>
                <a:schemeClr val="dk1"/>
              </a:buClr>
              <a:buSzPts val="1100"/>
            </a:pPr>
            <a:r>
              <a:rPr lang="en" sz="3604" dirty="0"/>
              <a:t>4) Incubate cell + Plasmid mix on ice for 30 minutes on ice. Do not mix.</a:t>
            </a:r>
            <a:endParaRPr sz="3604" dirty="0"/>
          </a:p>
          <a:p>
            <a:pPr>
              <a:buClr>
                <a:schemeClr val="dk1"/>
              </a:buClr>
              <a:buSzPts val="1100"/>
            </a:pPr>
            <a:r>
              <a:rPr lang="en" sz="3604" dirty="0"/>
              <a:t>5) Heat shock at exactly 42°C for exactly 30 seconds. Do not mix.</a:t>
            </a:r>
            <a:endParaRPr sz="3604" dirty="0"/>
          </a:p>
          <a:p>
            <a:pPr>
              <a:buClr>
                <a:schemeClr val="dk1"/>
              </a:buClr>
              <a:buSzPts val="1100"/>
            </a:pPr>
            <a:r>
              <a:rPr lang="en" sz="3604" dirty="0"/>
              <a:t>6) Place on ice for 5 minutes.</a:t>
            </a:r>
            <a:endParaRPr sz="3604" dirty="0"/>
          </a:p>
          <a:p>
            <a:pPr>
              <a:buClr>
                <a:schemeClr val="dk1"/>
              </a:buClr>
              <a:buSzPts val="1100"/>
            </a:pPr>
            <a:r>
              <a:rPr lang="en" sz="3604" dirty="0"/>
              <a:t>7) Add 950 µl of room temperature LB medium to transformation tube</a:t>
            </a:r>
            <a:endParaRPr sz="3604" dirty="0"/>
          </a:p>
          <a:p>
            <a:pPr>
              <a:buClr>
                <a:schemeClr val="dk1"/>
              </a:buClr>
              <a:buSzPts val="1100"/>
            </a:pPr>
            <a:r>
              <a:rPr lang="en" sz="3604" dirty="0"/>
              <a:t>8) Place in shaker and incubate at 37°C for 60 minutes</a:t>
            </a:r>
            <a:endParaRPr sz="3604" dirty="0"/>
          </a:p>
          <a:p>
            <a:pPr>
              <a:buClr>
                <a:schemeClr val="dk1"/>
              </a:buClr>
              <a:buSzPts val="1100"/>
            </a:pPr>
            <a:r>
              <a:rPr lang="en" sz="3604" dirty="0"/>
              <a:t>9) Using spreader, spread 30 µl (+70µl LB) on selection plate 1 and 100 µl of bacterial transformation onto selection plate.</a:t>
            </a:r>
            <a:endParaRPr sz="3604" dirty="0"/>
          </a:p>
          <a:p>
            <a:pPr>
              <a:buClr>
                <a:schemeClr val="dk1"/>
              </a:buClr>
              <a:buSzPts val="1100"/>
            </a:pPr>
            <a:r>
              <a:rPr lang="en" sz="3604" dirty="0"/>
              <a:t>10) Incubate at 30°C for 24-36 hours. Store plates in the refrigerator</a:t>
            </a:r>
            <a:endParaRPr sz="3604" dirty="0"/>
          </a:p>
        </p:txBody>
      </p:sp>
      <p:grpSp>
        <p:nvGrpSpPr>
          <p:cNvPr id="13" name="Group 12">
            <a:extLst>
              <a:ext uri="{FF2B5EF4-FFF2-40B4-BE49-F238E27FC236}">
                <a16:creationId xmlns:a16="http://schemas.microsoft.com/office/drawing/2014/main" id="{C0701038-1B09-8649-9BB0-EF5D4FED7EBF}"/>
              </a:ext>
            </a:extLst>
          </p:cNvPr>
          <p:cNvGrpSpPr/>
          <p:nvPr/>
        </p:nvGrpSpPr>
        <p:grpSpPr>
          <a:xfrm>
            <a:off x="1118519" y="14700250"/>
            <a:ext cx="34274207" cy="5951100"/>
            <a:chOff x="1118519" y="14700250"/>
            <a:chExt cx="34274207" cy="5951100"/>
          </a:xfrm>
        </p:grpSpPr>
        <p:grpSp>
          <p:nvGrpSpPr>
            <p:cNvPr id="7" name="Group 6">
              <a:extLst>
                <a:ext uri="{FF2B5EF4-FFF2-40B4-BE49-F238E27FC236}">
                  <a16:creationId xmlns:a16="http://schemas.microsoft.com/office/drawing/2014/main" id="{6A47322E-B650-9A4F-A4C3-3FAEE0EB5680}"/>
                </a:ext>
              </a:extLst>
            </p:cNvPr>
            <p:cNvGrpSpPr/>
            <p:nvPr/>
          </p:nvGrpSpPr>
          <p:grpSpPr>
            <a:xfrm>
              <a:off x="5655015" y="16006902"/>
              <a:ext cx="10922541" cy="4644448"/>
              <a:chOff x="5655015" y="16006902"/>
              <a:chExt cx="10922541" cy="4644448"/>
            </a:xfrm>
          </p:grpSpPr>
          <p:sp>
            <p:nvSpPr>
              <p:cNvPr id="4" name="Rectangle 3">
                <a:extLst>
                  <a:ext uri="{FF2B5EF4-FFF2-40B4-BE49-F238E27FC236}">
                    <a16:creationId xmlns:a16="http://schemas.microsoft.com/office/drawing/2014/main" id="{C845B5E1-DB37-0745-8A50-2B897FA69B41}"/>
                  </a:ext>
                </a:extLst>
              </p:cNvPr>
              <p:cNvSpPr/>
              <p:nvPr/>
            </p:nvSpPr>
            <p:spPr>
              <a:xfrm>
                <a:off x="5655015" y="16214933"/>
                <a:ext cx="10922541" cy="42804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631" dirty="0"/>
              </a:p>
            </p:txBody>
          </p:sp>
          <p:pic>
            <p:nvPicPr>
              <p:cNvPr id="61" name="Google Shape;61;p1" descr="genetical approach"/>
              <p:cNvPicPr preferRelativeResize="0">
                <a:picLocks noChangeAspect="1"/>
              </p:cNvPicPr>
              <p:nvPr/>
            </p:nvPicPr>
            <p:blipFill rotWithShape="1">
              <a:blip r:embed="rId4">
                <a:alphaModFix/>
              </a:blip>
              <a:srcRect b="12068"/>
              <a:stretch/>
            </p:blipFill>
            <p:spPr>
              <a:xfrm>
                <a:off x="5655015" y="17109990"/>
                <a:ext cx="10922541" cy="3541360"/>
              </a:xfrm>
              <a:prstGeom prst="rect">
                <a:avLst/>
              </a:prstGeom>
              <a:noFill/>
              <a:ln>
                <a:noFill/>
              </a:ln>
            </p:spPr>
          </p:pic>
          <p:grpSp>
            <p:nvGrpSpPr>
              <p:cNvPr id="6" name="Group 5">
                <a:extLst>
                  <a:ext uri="{FF2B5EF4-FFF2-40B4-BE49-F238E27FC236}">
                    <a16:creationId xmlns:a16="http://schemas.microsoft.com/office/drawing/2014/main" id="{350BEA28-1B7A-5C4D-ACC0-690C18F1A69B}"/>
                  </a:ext>
                </a:extLst>
              </p:cNvPr>
              <p:cNvGrpSpPr/>
              <p:nvPr/>
            </p:nvGrpSpPr>
            <p:grpSpPr>
              <a:xfrm>
                <a:off x="11244882" y="16006902"/>
                <a:ext cx="1589677" cy="1564584"/>
                <a:chOff x="4904474" y="3701827"/>
                <a:chExt cx="397023" cy="390756"/>
              </a:xfrm>
            </p:grpSpPr>
            <p:sp>
              <p:nvSpPr>
                <p:cNvPr id="65" name="Google Shape;65;p1"/>
                <p:cNvSpPr txBox="1"/>
                <p:nvPr/>
              </p:nvSpPr>
              <p:spPr>
                <a:xfrm>
                  <a:off x="4904474" y="3701827"/>
                  <a:ext cx="397023" cy="307736"/>
                </a:xfrm>
                <a:prstGeom prst="rect">
                  <a:avLst/>
                </a:prstGeom>
                <a:noFill/>
                <a:ln>
                  <a:noFill/>
                </a:ln>
              </p:spPr>
              <p:txBody>
                <a:bodyPr spcFirstLastPara="1" wrap="square" lIns="366065" tIns="366065" rIns="366065" bIns="366065" anchor="t" anchorCtr="0">
                  <a:spAutoFit/>
                </a:bodyPr>
                <a:lstStyle/>
                <a:p>
                  <a:pPr>
                    <a:buSzPts val="800"/>
                  </a:pPr>
                  <a:r>
                    <a:rPr lang="en" sz="3203" b="1" dirty="0">
                      <a:highlight>
                        <a:schemeClr val="lt1"/>
                      </a:highlight>
                    </a:rPr>
                    <a:t>Pb</a:t>
                  </a:r>
                  <a:endParaRPr sz="3203" b="1" dirty="0">
                    <a:highlight>
                      <a:schemeClr val="lt1"/>
                    </a:highlight>
                  </a:endParaRPr>
                </a:p>
              </p:txBody>
            </p:sp>
            <p:cxnSp>
              <p:nvCxnSpPr>
                <p:cNvPr id="3" name="Straight Arrow Connector 2">
                  <a:extLst>
                    <a:ext uri="{FF2B5EF4-FFF2-40B4-BE49-F238E27FC236}">
                      <a16:creationId xmlns:a16="http://schemas.microsoft.com/office/drawing/2014/main" id="{9A5647A3-7D2D-BF40-AE4A-7D9D4D42B06D}"/>
                    </a:ext>
                  </a:extLst>
                </p:cNvPr>
                <p:cNvCxnSpPr>
                  <a:cxnSpLocks/>
                </p:cNvCxnSpPr>
                <p:nvPr/>
              </p:nvCxnSpPr>
              <p:spPr>
                <a:xfrm>
                  <a:off x="5056850" y="3917403"/>
                  <a:ext cx="0" cy="17518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60" name="Google Shape;60;p1"/>
              <p:cNvSpPr txBox="1"/>
              <p:nvPr/>
            </p:nvSpPr>
            <p:spPr>
              <a:xfrm>
                <a:off x="5655015" y="16212435"/>
                <a:ext cx="5460790" cy="1725060"/>
              </a:xfrm>
              <a:prstGeom prst="rect">
                <a:avLst/>
              </a:prstGeom>
              <a:noFill/>
              <a:ln>
                <a:noFill/>
              </a:ln>
            </p:spPr>
            <p:txBody>
              <a:bodyPr spcFirstLastPara="1" wrap="square" lIns="366065" tIns="366065" rIns="366065" bIns="366065" anchor="t" anchorCtr="0">
                <a:spAutoFit/>
              </a:bodyPr>
              <a:lstStyle/>
              <a:p>
                <a:pPr>
                  <a:buSzPts val="800"/>
                </a:pPr>
                <a:r>
                  <a:rPr lang="en" sz="3203" dirty="0"/>
                  <a:t>Lead detector, PBr and color generator GFP.</a:t>
                </a:r>
                <a:endParaRPr sz="3203" dirty="0"/>
              </a:p>
            </p:txBody>
          </p:sp>
        </p:grpSp>
        <p:grpSp>
          <p:nvGrpSpPr>
            <p:cNvPr id="8" name="Group 7">
              <a:extLst>
                <a:ext uri="{FF2B5EF4-FFF2-40B4-BE49-F238E27FC236}">
                  <a16:creationId xmlns:a16="http://schemas.microsoft.com/office/drawing/2014/main" id="{E8DCEAE1-CDCD-B042-88C4-BDBD916FE083}"/>
                </a:ext>
              </a:extLst>
            </p:cNvPr>
            <p:cNvGrpSpPr/>
            <p:nvPr/>
          </p:nvGrpSpPr>
          <p:grpSpPr>
            <a:xfrm>
              <a:off x="18970601" y="14700250"/>
              <a:ext cx="16422125" cy="5676437"/>
              <a:chOff x="18970601" y="14700250"/>
              <a:chExt cx="16422125" cy="5676437"/>
            </a:xfrm>
          </p:grpSpPr>
          <p:pic>
            <p:nvPicPr>
              <p:cNvPr id="69" name="Google Shape;69;p1"/>
              <p:cNvPicPr preferRelativeResize="0">
                <a:picLocks noChangeAspect="1"/>
              </p:cNvPicPr>
              <p:nvPr/>
            </p:nvPicPr>
            <p:blipFill rotWithShape="1">
              <a:blip r:embed="rId5">
                <a:alphaModFix/>
              </a:blip>
              <a:srcRect b="47603"/>
              <a:stretch/>
            </p:blipFill>
            <p:spPr>
              <a:xfrm>
                <a:off x="18970601" y="14988762"/>
                <a:ext cx="16422125" cy="4831659"/>
              </a:xfrm>
              <a:prstGeom prst="rect">
                <a:avLst/>
              </a:prstGeom>
              <a:noFill/>
              <a:ln>
                <a:noFill/>
              </a:ln>
            </p:spPr>
          </p:pic>
          <p:sp>
            <p:nvSpPr>
              <p:cNvPr id="28" name="TextBox 27">
                <a:extLst>
                  <a:ext uri="{FF2B5EF4-FFF2-40B4-BE49-F238E27FC236}">
                    <a16:creationId xmlns:a16="http://schemas.microsoft.com/office/drawing/2014/main" id="{AD472636-2FDB-634A-A6C3-8F79EE998FE5}"/>
                  </a:ext>
                </a:extLst>
              </p:cNvPr>
              <p:cNvSpPr txBox="1"/>
              <p:nvPr/>
            </p:nvSpPr>
            <p:spPr>
              <a:xfrm>
                <a:off x="21229494" y="14700250"/>
                <a:ext cx="11991715" cy="1246495"/>
              </a:xfrm>
              <a:prstGeom prst="rect">
                <a:avLst/>
              </a:prstGeom>
              <a:noFill/>
            </p:spPr>
            <p:txBody>
              <a:bodyPr wrap="square" rtlCol="0">
                <a:spAutoFit/>
              </a:bodyPr>
              <a:lstStyle/>
              <a:p>
                <a:pPr algn="ctr"/>
                <a:r>
                  <a:rPr lang="en-US" sz="7500" dirty="0">
                    <a:solidFill>
                      <a:schemeClr val="bg1"/>
                    </a:solidFill>
                  </a:rPr>
                  <a:t>Transformation Plates</a:t>
                </a:r>
              </a:p>
            </p:txBody>
          </p:sp>
          <p:sp>
            <p:nvSpPr>
              <p:cNvPr id="29" name="TextBox 28">
                <a:extLst>
                  <a:ext uri="{FF2B5EF4-FFF2-40B4-BE49-F238E27FC236}">
                    <a16:creationId xmlns:a16="http://schemas.microsoft.com/office/drawing/2014/main" id="{516EB567-38E3-7D4D-93D4-4F8CA9F49A43}"/>
                  </a:ext>
                </a:extLst>
              </p:cNvPr>
              <p:cNvSpPr txBox="1"/>
              <p:nvPr/>
            </p:nvSpPr>
            <p:spPr>
              <a:xfrm>
                <a:off x="20372571" y="19729714"/>
                <a:ext cx="4579042" cy="646973"/>
              </a:xfrm>
              <a:prstGeom prst="rect">
                <a:avLst/>
              </a:prstGeom>
              <a:noFill/>
            </p:spPr>
            <p:txBody>
              <a:bodyPr wrap="square" rtlCol="0">
                <a:spAutoFit/>
              </a:bodyPr>
              <a:lstStyle/>
              <a:p>
                <a:r>
                  <a:rPr lang="en-US" sz="3604" dirty="0"/>
                  <a:t>- Control = Water</a:t>
                </a:r>
              </a:p>
            </p:txBody>
          </p:sp>
          <p:sp>
            <p:nvSpPr>
              <p:cNvPr id="30" name="TextBox 29">
                <a:extLst>
                  <a:ext uri="{FF2B5EF4-FFF2-40B4-BE49-F238E27FC236}">
                    <a16:creationId xmlns:a16="http://schemas.microsoft.com/office/drawing/2014/main" id="{BAE59654-BC8C-AE46-9017-8E03290A3F56}"/>
                  </a:ext>
                </a:extLst>
              </p:cNvPr>
              <p:cNvSpPr txBox="1"/>
              <p:nvPr/>
            </p:nvSpPr>
            <p:spPr>
              <a:xfrm>
                <a:off x="24500728" y="19729714"/>
                <a:ext cx="5936084" cy="646973"/>
              </a:xfrm>
              <a:prstGeom prst="rect">
                <a:avLst/>
              </a:prstGeom>
              <a:noFill/>
            </p:spPr>
            <p:txBody>
              <a:bodyPr wrap="square" rtlCol="0">
                <a:spAutoFit/>
              </a:bodyPr>
              <a:lstStyle/>
              <a:p>
                <a:r>
                  <a:rPr lang="en-US" sz="3604" dirty="0"/>
                  <a:t>+ Control= GFP producer</a:t>
                </a:r>
              </a:p>
            </p:txBody>
          </p:sp>
          <p:sp>
            <p:nvSpPr>
              <p:cNvPr id="31" name="TextBox 30">
                <a:extLst>
                  <a:ext uri="{FF2B5EF4-FFF2-40B4-BE49-F238E27FC236}">
                    <a16:creationId xmlns:a16="http://schemas.microsoft.com/office/drawing/2014/main" id="{AFED77D5-EE0D-A347-BFFC-EFEC32F8567E}"/>
                  </a:ext>
                </a:extLst>
              </p:cNvPr>
              <p:cNvSpPr txBox="1"/>
              <p:nvPr/>
            </p:nvSpPr>
            <p:spPr>
              <a:xfrm>
                <a:off x="30309657" y="19729714"/>
                <a:ext cx="4321882" cy="646973"/>
              </a:xfrm>
              <a:prstGeom prst="rect">
                <a:avLst/>
              </a:prstGeom>
              <a:noFill/>
            </p:spPr>
            <p:txBody>
              <a:bodyPr wrap="square" rtlCol="0">
                <a:spAutoFit/>
              </a:bodyPr>
              <a:lstStyle/>
              <a:p>
                <a:r>
                  <a:rPr lang="en-US" sz="3604" dirty="0"/>
                  <a:t>Bioreporter</a:t>
                </a:r>
              </a:p>
            </p:txBody>
          </p:sp>
        </p:grpSp>
        <p:grpSp>
          <p:nvGrpSpPr>
            <p:cNvPr id="5" name="Group 4">
              <a:extLst>
                <a:ext uri="{FF2B5EF4-FFF2-40B4-BE49-F238E27FC236}">
                  <a16:creationId xmlns:a16="http://schemas.microsoft.com/office/drawing/2014/main" id="{7CFB4F6B-E682-4E49-B154-A831C7C696EE}"/>
                </a:ext>
              </a:extLst>
            </p:cNvPr>
            <p:cNvGrpSpPr/>
            <p:nvPr/>
          </p:nvGrpSpPr>
          <p:grpSpPr>
            <a:xfrm>
              <a:off x="1118519" y="16533540"/>
              <a:ext cx="3135795" cy="4112666"/>
              <a:chOff x="1118519" y="16533540"/>
              <a:chExt cx="3135795" cy="4112666"/>
            </a:xfrm>
          </p:grpSpPr>
          <p:pic>
            <p:nvPicPr>
              <p:cNvPr id="25" name="Google Shape;57;p1">
                <a:extLst>
                  <a:ext uri="{FF2B5EF4-FFF2-40B4-BE49-F238E27FC236}">
                    <a16:creationId xmlns:a16="http://schemas.microsoft.com/office/drawing/2014/main" id="{41B6FA28-58F3-9140-86A2-1C123A52A204}"/>
                  </a:ext>
                </a:extLst>
              </p:cNvPr>
              <p:cNvPicPr preferRelativeResize="0"/>
              <p:nvPr/>
            </p:nvPicPr>
            <p:blipFill rotWithShape="1">
              <a:blip r:embed="rId6">
                <a:alphaModFix/>
              </a:blip>
              <a:srcRect l="60738" t="19736" b="58801"/>
              <a:stretch/>
            </p:blipFill>
            <p:spPr>
              <a:xfrm>
                <a:off x="1678157" y="17520781"/>
                <a:ext cx="2179377" cy="2563012"/>
              </a:xfrm>
              <a:prstGeom prst="rect">
                <a:avLst/>
              </a:prstGeom>
              <a:noFill/>
              <a:ln>
                <a:noFill/>
              </a:ln>
            </p:spPr>
          </p:pic>
          <p:sp>
            <p:nvSpPr>
              <p:cNvPr id="11" name="TextBox 10">
                <a:extLst>
                  <a:ext uri="{FF2B5EF4-FFF2-40B4-BE49-F238E27FC236}">
                    <a16:creationId xmlns:a16="http://schemas.microsoft.com/office/drawing/2014/main" id="{6E912CF0-8922-D64A-9330-DAA190FA092C}"/>
                  </a:ext>
                </a:extLst>
              </p:cNvPr>
              <p:cNvSpPr txBox="1"/>
              <p:nvPr/>
            </p:nvSpPr>
            <p:spPr>
              <a:xfrm>
                <a:off x="1118519" y="16533540"/>
                <a:ext cx="3135795" cy="4112666"/>
              </a:xfrm>
              <a:prstGeom prst="rect">
                <a:avLst/>
              </a:prstGeom>
              <a:noFill/>
            </p:spPr>
            <p:txBody>
              <a:bodyPr wrap="none" rtlCol="0">
                <a:spAutoFit/>
              </a:bodyPr>
              <a:lstStyle/>
              <a:p>
                <a:r>
                  <a:rPr lang="en-US" sz="6000" b="1" dirty="0">
                    <a:solidFill>
                      <a:srgbClr val="7030A0"/>
                    </a:solidFill>
                  </a:rPr>
                  <a:t>Chassis</a:t>
                </a:r>
              </a:p>
              <a:p>
                <a:pPr>
                  <a:lnSpc>
                    <a:spcPct val="33000"/>
                  </a:lnSpc>
                </a:pPr>
                <a:endParaRPr lang="en-US" sz="22631" dirty="0"/>
              </a:p>
              <a:p>
                <a:pPr>
                  <a:lnSpc>
                    <a:spcPct val="40000"/>
                  </a:lnSpc>
                </a:pPr>
                <a:endParaRPr lang="en-US" sz="22631" dirty="0"/>
              </a:p>
              <a:p>
                <a:pPr algn="ctr"/>
                <a:r>
                  <a:rPr lang="en-US" sz="3604" i="1" dirty="0"/>
                  <a:t>E. coli</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75"/>
        <p:cNvGrpSpPr/>
        <p:nvPr/>
      </p:nvGrpSpPr>
      <p:grpSpPr>
        <a:xfrm>
          <a:off x="0" y="0"/>
          <a:ext cx="0" cy="0"/>
          <a:chOff x="0" y="0"/>
          <a:chExt cx="0" cy="0"/>
        </a:xfrm>
      </p:grpSpPr>
      <p:grpSp>
        <p:nvGrpSpPr>
          <p:cNvPr id="4" name="Group 3">
            <a:extLst>
              <a:ext uri="{FF2B5EF4-FFF2-40B4-BE49-F238E27FC236}">
                <a16:creationId xmlns:a16="http://schemas.microsoft.com/office/drawing/2014/main" id="{D2523B60-F4C6-4C45-AB47-FBDECF0B653E}"/>
              </a:ext>
            </a:extLst>
          </p:cNvPr>
          <p:cNvGrpSpPr/>
          <p:nvPr/>
        </p:nvGrpSpPr>
        <p:grpSpPr>
          <a:xfrm>
            <a:off x="2" y="108866"/>
            <a:ext cx="36612510" cy="20959990"/>
            <a:chOff x="2" y="108866"/>
            <a:chExt cx="36612510" cy="20959990"/>
          </a:xfrm>
        </p:grpSpPr>
        <p:sp>
          <p:nvSpPr>
            <p:cNvPr id="76" name="Google Shape;76;p2"/>
            <p:cNvSpPr txBox="1"/>
            <p:nvPr/>
          </p:nvSpPr>
          <p:spPr>
            <a:xfrm>
              <a:off x="20743034" y="8252785"/>
              <a:ext cx="15469027" cy="7704263"/>
            </a:xfrm>
            <a:prstGeom prst="rect">
              <a:avLst/>
            </a:prstGeom>
            <a:noFill/>
            <a:ln>
              <a:noFill/>
            </a:ln>
          </p:spPr>
          <p:txBody>
            <a:bodyPr spcFirstLastPara="1" wrap="square" lIns="366065" tIns="366065" rIns="366065" bIns="366065" anchor="t" anchorCtr="0">
              <a:spAutoFit/>
            </a:bodyPr>
            <a:lstStyle/>
            <a:p>
              <a:pPr algn="ctr">
                <a:lnSpc>
                  <a:spcPct val="150000"/>
                </a:lnSpc>
                <a:buSzPts val="700"/>
              </a:pPr>
              <a:r>
                <a:rPr lang="en" sz="2402" b="1" dirty="0">
                  <a:solidFill>
                    <a:srgbClr val="7030A0"/>
                  </a:solidFill>
                  <a:latin typeface="Georgia"/>
                  <a:ea typeface="Georgia"/>
                  <a:cs typeface="Georgia"/>
                  <a:sym typeface="Georgia"/>
                </a:rPr>
                <a:t>References</a:t>
              </a:r>
              <a:endParaRPr sz="2402" b="1" dirty="0">
                <a:solidFill>
                  <a:srgbClr val="7030A0"/>
                </a:solidFill>
                <a:latin typeface="Georgia"/>
                <a:ea typeface="Georgia"/>
                <a:cs typeface="Georgia"/>
                <a:sym typeface="Georgia"/>
              </a:endParaRPr>
            </a:p>
            <a:p>
              <a:pPr>
                <a:buSzPts val="700"/>
              </a:pPr>
              <a:r>
                <a:rPr lang="en" sz="2402" dirty="0">
                  <a:solidFill>
                    <a:srgbClr val="020202"/>
                  </a:solidFill>
                  <a:latin typeface="Georgia"/>
                  <a:ea typeface="Georgia"/>
                  <a:cs typeface="Georgia"/>
                  <a:sym typeface="Georgia"/>
                </a:rPr>
                <a:t>Heavy Metal Removal by Bioaccumulation Using Genetically Engineered Microorganisms </a:t>
              </a:r>
              <a:r>
                <a:rPr lang="en" sz="2402"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file:///E:/Synthetic%20biology/Lead%20contamination%20folder%20for%20BioBuilder/Heavy%20metal%20removal%20by%20bioaccumulation.pdf</a:t>
              </a:r>
              <a:endParaRPr sz="2402" dirty="0">
                <a:solidFill>
                  <a:schemeClr val="dk1"/>
                </a:solidFill>
                <a:latin typeface="Calibri"/>
                <a:ea typeface="Calibri"/>
                <a:cs typeface="Calibri"/>
                <a:sym typeface="Calibri"/>
              </a:endParaRPr>
            </a:p>
            <a:p>
              <a:pPr>
                <a:buClr>
                  <a:schemeClr val="dk1"/>
                </a:buClr>
                <a:buSzPts val="1100"/>
              </a:pPr>
              <a:endParaRPr sz="2402" dirty="0">
                <a:solidFill>
                  <a:schemeClr val="dk1"/>
                </a:solidFill>
                <a:latin typeface="Calibri"/>
                <a:ea typeface="Calibri"/>
                <a:cs typeface="Calibri"/>
                <a:sym typeface="Calibri"/>
              </a:endParaRPr>
            </a:p>
            <a:p>
              <a:pPr>
                <a:buClr>
                  <a:schemeClr val="dk1"/>
                </a:buClr>
                <a:buSzPts val="1100"/>
              </a:pPr>
              <a:r>
                <a:rPr lang="en" sz="2402" dirty="0">
                  <a:solidFill>
                    <a:schemeClr val="dk1"/>
                  </a:solidFill>
                  <a:latin typeface="Calibri"/>
                  <a:ea typeface="Calibri"/>
                  <a:cs typeface="Calibri"/>
                  <a:sym typeface="Calibri"/>
                </a:rPr>
                <a:t>How Synthetic Biology Can Help Bioremediation. White Rose Research Online URL for this paper:</a:t>
              </a:r>
              <a:endParaRPr sz="2402" dirty="0">
                <a:solidFill>
                  <a:schemeClr val="dk1"/>
                </a:solidFill>
                <a:latin typeface="Calibri"/>
                <a:ea typeface="Calibri"/>
                <a:cs typeface="Calibri"/>
                <a:sym typeface="Calibri"/>
              </a:endParaRPr>
            </a:p>
            <a:p>
              <a:pPr>
                <a:buClr>
                  <a:schemeClr val="dk1"/>
                </a:buClr>
                <a:buSzPts val="1100"/>
              </a:pPr>
              <a:r>
                <a:rPr lang="en" sz="2402" dirty="0">
                  <a:solidFill>
                    <a:schemeClr val="dk1"/>
                  </a:solidFill>
                  <a:latin typeface="Calibri"/>
                  <a:ea typeface="Calibri"/>
                  <a:cs typeface="Calibri"/>
                  <a:sym typeface="Calibri"/>
                </a:rPr>
                <a:t> </a:t>
              </a:r>
              <a:r>
                <a:rPr lang="en" sz="2402"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https://eprints.whiterose.ac.uk/165288/</a:t>
              </a:r>
              <a:endParaRPr sz="2402" dirty="0">
                <a:solidFill>
                  <a:schemeClr val="dk1"/>
                </a:solidFill>
                <a:latin typeface="Calibri"/>
                <a:ea typeface="Calibri"/>
                <a:cs typeface="Calibri"/>
                <a:sym typeface="Calibri"/>
              </a:endParaRPr>
            </a:p>
            <a:p>
              <a:pPr>
                <a:buClr>
                  <a:schemeClr val="dk1"/>
                </a:buClr>
                <a:buSzPts val="1100"/>
              </a:pPr>
              <a:endParaRPr sz="2402" dirty="0">
                <a:solidFill>
                  <a:schemeClr val="dk1"/>
                </a:solidFill>
                <a:latin typeface="Calibri"/>
                <a:ea typeface="Calibri"/>
                <a:cs typeface="Calibri"/>
                <a:sym typeface="Calibri"/>
              </a:endParaRPr>
            </a:p>
            <a:p>
              <a:pPr>
                <a:buClr>
                  <a:schemeClr val="dk1"/>
                </a:buClr>
                <a:buSzPts val="1100"/>
              </a:pPr>
              <a:r>
                <a:rPr lang="en" sz="2402" dirty="0">
                  <a:solidFill>
                    <a:schemeClr val="dk1"/>
                  </a:solidFill>
                  <a:latin typeface="Calibri"/>
                  <a:ea typeface="Calibri"/>
                  <a:cs typeface="Calibri"/>
                  <a:sym typeface="Calibri"/>
                </a:rPr>
                <a:t>Lead Poisoning WHO</a:t>
              </a:r>
              <a:endParaRPr sz="2402" dirty="0">
                <a:solidFill>
                  <a:schemeClr val="dk1"/>
                </a:solidFill>
                <a:latin typeface="Calibri"/>
                <a:ea typeface="Calibri"/>
                <a:cs typeface="Calibri"/>
                <a:sym typeface="Calibri"/>
              </a:endParaRPr>
            </a:p>
            <a:p>
              <a:pPr>
                <a:buClr>
                  <a:schemeClr val="dk1"/>
                </a:buClr>
                <a:buSzPts val="1100"/>
              </a:pPr>
              <a:r>
                <a:rPr lang="en" sz="2402"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file:///E:/Synthetic%20biology/Lead%20contamination%20folder%20for%20BioBuilder/Lead%20poisoning.pdf</a:t>
              </a:r>
              <a:endParaRPr sz="2402" dirty="0">
                <a:solidFill>
                  <a:schemeClr val="dk1"/>
                </a:solidFill>
                <a:latin typeface="Calibri"/>
                <a:ea typeface="Calibri"/>
                <a:cs typeface="Calibri"/>
                <a:sym typeface="Calibri"/>
              </a:endParaRPr>
            </a:p>
            <a:p>
              <a:pPr>
                <a:buClr>
                  <a:schemeClr val="dk1"/>
                </a:buClr>
                <a:buSzPts val="1100"/>
              </a:pPr>
              <a:endParaRPr sz="2402" dirty="0">
                <a:solidFill>
                  <a:schemeClr val="dk1"/>
                </a:solidFill>
                <a:latin typeface="Calibri"/>
                <a:ea typeface="Calibri"/>
                <a:cs typeface="Calibri"/>
                <a:sym typeface="Calibri"/>
              </a:endParaRPr>
            </a:p>
            <a:p>
              <a:pPr>
                <a:buClr>
                  <a:schemeClr val="dk1"/>
                </a:buClr>
                <a:buSzPts val="1100"/>
              </a:pPr>
              <a:r>
                <a:rPr lang="en" sz="2402" dirty="0">
                  <a:solidFill>
                    <a:schemeClr val="dk1"/>
                  </a:solidFill>
                  <a:latin typeface="Calibri"/>
                  <a:ea typeface="Calibri"/>
                  <a:cs typeface="Calibri"/>
                  <a:sym typeface="Calibri"/>
                </a:rPr>
                <a:t>Simple Whole-Cell Biodetection and Bioremediation of Heavy Metals Based on an Engineered Lead-Specific Operon</a:t>
              </a:r>
              <a:endParaRPr sz="2402" dirty="0">
                <a:solidFill>
                  <a:schemeClr val="dk1"/>
                </a:solidFill>
                <a:latin typeface="Calibri"/>
                <a:ea typeface="Calibri"/>
                <a:cs typeface="Calibri"/>
                <a:sym typeface="Calibri"/>
              </a:endParaRPr>
            </a:p>
            <a:p>
              <a:pPr>
                <a:buClr>
                  <a:schemeClr val="dk1"/>
                </a:buClr>
                <a:buSzPts val="1100"/>
              </a:pPr>
              <a:r>
                <a:rPr lang="en" sz="2402"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file:///E:/Synthetic%20biology/Lead%20contamination%20folder%20for%20BioBuilder/Simple%20Whole-Cell%20Biodetection%20and%20Bioremediation%20of%20Heavy%20Metals.pdf</a:t>
              </a:r>
              <a:endParaRPr sz="2402" dirty="0">
                <a:solidFill>
                  <a:schemeClr val="dk1"/>
                </a:solidFill>
                <a:latin typeface="Calibri"/>
                <a:ea typeface="Calibri"/>
                <a:cs typeface="Calibri"/>
                <a:sym typeface="Calibri"/>
              </a:endParaRPr>
            </a:p>
            <a:p>
              <a:pPr>
                <a:buClr>
                  <a:schemeClr val="dk1"/>
                </a:buClr>
                <a:buSzPts val="1100"/>
              </a:pPr>
              <a:endParaRPr sz="2402" dirty="0">
                <a:solidFill>
                  <a:schemeClr val="dk1"/>
                </a:solidFill>
                <a:latin typeface="Calibri"/>
                <a:ea typeface="Calibri"/>
                <a:cs typeface="Calibri"/>
                <a:sym typeface="Calibri"/>
              </a:endParaRPr>
            </a:p>
            <a:p>
              <a:pPr>
                <a:buClr>
                  <a:schemeClr val="dk1"/>
                </a:buClr>
                <a:buSzPts val="1100"/>
              </a:pPr>
              <a:r>
                <a:rPr lang="en" sz="2402" dirty="0">
                  <a:solidFill>
                    <a:schemeClr val="dk1"/>
                  </a:solidFill>
                  <a:latin typeface="Calibri"/>
                  <a:ea typeface="Calibri"/>
                  <a:cs typeface="Calibri"/>
                  <a:sym typeface="Calibri"/>
                </a:rPr>
                <a:t>Microbes used as a tool for bioremediation of heavy metal from the environment Molalign Medfu Tarekegn , F</a:t>
              </a:r>
              <a:endParaRPr sz="2402" dirty="0">
                <a:solidFill>
                  <a:schemeClr val="dk1"/>
                </a:solidFill>
                <a:latin typeface="Calibri"/>
                <a:ea typeface="Calibri"/>
                <a:cs typeface="Calibri"/>
                <a:sym typeface="Calibri"/>
              </a:endParaRPr>
            </a:p>
            <a:p>
              <a:pPr>
                <a:buClr>
                  <a:schemeClr val="dk1"/>
                </a:buClr>
                <a:buSzPts val="1100"/>
              </a:pPr>
              <a:r>
                <a:rPr lang="en" sz="2402"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https://www.tandfonline.com/doi/full/10.1080/23311932.2020.1783174</a:t>
              </a:r>
              <a:endParaRPr sz="2402" dirty="0">
                <a:solidFill>
                  <a:schemeClr val="dk1"/>
                </a:solidFill>
                <a:latin typeface="Calibri"/>
                <a:ea typeface="Calibri"/>
                <a:cs typeface="Calibri"/>
                <a:sym typeface="Calibri"/>
              </a:endParaRPr>
            </a:p>
            <a:p>
              <a:pPr>
                <a:lnSpc>
                  <a:spcPct val="115000"/>
                </a:lnSpc>
                <a:buClr>
                  <a:schemeClr val="dk1"/>
                </a:buClr>
                <a:buSzPts val="1100"/>
              </a:pPr>
              <a:endParaRPr sz="2803" dirty="0">
                <a:solidFill>
                  <a:schemeClr val="dk1"/>
                </a:solidFill>
                <a:latin typeface="Calibri"/>
                <a:ea typeface="Calibri"/>
                <a:cs typeface="Calibri"/>
                <a:sym typeface="Calibri"/>
              </a:endParaRPr>
            </a:p>
          </p:txBody>
        </p:sp>
        <p:sp>
          <p:nvSpPr>
            <p:cNvPr id="77" name="Google Shape;77;p2"/>
            <p:cNvSpPr txBox="1"/>
            <p:nvPr/>
          </p:nvSpPr>
          <p:spPr>
            <a:xfrm>
              <a:off x="186647" y="108866"/>
              <a:ext cx="13870232" cy="10397821"/>
            </a:xfrm>
            <a:prstGeom prst="rect">
              <a:avLst/>
            </a:prstGeom>
            <a:noFill/>
            <a:ln>
              <a:noFill/>
            </a:ln>
          </p:spPr>
          <p:txBody>
            <a:bodyPr spcFirstLastPara="1" wrap="square" lIns="366065" tIns="366065" rIns="366065" bIns="366065" anchor="t" anchorCtr="0">
              <a:spAutoFit/>
            </a:bodyPr>
            <a:lstStyle/>
            <a:p>
              <a:pPr lvl="0" algn="ctr">
                <a:buSzPts val="800"/>
              </a:pPr>
              <a:r>
                <a:rPr lang="en-US" sz="7500" b="1" dirty="0">
                  <a:solidFill>
                    <a:srgbClr val="7030A0"/>
                  </a:solidFill>
                </a:rPr>
                <a:t>Testing Biosensor</a:t>
              </a:r>
            </a:p>
            <a:p>
              <a:pPr lvl="0" algn="ctr">
                <a:buSzPts val="800"/>
              </a:pPr>
              <a:r>
                <a:rPr lang="en-US" sz="4805" dirty="0">
                  <a:solidFill>
                    <a:srgbClr val="7030A0"/>
                  </a:solidFill>
                </a:rPr>
                <a:t>Materials and Methods</a:t>
              </a:r>
            </a:p>
            <a:p>
              <a:pPr lvl="0" algn="ctr">
                <a:buSzPts val="800"/>
              </a:pPr>
              <a:endParaRPr lang="en-US" sz="3604" dirty="0">
                <a:solidFill>
                  <a:srgbClr val="7030A0"/>
                </a:solidFill>
              </a:endParaRPr>
            </a:p>
            <a:p>
              <a:pPr lvl="0" algn="ctr">
                <a:buSzPts val="800"/>
              </a:pPr>
              <a:endParaRPr lang="en-US" sz="3604" dirty="0">
                <a:solidFill>
                  <a:srgbClr val="7030A0"/>
                </a:solidFill>
              </a:endParaRPr>
            </a:p>
            <a:p>
              <a:pPr lvl="0" algn="ctr">
                <a:buSzPts val="800"/>
              </a:pPr>
              <a:endParaRPr lang="en-US" sz="3604" dirty="0">
                <a:solidFill>
                  <a:srgbClr val="7030A0"/>
                </a:solidFill>
              </a:endParaRPr>
            </a:p>
            <a:p>
              <a:pPr lvl="0" algn="ctr">
                <a:buSzPts val="800"/>
              </a:pPr>
              <a:endParaRPr lang="en-US" sz="3604" dirty="0">
                <a:solidFill>
                  <a:srgbClr val="7030A0"/>
                </a:solidFill>
              </a:endParaRPr>
            </a:p>
            <a:p>
              <a:pPr lvl="0" algn="ctr">
                <a:buSzPts val="800"/>
              </a:pPr>
              <a:endParaRPr lang="en-US" sz="3604" dirty="0">
                <a:solidFill>
                  <a:srgbClr val="7030A0"/>
                </a:solidFill>
              </a:endParaRPr>
            </a:p>
            <a:p>
              <a:pPr lvl="0" algn="ctr">
                <a:lnSpc>
                  <a:spcPct val="50000"/>
                </a:lnSpc>
                <a:buSzPts val="800"/>
              </a:pPr>
              <a:endParaRPr lang="en-US" sz="3604" dirty="0">
                <a:solidFill>
                  <a:srgbClr val="7030A0"/>
                </a:solidFill>
              </a:endParaRPr>
            </a:p>
            <a:p>
              <a:pPr lvl="0">
                <a:buClr>
                  <a:schemeClr val="dk1"/>
                </a:buClr>
                <a:buSzPts val="1100"/>
              </a:pPr>
              <a:r>
                <a:rPr lang="en" sz="3604" dirty="0">
                  <a:solidFill>
                    <a:schemeClr val="dk1"/>
                  </a:solidFill>
                </a:rPr>
                <a:t>1) Spread 100μl of each lead solution (0-5 drops </a:t>
              </a:r>
              <a:r>
                <a:rPr lang="en-US" sz="3604" b="1" dirty="0"/>
                <a:t> </a:t>
              </a:r>
              <a:r>
                <a:rPr lang="en-US" sz="3604" dirty="0"/>
                <a:t>Pb(NO₃)₂</a:t>
              </a:r>
              <a:r>
                <a:rPr lang="en" sz="3604" dirty="0">
                  <a:solidFill>
                    <a:schemeClr val="dk1"/>
                  </a:solidFill>
                </a:rPr>
                <a:t>) onto individual plates onto LB+Amp and LB+ Chloramphenicol. Allow plates to ‘dry’.</a:t>
              </a:r>
              <a:endParaRPr sz="3604" dirty="0">
                <a:solidFill>
                  <a:schemeClr val="dk1"/>
                </a:solidFill>
              </a:endParaRPr>
            </a:p>
            <a:p>
              <a:pPr>
                <a:buClr>
                  <a:schemeClr val="dk1"/>
                </a:buClr>
                <a:buSzPts val="1100"/>
              </a:pPr>
              <a:r>
                <a:rPr lang="en" sz="3604" dirty="0">
                  <a:solidFill>
                    <a:schemeClr val="dk1"/>
                  </a:solidFill>
                </a:rPr>
                <a:t>3) Use inoculation loop to patch GFP producer or engineered cells onto both plates indicated below</a:t>
              </a:r>
              <a:endParaRPr sz="3604" dirty="0">
                <a:solidFill>
                  <a:schemeClr val="dk1"/>
                </a:solidFill>
              </a:endParaRPr>
            </a:p>
            <a:p>
              <a:pPr>
                <a:buClr>
                  <a:schemeClr val="dk1"/>
                </a:buClr>
                <a:buSzPts val="1100"/>
              </a:pPr>
              <a:r>
                <a:rPr lang="en" sz="3604" dirty="0">
                  <a:solidFill>
                    <a:schemeClr val="dk1"/>
                  </a:solidFill>
                </a:rPr>
                <a:t>4) Incubate @ 37</a:t>
              </a:r>
              <a:r>
                <a:rPr lang="en" sz="3604" baseline="30000" dirty="0">
                  <a:solidFill>
                    <a:schemeClr val="dk1"/>
                  </a:solidFill>
                </a:rPr>
                <a:t>o</a:t>
              </a:r>
              <a:r>
                <a:rPr lang="en" sz="3604" dirty="0">
                  <a:solidFill>
                    <a:schemeClr val="dk1"/>
                  </a:solidFill>
                </a:rPr>
                <a:t>C O/N @ room temp.</a:t>
              </a:r>
            </a:p>
            <a:p>
              <a:pPr>
                <a:buClr>
                  <a:schemeClr val="dk1"/>
                </a:buClr>
                <a:buSzPts val="1100"/>
              </a:pPr>
              <a:r>
                <a:rPr lang="en" sz="3604" dirty="0">
                  <a:solidFill>
                    <a:schemeClr val="dk1"/>
                  </a:solidFill>
                </a:rPr>
                <a:t>5) Illuminate patches on the plate with blue light in a dark room.</a:t>
              </a:r>
              <a:endParaRPr sz="3604" dirty="0">
                <a:solidFill>
                  <a:schemeClr val="dk1"/>
                </a:solidFill>
              </a:endParaRPr>
            </a:p>
            <a:p>
              <a:pPr>
                <a:buClr>
                  <a:schemeClr val="dk1"/>
                </a:buClr>
                <a:buSzPts val="1100"/>
              </a:pPr>
              <a:r>
                <a:rPr lang="en" sz="3604" dirty="0">
                  <a:solidFill>
                    <a:schemeClr val="dk1"/>
                  </a:solidFill>
                </a:rPr>
                <a:t>6) Take a picture to record fluorescence.</a:t>
              </a:r>
              <a:endParaRPr sz="3604" dirty="0"/>
            </a:p>
          </p:txBody>
        </p:sp>
        <p:pic>
          <p:nvPicPr>
            <p:cNvPr id="78" name="Google Shape;78;p2"/>
            <p:cNvPicPr preferRelativeResize="0"/>
            <p:nvPr/>
          </p:nvPicPr>
          <p:blipFill rotWithShape="1">
            <a:blip r:embed="rId6">
              <a:alphaModFix/>
            </a:blip>
            <a:srcRect t="14567"/>
            <a:stretch/>
          </p:blipFill>
          <p:spPr>
            <a:xfrm>
              <a:off x="2" y="12912878"/>
              <a:ext cx="5022909" cy="8155978"/>
            </a:xfrm>
            <a:prstGeom prst="rect">
              <a:avLst/>
            </a:prstGeom>
            <a:noFill/>
            <a:ln>
              <a:noFill/>
            </a:ln>
          </p:spPr>
        </p:pic>
        <p:pic>
          <p:nvPicPr>
            <p:cNvPr id="79" name="Google Shape;79;p2"/>
            <p:cNvPicPr preferRelativeResize="0"/>
            <p:nvPr/>
          </p:nvPicPr>
          <p:blipFill rotWithShape="1">
            <a:blip r:embed="rId7">
              <a:alphaModFix/>
            </a:blip>
            <a:srcRect/>
            <a:stretch/>
          </p:blipFill>
          <p:spPr>
            <a:xfrm flipH="1">
              <a:off x="20008750" y="15821625"/>
              <a:ext cx="7319155" cy="5045400"/>
            </a:xfrm>
            <a:prstGeom prst="rect">
              <a:avLst/>
            </a:prstGeom>
            <a:noFill/>
            <a:ln>
              <a:noFill/>
            </a:ln>
          </p:spPr>
        </p:pic>
        <p:pic>
          <p:nvPicPr>
            <p:cNvPr id="80" name="Google Shape;80;p2"/>
            <p:cNvPicPr preferRelativeResize="0"/>
            <p:nvPr/>
          </p:nvPicPr>
          <p:blipFill rotWithShape="1">
            <a:blip r:embed="rId8">
              <a:alphaModFix/>
            </a:blip>
            <a:srcRect b="6645"/>
            <a:stretch/>
          </p:blipFill>
          <p:spPr>
            <a:xfrm>
              <a:off x="5047151" y="12998588"/>
              <a:ext cx="9566296" cy="4315948"/>
            </a:xfrm>
            <a:prstGeom prst="rect">
              <a:avLst/>
            </a:prstGeom>
            <a:noFill/>
            <a:ln>
              <a:noFill/>
            </a:ln>
          </p:spPr>
        </p:pic>
        <p:pic>
          <p:nvPicPr>
            <p:cNvPr id="81" name="Google Shape;81;p2"/>
            <p:cNvPicPr preferRelativeResize="0"/>
            <p:nvPr/>
          </p:nvPicPr>
          <p:blipFill rotWithShape="1">
            <a:blip r:embed="rId9">
              <a:alphaModFix/>
            </a:blip>
            <a:srcRect/>
            <a:stretch/>
          </p:blipFill>
          <p:spPr>
            <a:xfrm rot="10800000">
              <a:off x="15098106" y="1724775"/>
              <a:ext cx="5644930" cy="3136624"/>
            </a:xfrm>
            <a:prstGeom prst="rect">
              <a:avLst/>
            </a:prstGeom>
            <a:noFill/>
            <a:ln>
              <a:noFill/>
            </a:ln>
          </p:spPr>
        </p:pic>
        <p:pic>
          <p:nvPicPr>
            <p:cNvPr id="82" name="Google Shape;82;p2"/>
            <p:cNvPicPr preferRelativeResize="0"/>
            <p:nvPr/>
          </p:nvPicPr>
          <p:blipFill rotWithShape="1">
            <a:blip r:embed="rId10">
              <a:alphaModFix/>
            </a:blip>
            <a:srcRect/>
            <a:stretch/>
          </p:blipFill>
          <p:spPr>
            <a:xfrm rot="10800000">
              <a:off x="15080589" y="4888630"/>
              <a:ext cx="5680069" cy="3156043"/>
            </a:xfrm>
            <a:prstGeom prst="rect">
              <a:avLst/>
            </a:prstGeom>
            <a:noFill/>
            <a:ln>
              <a:noFill/>
            </a:ln>
          </p:spPr>
        </p:pic>
        <p:pic>
          <p:nvPicPr>
            <p:cNvPr id="83" name="Google Shape;83;p2"/>
            <p:cNvPicPr preferRelativeResize="0"/>
            <p:nvPr/>
          </p:nvPicPr>
          <p:blipFill rotWithShape="1">
            <a:blip r:embed="rId11">
              <a:alphaModFix/>
            </a:blip>
            <a:srcRect/>
            <a:stretch/>
          </p:blipFill>
          <p:spPr>
            <a:xfrm rot="10800000">
              <a:off x="15082995" y="8044575"/>
              <a:ext cx="5675160" cy="3153445"/>
            </a:xfrm>
            <a:prstGeom prst="rect">
              <a:avLst/>
            </a:prstGeom>
            <a:noFill/>
            <a:ln>
              <a:noFill/>
            </a:ln>
          </p:spPr>
        </p:pic>
        <p:pic>
          <p:nvPicPr>
            <p:cNvPr id="84" name="Google Shape;84;p2"/>
            <p:cNvPicPr preferRelativeResize="0"/>
            <p:nvPr/>
          </p:nvPicPr>
          <p:blipFill rotWithShape="1">
            <a:blip r:embed="rId12">
              <a:alphaModFix/>
            </a:blip>
            <a:srcRect/>
            <a:stretch/>
          </p:blipFill>
          <p:spPr>
            <a:xfrm rot="10800000">
              <a:off x="15056195" y="11197971"/>
              <a:ext cx="5728849" cy="3183174"/>
            </a:xfrm>
            <a:prstGeom prst="rect">
              <a:avLst/>
            </a:prstGeom>
            <a:noFill/>
            <a:ln>
              <a:noFill/>
            </a:ln>
          </p:spPr>
        </p:pic>
        <p:pic>
          <p:nvPicPr>
            <p:cNvPr id="85" name="Google Shape;85;p2"/>
            <p:cNvPicPr preferRelativeResize="0"/>
            <p:nvPr/>
          </p:nvPicPr>
          <p:blipFill rotWithShape="1">
            <a:blip r:embed="rId13">
              <a:alphaModFix/>
            </a:blip>
            <a:srcRect/>
            <a:stretch/>
          </p:blipFill>
          <p:spPr>
            <a:xfrm rot="10800000">
              <a:off x="15083001" y="14381147"/>
              <a:ext cx="5675140" cy="3153445"/>
            </a:xfrm>
            <a:prstGeom prst="rect">
              <a:avLst/>
            </a:prstGeom>
            <a:noFill/>
            <a:ln>
              <a:noFill/>
            </a:ln>
          </p:spPr>
        </p:pic>
        <p:pic>
          <p:nvPicPr>
            <p:cNvPr id="86" name="Google Shape;86;p2"/>
            <p:cNvPicPr preferRelativeResize="0"/>
            <p:nvPr/>
          </p:nvPicPr>
          <p:blipFill rotWithShape="1">
            <a:blip r:embed="rId14">
              <a:alphaModFix/>
            </a:blip>
            <a:srcRect/>
            <a:stretch/>
          </p:blipFill>
          <p:spPr>
            <a:xfrm rot="10800000">
              <a:off x="15076293" y="17534538"/>
              <a:ext cx="5688669" cy="3160952"/>
            </a:xfrm>
            <a:prstGeom prst="rect">
              <a:avLst/>
            </a:prstGeom>
            <a:noFill/>
            <a:ln>
              <a:noFill/>
            </a:ln>
          </p:spPr>
        </p:pic>
        <p:sp>
          <p:nvSpPr>
            <p:cNvPr id="87" name="Google Shape;87;p2"/>
            <p:cNvSpPr txBox="1"/>
            <p:nvPr/>
          </p:nvSpPr>
          <p:spPr>
            <a:xfrm>
              <a:off x="11852031" y="236587"/>
              <a:ext cx="11860957" cy="2386334"/>
            </a:xfrm>
            <a:prstGeom prst="rect">
              <a:avLst/>
            </a:prstGeom>
            <a:noFill/>
            <a:ln>
              <a:noFill/>
            </a:ln>
          </p:spPr>
          <p:txBody>
            <a:bodyPr spcFirstLastPara="1" wrap="square" lIns="366065" tIns="366065" rIns="366065" bIns="366065" anchor="t" anchorCtr="0">
              <a:spAutoFit/>
            </a:bodyPr>
            <a:lstStyle/>
            <a:p>
              <a:pPr algn="ctr">
                <a:buClr>
                  <a:schemeClr val="dk1"/>
                </a:buClr>
                <a:buSzPts val="1100"/>
              </a:pPr>
              <a:r>
                <a:rPr lang="en-US" sz="7500" b="1" dirty="0">
                  <a:solidFill>
                    <a:srgbClr val="7030A0"/>
                  </a:solidFill>
                </a:rPr>
                <a:t>Response to Lead</a:t>
              </a:r>
              <a:endParaRPr sz="7500" b="1" dirty="0">
                <a:solidFill>
                  <a:srgbClr val="7030A0"/>
                </a:solidFill>
              </a:endParaRPr>
            </a:p>
            <a:p>
              <a:pPr>
                <a:buSzPts val="800"/>
              </a:pPr>
              <a:endParaRPr sz="3203" b="1" dirty="0">
                <a:solidFill>
                  <a:srgbClr val="FF0000"/>
                </a:solidFill>
              </a:endParaRPr>
            </a:p>
          </p:txBody>
        </p:sp>
        <p:sp>
          <p:nvSpPr>
            <p:cNvPr id="88" name="Google Shape;88;p2"/>
            <p:cNvSpPr txBox="1"/>
            <p:nvPr/>
          </p:nvSpPr>
          <p:spPr>
            <a:xfrm>
              <a:off x="292154" y="9867481"/>
              <a:ext cx="13870232" cy="2957106"/>
            </a:xfrm>
            <a:prstGeom prst="rect">
              <a:avLst/>
            </a:prstGeom>
            <a:noFill/>
            <a:ln>
              <a:solidFill>
                <a:srgbClr val="7030A0"/>
              </a:solidFill>
            </a:ln>
          </p:spPr>
          <p:txBody>
            <a:bodyPr spcFirstLastPara="1" wrap="square" lIns="366065" tIns="182982" rIns="366065" bIns="182982" anchor="t" anchorCtr="0">
              <a:spAutoFit/>
            </a:bodyPr>
            <a:lstStyle/>
            <a:p>
              <a:pPr algn="ctr"/>
              <a:r>
                <a:rPr lang="en" sz="2402" b="1" i="1" dirty="0">
                  <a:solidFill>
                    <a:srgbClr val="7030A0"/>
                  </a:solidFill>
                </a:rPr>
                <a:t>Acknowledgements</a:t>
              </a:r>
              <a:endParaRPr sz="2402" b="1" i="1" dirty="0">
                <a:solidFill>
                  <a:srgbClr val="7030A0"/>
                </a:solidFill>
              </a:endParaRPr>
            </a:p>
            <a:p>
              <a:pPr algn="just"/>
              <a:r>
                <a:rPr lang="en" sz="2402" i="1" dirty="0"/>
                <a:t>Our MCNDHS BioBuilder Team very much would like to thank</a:t>
              </a:r>
              <a:endParaRPr sz="2402" i="1" dirty="0"/>
            </a:p>
            <a:p>
              <a:pPr algn="just"/>
              <a:r>
                <a:rPr lang="en" sz="2402" i="1" dirty="0"/>
                <a:t>Dr. Natalie Kuldell and Stephanie Orvitt for their advice and support. We are imminently grateful to our mentor Racquet Kim Sherwood for her mentoring throughout the project. Our profound thanks to Ms. Margaret</a:t>
              </a:r>
              <a:endParaRPr sz="2402" i="1" dirty="0"/>
            </a:p>
            <a:p>
              <a:pPr algn="just"/>
              <a:r>
                <a:rPr lang="en" sz="2402" i="1" dirty="0"/>
                <a:t>Aylward and Mr. Robert and  CYD team and our heartfelt thanks to Ms. Erickson, Ms. Lau, Ms. Nam, Ms. Hernandez, Mr. Matura and all the faculty for their support.</a:t>
              </a:r>
              <a:endParaRPr sz="2402" i="1" dirty="0"/>
            </a:p>
          </p:txBody>
        </p:sp>
        <p:pic>
          <p:nvPicPr>
            <p:cNvPr id="89" name="Google Shape;89;p2" descr="C:\Users\teacher\Downloads\IMG_4288.jpg"/>
            <p:cNvPicPr preferRelativeResize="0"/>
            <p:nvPr/>
          </p:nvPicPr>
          <p:blipFill rotWithShape="1">
            <a:blip r:embed="rId15">
              <a:alphaModFix/>
            </a:blip>
            <a:srcRect/>
            <a:stretch/>
          </p:blipFill>
          <p:spPr>
            <a:xfrm>
              <a:off x="27311072" y="15775690"/>
              <a:ext cx="8741237" cy="4919806"/>
            </a:xfrm>
            <a:prstGeom prst="rect">
              <a:avLst/>
            </a:prstGeom>
            <a:noFill/>
            <a:ln>
              <a:noFill/>
            </a:ln>
          </p:spPr>
        </p:pic>
        <p:pic>
          <p:nvPicPr>
            <p:cNvPr id="90" name="Google Shape;90;p2" descr="C:\Users\teacher\Downloads\IMG_4211 (1).jpg"/>
            <p:cNvPicPr preferRelativeResize="0"/>
            <p:nvPr/>
          </p:nvPicPr>
          <p:blipFill rotWithShape="1">
            <a:blip r:embed="rId16">
              <a:alphaModFix/>
            </a:blip>
            <a:srcRect t="20761"/>
            <a:stretch/>
          </p:blipFill>
          <p:spPr>
            <a:xfrm>
              <a:off x="5049713" y="17034821"/>
              <a:ext cx="9588815" cy="3898412"/>
            </a:xfrm>
            <a:prstGeom prst="rect">
              <a:avLst/>
            </a:prstGeom>
            <a:noFill/>
            <a:ln>
              <a:noFill/>
            </a:ln>
          </p:spPr>
        </p:pic>
        <p:sp>
          <p:nvSpPr>
            <p:cNvPr id="2" name="TextBox 1">
              <a:extLst>
                <a:ext uri="{FF2B5EF4-FFF2-40B4-BE49-F238E27FC236}">
                  <a16:creationId xmlns:a16="http://schemas.microsoft.com/office/drawing/2014/main" id="{F836D35F-AF19-E243-93D6-665EDA637E2C}"/>
                </a:ext>
              </a:extLst>
            </p:cNvPr>
            <p:cNvSpPr txBox="1"/>
            <p:nvPr/>
          </p:nvSpPr>
          <p:spPr>
            <a:xfrm>
              <a:off x="1519110" y="2331210"/>
              <a:ext cx="14408569" cy="5638723"/>
            </a:xfrm>
            <a:prstGeom prst="rect">
              <a:avLst/>
            </a:prstGeom>
            <a:noFill/>
          </p:spPr>
          <p:txBody>
            <a:bodyPr wrap="square" numCol="2" rtlCol="0">
              <a:spAutoFit/>
            </a:bodyPr>
            <a:lstStyle/>
            <a:p>
              <a:r>
                <a:rPr lang="en-US" sz="3604" dirty="0"/>
                <a:t>Lead solutions</a:t>
              </a:r>
            </a:p>
            <a:p>
              <a:r>
                <a:rPr lang="en-US" sz="3604" dirty="0"/>
                <a:t>5x LB Plate + AMP/Chloramphenicol </a:t>
              </a:r>
            </a:p>
            <a:p>
              <a:r>
                <a:rPr lang="en-US" sz="3604" dirty="0"/>
                <a:t>Sterile Water</a:t>
              </a:r>
            </a:p>
            <a:p>
              <a:r>
                <a:rPr lang="en-US" sz="3604" dirty="0"/>
                <a:t>Sterile glass beads</a:t>
              </a:r>
            </a:p>
            <a:p>
              <a:endParaRPr lang="en-US" sz="3604" dirty="0"/>
            </a:p>
            <a:p>
              <a:endParaRPr lang="en-US" sz="3604" dirty="0"/>
            </a:p>
            <a:p>
              <a:endParaRPr lang="en-US" sz="3604" dirty="0"/>
            </a:p>
            <a:p>
              <a:endParaRPr lang="en-US" sz="3604" dirty="0"/>
            </a:p>
            <a:p>
              <a:endParaRPr lang="en-US" sz="3604" dirty="0"/>
            </a:p>
            <a:p>
              <a:r>
                <a:rPr lang="en-US" sz="3604" dirty="0"/>
                <a:t>Inoculation loop</a:t>
              </a:r>
            </a:p>
            <a:p>
              <a:r>
                <a:rPr lang="en-US" sz="3604" dirty="0"/>
                <a:t>Darkened room</a:t>
              </a:r>
            </a:p>
            <a:p>
              <a:r>
                <a:rPr lang="en-US" sz="3604" dirty="0"/>
                <a:t>Black Light/UV light</a:t>
              </a:r>
            </a:p>
            <a:p>
              <a:r>
                <a:rPr lang="en-US" sz="3604" dirty="0"/>
                <a:t>Cell phone camera</a:t>
              </a:r>
            </a:p>
            <a:p>
              <a:pPr marL="1144143" indent="-1144143">
                <a:buFont typeface="Arial" panose="020B0604020202020204" pitchFamily="34" charset="0"/>
                <a:buChar char="•"/>
              </a:pPr>
              <a:endParaRPr lang="en-US" sz="3604" dirty="0"/>
            </a:p>
          </p:txBody>
        </p:sp>
        <p:sp>
          <p:nvSpPr>
            <p:cNvPr id="19" name="Google Shape;67;p1">
              <a:extLst>
                <a:ext uri="{FF2B5EF4-FFF2-40B4-BE49-F238E27FC236}">
                  <a16:creationId xmlns:a16="http://schemas.microsoft.com/office/drawing/2014/main" id="{25FEA0E5-69B8-D04F-92F4-361529464044}"/>
                </a:ext>
              </a:extLst>
            </p:cNvPr>
            <p:cNvSpPr txBox="1"/>
            <p:nvPr/>
          </p:nvSpPr>
          <p:spPr>
            <a:xfrm>
              <a:off x="21579336" y="476370"/>
              <a:ext cx="15033176" cy="8549110"/>
            </a:xfrm>
            <a:prstGeom prst="rect">
              <a:avLst/>
            </a:prstGeom>
            <a:noFill/>
            <a:ln>
              <a:noFill/>
            </a:ln>
          </p:spPr>
          <p:txBody>
            <a:bodyPr spcFirstLastPara="1" wrap="square" lIns="366065" tIns="366065" rIns="366065" bIns="366065" anchor="t" anchorCtr="0">
              <a:spAutoFit/>
            </a:bodyPr>
            <a:lstStyle/>
            <a:p>
              <a:pPr algn="ctr">
                <a:buClr>
                  <a:schemeClr val="dk1"/>
                </a:buClr>
                <a:buSzPts val="1100"/>
              </a:pPr>
              <a:r>
                <a:rPr lang="en-US" sz="7500" b="1" dirty="0">
                  <a:solidFill>
                    <a:srgbClr val="7030A0"/>
                  </a:solidFill>
                </a:rPr>
                <a:t>Results</a:t>
              </a:r>
              <a:endParaRPr lang="en" sz="7500" dirty="0">
                <a:solidFill>
                  <a:srgbClr val="7030A0"/>
                </a:solidFill>
              </a:endParaRPr>
            </a:p>
            <a:p>
              <a:pPr algn="just">
                <a:buClr>
                  <a:schemeClr val="dk1"/>
                </a:buClr>
                <a:buSzPts val="1100"/>
              </a:pPr>
              <a:r>
                <a:rPr lang="en" sz="3604" dirty="0">
                  <a:solidFill>
                    <a:schemeClr val="dk1"/>
                  </a:solidFill>
                </a:rPr>
                <a:t>Unfortunately, we did not have many PBR transformants to test. Although cell patches grew in the presence of all concentrations of lead, the were not able to report the presence of lead by turning green. And, due to time constraints, we were unable to repeat the transformation and troubleshoot our experiment and determine if the the transformation did not work or if the reporter construct isn’t functioning as anticipated.</a:t>
              </a:r>
            </a:p>
            <a:p>
              <a:pPr algn="just">
                <a:buClr>
                  <a:schemeClr val="dk1"/>
                </a:buClr>
                <a:buSzPts val="1100"/>
              </a:pPr>
              <a:endParaRPr lang="en" sz="3604" dirty="0">
                <a:solidFill>
                  <a:schemeClr val="dk1"/>
                </a:solidFill>
              </a:endParaRPr>
            </a:p>
            <a:p>
              <a:pPr algn="just">
                <a:buClr>
                  <a:schemeClr val="dk1"/>
                </a:buClr>
                <a:buSzPts val="1100"/>
              </a:pPr>
              <a:r>
                <a:rPr lang="en" sz="3604" dirty="0">
                  <a:solidFill>
                    <a:schemeClr val="dk1"/>
                  </a:solidFill>
                </a:rPr>
                <a:t>We hope that future MCNDHS Biobuilders are able to repeat overcome transformation challenges and test the function of this bioreporter. Because we believe that it is possible to fully engineer bacteria that c</a:t>
              </a:r>
              <a:r>
                <a:rPr lang="en-US" sz="3604" dirty="0">
                  <a:solidFill>
                    <a:schemeClr val="dk1"/>
                  </a:solidFill>
                </a:rPr>
                <a:t>an</a:t>
              </a:r>
              <a:r>
                <a:rPr lang="en" sz="3604" dirty="0">
                  <a:solidFill>
                    <a:schemeClr val="dk1"/>
                  </a:solidFill>
                </a:rPr>
                <a:t> sense and remove lead from the environment. </a:t>
              </a:r>
              <a:endParaRPr sz="3604" dirty="0">
                <a:solidFill>
                  <a:schemeClr val="dk1"/>
                </a:solidFill>
              </a:endParaRPr>
            </a:p>
          </p:txBody>
        </p:sp>
        <p:sp>
          <p:nvSpPr>
            <p:cNvPr id="3" name="TextBox 2">
              <a:extLst>
                <a:ext uri="{FF2B5EF4-FFF2-40B4-BE49-F238E27FC236}">
                  <a16:creationId xmlns:a16="http://schemas.microsoft.com/office/drawing/2014/main" id="{CB9D90F1-E380-384C-AA6A-4AD1570AD49D}"/>
                </a:ext>
              </a:extLst>
            </p:cNvPr>
            <p:cNvSpPr txBox="1"/>
            <p:nvPr/>
          </p:nvSpPr>
          <p:spPr>
            <a:xfrm>
              <a:off x="15161079" y="1795339"/>
              <a:ext cx="5529078" cy="585225"/>
            </a:xfrm>
            <a:prstGeom prst="rect">
              <a:avLst/>
            </a:prstGeom>
            <a:noFill/>
          </p:spPr>
          <p:txBody>
            <a:bodyPr wrap="none" rtlCol="0">
              <a:spAutoFit/>
            </a:bodyPr>
            <a:lstStyle/>
            <a:p>
              <a:r>
                <a:rPr lang="en-US" sz="3203" dirty="0">
                  <a:solidFill>
                    <a:schemeClr val="bg1"/>
                  </a:solidFill>
                </a:rPr>
                <a:t>Bioreporter      GFP Producer</a:t>
              </a: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1048</Words>
  <Application>Microsoft Office PowerPoint</Application>
  <PresentationFormat>Custom</PresentationFormat>
  <Paragraphs>86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Georgia</vt:lpstr>
      <vt:lpstr>Simple Light</vt:lpstr>
      <vt:lpstr>Engineering a biological system capable of sensing and removing lead from the environment. Participating Students: Mamadou Barry, Monica Cen Cen, Simbala Camara, Aliou Diop and Keisi Goxhaj Team leader: Alfred Lwin, Mentor: Racquel Kim Sherwood School Name: Manhattan Comprehensive Night and Day High School, New York, NY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a biological system capable of sensing and removing lead from the environment. Participating Students: Mamadou Barry, Monica Cen Cen, Simbala Camara, Aliou Diop and Keisi Goxhaj Team leader: Alfred Lwin, Mentor: Racquel Kim Sherwood School Name: Manhattan Comprehensive Night and Day High School, New York, NY</dc:title>
  <dc:creator>teacher</dc:creator>
  <cp:lastModifiedBy>Ovitt, Stephanie</cp:lastModifiedBy>
  <cp:revision>7</cp:revision>
  <dcterms:modified xsi:type="dcterms:W3CDTF">2022-03-09T12:39:12Z</dcterms:modified>
</cp:coreProperties>
</file>