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9" r:id="rId4"/>
    <p:sldMasterId id="2147483670" r:id="rId5"/>
  </p:sldMasterIdLst>
  <p:notesMasterIdLst>
    <p:notesMasterId r:id="rId6"/>
  </p:notesMasterIdLst>
  <p:sldIdLst>
    <p:sldId id="256" r:id="rId7"/>
    <p:sldId id="257"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1531ec671a_2_104:notes"/>
          <p:cNvSpPr/>
          <p:nvPr>
            <p:ph idx="2" type="sldImg"/>
          </p:nvPr>
        </p:nvSpPr>
        <p:spPr>
          <a:xfrm>
            <a:off x="381790" y="685800"/>
            <a:ext cx="6094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g11531ec671a_2_10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g11531ec671a_2_10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1531ec671a_2_117:notes"/>
          <p:cNvSpPr/>
          <p:nvPr>
            <p:ph idx="2" type="sldImg"/>
          </p:nvPr>
        </p:nvSpPr>
        <p:spPr>
          <a:xfrm>
            <a:off x="381790" y="685800"/>
            <a:ext cx="6094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g11531ec671a_2_1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9" name="Google Shape;139;g11531ec671a_2_1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6" name="Shape 56"/>
        <p:cNvGrpSpPr/>
        <p:nvPr/>
      </p:nvGrpSpPr>
      <p:grpSpPr>
        <a:xfrm>
          <a:off x="0" y="0"/>
          <a:ext cx="0" cy="0"/>
          <a:chOff x="0" y="0"/>
          <a:chExt cx="0" cy="0"/>
        </a:xfrm>
      </p:grpSpPr>
      <p:sp>
        <p:nvSpPr>
          <p:cNvPr id="57" name="Google Shape;57;p14"/>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4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58" name="Google Shape;58;p14"/>
          <p:cNvSpPr txBox="1"/>
          <p:nvPr>
            <p:ph idx="1" type="body"/>
          </p:nvPr>
        </p:nvSpPr>
        <p:spPr>
          <a:xfrm>
            <a:off x="457200" y="1200151"/>
            <a:ext cx="8229600" cy="3394500"/>
          </a:xfrm>
          <a:prstGeom prst="rect">
            <a:avLst/>
          </a:prstGeom>
          <a:noFill/>
          <a:ln>
            <a:noFill/>
          </a:ln>
        </p:spPr>
        <p:txBody>
          <a:bodyPr anchorCtr="0" anchor="t" bIns="40825" lIns="81650" spcFirstLastPara="1" rIns="81650" wrap="square" tIns="40825">
            <a:normAutofit/>
          </a:bodyPr>
          <a:lstStyle>
            <a:lvl1pPr indent="-254000" lvl="0" marL="457200" rtl="0" algn="l">
              <a:lnSpc>
                <a:spcPct val="100000"/>
              </a:lnSpc>
              <a:spcBef>
                <a:spcPts val="100"/>
              </a:spcBef>
              <a:spcAft>
                <a:spcPts val="0"/>
              </a:spcAft>
              <a:buClr>
                <a:schemeClr val="dk1"/>
              </a:buClr>
              <a:buSzPts val="400"/>
              <a:buChar char="•"/>
              <a:defRPr/>
            </a:lvl1pPr>
            <a:lvl2pPr indent="-254000" lvl="1" marL="914400" rtl="0" algn="l">
              <a:lnSpc>
                <a:spcPct val="100000"/>
              </a:lnSpc>
              <a:spcBef>
                <a:spcPts val="100"/>
              </a:spcBef>
              <a:spcAft>
                <a:spcPts val="0"/>
              </a:spcAft>
              <a:buClr>
                <a:schemeClr val="dk1"/>
              </a:buClr>
              <a:buSzPts val="400"/>
              <a:buChar char="–"/>
              <a:defRPr/>
            </a:lvl2pPr>
            <a:lvl3pPr indent="-254000" lvl="2" marL="1371600" rtl="0" algn="l">
              <a:lnSpc>
                <a:spcPct val="100000"/>
              </a:lnSpc>
              <a:spcBef>
                <a:spcPts val="100"/>
              </a:spcBef>
              <a:spcAft>
                <a:spcPts val="0"/>
              </a:spcAft>
              <a:buClr>
                <a:schemeClr val="dk1"/>
              </a:buClr>
              <a:buSzPts val="400"/>
              <a:buChar char="•"/>
              <a:defRPr/>
            </a:lvl3pPr>
            <a:lvl4pPr indent="-254000" lvl="3" marL="1828800" rtl="0" algn="l">
              <a:lnSpc>
                <a:spcPct val="100000"/>
              </a:lnSpc>
              <a:spcBef>
                <a:spcPts val="100"/>
              </a:spcBef>
              <a:spcAft>
                <a:spcPts val="0"/>
              </a:spcAft>
              <a:buClr>
                <a:schemeClr val="dk1"/>
              </a:buClr>
              <a:buSzPts val="400"/>
              <a:buChar char="–"/>
              <a:defRPr/>
            </a:lvl4pPr>
            <a:lvl5pPr indent="-254000" lvl="4" marL="2286000" rtl="0" algn="l">
              <a:lnSpc>
                <a:spcPct val="100000"/>
              </a:lnSpc>
              <a:spcBef>
                <a:spcPts val="100"/>
              </a:spcBef>
              <a:spcAft>
                <a:spcPts val="0"/>
              </a:spcAft>
              <a:buClr>
                <a:schemeClr val="dk1"/>
              </a:buClr>
              <a:buSzPts val="400"/>
              <a:buChar char="»"/>
              <a:defRPr/>
            </a:lvl5pPr>
            <a:lvl6pPr indent="-254000" lvl="5" marL="2743200" rtl="0" algn="l">
              <a:lnSpc>
                <a:spcPct val="100000"/>
              </a:lnSpc>
              <a:spcBef>
                <a:spcPts val="100"/>
              </a:spcBef>
              <a:spcAft>
                <a:spcPts val="0"/>
              </a:spcAft>
              <a:buClr>
                <a:schemeClr val="dk1"/>
              </a:buClr>
              <a:buSzPts val="400"/>
              <a:buChar char="•"/>
              <a:defRPr/>
            </a:lvl6pPr>
            <a:lvl7pPr indent="-254000" lvl="6" marL="3200400" rtl="0" algn="l">
              <a:lnSpc>
                <a:spcPct val="100000"/>
              </a:lnSpc>
              <a:spcBef>
                <a:spcPts val="100"/>
              </a:spcBef>
              <a:spcAft>
                <a:spcPts val="0"/>
              </a:spcAft>
              <a:buClr>
                <a:schemeClr val="dk1"/>
              </a:buClr>
              <a:buSzPts val="400"/>
              <a:buChar char="•"/>
              <a:defRPr/>
            </a:lvl7pPr>
            <a:lvl8pPr indent="-254000" lvl="7" marL="3657600" rtl="0" algn="l">
              <a:lnSpc>
                <a:spcPct val="100000"/>
              </a:lnSpc>
              <a:spcBef>
                <a:spcPts val="100"/>
              </a:spcBef>
              <a:spcAft>
                <a:spcPts val="0"/>
              </a:spcAft>
              <a:buClr>
                <a:schemeClr val="dk1"/>
              </a:buClr>
              <a:buSzPts val="400"/>
              <a:buChar char="•"/>
              <a:defRPr/>
            </a:lvl8pPr>
            <a:lvl9pPr indent="-254000" lvl="8" marL="4114800" rtl="0" algn="l">
              <a:lnSpc>
                <a:spcPct val="100000"/>
              </a:lnSpc>
              <a:spcBef>
                <a:spcPts val="100"/>
              </a:spcBef>
              <a:spcAft>
                <a:spcPts val="0"/>
              </a:spcAft>
              <a:buClr>
                <a:schemeClr val="dk1"/>
              </a:buClr>
              <a:buSzPts val="400"/>
              <a:buChar char="•"/>
              <a:defRPr/>
            </a:lvl9pPr>
          </a:lstStyle>
          <a:p/>
        </p:txBody>
      </p:sp>
      <p:sp>
        <p:nvSpPr>
          <p:cNvPr id="59" name="Google Shape;59;p14"/>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60" name="Google Shape;60;p14"/>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61" name="Google Shape;61;p14"/>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2" name="Shape 62"/>
        <p:cNvGrpSpPr/>
        <p:nvPr/>
      </p:nvGrpSpPr>
      <p:grpSpPr>
        <a:xfrm>
          <a:off x="0" y="0"/>
          <a:ext cx="0" cy="0"/>
          <a:chOff x="0" y="0"/>
          <a:chExt cx="0" cy="0"/>
        </a:xfrm>
      </p:grpSpPr>
      <p:sp>
        <p:nvSpPr>
          <p:cNvPr id="63" name="Google Shape;63;p15"/>
          <p:cNvSpPr txBox="1"/>
          <p:nvPr>
            <p:ph type="title"/>
          </p:nvPr>
        </p:nvSpPr>
        <p:spPr>
          <a:xfrm>
            <a:off x="722313" y="3305177"/>
            <a:ext cx="7772400" cy="1021500"/>
          </a:xfrm>
          <a:prstGeom prst="rect">
            <a:avLst/>
          </a:prstGeom>
          <a:noFill/>
          <a:ln>
            <a:noFill/>
          </a:ln>
        </p:spPr>
        <p:txBody>
          <a:bodyPr anchorCtr="0" anchor="t" bIns="40825" lIns="81650" spcFirstLastPara="1" rIns="81650" wrap="square" tIns="40825">
            <a:normAutofit/>
          </a:bodyPr>
          <a:lstStyle>
            <a:lvl1pPr lvl="0" rtl="0" algn="l">
              <a:lnSpc>
                <a:spcPct val="100000"/>
              </a:lnSpc>
              <a:spcBef>
                <a:spcPts val="0"/>
              </a:spcBef>
              <a:spcAft>
                <a:spcPts val="0"/>
              </a:spcAft>
              <a:buClr>
                <a:schemeClr val="dk1"/>
              </a:buClr>
              <a:buSzPts val="3600"/>
              <a:buFont typeface="Calibri"/>
              <a:buNone/>
              <a:defRPr b="1" sz="3600" cap="none"/>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64" name="Google Shape;64;p15"/>
          <p:cNvSpPr txBox="1"/>
          <p:nvPr>
            <p:ph idx="1" type="body"/>
          </p:nvPr>
        </p:nvSpPr>
        <p:spPr>
          <a:xfrm>
            <a:off x="722313" y="2180036"/>
            <a:ext cx="7772400" cy="1125300"/>
          </a:xfrm>
          <a:prstGeom prst="rect">
            <a:avLst/>
          </a:prstGeom>
          <a:noFill/>
          <a:ln>
            <a:noFill/>
          </a:ln>
        </p:spPr>
        <p:txBody>
          <a:bodyPr anchorCtr="0" anchor="b" bIns="40825" lIns="81650" spcFirstLastPara="1" rIns="81650" wrap="square" tIns="40825">
            <a:normAutofit/>
          </a:bodyPr>
          <a:lstStyle>
            <a:lvl1pPr indent="-228600" lvl="0" marL="457200" rtl="0" algn="l">
              <a:lnSpc>
                <a:spcPct val="100000"/>
              </a:lnSpc>
              <a:spcBef>
                <a:spcPts val="400"/>
              </a:spcBef>
              <a:spcAft>
                <a:spcPts val="0"/>
              </a:spcAft>
              <a:buClr>
                <a:srgbClr val="888888"/>
              </a:buClr>
              <a:buSzPts val="1800"/>
              <a:buNone/>
              <a:defRPr sz="1800">
                <a:solidFill>
                  <a:srgbClr val="888888"/>
                </a:solidFill>
              </a:defRPr>
            </a:lvl1pPr>
            <a:lvl2pPr indent="-228600" lvl="1" marL="914400" rtl="0" algn="l">
              <a:lnSpc>
                <a:spcPct val="100000"/>
              </a:lnSpc>
              <a:spcBef>
                <a:spcPts val="300"/>
              </a:spcBef>
              <a:spcAft>
                <a:spcPts val="0"/>
              </a:spcAft>
              <a:buClr>
                <a:srgbClr val="888888"/>
              </a:buClr>
              <a:buSzPts val="1600"/>
              <a:buNone/>
              <a:defRPr sz="1600">
                <a:solidFill>
                  <a:srgbClr val="888888"/>
                </a:solidFill>
              </a:defRPr>
            </a:lvl2pPr>
            <a:lvl3pPr indent="-228600" lvl="2" marL="1371600" rtl="0" algn="l">
              <a:lnSpc>
                <a:spcPct val="100000"/>
              </a:lnSpc>
              <a:spcBef>
                <a:spcPts val="300"/>
              </a:spcBef>
              <a:spcAft>
                <a:spcPts val="0"/>
              </a:spcAft>
              <a:buClr>
                <a:srgbClr val="888888"/>
              </a:buClr>
              <a:buSzPts val="1400"/>
              <a:buNone/>
              <a:defRPr sz="1400">
                <a:solidFill>
                  <a:srgbClr val="888888"/>
                </a:solidFill>
              </a:defRPr>
            </a:lvl3pPr>
            <a:lvl4pPr indent="-228600" lvl="3" marL="1828800" rtl="0" algn="l">
              <a:lnSpc>
                <a:spcPct val="100000"/>
              </a:lnSpc>
              <a:spcBef>
                <a:spcPts val="200"/>
              </a:spcBef>
              <a:spcAft>
                <a:spcPts val="0"/>
              </a:spcAft>
              <a:buClr>
                <a:srgbClr val="888888"/>
              </a:buClr>
              <a:buSzPts val="1200"/>
              <a:buNone/>
              <a:defRPr sz="1200">
                <a:solidFill>
                  <a:srgbClr val="888888"/>
                </a:solidFill>
              </a:defRPr>
            </a:lvl4pPr>
            <a:lvl5pPr indent="-228600" lvl="4" marL="2286000" rtl="0" algn="l">
              <a:lnSpc>
                <a:spcPct val="100000"/>
              </a:lnSpc>
              <a:spcBef>
                <a:spcPts val="200"/>
              </a:spcBef>
              <a:spcAft>
                <a:spcPts val="0"/>
              </a:spcAft>
              <a:buClr>
                <a:srgbClr val="888888"/>
              </a:buClr>
              <a:buSzPts val="1200"/>
              <a:buNone/>
              <a:defRPr sz="1200">
                <a:solidFill>
                  <a:srgbClr val="888888"/>
                </a:solidFill>
              </a:defRPr>
            </a:lvl5pPr>
            <a:lvl6pPr indent="-228600" lvl="5" marL="2743200" rtl="0" algn="l">
              <a:lnSpc>
                <a:spcPct val="100000"/>
              </a:lnSpc>
              <a:spcBef>
                <a:spcPts val="200"/>
              </a:spcBef>
              <a:spcAft>
                <a:spcPts val="0"/>
              </a:spcAft>
              <a:buClr>
                <a:srgbClr val="888888"/>
              </a:buClr>
              <a:buSzPts val="1200"/>
              <a:buNone/>
              <a:defRPr sz="1200">
                <a:solidFill>
                  <a:srgbClr val="888888"/>
                </a:solidFill>
              </a:defRPr>
            </a:lvl6pPr>
            <a:lvl7pPr indent="-228600" lvl="6" marL="3200400" rtl="0" algn="l">
              <a:lnSpc>
                <a:spcPct val="100000"/>
              </a:lnSpc>
              <a:spcBef>
                <a:spcPts val="200"/>
              </a:spcBef>
              <a:spcAft>
                <a:spcPts val="0"/>
              </a:spcAft>
              <a:buClr>
                <a:srgbClr val="888888"/>
              </a:buClr>
              <a:buSzPts val="1200"/>
              <a:buNone/>
              <a:defRPr sz="1200">
                <a:solidFill>
                  <a:srgbClr val="888888"/>
                </a:solidFill>
              </a:defRPr>
            </a:lvl7pPr>
            <a:lvl8pPr indent="-228600" lvl="7" marL="3657600" rtl="0" algn="l">
              <a:lnSpc>
                <a:spcPct val="100000"/>
              </a:lnSpc>
              <a:spcBef>
                <a:spcPts val="200"/>
              </a:spcBef>
              <a:spcAft>
                <a:spcPts val="0"/>
              </a:spcAft>
              <a:buClr>
                <a:srgbClr val="888888"/>
              </a:buClr>
              <a:buSzPts val="1200"/>
              <a:buNone/>
              <a:defRPr sz="1200">
                <a:solidFill>
                  <a:srgbClr val="888888"/>
                </a:solidFill>
              </a:defRPr>
            </a:lvl8pPr>
            <a:lvl9pPr indent="-228600" lvl="8" marL="4114800" rtl="0" algn="l">
              <a:lnSpc>
                <a:spcPct val="100000"/>
              </a:lnSpc>
              <a:spcBef>
                <a:spcPts val="200"/>
              </a:spcBef>
              <a:spcAft>
                <a:spcPts val="0"/>
              </a:spcAft>
              <a:buClr>
                <a:srgbClr val="888888"/>
              </a:buClr>
              <a:buSzPts val="1200"/>
              <a:buNone/>
              <a:defRPr sz="1200">
                <a:solidFill>
                  <a:srgbClr val="888888"/>
                </a:solidFill>
              </a:defRPr>
            </a:lvl9pPr>
          </a:lstStyle>
          <a:p/>
        </p:txBody>
      </p:sp>
      <p:sp>
        <p:nvSpPr>
          <p:cNvPr id="65" name="Google Shape;65;p15"/>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66" name="Google Shape;66;p15"/>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67" name="Google Shape;67;p15"/>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8" name="Shape 68"/>
        <p:cNvGrpSpPr/>
        <p:nvPr/>
      </p:nvGrpSpPr>
      <p:grpSpPr>
        <a:xfrm>
          <a:off x="0" y="0"/>
          <a:ext cx="0" cy="0"/>
          <a:chOff x="0" y="0"/>
          <a:chExt cx="0" cy="0"/>
        </a:xfrm>
      </p:grpSpPr>
      <p:sp>
        <p:nvSpPr>
          <p:cNvPr id="69" name="Google Shape;69;p16"/>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4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70" name="Google Shape;70;p16"/>
          <p:cNvSpPr txBox="1"/>
          <p:nvPr>
            <p:ph idx="1" type="body"/>
          </p:nvPr>
        </p:nvSpPr>
        <p:spPr>
          <a:xfrm>
            <a:off x="1873251" y="3687368"/>
            <a:ext cx="16781400" cy="10427400"/>
          </a:xfrm>
          <a:prstGeom prst="rect">
            <a:avLst/>
          </a:prstGeom>
          <a:noFill/>
          <a:ln>
            <a:noFill/>
          </a:ln>
        </p:spPr>
        <p:txBody>
          <a:bodyPr anchorCtr="0" anchor="t" bIns="40825" lIns="81650" spcFirstLastPara="1" rIns="81650" wrap="square" tIns="40825">
            <a:normAutofit/>
          </a:bodyPr>
          <a:lstStyle>
            <a:lvl1pPr indent="-387350" lvl="0" marL="457200" rtl="0" algn="l">
              <a:lnSpc>
                <a:spcPct val="100000"/>
              </a:lnSpc>
              <a:spcBef>
                <a:spcPts val="500"/>
              </a:spcBef>
              <a:spcAft>
                <a:spcPts val="0"/>
              </a:spcAft>
              <a:buClr>
                <a:schemeClr val="dk1"/>
              </a:buClr>
              <a:buSzPts val="2500"/>
              <a:buChar char="•"/>
              <a:defRPr sz="2500"/>
            </a:lvl1pPr>
            <a:lvl2pPr indent="-361950" lvl="1" marL="914400" rtl="0" algn="l">
              <a:lnSpc>
                <a:spcPct val="100000"/>
              </a:lnSpc>
              <a:spcBef>
                <a:spcPts val="400"/>
              </a:spcBef>
              <a:spcAft>
                <a:spcPts val="0"/>
              </a:spcAft>
              <a:buClr>
                <a:schemeClr val="dk1"/>
              </a:buClr>
              <a:buSzPts val="2100"/>
              <a:buChar char="–"/>
              <a:defRPr sz="2100"/>
            </a:lvl2pPr>
            <a:lvl3pPr indent="-342900" lvl="2" marL="1371600" rtl="0" algn="l">
              <a:lnSpc>
                <a:spcPct val="100000"/>
              </a:lnSpc>
              <a:spcBef>
                <a:spcPts val="400"/>
              </a:spcBef>
              <a:spcAft>
                <a:spcPts val="0"/>
              </a:spcAft>
              <a:buClr>
                <a:schemeClr val="dk1"/>
              </a:buClr>
              <a:buSzPts val="1800"/>
              <a:buChar char="•"/>
              <a:defRPr sz="1800"/>
            </a:lvl3pPr>
            <a:lvl4pPr indent="-330200" lvl="3" marL="1828800" rtl="0" algn="l">
              <a:lnSpc>
                <a:spcPct val="100000"/>
              </a:lnSpc>
              <a:spcBef>
                <a:spcPts val="300"/>
              </a:spcBef>
              <a:spcAft>
                <a:spcPts val="0"/>
              </a:spcAft>
              <a:buClr>
                <a:schemeClr val="dk1"/>
              </a:buClr>
              <a:buSzPts val="1600"/>
              <a:buChar char="–"/>
              <a:defRPr sz="1600"/>
            </a:lvl4pPr>
            <a:lvl5pPr indent="-330200" lvl="4" marL="2286000" rtl="0" algn="l">
              <a:lnSpc>
                <a:spcPct val="100000"/>
              </a:lnSpc>
              <a:spcBef>
                <a:spcPts val="300"/>
              </a:spcBef>
              <a:spcAft>
                <a:spcPts val="0"/>
              </a:spcAft>
              <a:buClr>
                <a:schemeClr val="dk1"/>
              </a:buClr>
              <a:buSzPts val="1600"/>
              <a:buChar char="»"/>
              <a:defRPr sz="1600"/>
            </a:lvl5pPr>
            <a:lvl6pPr indent="-330200" lvl="5" marL="2743200" rtl="0" algn="l">
              <a:lnSpc>
                <a:spcPct val="100000"/>
              </a:lnSpc>
              <a:spcBef>
                <a:spcPts val="300"/>
              </a:spcBef>
              <a:spcAft>
                <a:spcPts val="0"/>
              </a:spcAft>
              <a:buClr>
                <a:schemeClr val="dk1"/>
              </a:buClr>
              <a:buSzPts val="1600"/>
              <a:buChar char="•"/>
              <a:defRPr sz="1600"/>
            </a:lvl6pPr>
            <a:lvl7pPr indent="-330200" lvl="6" marL="3200400" rtl="0" algn="l">
              <a:lnSpc>
                <a:spcPct val="100000"/>
              </a:lnSpc>
              <a:spcBef>
                <a:spcPts val="300"/>
              </a:spcBef>
              <a:spcAft>
                <a:spcPts val="0"/>
              </a:spcAft>
              <a:buClr>
                <a:schemeClr val="dk1"/>
              </a:buClr>
              <a:buSzPts val="1600"/>
              <a:buChar char="•"/>
              <a:defRPr sz="1600"/>
            </a:lvl7pPr>
            <a:lvl8pPr indent="-330200" lvl="7" marL="3657600" rtl="0" algn="l">
              <a:lnSpc>
                <a:spcPct val="100000"/>
              </a:lnSpc>
              <a:spcBef>
                <a:spcPts val="300"/>
              </a:spcBef>
              <a:spcAft>
                <a:spcPts val="0"/>
              </a:spcAft>
              <a:buClr>
                <a:schemeClr val="dk1"/>
              </a:buClr>
              <a:buSzPts val="1600"/>
              <a:buChar char="•"/>
              <a:defRPr sz="1600"/>
            </a:lvl8pPr>
            <a:lvl9pPr indent="-330200" lvl="8" marL="4114800" rtl="0" algn="l">
              <a:lnSpc>
                <a:spcPct val="100000"/>
              </a:lnSpc>
              <a:spcBef>
                <a:spcPts val="300"/>
              </a:spcBef>
              <a:spcAft>
                <a:spcPts val="0"/>
              </a:spcAft>
              <a:buClr>
                <a:schemeClr val="dk1"/>
              </a:buClr>
              <a:buSzPts val="1600"/>
              <a:buChar char="•"/>
              <a:defRPr sz="1600"/>
            </a:lvl9pPr>
          </a:lstStyle>
          <a:p/>
        </p:txBody>
      </p:sp>
      <p:sp>
        <p:nvSpPr>
          <p:cNvPr id="71" name="Google Shape;71;p16"/>
          <p:cNvSpPr txBox="1"/>
          <p:nvPr>
            <p:ph idx="2" type="body"/>
          </p:nvPr>
        </p:nvSpPr>
        <p:spPr>
          <a:xfrm>
            <a:off x="18807119" y="3687368"/>
            <a:ext cx="16782900" cy="10427400"/>
          </a:xfrm>
          <a:prstGeom prst="rect">
            <a:avLst/>
          </a:prstGeom>
          <a:noFill/>
          <a:ln>
            <a:noFill/>
          </a:ln>
        </p:spPr>
        <p:txBody>
          <a:bodyPr anchorCtr="0" anchor="t" bIns="40825" lIns="81650" spcFirstLastPara="1" rIns="81650" wrap="square" tIns="40825">
            <a:normAutofit/>
          </a:bodyPr>
          <a:lstStyle>
            <a:lvl1pPr indent="-387350" lvl="0" marL="457200" rtl="0" algn="l">
              <a:lnSpc>
                <a:spcPct val="100000"/>
              </a:lnSpc>
              <a:spcBef>
                <a:spcPts val="500"/>
              </a:spcBef>
              <a:spcAft>
                <a:spcPts val="0"/>
              </a:spcAft>
              <a:buClr>
                <a:schemeClr val="dk1"/>
              </a:buClr>
              <a:buSzPts val="2500"/>
              <a:buChar char="•"/>
              <a:defRPr sz="2500"/>
            </a:lvl1pPr>
            <a:lvl2pPr indent="-361950" lvl="1" marL="914400" rtl="0" algn="l">
              <a:lnSpc>
                <a:spcPct val="100000"/>
              </a:lnSpc>
              <a:spcBef>
                <a:spcPts val="400"/>
              </a:spcBef>
              <a:spcAft>
                <a:spcPts val="0"/>
              </a:spcAft>
              <a:buClr>
                <a:schemeClr val="dk1"/>
              </a:buClr>
              <a:buSzPts val="2100"/>
              <a:buChar char="–"/>
              <a:defRPr sz="2100"/>
            </a:lvl2pPr>
            <a:lvl3pPr indent="-342900" lvl="2" marL="1371600" rtl="0" algn="l">
              <a:lnSpc>
                <a:spcPct val="100000"/>
              </a:lnSpc>
              <a:spcBef>
                <a:spcPts val="400"/>
              </a:spcBef>
              <a:spcAft>
                <a:spcPts val="0"/>
              </a:spcAft>
              <a:buClr>
                <a:schemeClr val="dk1"/>
              </a:buClr>
              <a:buSzPts val="1800"/>
              <a:buChar char="•"/>
              <a:defRPr sz="1800"/>
            </a:lvl3pPr>
            <a:lvl4pPr indent="-330200" lvl="3" marL="1828800" rtl="0" algn="l">
              <a:lnSpc>
                <a:spcPct val="100000"/>
              </a:lnSpc>
              <a:spcBef>
                <a:spcPts val="300"/>
              </a:spcBef>
              <a:spcAft>
                <a:spcPts val="0"/>
              </a:spcAft>
              <a:buClr>
                <a:schemeClr val="dk1"/>
              </a:buClr>
              <a:buSzPts val="1600"/>
              <a:buChar char="–"/>
              <a:defRPr sz="1600"/>
            </a:lvl4pPr>
            <a:lvl5pPr indent="-330200" lvl="4" marL="2286000" rtl="0" algn="l">
              <a:lnSpc>
                <a:spcPct val="100000"/>
              </a:lnSpc>
              <a:spcBef>
                <a:spcPts val="300"/>
              </a:spcBef>
              <a:spcAft>
                <a:spcPts val="0"/>
              </a:spcAft>
              <a:buClr>
                <a:schemeClr val="dk1"/>
              </a:buClr>
              <a:buSzPts val="1600"/>
              <a:buChar char="»"/>
              <a:defRPr sz="1600"/>
            </a:lvl5pPr>
            <a:lvl6pPr indent="-330200" lvl="5" marL="2743200" rtl="0" algn="l">
              <a:lnSpc>
                <a:spcPct val="100000"/>
              </a:lnSpc>
              <a:spcBef>
                <a:spcPts val="300"/>
              </a:spcBef>
              <a:spcAft>
                <a:spcPts val="0"/>
              </a:spcAft>
              <a:buClr>
                <a:schemeClr val="dk1"/>
              </a:buClr>
              <a:buSzPts val="1600"/>
              <a:buChar char="•"/>
              <a:defRPr sz="1600"/>
            </a:lvl6pPr>
            <a:lvl7pPr indent="-330200" lvl="6" marL="3200400" rtl="0" algn="l">
              <a:lnSpc>
                <a:spcPct val="100000"/>
              </a:lnSpc>
              <a:spcBef>
                <a:spcPts val="300"/>
              </a:spcBef>
              <a:spcAft>
                <a:spcPts val="0"/>
              </a:spcAft>
              <a:buClr>
                <a:schemeClr val="dk1"/>
              </a:buClr>
              <a:buSzPts val="1600"/>
              <a:buChar char="•"/>
              <a:defRPr sz="1600"/>
            </a:lvl7pPr>
            <a:lvl8pPr indent="-330200" lvl="7" marL="3657600" rtl="0" algn="l">
              <a:lnSpc>
                <a:spcPct val="100000"/>
              </a:lnSpc>
              <a:spcBef>
                <a:spcPts val="300"/>
              </a:spcBef>
              <a:spcAft>
                <a:spcPts val="0"/>
              </a:spcAft>
              <a:buClr>
                <a:schemeClr val="dk1"/>
              </a:buClr>
              <a:buSzPts val="1600"/>
              <a:buChar char="•"/>
              <a:defRPr sz="1600"/>
            </a:lvl8pPr>
            <a:lvl9pPr indent="-330200" lvl="8" marL="4114800" rtl="0" algn="l">
              <a:lnSpc>
                <a:spcPct val="100000"/>
              </a:lnSpc>
              <a:spcBef>
                <a:spcPts val="300"/>
              </a:spcBef>
              <a:spcAft>
                <a:spcPts val="0"/>
              </a:spcAft>
              <a:buClr>
                <a:schemeClr val="dk1"/>
              </a:buClr>
              <a:buSzPts val="1600"/>
              <a:buChar char="•"/>
              <a:defRPr sz="1600"/>
            </a:lvl9pPr>
          </a:lstStyle>
          <a:p/>
        </p:txBody>
      </p:sp>
      <p:sp>
        <p:nvSpPr>
          <p:cNvPr id="72" name="Google Shape;72;p16"/>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73" name="Google Shape;73;p16"/>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74" name="Google Shape;74;p16"/>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5" name="Shape 75"/>
        <p:cNvGrpSpPr/>
        <p:nvPr/>
      </p:nvGrpSpPr>
      <p:grpSpPr>
        <a:xfrm>
          <a:off x="0" y="0"/>
          <a:ext cx="0" cy="0"/>
          <a:chOff x="0" y="0"/>
          <a:chExt cx="0" cy="0"/>
        </a:xfrm>
      </p:grpSpPr>
      <p:sp>
        <p:nvSpPr>
          <p:cNvPr id="76" name="Google Shape;76;p17"/>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3900"/>
              <a:buFont typeface="Calibri"/>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77" name="Google Shape;77;p17"/>
          <p:cNvSpPr txBox="1"/>
          <p:nvPr>
            <p:ph idx="1" type="body"/>
          </p:nvPr>
        </p:nvSpPr>
        <p:spPr>
          <a:xfrm>
            <a:off x="457200" y="1151335"/>
            <a:ext cx="4040100" cy="479700"/>
          </a:xfrm>
          <a:prstGeom prst="rect">
            <a:avLst/>
          </a:prstGeom>
          <a:noFill/>
          <a:ln>
            <a:noFill/>
          </a:ln>
        </p:spPr>
        <p:txBody>
          <a:bodyPr anchorCtr="0" anchor="b" bIns="40825" lIns="81650" spcFirstLastPara="1" rIns="81650" wrap="square" tIns="40825">
            <a:normAutofit/>
          </a:bodyPr>
          <a:lstStyle>
            <a:lvl1pPr indent="-228600" lvl="0" marL="457200" rtl="0" algn="l">
              <a:lnSpc>
                <a:spcPct val="100000"/>
              </a:lnSpc>
              <a:spcBef>
                <a:spcPts val="400"/>
              </a:spcBef>
              <a:spcAft>
                <a:spcPts val="0"/>
              </a:spcAft>
              <a:buClr>
                <a:schemeClr val="dk1"/>
              </a:buClr>
              <a:buSzPts val="2100"/>
              <a:buNone/>
              <a:defRPr b="1" sz="2100"/>
            </a:lvl1pPr>
            <a:lvl2pPr indent="-228600" lvl="1" marL="914400" rtl="0" algn="l">
              <a:lnSpc>
                <a:spcPct val="100000"/>
              </a:lnSpc>
              <a:spcBef>
                <a:spcPts val="400"/>
              </a:spcBef>
              <a:spcAft>
                <a:spcPts val="0"/>
              </a:spcAft>
              <a:buClr>
                <a:schemeClr val="dk1"/>
              </a:buClr>
              <a:buSzPts val="1800"/>
              <a:buNone/>
              <a:defRPr b="1" sz="1800"/>
            </a:lvl2pPr>
            <a:lvl3pPr indent="-228600" lvl="2" marL="1371600" rtl="0" algn="l">
              <a:lnSpc>
                <a:spcPct val="100000"/>
              </a:lnSpc>
              <a:spcBef>
                <a:spcPts val="300"/>
              </a:spcBef>
              <a:spcAft>
                <a:spcPts val="0"/>
              </a:spcAft>
              <a:buClr>
                <a:schemeClr val="dk1"/>
              </a:buClr>
              <a:buSzPts val="1600"/>
              <a:buNone/>
              <a:defRPr b="1" sz="1600"/>
            </a:lvl3pPr>
            <a:lvl4pPr indent="-228600" lvl="3" marL="1828800" rtl="0" algn="l">
              <a:lnSpc>
                <a:spcPct val="100000"/>
              </a:lnSpc>
              <a:spcBef>
                <a:spcPts val="300"/>
              </a:spcBef>
              <a:spcAft>
                <a:spcPts val="0"/>
              </a:spcAft>
              <a:buClr>
                <a:schemeClr val="dk1"/>
              </a:buClr>
              <a:buSzPts val="1400"/>
              <a:buNone/>
              <a:defRPr b="1" sz="1400"/>
            </a:lvl4pPr>
            <a:lvl5pPr indent="-228600" lvl="4" marL="2286000" rtl="0" algn="l">
              <a:lnSpc>
                <a:spcPct val="100000"/>
              </a:lnSpc>
              <a:spcBef>
                <a:spcPts val="300"/>
              </a:spcBef>
              <a:spcAft>
                <a:spcPts val="0"/>
              </a:spcAft>
              <a:buClr>
                <a:schemeClr val="dk1"/>
              </a:buClr>
              <a:buSzPts val="1400"/>
              <a:buNone/>
              <a:defRPr b="1" sz="1400"/>
            </a:lvl5pPr>
            <a:lvl6pPr indent="-228600" lvl="5" marL="2743200" rtl="0" algn="l">
              <a:lnSpc>
                <a:spcPct val="100000"/>
              </a:lnSpc>
              <a:spcBef>
                <a:spcPts val="300"/>
              </a:spcBef>
              <a:spcAft>
                <a:spcPts val="0"/>
              </a:spcAft>
              <a:buClr>
                <a:schemeClr val="dk1"/>
              </a:buClr>
              <a:buSzPts val="1400"/>
              <a:buNone/>
              <a:defRPr b="1" sz="1400"/>
            </a:lvl6pPr>
            <a:lvl7pPr indent="-228600" lvl="6" marL="3200400" rtl="0" algn="l">
              <a:lnSpc>
                <a:spcPct val="100000"/>
              </a:lnSpc>
              <a:spcBef>
                <a:spcPts val="300"/>
              </a:spcBef>
              <a:spcAft>
                <a:spcPts val="0"/>
              </a:spcAft>
              <a:buClr>
                <a:schemeClr val="dk1"/>
              </a:buClr>
              <a:buSzPts val="1400"/>
              <a:buNone/>
              <a:defRPr b="1" sz="1400"/>
            </a:lvl7pPr>
            <a:lvl8pPr indent="-228600" lvl="7" marL="3657600" rtl="0" algn="l">
              <a:lnSpc>
                <a:spcPct val="100000"/>
              </a:lnSpc>
              <a:spcBef>
                <a:spcPts val="300"/>
              </a:spcBef>
              <a:spcAft>
                <a:spcPts val="0"/>
              </a:spcAft>
              <a:buClr>
                <a:schemeClr val="dk1"/>
              </a:buClr>
              <a:buSzPts val="1400"/>
              <a:buNone/>
              <a:defRPr b="1" sz="1400"/>
            </a:lvl8pPr>
            <a:lvl9pPr indent="-228600" lvl="8" marL="4114800" rtl="0" algn="l">
              <a:lnSpc>
                <a:spcPct val="100000"/>
              </a:lnSpc>
              <a:spcBef>
                <a:spcPts val="300"/>
              </a:spcBef>
              <a:spcAft>
                <a:spcPts val="0"/>
              </a:spcAft>
              <a:buClr>
                <a:schemeClr val="dk1"/>
              </a:buClr>
              <a:buSzPts val="1400"/>
              <a:buNone/>
              <a:defRPr b="1" sz="1400"/>
            </a:lvl9pPr>
          </a:lstStyle>
          <a:p/>
        </p:txBody>
      </p:sp>
      <p:sp>
        <p:nvSpPr>
          <p:cNvPr id="78" name="Google Shape;78;p17"/>
          <p:cNvSpPr txBox="1"/>
          <p:nvPr>
            <p:ph idx="2" type="body"/>
          </p:nvPr>
        </p:nvSpPr>
        <p:spPr>
          <a:xfrm>
            <a:off x="457200" y="1631157"/>
            <a:ext cx="4040100" cy="2963400"/>
          </a:xfrm>
          <a:prstGeom prst="rect">
            <a:avLst/>
          </a:prstGeom>
          <a:noFill/>
          <a:ln>
            <a:noFill/>
          </a:ln>
        </p:spPr>
        <p:txBody>
          <a:bodyPr anchorCtr="0" anchor="t" bIns="40825" lIns="81650" spcFirstLastPara="1" rIns="81650" wrap="square" tIns="40825">
            <a:normAutofit/>
          </a:bodyPr>
          <a:lstStyle>
            <a:lvl1pPr indent="-361950" lvl="0" marL="457200" rtl="0" algn="l">
              <a:lnSpc>
                <a:spcPct val="100000"/>
              </a:lnSpc>
              <a:spcBef>
                <a:spcPts val="400"/>
              </a:spcBef>
              <a:spcAft>
                <a:spcPts val="0"/>
              </a:spcAft>
              <a:buClr>
                <a:schemeClr val="dk1"/>
              </a:buClr>
              <a:buSzPts val="2100"/>
              <a:buChar char="•"/>
              <a:defRPr sz="2100"/>
            </a:lvl1pPr>
            <a:lvl2pPr indent="-342900" lvl="1" marL="914400" rtl="0" algn="l">
              <a:lnSpc>
                <a:spcPct val="100000"/>
              </a:lnSpc>
              <a:spcBef>
                <a:spcPts val="400"/>
              </a:spcBef>
              <a:spcAft>
                <a:spcPts val="0"/>
              </a:spcAft>
              <a:buClr>
                <a:schemeClr val="dk1"/>
              </a:buClr>
              <a:buSzPts val="1800"/>
              <a:buChar char="–"/>
              <a:defRPr sz="1800"/>
            </a:lvl2pPr>
            <a:lvl3pPr indent="-330200" lvl="2" marL="1371600" rtl="0" algn="l">
              <a:lnSpc>
                <a:spcPct val="100000"/>
              </a:lnSpc>
              <a:spcBef>
                <a:spcPts val="300"/>
              </a:spcBef>
              <a:spcAft>
                <a:spcPts val="0"/>
              </a:spcAft>
              <a:buClr>
                <a:schemeClr val="dk1"/>
              </a:buClr>
              <a:buSzPts val="1600"/>
              <a:buChar char="•"/>
              <a:defRPr sz="1600"/>
            </a:lvl3pPr>
            <a:lvl4pPr indent="-317500" lvl="3" marL="1828800" rtl="0" algn="l">
              <a:lnSpc>
                <a:spcPct val="100000"/>
              </a:lnSpc>
              <a:spcBef>
                <a:spcPts val="300"/>
              </a:spcBef>
              <a:spcAft>
                <a:spcPts val="0"/>
              </a:spcAft>
              <a:buClr>
                <a:schemeClr val="dk1"/>
              </a:buClr>
              <a:buSzPts val="1400"/>
              <a:buChar char="–"/>
              <a:defRPr sz="1400"/>
            </a:lvl4pPr>
            <a:lvl5pPr indent="-317500" lvl="4" marL="2286000" rtl="0" algn="l">
              <a:lnSpc>
                <a:spcPct val="100000"/>
              </a:lnSpc>
              <a:spcBef>
                <a:spcPts val="300"/>
              </a:spcBef>
              <a:spcAft>
                <a:spcPts val="0"/>
              </a:spcAft>
              <a:buClr>
                <a:schemeClr val="dk1"/>
              </a:buClr>
              <a:buSzPts val="1400"/>
              <a:buChar char="»"/>
              <a:defRPr sz="1400"/>
            </a:lvl5pPr>
            <a:lvl6pPr indent="-317500" lvl="5" marL="2743200" rtl="0" algn="l">
              <a:lnSpc>
                <a:spcPct val="100000"/>
              </a:lnSpc>
              <a:spcBef>
                <a:spcPts val="300"/>
              </a:spcBef>
              <a:spcAft>
                <a:spcPts val="0"/>
              </a:spcAft>
              <a:buClr>
                <a:schemeClr val="dk1"/>
              </a:buClr>
              <a:buSzPts val="1400"/>
              <a:buChar char="•"/>
              <a:defRPr sz="1400"/>
            </a:lvl6pPr>
            <a:lvl7pPr indent="-317500" lvl="6" marL="3200400" rtl="0" algn="l">
              <a:lnSpc>
                <a:spcPct val="100000"/>
              </a:lnSpc>
              <a:spcBef>
                <a:spcPts val="300"/>
              </a:spcBef>
              <a:spcAft>
                <a:spcPts val="0"/>
              </a:spcAft>
              <a:buClr>
                <a:schemeClr val="dk1"/>
              </a:buClr>
              <a:buSzPts val="1400"/>
              <a:buChar char="•"/>
              <a:defRPr sz="1400"/>
            </a:lvl7pPr>
            <a:lvl8pPr indent="-317500" lvl="7" marL="3657600" rtl="0" algn="l">
              <a:lnSpc>
                <a:spcPct val="100000"/>
              </a:lnSpc>
              <a:spcBef>
                <a:spcPts val="300"/>
              </a:spcBef>
              <a:spcAft>
                <a:spcPts val="0"/>
              </a:spcAft>
              <a:buClr>
                <a:schemeClr val="dk1"/>
              </a:buClr>
              <a:buSzPts val="1400"/>
              <a:buChar char="•"/>
              <a:defRPr sz="1400"/>
            </a:lvl8pPr>
            <a:lvl9pPr indent="-317500" lvl="8" marL="4114800" rtl="0" algn="l">
              <a:lnSpc>
                <a:spcPct val="100000"/>
              </a:lnSpc>
              <a:spcBef>
                <a:spcPts val="300"/>
              </a:spcBef>
              <a:spcAft>
                <a:spcPts val="0"/>
              </a:spcAft>
              <a:buClr>
                <a:schemeClr val="dk1"/>
              </a:buClr>
              <a:buSzPts val="1400"/>
              <a:buChar char="•"/>
              <a:defRPr sz="1400"/>
            </a:lvl9pPr>
          </a:lstStyle>
          <a:p/>
        </p:txBody>
      </p:sp>
      <p:sp>
        <p:nvSpPr>
          <p:cNvPr id="79" name="Google Shape;79;p17"/>
          <p:cNvSpPr txBox="1"/>
          <p:nvPr>
            <p:ph idx="3" type="body"/>
          </p:nvPr>
        </p:nvSpPr>
        <p:spPr>
          <a:xfrm>
            <a:off x="4645027" y="1151335"/>
            <a:ext cx="4041900" cy="479700"/>
          </a:xfrm>
          <a:prstGeom prst="rect">
            <a:avLst/>
          </a:prstGeom>
          <a:noFill/>
          <a:ln>
            <a:noFill/>
          </a:ln>
        </p:spPr>
        <p:txBody>
          <a:bodyPr anchorCtr="0" anchor="b" bIns="40825" lIns="81650" spcFirstLastPara="1" rIns="81650" wrap="square" tIns="40825">
            <a:normAutofit/>
          </a:bodyPr>
          <a:lstStyle>
            <a:lvl1pPr indent="-228600" lvl="0" marL="457200" rtl="0" algn="l">
              <a:lnSpc>
                <a:spcPct val="100000"/>
              </a:lnSpc>
              <a:spcBef>
                <a:spcPts val="400"/>
              </a:spcBef>
              <a:spcAft>
                <a:spcPts val="0"/>
              </a:spcAft>
              <a:buClr>
                <a:schemeClr val="dk1"/>
              </a:buClr>
              <a:buSzPts val="2100"/>
              <a:buNone/>
              <a:defRPr b="1" sz="2100"/>
            </a:lvl1pPr>
            <a:lvl2pPr indent="-228600" lvl="1" marL="914400" rtl="0" algn="l">
              <a:lnSpc>
                <a:spcPct val="100000"/>
              </a:lnSpc>
              <a:spcBef>
                <a:spcPts val="400"/>
              </a:spcBef>
              <a:spcAft>
                <a:spcPts val="0"/>
              </a:spcAft>
              <a:buClr>
                <a:schemeClr val="dk1"/>
              </a:buClr>
              <a:buSzPts val="1800"/>
              <a:buNone/>
              <a:defRPr b="1" sz="1800"/>
            </a:lvl2pPr>
            <a:lvl3pPr indent="-228600" lvl="2" marL="1371600" rtl="0" algn="l">
              <a:lnSpc>
                <a:spcPct val="100000"/>
              </a:lnSpc>
              <a:spcBef>
                <a:spcPts val="300"/>
              </a:spcBef>
              <a:spcAft>
                <a:spcPts val="0"/>
              </a:spcAft>
              <a:buClr>
                <a:schemeClr val="dk1"/>
              </a:buClr>
              <a:buSzPts val="1600"/>
              <a:buNone/>
              <a:defRPr b="1" sz="1600"/>
            </a:lvl3pPr>
            <a:lvl4pPr indent="-228600" lvl="3" marL="1828800" rtl="0" algn="l">
              <a:lnSpc>
                <a:spcPct val="100000"/>
              </a:lnSpc>
              <a:spcBef>
                <a:spcPts val="300"/>
              </a:spcBef>
              <a:spcAft>
                <a:spcPts val="0"/>
              </a:spcAft>
              <a:buClr>
                <a:schemeClr val="dk1"/>
              </a:buClr>
              <a:buSzPts val="1400"/>
              <a:buNone/>
              <a:defRPr b="1" sz="1400"/>
            </a:lvl4pPr>
            <a:lvl5pPr indent="-228600" lvl="4" marL="2286000" rtl="0" algn="l">
              <a:lnSpc>
                <a:spcPct val="100000"/>
              </a:lnSpc>
              <a:spcBef>
                <a:spcPts val="300"/>
              </a:spcBef>
              <a:spcAft>
                <a:spcPts val="0"/>
              </a:spcAft>
              <a:buClr>
                <a:schemeClr val="dk1"/>
              </a:buClr>
              <a:buSzPts val="1400"/>
              <a:buNone/>
              <a:defRPr b="1" sz="1400"/>
            </a:lvl5pPr>
            <a:lvl6pPr indent="-228600" lvl="5" marL="2743200" rtl="0" algn="l">
              <a:lnSpc>
                <a:spcPct val="100000"/>
              </a:lnSpc>
              <a:spcBef>
                <a:spcPts val="300"/>
              </a:spcBef>
              <a:spcAft>
                <a:spcPts val="0"/>
              </a:spcAft>
              <a:buClr>
                <a:schemeClr val="dk1"/>
              </a:buClr>
              <a:buSzPts val="1400"/>
              <a:buNone/>
              <a:defRPr b="1" sz="1400"/>
            </a:lvl6pPr>
            <a:lvl7pPr indent="-228600" lvl="6" marL="3200400" rtl="0" algn="l">
              <a:lnSpc>
                <a:spcPct val="100000"/>
              </a:lnSpc>
              <a:spcBef>
                <a:spcPts val="300"/>
              </a:spcBef>
              <a:spcAft>
                <a:spcPts val="0"/>
              </a:spcAft>
              <a:buClr>
                <a:schemeClr val="dk1"/>
              </a:buClr>
              <a:buSzPts val="1400"/>
              <a:buNone/>
              <a:defRPr b="1" sz="1400"/>
            </a:lvl7pPr>
            <a:lvl8pPr indent="-228600" lvl="7" marL="3657600" rtl="0" algn="l">
              <a:lnSpc>
                <a:spcPct val="100000"/>
              </a:lnSpc>
              <a:spcBef>
                <a:spcPts val="300"/>
              </a:spcBef>
              <a:spcAft>
                <a:spcPts val="0"/>
              </a:spcAft>
              <a:buClr>
                <a:schemeClr val="dk1"/>
              </a:buClr>
              <a:buSzPts val="1400"/>
              <a:buNone/>
              <a:defRPr b="1" sz="1400"/>
            </a:lvl8pPr>
            <a:lvl9pPr indent="-228600" lvl="8" marL="4114800" rtl="0" algn="l">
              <a:lnSpc>
                <a:spcPct val="100000"/>
              </a:lnSpc>
              <a:spcBef>
                <a:spcPts val="300"/>
              </a:spcBef>
              <a:spcAft>
                <a:spcPts val="0"/>
              </a:spcAft>
              <a:buClr>
                <a:schemeClr val="dk1"/>
              </a:buClr>
              <a:buSzPts val="1400"/>
              <a:buNone/>
              <a:defRPr b="1" sz="1400"/>
            </a:lvl9pPr>
          </a:lstStyle>
          <a:p/>
        </p:txBody>
      </p:sp>
      <p:sp>
        <p:nvSpPr>
          <p:cNvPr id="80" name="Google Shape;80;p17"/>
          <p:cNvSpPr txBox="1"/>
          <p:nvPr>
            <p:ph idx="4" type="body"/>
          </p:nvPr>
        </p:nvSpPr>
        <p:spPr>
          <a:xfrm>
            <a:off x="4645027" y="1631157"/>
            <a:ext cx="4041900" cy="2963400"/>
          </a:xfrm>
          <a:prstGeom prst="rect">
            <a:avLst/>
          </a:prstGeom>
          <a:noFill/>
          <a:ln>
            <a:noFill/>
          </a:ln>
        </p:spPr>
        <p:txBody>
          <a:bodyPr anchorCtr="0" anchor="t" bIns="40825" lIns="81650" spcFirstLastPara="1" rIns="81650" wrap="square" tIns="40825">
            <a:normAutofit/>
          </a:bodyPr>
          <a:lstStyle>
            <a:lvl1pPr indent="-361950" lvl="0" marL="457200" rtl="0" algn="l">
              <a:lnSpc>
                <a:spcPct val="100000"/>
              </a:lnSpc>
              <a:spcBef>
                <a:spcPts val="400"/>
              </a:spcBef>
              <a:spcAft>
                <a:spcPts val="0"/>
              </a:spcAft>
              <a:buClr>
                <a:schemeClr val="dk1"/>
              </a:buClr>
              <a:buSzPts val="2100"/>
              <a:buChar char="•"/>
              <a:defRPr sz="2100"/>
            </a:lvl1pPr>
            <a:lvl2pPr indent="-342900" lvl="1" marL="914400" rtl="0" algn="l">
              <a:lnSpc>
                <a:spcPct val="100000"/>
              </a:lnSpc>
              <a:spcBef>
                <a:spcPts val="400"/>
              </a:spcBef>
              <a:spcAft>
                <a:spcPts val="0"/>
              </a:spcAft>
              <a:buClr>
                <a:schemeClr val="dk1"/>
              </a:buClr>
              <a:buSzPts val="1800"/>
              <a:buChar char="–"/>
              <a:defRPr sz="1800"/>
            </a:lvl2pPr>
            <a:lvl3pPr indent="-330200" lvl="2" marL="1371600" rtl="0" algn="l">
              <a:lnSpc>
                <a:spcPct val="100000"/>
              </a:lnSpc>
              <a:spcBef>
                <a:spcPts val="300"/>
              </a:spcBef>
              <a:spcAft>
                <a:spcPts val="0"/>
              </a:spcAft>
              <a:buClr>
                <a:schemeClr val="dk1"/>
              </a:buClr>
              <a:buSzPts val="1600"/>
              <a:buChar char="•"/>
              <a:defRPr sz="1600"/>
            </a:lvl3pPr>
            <a:lvl4pPr indent="-317500" lvl="3" marL="1828800" rtl="0" algn="l">
              <a:lnSpc>
                <a:spcPct val="100000"/>
              </a:lnSpc>
              <a:spcBef>
                <a:spcPts val="300"/>
              </a:spcBef>
              <a:spcAft>
                <a:spcPts val="0"/>
              </a:spcAft>
              <a:buClr>
                <a:schemeClr val="dk1"/>
              </a:buClr>
              <a:buSzPts val="1400"/>
              <a:buChar char="–"/>
              <a:defRPr sz="1400"/>
            </a:lvl4pPr>
            <a:lvl5pPr indent="-317500" lvl="4" marL="2286000" rtl="0" algn="l">
              <a:lnSpc>
                <a:spcPct val="100000"/>
              </a:lnSpc>
              <a:spcBef>
                <a:spcPts val="300"/>
              </a:spcBef>
              <a:spcAft>
                <a:spcPts val="0"/>
              </a:spcAft>
              <a:buClr>
                <a:schemeClr val="dk1"/>
              </a:buClr>
              <a:buSzPts val="1400"/>
              <a:buChar char="»"/>
              <a:defRPr sz="1400"/>
            </a:lvl5pPr>
            <a:lvl6pPr indent="-317500" lvl="5" marL="2743200" rtl="0" algn="l">
              <a:lnSpc>
                <a:spcPct val="100000"/>
              </a:lnSpc>
              <a:spcBef>
                <a:spcPts val="300"/>
              </a:spcBef>
              <a:spcAft>
                <a:spcPts val="0"/>
              </a:spcAft>
              <a:buClr>
                <a:schemeClr val="dk1"/>
              </a:buClr>
              <a:buSzPts val="1400"/>
              <a:buChar char="•"/>
              <a:defRPr sz="1400"/>
            </a:lvl6pPr>
            <a:lvl7pPr indent="-317500" lvl="6" marL="3200400" rtl="0" algn="l">
              <a:lnSpc>
                <a:spcPct val="100000"/>
              </a:lnSpc>
              <a:spcBef>
                <a:spcPts val="300"/>
              </a:spcBef>
              <a:spcAft>
                <a:spcPts val="0"/>
              </a:spcAft>
              <a:buClr>
                <a:schemeClr val="dk1"/>
              </a:buClr>
              <a:buSzPts val="1400"/>
              <a:buChar char="•"/>
              <a:defRPr sz="1400"/>
            </a:lvl7pPr>
            <a:lvl8pPr indent="-317500" lvl="7" marL="3657600" rtl="0" algn="l">
              <a:lnSpc>
                <a:spcPct val="100000"/>
              </a:lnSpc>
              <a:spcBef>
                <a:spcPts val="300"/>
              </a:spcBef>
              <a:spcAft>
                <a:spcPts val="0"/>
              </a:spcAft>
              <a:buClr>
                <a:schemeClr val="dk1"/>
              </a:buClr>
              <a:buSzPts val="1400"/>
              <a:buChar char="•"/>
              <a:defRPr sz="1400"/>
            </a:lvl8pPr>
            <a:lvl9pPr indent="-317500" lvl="8" marL="4114800" rtl="0" algn="l">
              <a:lnSpc>
                <a:spcPct val="100000"/>
              </a:lnSpc>
              <a:spcBef>
                <a:spcPts val="300"/>
              </a:spcBef>
              <a:spcAft>
                <a:spcPts val="0"/>
              </a:spcAft>
              <a:buClr>
                <a:schemeClr val="dk1"/>
              </a:buClr>
              <a:buSzPts val="1400"/>
              <a:buChar char="•"/>
              <a:defRPr sz="1400"/>
            </a:lvl9pPr>
          </a:lstStyle>
          <a:p/>
        </p:txBody>
      </p:sp>
      <p:sp>
        <p:nvSpPr>
          <p:cNvPr id="81" name="Google Shape;81;p17"/>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82" name="Google Shape;82;p17"/>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83" name="Google Shape;83;p17"/>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4" name="Shape 84"/>
        <p:cNvGrpSpPr/>
        <p:nvPr/>
      </p:nvGrpSpPr>
      <p:grpSpPr>
        <a:xfrm>
          <a:off x="0" y="0"/>
          <a:ext cx="0" cy="0"/>
          <a:chOff x="0" y="0"/>
          <a:chExt cx="0" cy="0"/>
        </a:xfrm>
      </p:grpSpPr>
      <p:sp>
        <p:nvSpPr>
          <p:cNvPr id="85" name="Google Shape;85;p18"/>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4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86" name="Google Shape;86;p18"/>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87" name="Google Shape;87;p18"/>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88" name="Google Shape;88;p18"/>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9" name="Shape 89"/>
        <p:cNvGrpSpPr/>
        <p:nvPr/>
      </p:nvGrpSpPr>
      <p:grpSpPr>
        <a:xfrm>
          <a:off x="0" y="0"/>
          <a:ext cx="0" cy="0"/>
          <a:chOff x="0" y="0"/>
          <a:chExt cx="0" cy="0"/>
        </a:xfrm>
      </p:grpSpPr>
      <p:sp>
        <p:nvSpPr>
          <p:cNvPr id="90" name="Google Shape;90;p19"/>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91" name="Google Shape;91;p19"/>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92" name="Google Shape;92;p19"/>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3" name="Shape 93"/>
        <p:cNvGrpSpPr/>
        <p:nvPr/>
      </p:nvGrpSpPr>
      <p:grpSpPr>
        <a:xfrm>
          <a:off x="0" y="0"/>
          <a:ext cx="0" cy="0"/>
          <a:chOff x="0" y="0"/>
          <a:chExt cx="0" cy="0"/>
        </a:xfrm>
      </p:grpSpPr>
      <p:sp>
        <p:nvSpPr>
          <p:cNvPr id="94" name="Google Shape;94;p20"/>
          <p:cNvSpPr txBox="1"/>
          <p:nvPr>
            <p:ph type="title"/>
          </p:nvPr>
        </p:nvSpPr>
        <p:spPr>
          <a:xfrm>
            <a:off x="457201" y="204788"/>
            <a:ext cx="3008400" cy="871500"/>
          </a:xfrm>
          <a:prstGeom prst="rect">
            <a:avLst/>
          </a:prstGeom>
          <a:noFill/>
          <a:ln>
            <a:noFill/>
          </a:ln>
        </p:spPr>
        <p:txBody>
          <a:bodyPr anchorCtr="0" anchor="b" bIns="40825" lIns="81650" spcFirstLastPara="1" rIns="81650" wrap="square" tIns="40825">
            <a:normAutofit/>
          </a:bodyPr>
          <a:lstStyle>
            <a:lvl1pPr lvl="0" rtl="0" algn="l">
              <a:lnSpc>
                <a:spcPct val="100000"/>
              </a:lnSpc>
              <a:spcBef>
                <a:spcPts val="0"/>
              </a:spcBef>
              <a:spcAft>
                <a:spcPts val="0"/>
              </a:spcAft>
              <a:buClr>
                <a:schemeClr val="dk1"/>
              </a:buClr>
              <a:buSzPts val="1800"/>
              <a:buFont typeface="Calibri"/>
              <a:buNone/>
              <a:defRPr b="1" sz="1800"/>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95" name="Google Shape;95;p20"/>
          <p:cNvSpPr txBox="1"/>
          <p:nvPr>
            <p:ph idx="1" type="body"/>
          </p:nvPr>
        </p:nvSpPr>
        <p:spPr>
          <a:xfrm>
            <a:off x="3575052" y="204788"/>
            <a:ext cx="5111700" cy="4389900"/>
          </a:xfrm>
          <a:prstGeom prst="rect">
            <a:avLst/>
          </a:prstGeom>
          <a:noFill/>
          <a:ln>
            <a:noFill/>
          </a:ln>
        </p:spPr>
        <p:txBody>
          <a:bodyPr anchorCtr="0" anchor="t" bIns="40825" lIns="81650" spcFirstLastPara="1" rIns="81650" wrap="square" tIns="40825">
            <a:normAutofit/>
          </a:bodyPr>
          <a:lstStyle>
            <a:lvl1pPr indent="-412750" lvl="0" marL="457200" rtl="0" algn="l">
              <a:lnSpc>
                <a:spcPct val="100000"/>
              </a:lnSpc>
              <a:spcBef>
                <a:spcPts val="600"/>
              </a:spcBef>
              <a:spcAft>
                <a:spcPts val="0"/>
              </a:spcAft>
              <a:buClr>
                <a:schemeClr val="dk1"/>
              </a:buClr>
              <a:buSzPts val="2900"/>
              <a:buChar char="•"/>
              <a:defRPr sz="2900"/>
            </a:lvl1pPr>
            <a:lvl2pPr indent="-387350" lvl="1" marL="914400" rtl="0" algn="l">
              <a:lnSpc>
                <a:spcPct val="100000"/>
              </a:lnSpc>
              <a:spcBef>
                <a:spcPts val="500"/>
              </a:spcBef>
              <a:spcAft>
                <a:spcPts val="0"/>
              </a:spcAft>
              <a:buClr>
                <a:schemeClr val="dk1"/>
              </a:buClr>
              <a:buSzPts val="2500"/>
              <a:buChar char="–"/>
              <a:defRPr sz="2500"/>
            </a:lvl2pPr>
            <a:lvl3pPr indent="-361950" lvl="2" marL="1371600" rtl="0" algn="l">
              <a:lnSpc>
                <a:spcPct val="100000"/>
              </a:lnSpc>
              <a:spcBef>
                <a:spcPts val="400"/>
              </a:spcBef>
              <a:spcAft>
                <a:spcPts val="0"/>
              </a:spcAft>
              <a:buClr>
                <a:schemeClr val="dk1"/>
              </a:buClr>
              <a:buSzPts val="2100"/>
              <a:buChar char="•"/>
              <a:defRPr sz="2100"/>
            </a:lvl3pPr>
            <a:lvl4pPr indent="-342900" lvl="3" marL="1828800" rtl="0" algn="l">
              <a:lnSpc>
                <a:spcPct val="100000"/>
              </a:lnSpc>
              <a:spcBef>
                <a:spcPts val="400"/>
              </a:spcBef>
              <a:spcAft>
                <a:spcPts val="0"/>
              </a:spcAft>
              <a:buClr>
                <a:schemeClr val="dk1"/>
              </a:buClr>
              <a:buSzPts val="1800"/>
              <a:buChar char="–"/>
              <a:defRPr sz="1800"/>
            </a:lvl4pPr>
            <a:lvl5pPr indent="-342900" lvl="4" marL="2286000" rtl="0" algn="l">
              <a:lnSpc>
                <a:spcPct val="100000"/>
              </a:lnSpc>
              <a:spcBef>
                <a:spcPts val="400"/>
              </a:spcBef>
              <a:spcAft>
                <a:spcPts val="0"/>
              </a:spcAft>
              <a:buClr>
                <a:schemeClr val="dk1"/>
              </a:buClr>
              <a:buSzPts val="1800"/>
              <a:buChar char="»"/>
              <a:defRPr sz="1800"/>
            </a:lvl5pPr>
            <a:lvl6pPr indent="-342900" lvl="5" marL="2743200" rtl="0" algn="l">
              <a:lnSpc>
                <a:spcPct val="100000"/>
              </a:lnSpc>
              <a:spcBef>
                <a:spcPts val="400"/>
              </a:spcBef>
              <a:spcAft>
                <a:spcPts val="0"/>
              </a:spcAft>
              <a:buClr>
                <a:schemeClr val="dk1"/>
              </a:buClr>
              <a:buSzPts val="1800"/>
              <a:buChar char="•"/>
              <a:defRPr sz="1800"/>
            </a:lvl6pPr>
            <a:lvl7pPr indent="-342900" lvl="6" marL="3200400" rtl="0" algn="l">
              <a:lnSpc>
                <a:spcPct val="100000"/>
              </a:lnSpc>
              <a:spcBef>
                <a:spcPts val="400"/>
              </a:spcBef>
              <a:spcAft>
                <a:spcPts val="0"/>
              </a:spcAft>
              <a:buClr>
                <a:schemeClr val="dk1"/>
              </a:buClr>
              <a:buSzPts val="1800"/>
              <a:buChar char="•"/>
              <a:defRPr sz="1800"/>
            </a:lvl7pPr>
            <a:lvl8pPr indent="-342900" lvl="7" marL="3657600" rtl="0" algn="l">
              <a:lnSpc>
                <a:spcPct val="100000"/>
              </a:lnSpc>
              <a:spcBef>
                <a:spcPts val="400"/>
              </a:spcBef>
              <a:spcAft>
                <a:spcPts val="0"/>
              </a:spcAft>
              <a:buClr>
                <a:schemeClr val="dk1"/>
              </a:buClr>
              <a:buSzPts val="1800"/>
              <a:buChar char="•"/>
              <a:defRPr sz="1800"/>
            </a:lvl8pPr>
            <a:lvl9pPr indent="-342900" lvl="8" marL="4114800" rtl="0" algn="l">
              <a:lnSpc>
                <a:spcPct val="100000"/>
              </a:lnSpc>
              <a:spcBef>
                <a:spcPts val="400"/>
              </a:spcBef>
              <a:spcAft>
                <a:spcPts val="0"/>
              </a:spcAft>
              <a:buClr>
                <a:schemeClr val="dk1"/>
              </a:buClr>
              <a:buSzPts val="1800"/>
              <a:buChar char="•"/>
              <a:defRPr sz="1800"/>
            </a:lvl9pPr>
          </a:lstStyle>
          <a:p/>
        </p:txBody>
      </p:sp>
      <p:sp>
        <p:nvSpPr>
          <p:cNvPr id="96" name="Google Shape;96;p20"/>
          <p:cNvSpPr txBox="1"/>
          <p:nvPr>
            <p:ph idx="2" type="body"/>
          </p:nvPr>
        </p:nvSpPr>
        <p:spPr>
          <a:xfrm>
            <a:off x="457201" y="1076326"/>
            <a:ext cx="3008400" cy="3518400"/>
          </a:xfrm>
          <a:prstGeom prst="rect">
            <a:avLst/>
          </a:prstGeom>
          <a:noFill/>
          <a:ln>
            <a:noFill/>
          </a:ln>
        </p:spPr>
        <p:txBody>
          <a:bodyPr anchorCtr="0" anchor="t" bIns="40825" lIns="81650" spcFirstLastPara="1" rIns="81650" wrap="square" tIns="40825">
            <a:normAutofit/>
          </a:bodyPr>
          <a:lstStyle>
            <a:lvl1pPr indent="-228600" lvl="0" marL="457200" rtl="0" algn="l">
              <a:lnSpc>
                <a:spcPct val="100000"/>
              </a:lnSpc>
              <a:spcBef>
                <a:spcPts val="200"/>
              </a:spcBef>
              <a:spcAft>
                <a:spcPts val="0"/>
              </a:spcAft>
              <a:buClr>
                <a:schemeClr val="dk1"/>
              </a:buClr>
              <a:buSzPts val="1200"/>
              <a:buNone/>
              <a:defRPr sz="1200"/>
            </a:lvl1pPr>
            <a:lvl2pPr indent="-228600" lvl="1" marL="914400" rtl="0" algn="l">
              <a:lnSpc>
                <a:spcPct val="100000"/>
              </a:lnSpc>
              <a:spcBef>
                <a:spcPts val="200"/>
              </a:spcBef>
              <a:spcAft>
                <a:spcPts val="0"/>
              </a:spcAft>
              <a:buClr>
                <a:schemeClr val="dk1"/>
              </a:buClr>
              <a:buSzPts val="1100"/>
              <a:buNone/>
              <a:defRPr sz="1100"/>
            </a:lvl2pPr>
            <a:lvl3pPr indent="-228600" lvl="2" marL="1371600" rtl="0" algn="l">
              <a:lnSpc>
                <a:spcPct val="100000"/>
              </a:lnSpc>
              <a:spcBef>
                <a:spcPts val="200"/>
              </a:spcBef>
              <a:spcAft>
                <a:spcPts val="0"/>
              </a:spcAft>
              <a:buClr>
                <a:schemeClr val="dk1"/>
              </a:buClr>
              <a:buSzPts val="900"/>
              <a:buNone/>
              <a:defRPr sz="900"/>
            </a:lvl3pPr>
            <a:lvl4pPr indent="-228600" lvl="3" marL="1828800" rtl="0" algn="l">
              <a:lnSpc>
                <a:spcPct val="100000"/>
              </a:lnSpc>
              <a:spcBef>
                <a:spcPts val="200"/>
              </a:spcBef>
              <a:spcAft>
                <a:spcPts val="0"/>
              </a:spcAft>
              <a:buClr>
                <a:schemeClr val="dk1"/>
              </a:buClr>
              <a:buSzPts val="800"/>
              <a:buNone/>
              <a:defRPr sz="800"/>
            </a:lvl4pPr>
            <a:lvl5pPr indent="-228600" lvl="4" marL="2286000" rtl="0" algn="l">
              <a:lnSpc>
                <a:spcPct val="100000"/>
              </a:lnSpc>
              <a:spcBef>
                <a:spcPts val="200"/>
              </a:spcBef>
              <a:spcAft>
                <a:spcPts val="0"/>
              </a:spcAft>
              <a:buClr>
                <a:schemeClr val="dk1"/>
              </a:buClr>
              <a:buSzPts val="800"/>
              <a:buNone/>
              <a:defRPr sz="800"/>
            </a:lvl5pPr>
            <a:lvl6pPr indent="-228600" lvl="5" marL="2743200" rtl="0" algn="l">
              <a:lnSpc>
                <a:spcPct val="100000"/>
              </a:lnSpc>
              <a:spcBef>
                <a:spcPts val="200"/>
              </a:spcBef>
              <a:spcAft>
                <a:spcPts val="0"/>
              </a:spcAft>
              <a:buClr>
                <a:schemeClr val="dk1"/>
              </a:buClr>
              <a:buSzPts val="800"/>
              <a:buNone/>
              <a:defRPr sz="800"/>
            </a:lvl6pPr>
            <a:lvl7pPr indent="-228600" lvl="6" marL="3200400" rtl="0" algn="l">
              <a:lnSpc>
                <a:spcPct val="100000"/>
              </a:lnSpc>
              <a:spcBef>
                <a:spcPts val="200"/>
              </a:spcBef>
              <a:spcAft>
                <a:spcPts val="0"/>
              </a:spcAft>
              <a:buClr>
                <a:schemeClr val="dk1"/>
              </a:buClr>
              <a:buSzPts val="800"/>
              <a:buNone/>
              <a:defRPr sz="800"/>
            </a:lvl7pPr>
            <a:lvl8pPr indent="-228600" lvl="7" marL="3657600" rtl="0" algn="l">
              <a:lnSpc>
                <a:spcPct val="100000"/>
              </a:lnSpc>
              <a:spcBef>
                <a:spcPts val="200"/>
              </a:spcBef>
              <a:spcAft>
                <a:spcPts val="0"/>
              </a:spcAft>
              <a:buClr>
                <a:schemeClr val="dk1"/>
              </a:buClr>
              <a:buSzPts val="800"/>
              <a:buNone/>
              <a:defRPr sz="800"/>
            </a:lvl8pPr>
            <a:lvl9pPr indent="-228600" lvl="8" marL="4114800" rtl="0" algn="l">
              <a:lnSpc>
                <a:spcPct val="100000"/>
              </a:lnSpc>
              <a:spcBef>
                <a:spcPts val="200"/>
              </a:spcBef>
              <a:spcAft>
                <a:spcPts val="0"/>
              </a:spcAft>
              <a:buClr>
                <a:schemeClr val="dk1"/>
              </a:buClr>
              <a:buSzPts val="800"/>
              <a:buNone/>
              <a:defRPr sz="800"/>
            </a:lvl9pPr>
          </a:lstStyle>
          <a:p/>
        </p:txBody>
      </p:sp>
      <p:sp>
        <p:nvSpPr>
          <p:cNvPr id="97" name="Google Shape;97;p20"/>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98" name="Google Shape;98;p20"/>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99" name="Google Shape;99;p20"/>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0" name="Shape 100"/>
        <p:cNvGrpSpPr/>
        <p:nvPr/>
      </p:nvGrpSpPr>
      <p:grpSpPr>
        <a:xfrm>
          <a:off x="0" y="0"/>
          <a:ext cx="0" cy="0"/>
          <a:chOff x="0" y="0"/>
          <a:chExt cx="0" cy="0"/>
        </a:xfrm>
      </p:grpSpPr>
      <p:sp>
        <p:nvSpPr>
          <p:cNvPr id="101" name="Google Shape;101;p21"/>
          <p:cNvSpPr txBox="1"/>
          <p:nvPr>
            <p:ph type="title"/>
          </p:nvPr>
        </p:nvSpPr>
        <p:spPr>
          <a:xfrm>
            <a:off x="1792289" y="3600452"/>
            <a:ext cx="5486400" cy="425100"/>
          </a:xfrm>
          <a:prstGeom prst="rect">
            <a:avLst/>
          </a:prstGeom>
          <a:noFill/>
          <a:ln>
            <a:noFill/>
          </a:ln>
        </p:spPr>
        <p:txBody>
          <a:bodyPr anchorCtr="0" anchor="b" bIns="40825" lIns="81650" spcFirstLastPara="1" rIns="81650" wrap="square" tIns="40825">
            <a:normAutofit/>
          </a:bodyPr>
          <a:lstStyle>
            <a:lvl1pPr lvl="0" rtl="0" algn="l">
              <a:lnSpc>
                <a:spcPct val="100000"/>
              </a:lnSpc>
              <a:spcBef>
                <a:spcPts val="0"/>
              </a:spcBef>
              <a:spcAft>
                <a:spcPts val="0"/>
              </a:spcAft>
              <a:buClr>
                <a:schemeClr val="dk1"/>
              </a:buClr>
              <a:buSzPts val="1800"/>
              <a:buFont typeface="Calibri"/>
              <a:buNone/>
              <a:defRPr b="1" sz="1800"/>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02" name="Google Shape;102;p21"/>
          <p:cNvSpPr/>
          <p:nvPr>
            <p:ph idx="2" type="pic"/>
          </p:nvPr>
        </p:nvSpPr>
        <p:spPr>
          <a:xfrm>
            <a:off x="1792289" y="459581"/>
            <a:ext cx="5486400" cy="3086100"/>
          </a:xfrm>
          <a:prstGeom prst="rect">
            <a:avLst/>
          </a:prstGeom>
          <a:noFill/>
          <a:ln>
            <a:noFill/>
          </a:ln>
        </p:spPr>
      </p:sp>
      <p:sp>
        <p:nvSpPr>
          <p:cNvPr id="103" name="Google Shape;103;p21"/>
          <p:cNvSpPr txBox="1"/>
          <p:nvPr>
            <p:ph idx="1" type="body"/>
          </p:nvPr>
        </p:nvSpPr>
        <p:spPr>
          <a:xfrm>
            <a:off x="1792289" y="4025506"/>
            <a:ext cx="5486400" cy="603600"/>
          </a:xfrm>
          <a:prstGeom prst="rect">
            <a:avLst/>
          </a:prstGeom>
          <a:noFill/>
          <a:ln>
            <a:noFill/>
          </a:ln>
        </p:spPr>
        <p:txBody>
          <a:bodyPr anchorCtr="0" anchor="t" bIns="40825" lIns="81650" spcFirstLastPara="1" rIns="81650" wrap="square" tIns="40825">
            <a:normAutofit/>
          </a:bodyPr>
          <a:lstStyle>
            <a:lvl1pPr indent="-228600" lvl="0" marL="457200" rtl="0" algn="l">
              <a:lnSpc>
                <a:spcPct val="100000"/>
              </a:lnSpc>
              <a:spcBef>
                <a:spcPts val="200"/>
              </a:spcBef>
              <a:spcAft>
                <a:spcPts val="0"/>
              </a:spcAft>
              <a:buClr>
                <a:schemeClr val="dk1"/>
              </a:buClr>
              <a:buSzPts val="1200"/>
              <a:buNone/>
              <a:defRPr sz="1200"/>
            </a:lvl1pPr>
            <a:lvl2pPr indent="-228600" lvl="1" marL="914400" rtl="0" algn="l">
              <a:lnSpc>
                <a:spcPct val="100000"/>
              </a:lnSpc>
              <a:spcBef>
                <a:spcPts val="200"/>
              </a:spcBef>
              <a:spcAft>
                <a:spcPts val="0"/>
              </a:spcAft>
              <a:buClr>
                <a:schemeClr val="dk1"/>
              </a:buClr>
              <a:buSzPts val="1100"/>
              <a:buNone/>
              <a:defRPr sz="1100"/>
            </a:lvl2pPr>
            <a:lvl3pPr indent="-228600" lvl="2" marL="1371600" rtl="0" algn="l">
              <a:lnSpc>
                <a:spcPct val="100000"/>
              </a:lnSpc>
              <a:spcBef>
                <a:spcPts val="200"/>
              </a:spcBef>
              <a:spcAft>
                <a:spcPts val="0"/>
              </a:spcAft>
              <a:buClr>
                <a:schemeClr val="dk1"/>
              </a:buClr>
              <a:buSzPts val="900"/>
              <a:buNone/>
              <a:defRPr sz="900"/>
            </a:lvl3pPr>
            <a:lvl4pPr indent="-228600" lvl="3" marL="1828800" rtl="0" algn="l">
              <a:lnSpc>
                <a:spcPct val="100000"/>
              </a:lnSpc>
              <a:spcBef>
                <a:spcPts val="200"/>
              </a:spcBef>
              <a:spcAft>
                <a:spcPts val="0"/>
              </a:spcAft>
              <a:buClr>
                <a:schemeClr val="dk1"/>
              </a:buClr>
              <a:buSzPts val="800"/>
              <a:buNone/>
              <a:defRPr sz="800"/>
            </a:lvl4pPr>
            <a:lvl5pPr indent="-228600" lvl="4" marL="2286000" rtl="0" algn="l">
              <a:lnSpc>
                <a:spcPct val="100000"/>
              </a:lnSpc>
              <a:spcBef>
                <a:spcPts val="200"/>
              </a:spcBef>
              <a:spcAft>
                <a:spcPts val="0"/>
              </a:spcAft>
              <a:buClr>
                <a:schemeClr val="dk1"/>
              </a:buClr>
              <a:buSzPts val="800"/>
              <a:buNone/>
              <a:defRPr sz="800"/>
            </a:lvl5pPr>
            <a:lvl6pPr indent="-228600" lvl="5" marL="2743200" rtl="0" algn="l">
              <a:lnSpc>
                <a:spcPct val="100000"/>
              </a:lnSpc>
              <a:spcBef>
                <a:spcPts val="200"/>
              </a:spcBef>
              <a:spcAft>
                <a:spcPts val="0"/>
              </a:spcAft>
              <a:buClr>
                <a:schemeClr val="dk1"/>
              </a:buClr>
              <a:buSzPts val="800"/>
              <a:buNone/>
              <a:defRPr sz="800"/>
            </a:lvl6pPr>
            <a:lvl7pPr indent="-228600" lvl="6" marL="3200400" rtl="0" algn="l">
              <a:lnSpc>
                <a:spcPct val="100000"/>
              </a:lnSpc>
              <a:spcBef>
                <a:spcPts val="200"/>
              </a:spcBef>
              <a:spcAft>
                <a:spcPts val="0"/>
              </a:spcAft>
              <a:buClr>
                <a:schemeClr val="dk1"/>
              </a:buClr>
              <a:buSzPts val="800"/>
              <a:buNone/>
              <a:defRPr sz="800"/>
            </a:lvl7pPr>
            <a:lvl8pPr indent="-228600" lvl="7" marL="3657600" rtl="0" algn="l">
              <a:lnSpc>
                <a:spcPct val="100000"/>
              </a:lnSpc>
              <a:spcBef>
                <a:spcPts val="200"/>
              </a:spcBef>
              <a:spcAft>
                <a:spcPts val="0"/>
              </a:spcAft>
              <a:buClr>
                <a:schemeClr val="dk1"/>
              </a:buClr>
              <a:buSzPts val="800"/>
              <a:buNone/>
              <a:defRPr sz="800"/>
            </a:lvl8pPr>
            <a:lvl9pPr indent="-228600" lvl="8" marL="4114800" rtl="0" algn="l">
              <a:lnSpc>
                <a:spcPct val="100000"/>
              </a:lnSpc>
              <a:spcBef>
                <a:spcPts val="200"/>
              </a:spcBef>
              <a:spcAft>
                <a:spcPts val="0"/>
              </a:spcAft>
              <a:buClr>
                <a:schemeClr val="dk1"/>
              </a:buClr>
              <a:buSzPts val="800"/>
              <a:buNone/>
              <a:defRPr sz="800"/>
            </a:lvl9pPr>
          </a:lstStyle>
          <a:p/>
        </p:txBody>
      </p:sp>
      <p:sp>
        <p:nvSpPr>
          <p:cNvPr id="104" name="Google Shape;104;p21"/>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05" name="Google Shape;105;p21"/>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06" name="Google Shape;106;p21"/>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2"/>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4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09" name="Google Shape;109;p22"/>
          <p:cNvSpPr txBox="1"/>
          <p:nvPr>
            <p:ph idx="1" type="body"/>
          </p:nvPr>
        </p:nvSpPr>
        <p:spPr>
          <a:xfrm rot="5400000">
            <a:off x="2874753" y="-1217399"/>
            <a:ext cx="3394500" cy="8229600"/>
          </a:xfrm>
          <a:prstGeom prst="rect">
            <a:avLst/>
          </a:prstGeom>
          <a:noFill/>
          <a:ln>
            <a:noFill/>
          </a:ln>
        </p:spPr>
        <p:txBody>
          <a:bodyPr anchorCtr="0" anchor="t" bIns="40825" lIns="81650" spcFirstLastPara="1" rIns="81650" wrap="square" tIns="40825">
            <a:normAutofit/>
          </a:bodyPr>
          <a:lstStyle>
            <a:lvl1pPr indent="-254000" lvl="0" marL="457200" rtl="0" algn="l">
              <a:lnSpc>
                <a:spcPct val="100000"/>
              </a:lnSpc>
              <a:spcBef>
                <a:spcPts val="100"/>
              </a:spcBef>
              <a:spcAft>
                <a:spcPts val="0"/>
              </a:spcAft>
              <a:buClr>
                <a:schemeClr val="dk1"/>
              </a:buClr>
              <a:buSzPts val="400"/>
              <a:buChar char="•"/>
              <a:defRPr/>
            </a:lvl1pPr>
            <a:lvl2pPr indent="-254000" lvl="1" marL="914400" rtl="0" algn="l">
              <a:lnSpc>
                <a:spcPct val="100000"/>
              </a:lnSpc>
              <a:spcBef>
                <a:spcPts val="100"/>
              </a:spcBef>
              <a:spcAft>
                <a:spcPts val="0"/>
              </a:spcAft>
              <a:buClr>
                <a:schemeClr val="dk1"/>
              </a:buClr>
              <a:buSzPts val="400"/>
              <a:buChar char="–"/>
              <a:defRPr/>
            </a:lvl2pPr>
            <a:lvl3pPr indent="-254000" lvl="2" marL="1371600" rtl="0" algn="l">
              <a:lnSpc>
                <a:spcPct val="100000"/>
              </a:lnSpc>
              <a:spcBef>
                <a:spcPts val="100"/>
              </a:spcBef>
              <a:spcAft>
                <a:spcPts val="0"/>
              </a:spcAft>
              <a:buClr>
                <a:schemeClr val="dk1"/>
              </a:buClr>
              <a:buSzPts val="400"/>
              <a:buChar char="•"/>
              <a:defRPr/>
            </a:lvl3pPr>
            <a:lvl4pPr indent="-254000" lvl="3" marL="1828800" rtl="0" algn="l">
              <a:lnSpc>
                <a:spcPct val="100000"/>
              </a:lnSpc>
              <a:spcBef>
                <a:spcPts val="100"/>
              </a:spcBef>
              <a:spcAft>
                <a:spcPts val="0"/>
              </a:spcAft>
              <a:buClr>
                <a:schemeClr val="dk1"/>
              </a:buClr>
              <a:buSzPts val="400"/>
              <a:buChar char="–"/>
              <a:defRPr/>
            </a:lvl4pPr>
            <a:lvl5pPr indent="-254000" lvl="4" marL="2286000" rtl="0" algn="l">
              <a:lnSpc>
                <a:spcPct val="100000"/>
              </a:lnSpc>
              <a:spcBef>
                <a:spcPts val="100"/>
              </a:spcBef>
              <a:spcAft>
                <a:spcPts val="0"/>
              </a:spcAft>
              <a:buClr>
                <a:schemeClr val="dk1"/>
              </a:buClr>
              <a:buSzPts val="400"/>
              <a:buChar char="»"/>
              <a:defRPr/>
            </a:lvl5pPr>
            <a:lvl6pPr indent="-254000" lvl="5" marL="2743200" rtl="0" algn="l">
              <a:lnSpc>
                <a:spcPct val="100000"/>
              </a:lnSpc>
              <a:spcBef>
                <a:spcPts val="100"/>
              </a:spcBef>
              <a:spcAft>
                <a:spcPts val="0"/>
              </a:spcAft>
              <a:buClr>
                <a:schemeClr val="dk1"/>
              </a:buClr>
              <a:buSzPts val="400"/>
              <a:buChar char="•"/>
              <a:defRPr/>
            </a:lvl6pPr>
            <a:lvl7pPr indent="-254000" lvl="6" marL="3200400" rtl="0" algn="l">
              <a:lnSpc>
                <a:spcPct val="100000"/>
              </a:lnSpc>
              <a:spcBef>
                <a:spcPts val="100"/>
              </a:spcBef>
              <a:spcAft>
                <a:spcPts val="0"/>
              </a:spcAft>
              <a:buClr>
                <a:schemeClr val="dk1"/>
              </a:buClr>
              <a:buSzPts val="400"/>
              <a:buChar char="•"/>
              <a:defRPr/>
            </a:lvl7pPr>
            <a:lvl8pPr indent="-254000" lvl="7" marL="3657600" rtl="0" algn="l">
              <a:lnSpc>
                <a:spcPct val="100000"/>
              </a:lnSpc>
              <a:spcBef>
                <a:spcPts val="100"/>
              </a:spcBef>
              <a:spcAft>
                <a:spcPts val="0"/>
              </a:spcAft>
              <a:buClr>
                <a:schemeClr val="dk1"/>
              </a:buClr>
              <a:buSzPts val="400"/>
              <a:buChar char="•"/>
              <a:defRPr/>
            </a:lvl8pPr>
            <a:lvl9pPr indent="-254000" lvl="8" marL="4114800" rtl="0" algn="l">
              <a:lnSpc>
                <a:spcPct val="100000"/>
              </a:lnSpc>
              <a:spcBef>
                <a:spcPts val="100"/>
              </a:spcBef>
              <a:spcAft>
                <a:spcPts val="0"/>
              </a:spcAft>
              <a:buClr>
                <a:schemeClr val="dk1"/>
              </a:buClr>
              <a:buSzPts val="400"/>
              <a:buChar char="•"/>
              <a:defRPr/>
            </a:lvl9pPr>
          </a:lstStyle>
          <a:p/>
        </p:txBody>
      </p:sp>
      <p:sp>
        <p:nvSpPr>
          <p:cNvPr id="110" name="Google Shape;110;p22"/>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11" name="Google Shape;111;p22"/>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12" name="Google Shape;112;p22"/>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rot="5400000">
            <a:off x="24634924" y="3159573"/>
            <a:ext cx="13482600" cy="8427900"/>
          </a:xfrm>
          <a:prstGeom prst="rect">
            <a:avLst/>
          </a:prstGeom>
          <a:noFill/>
          <a:ln>
            <a:noFill/>
          </a:ln>
        </p:spPr>
        <p:txBody>
          <a:bodyPr anchorCtr="0" anchor="ctr" bIns="40825" lIns="81650" spcFirstLastPara="1" rIns="81650" wrap="square" tIns="40825">
            <a:normAutofit/>
          </a:bodyPr>
          <a:lstStyle>
            <a:lvl1pPr lvl="0" rtl="0" algn="ctr">
              <a:lnSpc>
                <a:spcPct val="100000"/>
              </a:lnSpc>
              <a:spcBef>
                <a:spcPts val="0"/>
              </a:spcBef>
              <a:spcAft>
                <a:spcPts val="0"/>
              </a:spcAft>
              <a:buClr>
                <a:schemeClr val="dk1"/>
              </a:buClr>
              <a:buSzPts val="4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15" name="Google Shape;115;p23"/>
          <p:cNvSpPr txBox="1"/>
          <p:nvPr>
            <p:ph idx="1" type="body"/>
          </p:nvPr>
        </p:nvSpPr>
        <p:spPr>
          <a:xfrm rot="5400000">
            <a:off x="7700236" y="-5194677"/>
            <a:ext cx="13482600" cy="25136400"/>
          </a:xfrm>
          <a:prstGeom prst="rect">
            <a:avLst/>
          </a:prstGeom>
          <a:noFill/>
          <a:ln>
            <a:noFill/>
          </a:ln>
        </p:spPr>
        <p:txBody>
          <a:bodyPr anchorCtr="0" anchor="t" bIns="40825" lIns="81650" spcFirstLastPara="1" rIns="81650" wrap="square" tIns="40825">
            <a:normAutofit/>
          </a:bodyPr>
          <a:lstStyle>
            <a:lvl1pPr indent="-254000" lvl="0" marL="457200" rtl="0" algn="l">
              <a:lnSpc>
                <a:spcPct val="100000"/>
              </a:lnSpc>
              <a:spcBef>
                <a:spcPts val="100"/>
              </a:spcBef>
              <a:spcAft>
                <a:spcPts val="0"/>
              </a:spcAft>
              <a:buClr>
                <a:schemeClr val="dk1"/>
              </a:buClr>
              <a:buSzPts val="400"/>
              <a:buChar char="•"/>
              <a:defRPr/>
            </a:lvl1pPr>
            <a:lvl2pPr indent="-254000" lvl="1" marL="914400" rtl="0" algn="l">
              <a:lnSpc>
                <a:spcPct val="100000"/>
              </a:lnSpc>
              <a:spcBef>
                <a:spcPts val="100"/>
              </a:spcBef>
              <a:spcAft>
                <a:spcPts val="0"/>
              </a:spcAft>
              <a:buClr>
                <a:schemeClr val="dk1"/>
              </a:buClr>
              <a:buSzPts val="400"/>
              <a:buChar char="–"/>
              <a:defRPr/>
            </a:lvl2pPr>
            <a:lvl3pPr indent="-254000" lvl="2" marL="1371600" rtl="0" algn="l">
              <a:lnSpc>
                <a:spcPct val="100000"/>
              </a:lnSpc>
              <a:spcBef>
                <a:spcPts val="100"/>
              </a:spcBef>
              <a:spcAft>
                <a:spcPts val="0"/>
              </a:spcAft>
              <a:buClr>
                <a:schemeClr val="dk1"/>
              </a:buClr>
              <a:buSzPts val="400"/>
              <a:buChar char="•"/>
              <a:defRPr/>
            </a:lvl3pPr>
            <a:lvl4pPr indent="-254000" lvl="3" marL="1828800" rtl="0" algn="l">
              <a:lnSpc>
                <a:spcPct val="100000"/>
              </a:lnSpc>
              <a:spcBef>
                <a:spcPts val="100"/>
              </a:spcBef>
              <a:spcAft>
                <a:spcPts val="0"/>
              </a:spcAft>
              <a:buClr>
                <a:schemeClr val="dk1"/>
              </a:buClr>
              <a:buSzPts val="400"/>
              <a:buChar char="–"/>
              <a:defRPr/>
            </a:lvl4pPr>
            <a:lvl5pPr indent="-254000" lvl="4" marL="2286000" rtl="0" algn="l">
              <a:lnSpc>
                <a:spcPct val="100000"/>
              </a:lnSpc>
              <a:spcBef>
                <a:spcPts val="100"/>
              </a:spcBef>
              <a:spcAft>
                <a:spcPts val="0"/>
              </a:spcAft>
              <a:buClr>
                <a:schemeClr val="dk1"/>
              </a:buClr>
              <a:buSzPts val="400"/>
              <a:buChar char="»"/>
              <a:defRPr/>
            </a:lvl5pPr>
            <a:lvl6pPr indent="-254000" lvl="5" marL="2743200" rtl="0" algn="l">
              <a:lnSpc>
                <a:spcPct val="100000"/>
              </a:lnSpc>
              <a:spcBef>
                <a:spcPts val="100"/>
              </a:spcBef>
              <a:spcAft>
                <a:spcPts val="0"/>
              </a:spcAft>
              <a:buClr>
                <a:schemeClr val="dk1"/>
              </a:buClr>
              <a:buSzPts val="400"/>
              <a:buChar char="•"/>
              <a:defRPr/>
            </a:lvl6pPr>
            <a:lvl7pPr indent="-254000" lvl="6" marL="3200400" rtl="0" algn="l">
              <a:lnSpc>
                <a:spcPct val="100000"/>
              </a:lnSpc>
              <a:spcBef>
                <a:spcPts val="100"/>
              </a:spcBef>
              <a:spcAft>
                <a:spcPts val="0"/>
              </a:spcAft>
              <a:buClr>
                <a:schemeClr val="dk1"/>
              </a:buClr>
              <a:buSzPts val="400"/>
              <a:buChar char="•"/>
              <a:defRPr/>
            </a:lvl7pPr>
            <a:lvl8pPr indent="-254000" lvl="7" marL="3657600" rtl="0" algn="l">
              <a:lnSpc>
                <a:spcPct val="100000"/>
              </a:lnSpc>
              <a:spcBef>
                <a:spcPts val="100"/>
              </a:spcBef>
              <a:spcAft>
                <a:spcPts val="0"/>
              </a:spcAft>
              <a:buClr>
                <a:schemeClr val="dk1"/>
              </a:buClr>
              <a:buSzPts val="400"/>
              <a:buChar char="•"/>
              <a:defRPr/>
            </a:lvl8pPr>
            <a:lvl9pPr indent="-254000" lvl="8" marL="4114800" rtl="0" algn="l">
              <a:lnSpc>
                <a:spcPct val="100000"/>
              </a:lnSpc>
              <a:spcBef>
                <a:spcPts val="100"/>
              </a:spcBef>
              <a:spcAft>
                <a:spcPts val="0"/>
              </a:spcAft>
              <a:buClr>
                <a:schemeClr val="dk1"/>
              </a:buClr>
              <a:buSzPts val="400"/>
              <a:buChar char="•"/>
              <a:defRPr/>
            </a:lvl9pPr>
          </a:lstStyle>
          <a:p/>
        </p:txBody>
      </p:sp>
      <p:sp>
        <p:nvSpPr>
          <p:cNvPr id="116" name="Google Shape;116;p23"/>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rtl="0" algn="l">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17" name="Google Shape;117;p23"/>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rtl="0" algn="ctr">
              <a:lnSpc>
                <a:spcPct val="100000"/>
              </a:lnSpc>
              <a:spcBef>
                <a:spcPts val="0"/>
              </a:spcBef>
              <a:spcAft>
                <a:spcPts val="0"/>
              </a:spcAft>
              <a:buSzPts val="300"/>
              <a:buNone/>
              <a:defRPr/>
            </a:lvl1pPr>
            <a:lvl2pPr lvl="1" rtl="0" algn="l">
              <a:lnSpc>
                <a:spcPct val="100000"/>
              </a:lnSpc>
              <a:spcBef>
                <a:spcPts val="0"/>
              </a:spcBef>
              <a:spcAft>
                <a:spcPts val="0"/>
              </a:spcAft>
              <a:buSzPts val="300"/>
              <a:buNone/>
              <a:defRPr/>
            </a:lvl2pPr>
            <a:lvl3pPr lvl="2" rtl="0" algn="l">
              <a:lnSpc>
                <a:spcPct val="100000"/>
              </a:lnSpc>
              <a:spcBef>
                <a:spcPts val="0"/>
              </a:spcBef>
              <a:spcAft>
                <a:spcPts val="0"/>
              </a:spcAft>
              <a:buSzPts val="300"/>
              <a:buNone/>
              <a:defRPr/>
            </a:lvl3pPr>
            <a:lvl4pPr lvl="3" rtl="0" algn="l">
              <a:lnSpc>
                <a:spcPct val="100000"/>
              </a:lnSpc>
              <a:spcBef>
                <a:spcPts val="0"/>
              </a:spcBef>
              <a:spcAft>
                <a:spcPts val="0"/>
              </a:spcAft>
              <a:buSzPts val="300"/>
              <a:buNone/>
              <a:defRPr/>
            </a:lvl4pPr>
            <a:lvl5pPr lvl="4" rtl="0" algn="l">
              <a:lnSpc>
                <a:spcPct val="100000"/>
              </a:lnSpc>
              <a:spcBef>
                <a:spcPts val="0"/>
              </a:spcBef>
              <a:spcAft>
                <a:spcPts val="0"/>
              </a:spcAft>
              <a:buSzPts val="300"/>
              <a:buNone/>
              <a:defRPr/>
            </a:lvl5pPr>
            <a:lvl6pPr lvl="5" rtl="0" algn="l">
              <a:lnSpc>
                <a:spcPct val="100000"/>
              </a:lnSpc>
              <a:spcBef>
                <a:spcPts val="0"/>
              </a:spcBef>
              <a:spcAft>
                <a:spcPts val="0"/>
              </a:spcAft>
              <a:buSzPts val="300"/>
              <a:buNone/>
              <a:defRPr/>
            </a:lvl6pPr>
            <a:lvl7pPr lvl="6" rtl="0" algn="l">
              <a:lnSpc>
                <a:spcPct val="100000"/>
              </a:lnSpc>
              <a:spcBef>
                <a:spcPts val="0"/>
              </a:spcBef>
              <a:spcAft>
                <a:spcPts val="0"/>
              </a:spcAft>
              <a:buSzPts val="300"/>
              <a:buNone/>
              <a:defRPr/>
            </a:lvl7pPr>
            <a:lvl8pPr lvl="7" rtl="0" algn="l">
              <a:lnSpc>
                <a:spcPct val="100000"/>
              </a:lnSpc>
              <a:spcBef>
                <a:spcPts val="0"/>
              </a:spcBef>
              <a:spcAft>
                <a:spcPts val="0"/>
              </a:spcAft>
              <a:buSzPts val="300"/>
              <a:buNone/>
              <a:defRPr/>
            </a:lvl8pPr>
            <a:lvl9pPr lvl="8" rtl="0" algn="l">
              <a:lnSpc>
                <a:spcPct val="100000"/>
              </a:lnSpc>
              <a:spcBef>
                <a:spcPts val="0"/>
              </a:spcBef>
              <a:spcAft>
                <a:spcPts val="0"/>
              </a:spcAft>
              <a:buSzPts val="300"/>
              <a:buNone/>
              <a:defRPr/>
            </a:lvl9pPr>
          </a:lstStyle>
          <a:p/>
        </p:txBody>
      </p:sp>
      <p:sp>
        <p:nvSpPr>
          <p:cNvPr id="118" name="Google Shape;118;p23"/>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theme" Target="../theme/theme3.xml"/><Relationship Id="rId10" Type="http://schemas.openxmlformats.org/officeDocument/2006/relationships/slideLayout" Target="../slideLayouts/slideLayout2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57200" y="205979"/>
            <a:ext cx="8229600" cy="857100"/>
          </a:xfrm>
          <a:prstGeom prst="rect">
            <a:avLst/>
          </a:prstGeom>
          <a:noFill/>
          <a:ln>
            <a:noFill/>
          </a:ln>
        </p:spPr>
        <p:txBody>
          <a:bodyPr anchorCtr="0" anchor="ctr" bIns="40825" lIns="81650" spcFirstLastPara="1" rIns="81650" wrap="square" tIns="40825">
            <a:normAutofit/>
          </a:bodyPr>
          <a:lstStyle>
            <a:lvl1pPr lvl="0" marR="0" rtl="0" algn="ctr">
              <a:lnSpc>
                <a:spcPct val="100000"/>
              </a:lnSpc>
              <a:spcBef>
                <a:spcPts val="0"/>
              </a:spcBef>
              <a:spcAft>
                <a:spcPts val="0"/>
              </a:spcAft>
              <a:buClr>
                <a:schemeClr val="dk1"/>
              </a:buClr>
              <a:buSzPts val="3900"/>
              <a:buFont typeface="Calibri"/>
              <a:buNone/>
              <a:defRPr b="0" i="0" sz="39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9pPr>
          </a:lstStyle>
          <a:p/>
        </p:txBody>
      </p:sp>
      <p:sp>
        <p:nvSpPr>
          <p:cNvPr id="52" name="Google Shape;52;p13"/>
          <p:cNvSpPr txBox="1"/>
          <p:nvPr>
            <p:ph idx="1" type="body"/>
          </p:nvPr>
        </p:nvSpPr>
        <p:spPr>
          <a:xfrm>
            <a:off x="457200" y="1200151"/>
            <a:ext cx="8229600" cy="3394500"/>
          </a:xfrm>
          <a:prstGeom prst="rect">
            <a:avLst/>
          </a:prstGeom>
          <a:noFill/>
          <a:ln>
            <a:noFill/>
          </a:ln>
        </p:spPr>
        <p:txBody>
          <a:bodyPr anchorCtr="0" anchor="t" bIns="40825" lIns="81650" spcFirstLastPara="1" rIns="81650" wrap="square" tIns="40825">
            <a:normAutofit/>
          </a:bodyPr>
          <a:lstStyle>
            <a:lvl1pPr indent="-412750" lvl="0" marL="457200" marR="0" rtl="0" algn="l">
              <a:lnSpc>
                <a:spcPct val="100000"/>
              </a:lnSpc>
              <a:spcBef>
                <a:spcPts val="6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1pPr>
            <a:lvl2pPr indent="-387350" lvl="1" marL="914400" marR="0" rtl="0" algn="l">
              <a:lnSpc>
                <a:spcPct val="100000"/>
              </a:lnSpc>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2pPr>
            <a:lvl3pPr indent="-361950" lvl="2" marL="1371600" marR="0" rtl="0" algn="l">
              <a:lnSpc>
                <a:spcPct val="100000"/>
              </a:lnSpc>
              <a:spcBef>
                <a:spcPts val="4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3pPr>
            <a:lvl4pPr indent="-342900" lvl="3" marL="1828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457200" y="4767266"/>
            <a:ext cx="2133600" cy="273900"/>
          </a:xfrm>
          <a:prstGeom prst="rect">
            <a:avLst/>
          </a:prstGeom>
          <a:noFill/>
          <a:ln>
            <a:noFill/>
          </a:ln>
        </p:spPr>
        <p:txBody>
          <a:bodyPr anchorCtr="0" anchor="ctr" bIns="40825" lIns="81650" spcFirstLastPara="1" rIns="81650" wrap="square" tIns="40825">
            <a:noAutofit/>
          </a:bodyPr>
          <a:lstStyle>
            <a:lvl1pPr lvl="0" marR="0" rtl="0" algn="l">
              <a:lnSpc>
                <a:spcPct val="100000"/>
              </a:lnSpc>
              <a:spcBef>
                <a:spcPts val="0"/>
              </a:spcBef>
              <a:spcAft>
                <a:spcPts val="0"/>
              </a:spcAft>
              <a:buClr>
                <a:srgbClr val="000000"/>
              </a:buClr>
              <a:buSzPts val="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124201" y="4767266"/>
            <a:ext cx="2895600" cy="273900"/>
          </a:xfrm>
          <a:prstGeom prst="rect">
            <a:avLst/>
          </a:prstGeom>
          <a:noFill/>
          <a:ln>
            <a:noFill/>
          </a:ln>
        </p:spPr>
        <p:txBody>
          <a:bodyPr anchorCtr="0" anchor="ctr" bIns="40825" lIns="81650" spcFirstLastPara="1" rIns="81650" wrap="square" tIns="40825">
            <a:noAutofit/>
          </a:bodyPr>
          <a:lstStyle>
            <a:lvl1pPr lvl="0" marR="0" rtl="0" algn="ctr">
              <a:lnSpc>
                <a:spcPct val="100000"/>
              </a:lnSpc>
              <a:spcBef>
                <a:spcPts val="0"/>
              </a:spcBef>
              <a:spcAft>
                <a:spcPts val="0"/>
              </a:spcAft>
              <a:buClr>
                <a:srgbClr val="000000"/>
              </a:buClr>
              <a:buSzPts val="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553202" y="4767266"/>
            <a:ext cx="21336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7.jpg"/><Relationship Id="rId5" Type="http://schemas.openxmlformats.org/officeDocument/2006/relationships/image" Target="../media/image4.png"/><Relationship Id="rId6" Type="http://schemas.openxmlformats.org/officeDocument/2006/relationships/image" Target="../media/image8.jpg"/><Relationship Id="rId7"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 name="Shape 123"/>
        <p:cNvGrpSpPr/>
        <p:nvPr/>
      </p:nvGrpSpPr>
      <p:grpSpPr>
        <a:xfrm>
          <a:off x="0" y="0"/>
          <a:ext cx="0" cy="0"/>
          <a:chOff x="0" y="0"/>
          <a:chExt cx="0" cy="0"/>
        </a:xfrm>
      </p:grpSpPr>
      <p:sp>
        <p:nvSpPr>
          <p:cNvPr id="124" name="Google Shape;124;p24"/>
          <p:cNvSpPr txBox="1"/>
          <p:nvPr/>
        </p:nvSpPr>
        <p:spPr>
          <a:xfrm>
            <a:off x="2884720" y="4544169"/>
            <a:ext cx="68100" cy="96000"/>
          </a:xfrm>
          <a:prstGeom prst="rect">
            <a:avLst/>
          </a:prstGeom>
          <a:noFill/>
          <a:ln>
            <a:noFill/>
          </a:ln>
        </p:spPr>
        <p:txBody>
          <a:bodyPr anchorCtr="0" anchor="t" bIns="17000" lIns="34000" spcFirstLastPara="1" rIns="34000" wrap="square" tIns="17000">
            <a:spAutoFit/>
          </a:bodyPr>
          <a:lstStyle/>
          <a:p>
            <a:pPr indent="0" lvl="0" marL="0" marR="0" rtl="0" algn="l">
              <a:lnSpc>
                <a:spcPct val="100000"/>
              </a:lnSpc>
              <a:spcBef>
                <a:spcPts val="0"/>
              </a:spcBef>
              <a:spcAft>
                <a:spcPts val="0"/>
              </a:spcAft>
              <a:buClr>
                <a:srgbClr val="000000"/>
              </a:buClr>
              <a:buSzPts val="400"/>
              <a:buFont typeface="Arial"/>
              <a:buNone/>
            </a:pPr>
            <a:r>
              <a:t/>
            </a:r>
            <a:endParaRPr b="0" i="0" sz="400" u="none" cap="none" strike="noStrike">
              <a:solidFill>
                <a:schemeClr val="dk1"/>
              </a:solidFill>
              <a:latin typeface="Arial"/>
              <a:ea typeface="Arial"/>
              <a:cs typeface="Arial"/>
              <a:sym typeface="Arial"/>
            </a:endParaRPr>
          </a:p>
        </p:txBody>
      </p:sp>
      <p:sp>
        <p:nvSpPr>
          <p:cNvPr id="125" name="Google Shape;125;p24"/>
          <p:cNvSpPr/>
          <p:nvPr/>
        </p:nvSpPr>
        <p:spPr>
          <a:xfrm>
            <a:off x="157257" y="879476"/>
            <a:ext cx="4352100" cy="279000"/>
          </a:xfrm>
          <a:prstGeom prst="rect">
            <a:avLst/>
          </a:prstGeom>
          <a:solidFill>
            <a:schemeClr val="accent3"/>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i="0" lang="en" sz="1600" u="none" cap="none" strike="noStrike">
                <a:solidFill>
                  <a:schemeClr val="lt1"/>
                </a:solidFill>
                <a:latin typeface="Times New Roman"/>
                <a:ea typeface="Times New Roman"/>
                <a:cs typeface="Times New Roman"/>
                <a:sym typeface="Times New Roman"/>
              </a:rPr>
              <a:t> Introduction &amp; Project Details</a:t>
            </a:r>
            <a:endParaRPr i="0" sz="1600" u="none" cap="none" strike="noStrike">
              <a:solidFill>
                <a:schemeClr val="lt1"/>
              </a:solidFill>
              <a:latin typeface="Times New Roman"/>
              <a:ea typeface="Times New Roman"/>
              <a:cs typeface="Times New Roman"/>
              <a:sym typeface="Times New Roman"/>
            </a:endParaRPr>
          </a:p>
        </p:txBody>
      </p:sp>
      <p:sp>
        <p:nvSpPr>
          <p:cNvPr id="126" name="Google Shape;126;p24"/>
          <p:cNvSpPr/>
          <p:nvPr/>
        </p:nvSpPr>
        <p:spPr>
          <a:xfrm>
            <a:off x="4630921" y="879491"/>
            <a:ext cx="4352100" cy="279000"/>
          </a:xfrm>
          <a:prstGeom prst="rect">
            <a:avLst/>
          </a:prstGeom>
          <a:solidFill>
            <a:schemeClr val="accent3"/>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i="0" lang="en" sz="1600" u="none" cap="none" strike="noStrike">
                <a:solidFill>
                  <a:schemeClr val="lt1"/>
                </a:solidFill>
                <a:latin typeface="Times New Roman"/>
                <a:ea typeface="Times New Roman"/>
                <a:cs typeface="Times New Roman"/>
                <a:sym typeface="Times New Roman"/>
              </a:rPr>
              <a:t>Experiments We Pla</a:t>
            </a:r>
            <a:r>
              <a:rPr lang="en" sz="1600">
                <a:solidFill>
                  <a:schemeClr val="lt1"/>
                </a:solidFill>
                <a:latin typeface="Times New Roman"/>
                <a:ea typeface="Times New Roman"/>
                <a:cs typeface="Times New Roman"/>
                <a:sym typeface="Times New Roman"/>
              </a:rPr>
              <a:t>n to Do</a:t>
            </a:r>
            <a:endParaRPr i="0" sz="1600" u="none" cap="none" strike="noStrike">
              <a:solidFill>
                <a:schemeClr val="lt1"/>
              </a:solidFill>
              <a:latin typeface="Times New Roman"/>
              <a:ea typeface="Times New Roman"/>
              <a:cs typeface="Times New Roman"/>
              <a:sym typeface="Times New Roman"/>
            </a:endParaRPr>
          </a:p>
        </p:txBody>
      </p:sp>
      <p:sp>
        <p:nvSpPr>
          <p:cNvPr id="127" name="Google Shape;127;p24"/>
          <p:cNvSpPr txBox="1"/>
          <p:nvPr/>
        </p:nvSpPr>
        <p:spPr>
          <a:xfrm>
            <a:off x="10219492" y="1898128"/>
            <a:ext cx="45000" cy="68700"/>
          </a:xfrm>
          <a:prstGeom prst="rect">
            <a:avLst/>
          </a:prstGeom>
          <a:noFill/>
          <a:ln>
            <a:noFill/>
          </a:ln>
        </p:spPr>
        <p:txBody>
          <a:bodyPr anchorCtr="0" anchor="t" bIns="11150" lIns="22325" spcFirstLastPara="1" rIns="22325" wrap="square" tIns="11150">
            <a:spAutoFit/>
          </a:bodyPr>
          <a:lstStyle/>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pic>
        <p:nvPicPr>
          <p:cNvPr id="128" name="Google Shape;128;p24"/>
          <p:cNvPicPr preferRelativeResize="0"/>
          <p:nvPr/>
        </p:nvPicPr>
        <p:blipFill>
          <a:blip r:embed="rId3">
            <a:alphaModFix/>
          </a:blip>
          <a:stretch>
            <a:fillRect/>
          </a:stretch>
        </p:blipFill>
        <p:spPr>
          <a:xfrm>
            <a:off x="7122550" y="2946592"/>
            <a:ext cx="1875725" cy="2085908"/>
          </a:xfrm>
          <a:prstGeom prst="rect">
            <a:avLst/>
          </a:prstGeom>
          <a:noFill/>
          <a:ln>
            <a:noFill/>
          </a:ln>
        </p:spPr>
      </p:pic>
      <p:sp>
        <p:nvSpPr>
          <p:cNvPr id="129" name="Google Shape;129;p24"/>
          <p:cNvSpPr/>
          <p:nvPr/>
        </p:nvSpPr>
        <p:spPr>
          <a:xfrm>
            <a:off x="159680" y="53077"/>
            <a:ext cx="8838600" cy="770100"/>
          </a:xfrm>
          <a:prstGeom prst="rect">
            <a:avLst/>
          </a:prstGeom>
          <a:solidFill>
            <a:srgbClr val="FFD966"/>
          </a:solidFill>
          <a:ln cap="flat" cmpd="sng" w="9525">
            <a:solidFill>
              <a:srgbClr val="17365D"/>
            </a:solidFill>
            <a:prstDash val="solid"/>
            <a:round/>
            <a:headEnd len="sm" w="sm" type="none"/>
            <a:tailEnd len="sm" w="sm" type="none"/>
          </a:ln>
          <a:effectLst>
            <a:outerShdw blurRad="40000" rotWithShape="0" dir="5400000" dist="23000">
              <a:srgbClr val="000000">
                <a:alpha val="34120"/>
              </a:srgbClr>
            </a:outerShdw>
          </a:effectLst>
        </p:spPr>
        <p:txBody>
          <a:bodyPr anchorCtr="0" anchor="ctr" bIns="11150" lIns="22325" spcFirstLastPara="1" rIns="22325" wrap="square" tIns="11150">
            <a:noAutofit/>
          </a:bodyPr>
          <a:lstStyle/>
          <a:p>
            <a:pPr indent="0" lvl="0" marL="0" marR="0" rtl="0" algn="ctr">
              <a:lnSpc>
                <a:spcPct val="100000"/>
              </a:lnSpc>
              <a:spcBef>
                <a:spcPts val="0"/>
              </a:spcBef>
              <a:spcAft>
                <a:spcPts val="0"/>
              </a:spcAft>
              <a:buClr>
                <a:srgbClr val="000000"/>
              </a:buClr>
              <a:buSzPts val="1800"/>
              <a:buFont typeface="Arial"/>
              <a:buNone/>
            </a:pPr>
            <a:r>
              <a:rPr b="1" lang="en" sz="1800" u="sng">
                <a:solidFill>
                  <a:schemeClr val="dk1"/>
                </a:solidFill>
                <a:latin typeface="Times New Roman"/>
                <a:ea typeface="Times New Roman"/>
                <a:cs typeface="Times New Roman"/>
                <a:sym typeface="Times New Roman"/>
              </a:rPr>
              <a:t>Detecting Radiation with Plants</a:t>
            </a:r>
            <a:endParaRPr sz="1800" u="sng">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800"/>
              <a:buFont typeface="Arial"/>
              <a:buNone/>
            </a:pPr>
            <a:r>
              <a:rPr lang="en" sz="1200">
                <a:solidFill>
                  <a:schemeClr val="dk1"/>
                </a:solidFill>
                <a:latin typeface="Times New Roman"/>
                <a:ea typeface="Times New Roman"/>
                <a:cs typeface="Times New Roman"/>
                <a:sym typeface="Times New Roman"/>
              </a:rPr>
              <a:t>Ella Bump, Parik Nepal, Rebecca Rubiano, Diana Yuan, Andy Zhao </a:t>
            </a:r>
            <a:endParaRPr sz="1200">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200"/>
              <a:buFont typeface="Arial"/>
              <a:buNone/>
            </a:pPr>
            <a:r>
              <a:rPr lang="en" sz="1200">
                <a:solidFill>
                  <a:schemeClr val="dk1"/>
                </a:solidFill>
                <a:latin typeface="Times New Roman"/>
                <a:ea typeface="Times New Roman"/>
                <a:cs typeface="Times New Roman"/>
                <a:sym typeface="Times New Roman"/>
              </a:rPr>
              <a:t>Western Reserve Academy, Hudson, Ohio</a:t>
            </a:r>
            <a:endParaRPr i="0" sz="1200" u="none" cap="none" strike="noStrike">
              <a:solidFill>
                <a:schemeClr val="dk1"/>
              </a:solidFill>
              <a:latin typeface="Times New Roman"/>
              <a:ea typeface="Times New Roman"/>
              <a:cs typeface="Times New Roman"/>
              <a:sym typeface="Times New Roman"/>
            </a:endParaRPr>
          </a:p>
        </p:txBody>
      </p:sp>
      <p:pic>
        <p:nvPicPr>
          <p:cNvPr id="130" name="Google Shape;130;p24"/>
          <p:cNvPicPr preferRelativeResize="0"/>
          <p:nvPr/>
        </p:nvPicPr>
        <p:blipFill rotWithShape="1">
          <a:blip r:embed="rId4">
            <a:alphaModFix/>
          </a:blip>
          <a:srcRect b="32055" l="0" r="0" t="12687"/>
          <a:stretch/>
        </p:blipFill>
        <p:spPr>
          <a:xfrm>
            <a:off x="6682400" y="36300"/>
            <a:ext cx="2461600" cy="803650"/>
          </a:xfrm>
          <a:prstGeom prst="rect">
            <a:avLst/>
          </a:prstGeom>
          <a:noFill/>
          <a:ln>
            <a:noFill/>
          </a:ln>
        </p:spPr>
      </p:pic>
      <p:sp>
        <p:nvSpPr>
          <p:cNvPr id="131" name="Google Shape;131;p24"/>
          <p:cNvSpPr/>
          <p:nvPr/>
        </p:nvSpPr>
        <p:spPr>
          <a:xfrm>
            <a:off x="9850" y="19325"/>
            <a:ext cx="2461500" cy="837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22325" lIns="22325" spcFirstLastPara="1" rIns="22325" wrap="square" tIns="22325">
            <a:noAutofit/>
          </a:bodyPr>
          <a:lstStyle/>
          <a:p>
            <a:pPr indent="0" lvl="0" marL="0" rtl="0" algn="l">
              <a:spcBef>
                <a:spcPts val="0"/>
              </a:spcBef>
              <a:spcAft>
                <a:spcPts val="0"/>
              </a:spcAft>
              <a:buNone/>
            </a:pPr>
            <a:r>
              <a:t/>
            </a:r>
            <a:endParaRPr sz="300">
              <a:solidFill>
                <a:schemeClr val="lt1"/>
              </a:solidFill>
              <a:highlight>
                <a:schemeClr val="lt1"/>
              </a:highlight>
            </a:endParaRPr>
          </a:p>
        </p:txBody>
      </p:sp>
      <p:sp>
        <p:nvSpPr>
          <p:cNvPr id="132" name="Google Shape;132;p24"/>
          <p:cNvSpPr txBox="1"/>
          <p:nvPr/>
        </p:nvSpPr>
        <p:spPr>
          <a:xfrm>
            <a:off x="166650" y="1250625"/>
            <a:ext cx="4352100" cy="1434900"/>
          </a:xfrm>
          <a:prstGeom prst="rect">
            <a:avLst/>
          </a:prstGeom>
          <a:noFill/>
          <a:ln>
            <a:noFill/>
          </a:ln>
        </p:spPr>
        <p:txBody>
          <a:bodyPr anchorCtr="0" anchor="t" bIns="17000" lIns="34000" spcFirstLastPara="1" rIns="34000" wrap="square" tIns="17000">
            <a:spAutoFit/>
          </a:bodyPr>
          <a:lstStyle/>
          <a:p>
            <a:pPr indent="0" lvl="0" marL="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High levels of radiation cause health issues,such as difficulty breathing and even cancer, in humans. Our project involves genetically altering the houseplant </a:t>
            </a:r>
            <a:r>
              <a:rPr b="1" i="1" lang="en" sz="1300">
                <a:solidFill>
                  <a:schemeClr val="dk1"/>
                </a:solidFill>
                <a:latin typeface="Times New Roman"/>
                <a:ea typeface="Times New Roman"/>
                <a:cs typeface="Times New Roman"/>
                <a:sym typeface="Times New Roman"/>
              </a:rPr>
              <a:t>Tradescantia</a:t>
            </a:r>
            <a:r>
              <a:rPr lang="en" sz="1300">
                <a:solidFill>
                  <a:schemeClr val="dk1"/>
                </a:solidFill>
                <a:latin typeface="Times New Roman"/>
                <a:ea typeface="Times New Roman"/>
                <a:cs typeface="Times New Roman"/>
                <a:sym typeface="Times New Roman"/>
              </a:rPr>
              <a:t>, commonly known as spiderwort, to turn yellow when exposed to high concentrations of radiation—effectively and visually alerting those around to evacuate and treat the high concentration of radiation appropriately.</a:t>
            </a:r>
            <a:endParaRPr b="1" i="0" sz="1300" u="none" cap="none" strike="noStrike">
              <a:solidFill>
                <a:srgbClr val="000000"/>
              </a:solidFill>
              <a:latin typeface="Calibri"/>
              <a:ea typeface="Calibri"/>
              <a:cs typeface="Calibri"/>
              <a:sym typeface="Calibri"/>
            </a:endParaRPr>
          </a:p>
        </p:txBody>
      </p:sp>
      <p:sp>
        <p:nvSpPr>
          <p:cNvPr id="133" name="Google Shape;133;p24"/>
          <p:cNvSpPr/>
          <p:nvPr/>
        </p:nvSpPr>
        <p:spPr>
          <a:xfrm>
            <a:off x="4630925" y="1249750"/>
            <a:ext cx="4352100" cy="1605600"/>
          </a:xfrm>
          <a:prstGeom prst="rect">
            <a:avLst/>
          </a:prstGeom>
          <a:noFill/>
          <a:ln>
            <a:noFill/>
          </a:ln>
        </p:spPr>
        <p:txBody>
          <a:bodyPr anchorCtr="0" anchor="t" bIns="11150" lIns="22325" spcFirstLastPara="1" rIns="22325" wrap="square" tIns="11150">
            <a:noAutofit/>
          </a:bodyPr>
          <a:lstStyle/>
          <a:p>
            <a:pPr indent="0" lvl="0" marL="0" rtl="0" algn="l">
              <a:spcBef>
                <a:spcPts val="0"/>
              </a:spcBef>
              <a:spcAft>
                <a:spcPts val="0"/>
              </a:spcAft>
              <a:buClr>
                <a:schemeClr val="dk1"/>
              </a:buClr>
              <a:buSzPts val="1100"/>
              <a:buFont typeface="Arial"/>
              <a:buNone/>
            </a:pPr>
            <a:r>
              <a:rPr i="1" lang="en" sz="1100">
                <a:solidFill>
                  <a:schemeClr val="dk1"/>
                </a:solidFill>
                <a:latin typeface="Times New Roman"/>
                <a:ea typeface="Times New Roman"/>
                <a:cs typeface="Times New Roman"/>
                <a:sym typeface="Times New Roman"/>
              </a:rPr>
              <a:t>Tradescantia</a:t>
            </a:r>
            <a:r>
              <a:rPr lang="en" sz="1100">
                <a:solidFill>
                  <a:schemeClr val="dk1"/>
                </a:solidFill>
                <a:latin typeface="Times New Roman"/>
                <a:ea typeface="Times New Roman"/>
                <a:cs typeface="Times New Roman"/>
                <a:sym typeface="Times New Roman"/>
              </a:rPr>
              <a:t> will be used because its DNA has been shown to be damaged by radiation exposure. We will be using </a:t>
            </a:r>
            <a:r>
              <a:rPr i="1" lang="en" sz="1100">
                <a:solidFill>
                  <a:schemeClr val="dk1"/>
                </a:solidFill>
                <a:latin typeface="Times New Roman"/>
                <a:ea typeface="Times New Roman"/>
                <a:cs typeface="Times New Roman"/>
                <a:sym typeface="Times New Roman"/>
              </a:rPr>
              <a:t>recA</a:t>
            </a:r>
            <a:r>
              <a:rPr lang="en" sz="1100">
                <a:solidFill>
                  <a:schemeClr val="dk1"/>
                </a:solidFill>
                <a:latin typeface="Times New Roman"/>
                <a:ea typeface="Times New Roman"/>
                <a:cs typeface="Times New Roman"/>
                <a:sym typeface="Times New Roman"/>
              </a:rPr>
              <a:t>, a promoter activated by the radiation-caused breaks in </a:t>
            </a:r>
            <a:r>
              <a:rPr i="1" lang="en" sz="1100">
                <a:solidFill>
                  <a:schemeClr val="dk1"/>
                </a:solidFill>
                <a:latin typeface="Times New Roman"/>
                <a:ea typeface="Times New Roman"/>
                <a:cs typeface="Times New Roman"/>
                <a:sym typeface="Times New Roman"/>
              </a:rPr>
              <a:t>Tradescantia’s</a:t>
            </a:r>
            <a:r>
              <a:rPr lang="en" sz="1100">
                <a:solidFill>
                  <a:schemeClr val="dk1"/>
                </a:solidFill>
                <a:latin typeface="Times New Roman"/>
                <a:ea typeface="Times New Roman"/>
                <a:cs typeface="Times New Roman"/>
                <a:sym typeface="Times New Roman"/>
              </a:rPr>
              <a:t> DNA. A </a:t>
            </a:r>
            <a:r>
              <a:rPr b="1" lang="en" sz="1100">
                <a:solidFill>
                  <a:schemeClr val="dk1"/>
                </a:solidFill>
                <a:latin typeface="Times New Roman"/>
                <a:ea typeface="Times New Roman"/>
                <a:cs typeface="Times New Roman"/>
                <a:sym typeface="Times New Roman"/>
              </a:rPr>
              <a:t>Cheo box</a:t>
            </a:r>
            <a:r>
              <a:rPr lang="en" sz="1100">
                <a:solidFill>
                  <a:schemeClr val="dk1"/>
                </a:solidFill>
                <a:latin typeface="Times New Roman"/>
                <a:ea typeface="Times New Roman"/>
                <a:cs typeface="Times New Roman"/>
                <a:sym typeface="Times New Roman"/>
              </a:rPr>
              <a:t>, a specific operator sequence for amplifying the reaction to DNA damage, will be added to the </a:t>
            </a:r>
            <a:r>
              <a:rPr b="1" i="1" lang="en" sz="1100">
                <a:solidFill>
                  <a:schemeClr val="dk1"/>
                </a:solidFill>
                <a:latin typeface="Times New Roman"/>
                <a:ea typeface="Times New Roman"/>
                <a:cs typeface="Times New Roman"/>
                <a:sym typeface="Times New Roman"/>
              </a:rPr>
              <a:t>recA</a:t>
            </a:r>
            <a:r>
              <a:rPr i="1" lang="en" sz="1100">
                <a:solidFill>
                  <a:schemeClr val="dk1"/>
                </a:solidFill>
                <a:latin typeface="Times New Roman"/>
                <a:ea typeface="Times New Roman"/>
                <a:cs typeface="Times New Roman"/>
                <a:sym typeface="Times New Roman"/>
              </a:rPr>
              <a:t> </a:t>
            </a:r>
            <a:r>
              <a:rPr lang="en" sz="1100">
                <a:solidFill>
                  <a:schemeClr val="dk1"/>
                </a:solidFill>
                <a:latin typeface="Times New Roman"/>
                <a:ea typeface="Times New Roman"/>
                <a:cs typeface="Times New Roman"/>
                <a:sym typeface="Times New Roman"/>
              </a:rPr>
              <a:t>promoter, as it  increases promotor  reactiveness to DNA breakage. The </a:t>
            </a:r>
            <a:r>
              <a:rPr i="1" lang="en" sz="1100">
                <a:solidFill>
                  <a:schemeClr val="dk1"/>
                </a:solidFill>
                <a:latin typeface="Times New Roman"/>
                <a:ea typeface="Times New Roman"/>
                <a:cs typeface="Times New Roman"/>
                <a:sym typeface="Times New Roman"/>
              </a:rPr>
              <a:t>recA</a:t>
            </a:r>
            <a:r>
              <a:rPr lang="en" sz="1100">
                <a:solidFill>
                  <a:schemeClr val="dk1"/>
                </a:solidFill>
                <a:latin typeface="Times New Roman"/>
                <a:ea typeface="Times New Roman"/>
                <a:cs typeface="Times New Roman"/>
                <a:sym typeface="Times New Roman"/>
              </a:rPr>
              <a:t> promoter will induce the expression of the  </a:t>
            </a:r>
            <a:r>
              <a:rPr b="1" lang="en" sz="1100">
                <a:solidFill>
                  <a:schemeClr val="dk1"/>
                </a:solidFill>
                <a:latin typeface="Times New Roman"/>
                <a:ea typeface="Times New Roman"/>
                <a:cs typeface="Times New Roman"/>
                <a:sym typeface="Times New Roman"/>
              </a:rPr>
              <a:t>chromoprotein fwYellow,</a:t>
            </a:r>
            <a:r>
              <a:rPr lang="en" sz="1100">
                <a:solidFill>
                  <a:schemeClr val="dk1"/>
                </a:solidFill>
                <a:latin typeface="Times New Roman"/>
                <a:ea typeface="Times New Roman"/>
                <a:cs typeface="Times New Roman"/>
                <a:sym typeface="Times New Roman"/>
              </a:rPr>
              <a:t> causing the plant’s leaves to turn yellow when presented with radiation-induced DNA damage and thus fulfilling the purpose of warning the plant owner of high radiation levels by producing a visible signal.</a:t>
            </a:r>
            <a:endParaRPr sz="11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i="1" sz="1100">
              <a:solidFill>
                <a:schemeClr val="dk1"/>
              </a:solidFill>
              <a:latin typeface="Times New Roman"/>
              <a:ea typeface="Times New Roman"/>
              <a:cs typeface="Times New Roman"/>
              <a:sym typeface="Times New Roman"/>
            </a:endParaRPr>
          </a:p>
        </p:txBody>
      </p:sp>
      <p:pic>
        <p:nvPicPr>
          <p:cNvPr id="134" name="Google Shape;134;p24"/>
          <p:cNvPicPr preferRelativeResize="0"/>
          <p:nvPr/>
        </p:nvPicPr>
        <p:blipFill>
          <a:blip r:embed="rId5">
            <a:alphaModFix/>
          </a:blip>
          <a:stretch>
            <a:fillRect/>
          </a:stretch>
        </p:blipFill>
        <p:spPr>
          <a:xfrm>
            <a:off x="8576875" y="2848650"/>
            <a:ext cx="406151" cy="406151"/>
          </a:xfrm>
          <a:prstGeom prst="rect">
            <a:avLst/>
          </a:prstGeom>
          <a:noFill/>
          <a:ln>
            <a:noFill/>
          </a:ln>
        </p:spPr>
      </p:pic>
      <p:pic>
        <p:nvPicPr>
          <p:cNvPr id="135" name="Google Shape;135;p24"/>
          <p:cNvPicPr preferRelativeResize="0"/>
          <p:nvPr/>
        </p:nvPicPr>
        <p:blipFill>
          <a:blip r:embed="rId6">
            <a:alphaModFix/>
          </a:blip>
          <a:stretch>
            <a:fillRect/>
          </a:stretch>
        </p:blipFill>
        <p:spPr>
          <a:xfrm>
            <a:off x="9850" y="3173615"/>
            <a:ext cx="7235899" cy="179378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0" name="Shape 140"/>
        <p:cNvGrpSpPr/>
        <p:nvPr/>
      </p:nvGrpSpPr>
      <p:grpSpPr>
        <a:xfrm>
          <a:off x="0" y="0"/>
          <a:ext cx="0" cy="0"/>
          <a:chOff x="0" y="0"/>
          <a:chExt cx="0" cy="0"/>
        </a:xfrm>
      </p:grpSpPr>
      <p:sp>
        <p:nvSpPr>
          <p:cNvPr id="141" name="Google Shape;141;p25"/>
          <p:cNvSpPr/>
          <p:nvPr/>
        </p:nvSpPr>
        <p:spPr>
          <a:xfrm>
            <a:off x="159680" y="53077"/>
            <a:ext cx="8838600" cy="770100"/>
          </a:xfrm>
          <a:prstGeom prst="rect">
            <a:avLst/>
          </a:prstGeom>
          <a:solidFill>
            <a:srgbClr val="FFD966"/>
          </a:solidFill>
          <a:ln cap="flat" cmpd="sng" w="9525">
            <a:solidFill>
              <a:srgbClr val="17365D"/>
            </a:solidFill>
            <a:prstDash val="solid"/>
            <a:round/>
            <a:headEnd len="sm" w="sm" type="none"/>
            <a:tailEnd len="sm" w="sm" type="none"/>
          </a:ln>
          <a:effectLst>
            <a:outerShdw blurRad="40000" rotWithShape="0" dir="5400000" dist="23000">
              <a:srgbClr val="000000">
                <a:alpha val="34120"/>
              </a:srgbClr>
            </a:outerShdw>
          </a:effectLst>
        </p:spPr>
        <p:txBody>
          <a:bodyPr anchorCtr="0" anchor="ctr" bIns="11150" lIns="22325" spcFirstLastPara="1" rIns="22325" wrap="square" tIns="11150">
            <a:noAutofit/>
          </a:bodyPr>
          <a:lstStyle/>
          <a:p>
            <a:pPr indent="0" lvl="0" marL="0" marR="0" rtl="0" algn="ctr">
              <a:lnSpc>
                <a:spcPct val="100000"/>
              </a:lnSpc>
              <a:spcBef>
                <a:spcPts val="0"/>
              </a:spcBef>
              <a:spcAft>
                <a:spcPts val="0"/>
              </a:spcAft>
              <a:buClr>
                <a:srgbClr val="000000"/>
              </a:buClr>
              <a:buSzPts val="1800"/>
              <a:buFont typeface="Arial"/>
              <a:buNone/>
            </a:pPr>
            <a:r>
              <a:rPr b="1" lang="en" sz="1800" u="sng">
                <a:solidFill>
                  <a:schemeClr val="dk1"/>
                </a:solidFill>
                <a:latin typeface="Times New Roman"/>
                <a:ea typeface="Times New Roman"/>
                <a:cs typeface="Times New Roman"/>
                <a:sym typeface="Times New Roman"/>
              </a:rPr>
              <a:t>Detecting Radiation with Plants</a:t>
            </a:r>
            <a:endParaRPr sz="1800" u="sng">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800"/>
              <a:buFont typeface="Arial"/>
              <a:buNone/>
            </a:pPr>
            <a:r>
              <a:rPr lang="en" sz="1200">
                <a:solidFill>
                  <a:schemeClr val="dk1"/>
                </a:solidFill>
                <a:latin typeface="Times New Roman"/>
                <a:ea typeface="Times New Roman"/>
                <a:cs typeface="Times New Roman"/>
                <a:sym typeface="Times New Roman"/>
              </a:rPr>
              <a:t>Ella Bump, Parik Nepal, Rebecca Rubiano, Diana Yuan, Andy Zhao </a:t>
            </a:r>
            <a:endParaRPr sz="1200">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200"/>
              <a:buFont typeface="Arial"/>
              <a:buNone/>
            </a:pPr>
            <a:r>
              <a:rPr lang="en" sz="1200">
                <a:solidFill>
                  <a:schemeClr val="dk1"/>
                </a:solidFill>
                <a:latin typeface="Times New Roman"/>
                <a:ea typeface="Times New Roman"/>
                <a:cs typeface="Times New Roman"/>
                <a:sym typeface="Times New Roman"/>
              </a:rPr>
              <a:t>Western Reserve Academy, Hudson, Ohio</a:t>
            </a:r>
            <a:endParaRPr i="0" sz="1200" u="none" cap="none" strike="noStrike">
              <a:solidFill>
                <a:schemeClr val="dk1"/>
              </a:solidFill>
              <a:latin typeface="Times New Roman"/>
              <a:ea typeface="Times New Roman"/>
              <a:cs typeface="Times New Roman"/>
              <a:sym typeface="Times New Roman"/>
            </a:endParaRPr>
          </a:p>
        </p:txBody>
      </p:sp>
      <p:sp>
        <p:nvSpPr>
          <p:cNvPr id="142" name="Google Shape;142;p25"/>
          <p:cNvSpPr/>
          <p:nvPr/>
        </p:nvSpPr>
        <p:spPr>
          <a:xfrm>
            <a:off x="9850" y="19325"/>
            <a:ext cx="2461500" cy="8376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22325" lIns="22325" spcFirstLastPara="1" rIns="22325" wrap="square" tIns="22325">
            <a:noAutofit/>
          </a:bodyPr>
          <a:lstStyle/>
          <a:p>
            <a:pPr indent="0" lvl="0" marL="0" rtl="0" algn="l">
              <a:spcBef>
                <a:spcPts val="0"/>
              </a:spcBef>
              <a:spcAft>
                <a:spcPts val="0"/>
              </a:spcAft>
              <a:buNone/>
            </a:pPr>
            <a:r>
              <a:t/>
            </a:r>
            <a:endParaRPr sz="300">
              <a:solidFill>
                <a:schemeClr val="lt1"/>
              </a:solidFill>
              <a:highlight>
                <a:schemeClr val="lt1"/>
              </a:highlight>
            </a:endParaRPr>
          </a:p>
        </p:txBody>
      </p:sp>
      <p:sp>
        <p:nvSpPr>
          <p:cNvPr id="143" name="Google Shape;143;p25"/>
          <p:cNvSpPr/>
          <p:nvPr/>
        </p:nvSpPr>
        <p:spPr>
          <a:xfrm>
            <a:off x="4652568" y="1269803"/>
            <a:ext cx="4352100" cy="1841700"/>
          </a:xfrm>
          <a:prstGeom prst="rect">
            <a:avLst/>
          </a:prstGeom>
          <a:noFill/>
          <a:ln>
            <a:noFill/>
          </a:ln>
        </p:spPr>
        <p:txBody>
          <a:bodyPr anchorCtr="0" anchor="t" bIns="11150" lIns="22325" spcFirstLastPara="1" rIns="22325" wrap="square" tIns="11150">
            <a:noAutofit/>
          </a:bodyPr>
          <a:lstStyle/>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Ella Bump (‘22): Second year of BioBuilder, from Sacramento, CA</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Parik Nepal (‘22): First year of BioBuilder, from Hudson, OH</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Rebecca Rubiano (‘23): First year of BioBuilder, from </a:t>
            </a:r>
            <a:r>
              <a:rPr lang="en" sz="1000">
                <a:solidFill>
                  <a:schemeClr val="dk1"/>
                </a:solidFill>
                <a:latin typeface="Times New Roman"/>
                <a:ea typeface="Times New Roman"/>
                <a:cs typeface="Times New Roman"/>
                <a:sym typeface="Times New Roman"/>
              </a:rPr>
              <a:t>Hudson</a:t>
            </a:r>
            <a:r>
              <a:rPr lang="en" sz="1000">
                <a:solidFill>
                  <a:schemeClr val="dk1"/>
                </a:solidFill>
                <a:latin typeface="Times New Roman"/>
                <a:ea typeface="Times New Roman"/>
                <a:cs typeface="Times New Roman"/>
                <a:sym typeface="Times New Roman"/>
              </a:rPr>
              <a:t>, OH</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Diana Yuan (‘22): First year of BioBuilder </a:t>
            </a:r>
            <a:r>
              <a:rPr lang="en" sz="1000">
                <a:solidFill>
                  <a:schemeClr val="dk1"/>
                </a:solidFill>
                <a:latin typeface="Times New Roman"/>
                <a:ea typeface="Times New Roman"/>
                <a:cs typeface="Times New Roman"/>
                <a:sym typeface="Times New Roman"/>
              </a:rPr>
              <a:t>Jiangsu province, </a:t>
            </a:r>
            <a:r>
              <a:rPr lang="en" sz="1000">
                <a:solidFill>
                  <a:schemeClr val="dk1"/>
                </a:solidFill>
                <a:latin typeface="Times New Roman"/>
                <a:ea typeface="Times New Roman"/>
                <a:cs typeface="Times New Roman"/>
                <a:sym typeface="Times New Roman"/>
              </a:rPr>
              <a:t>China </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Andy Zhao (‘22): </a:t>
            </a:r>
            <a:r>
              <a:rPr lang="en" sz="1000">
                <a:solidFill>
                  <a:schemeClr val="dk1"/>
                </a:solidFill>
                <a:latin typeface="Times New Roman"/>
                <a:ea typeface="Times New Roman"/>
                <a:cs typeface="Times New Roman"/>
                <a:sym typeface="Times New Roman"/>
              </a:rPr>
              <a:t>First year of BioBuilder from Shanghai, China</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0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000">
                <a:solidFill>
                  <a:schemeClr val="dk1"/>
                </a:solidFill>
                <a:latin typeface="Times New Roman"/>
                <a:ea typeface="Times New Roman"/>
                <a:cs typeface="Times New Roman"/>
                <a:sym typeface="Times New Roman"/>
              </a:rPr>
              <a:t>Although the members have varying levels of experience, this is the team’s first year working on the Detecting Radiation with Plants project.</a:t>
            </a:r>
            <a:endParaRPr sz="1000">
              <a:solidFill>
                <a:schemeClr val="dk1"/>
              </a:solidFill>
              <a:latin typeface="Times New Roman"/>
              <a:ea typeface="Times New Roman"/>
              <a:cs typeface="Times New Roman"/>
              <a:sym typeface="Times New Roman"/>
            </a:endParaRPr>
          </a:p>
        </p:txBody>
      </p:sp>
      <p:sp>
        <p:nvSpPr>
          <p:cNvPr id="144" name="Google Shape;144;p25"/>
          <p:cNvSpPr/>
          <p:nvPr/>
        </p:nvSpPr>
        <p:spPr>
          <a:xfrm>
            <a:off x="4652586" y="879476"/>
            <a:ext cx="4352100" cy="279000"/>
          </a:xfrm>
          <a:prstGeom prst="rect">
            <a:avLst/>
          </a:prstGeom>
          <a:solidFill>
            <a:schemeClr val="accent3"/>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chemeClr val="dk1"/>
              </a:buClr>
              <a:buSzPts val="1600"/>
              <a:buFont typeface="Arial"/>
              <a:buNone/>
            </a:pPr>
            <a:r>
              <a:rPr i="0" lang="en" sz="1600" u="none" cap="none" strike="noStrike">
                <a:solidFill>
                  <a:schemeClr val="lt1"/>
                </a:solidFill>
                <a:latin typeface="Times New Roman"/>
                <a:ea typeface="Times New Roman"/>
                <a:cs typeface="Times New Roman"/>
                <a:sym typeface="Times New Roman"/>
              </a:rPr>
              <a:t>About This Year’s Team</a:t>
            </a:r>
            <a:endParaRPr i="0" sz="1600" u="none" cap="none" strike="noStrike">
              <a:solidFill>
                <a:schemeClr val="lt1"/>
              </a:solidFill>
              <a:latin typeface="Times New Roman"/>
              <a:ea typeface="Times New Roman"/>
              <a:cs typeface="Times New Roman"/>
              <a:sym typeface="Times New Roman"/>
            </a:endParaRPr>
          </a:p>
        </p:txBody>
      </p:sp>
      <p:sp>
        <p:nvSpPr>
          <p:cNvPr id="145" name="Google Shape;145;p25"/>
          <p:cNvSpPr/>
          <p:nvPr/>
        </p:nvSpPr>
        <p:spPr>
          <a:xfrm>
            <a:off x="156330" y="879491"/>
            <a:ext cx="4352100" cy="279000"/>
          </a:xfrm>
          <a:prstGeom prst="rect">
            <a:avLst/>
          </a:prstGeom>
          <a:solidFill>
            <a:schemeClr val="accent3"/>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i="0" lang="en" sz="1600" u="none" cap="none" strike="noStrike">
                <a:solidFill>
                  <a:schemeClr val="lt1"/>
                </a:solidFill>
                <a:latin typeface="Times New Roman"/>
                <a:ea typeface="Times New Roman"/>
                <a:cs typeface="Times New Roman"/>
                <a:sym typeface="Times New Roman"/>
              </a:rPr>
              <a:t>Challenge for Next Year’s Team</a:t>
            </a:r>
            <a:endParaRPr i="0" sz="1600" u="none" cap="none" strike="noStrike">
              <a:solidFill>
                <a:schemeClr val="lt1"/>
              </a:solidFill>
              <a:latin typeface="Times New Roman"/>
              <a:ea typeface="Times New Roman"/>
              <a:cs typeface="Times New Roman"/>
              <a:sym typeface="Times New Roman"/>
            </a:endParaRPr>
          </a:p>
        </p:txBody>
      </p:sp>
      <p:sp>
        <p:nvSpPr>
          <p:cNvPr id="146" name="Google Shape;146;p25"/>
          <p:cNvSpPr/>
          <p:nvPr/>
        </p:nvSpPr>
        <p:spPr>
          <a:xfrm>
            <a:off x="4652567" y="2705954"/>
            <a:ext cx="4352100" cy="279000"/>
          </a:xfrm>
          <a:prstGeom prst="rect">
            <a:avLst/>
          </a:prstGeom>
          <a:solidFill>
            <a:schemeClr val="accent3"/>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11150" lIns="22325" spcFirstLastPara="1" rIns="22325" wrap="square" tIns="11150">
            <a:noAutofit/>
          </a:bodyPr>
          <a:lstStyle/>
          <a:p>
            <a:pPr indent="0" lvl="0" marL="0" marR="0" rtl="0" algn="l">
              <a:lnSpc>
                <a:spcPct val="100000"/>
              </a:lnSpc>
              <a:spcBef>
                <a:spcPts val="0"/>
              </a:spcBef>
              <a:spcAft>
                <a:spcPts val="0"/>
              </a:spcAft>
              <a:buClr>
                <a:srgbClr val="000000"/>
              </a:buClr>
              <a:buSzPts val="1600"/>
              <a:buFont typeface="Arial"/>
              <a:buNone/>
            </a:pPr>
            <a:r>
              <a:rPr i="0" lang="en" sz="1600" u="none" cap="none" strike="noStrike">
                <a:solidFill>
                  <a:schemeClr val="lt1"/>
                </a:solidFill>
                <a:latin typeface="Times New Roman"/>
                <a:ea typeface="Times New Roman"/>
                <a:cs typeface="Times New Roman"/>
                <a:sym typeface="Times New Roman"/>
              </a:rPr>
              <a:t>References &amp; Acknowledgements</a:t>
            </a:r>
            <a:endParaRPr i="0" sz="1600" u="none" cap="none" strike="noStrike">
              <a:solidFill>
                <a:schemeClr val="lt1"/>
              </a:solidFill>
              <a:latin typeface="Times New Roman"/>
              <a:ea typeface="Times New Roman"/>
              <a:cs typeface="Times New Roman"/>
              <a:sym typeface="Times New Roman"/>
            </a:endParaRPr>
          </a:p>
        </p:txBody>
      </p:sp>
      <p:sp>
        <p:nvSpPr>
          <p:cNvPr id="147" name="Google Shape;147;p25"/>
          <p:cNvSpPr/>
          <p:nvPr/>
        </p:nvSpPr>
        <p:spPr>
          <a:xfrm>
            <a:off x="4652580" y="3098362"/>
            <a:ext cx="4352100" cy="1229100"/>
          </a:xfrm>
          <a:prstGeom prst="rect">
            <a:avLst/>
          </a:prstGeom>
          <a:noFill/>
          <a:ln>
            <a:noFill/>
          </a:ln>
        </p:spPr>
        <p:txBody>
          <a:bodyPr anchorCtr="0" anchor="t" bIns="11150" lIns="22325" spcFirstLastPara="1" rIns="22325" wrap="square" tIns="11150">
            <a:noAutofit/>
          </a:bodyPr>
          <a:lstStyle/>
          <a:p>
            <a:pPr indent="0" lvl="0" marL="0" marR="0" rtl="0" algn="l">
              <a:lnSpc>
                <a:spcPct val="100000"/>
              </a:lnSpc>
              <a:spcBef>
                <a:spcPts val="0"/>
              </a:spcBef>
              <a:spcAft>
                <a:spcPts val="0"/>
              </a:spcAft>
              <a:buNone/>
            </a:pPr>
            <a:r>
              <a:rPr lang="en">
                <a:solidFill>
                  <a:schemeClr val="dk1"/>
                </a:solidFill>
                <a:latin typeface="Times New Roman"/>
                <a:ea typeface="Times New Roman"/>
                <a:cs typeface="Times New Roman"/>
                <a:sym typeface="Times New Roman"/>
              </a:rPr>
              <a:t>Thank you to </a:t>
            </a:r>
            <a:r>
              <a:rPr lang="en">
                <a:solidFill>
                  <a:schemeClr val="dk1"/>
                </a:solidFill>
                <a:latin typeface="Times New Roman"/>
                <a:ea typeface="Times New Roman"/>
                <a:cs typeface="Times New Roman"/>
                <a:sym typeface="Times New Roman"/>
              </a:rPr>
              <a:t>Dr. Beth Pethel, our instructor, and Dr. Bob Trachman, our research mentor.</a:t>
            </a:r>
            <a:endParaRPr>
              <a:solidFill>
                <a:schemeClr val="dk1"/>
              </a:solidFill>
              <a:latin typeface="Times New Roman"/>
              <a:ea typeface="Times New Roman"/>
              <a:cs typeface="Times New Roman"/>
              <a:sym typeface="Times New Roman"/>
            </a:endParaRPr>
          </a:p>
        </p:txBody>
      </p:sp>
      <p:sp>
        <p:nvSpPr>
          <p:cNvPr id="148" name="Google Shape;148;p25"/>
          <p:cNvSpPr txBox="1"/>
          <p:nvPr/>
        </p:nvSpPr>
        <p:spPr>
          <a:xfrm>
            <a:off x="10219492" y="1898128"/>
            <a:ext cx="45000" cy="68700"/>
          </a:xfrm>
          <a:prstGeom prst="rect">
            <a:avLst/>
          </a:prstGeom>
          <a:noFill/>
          <a:ln>
            <a:noFill/>
          </a:ln>
        </p:spPr>
        <p:txBody>
          <a:bodyPr anchorCtr="0" anchor="t" bIns="11150" lIns="22325" spcFirstLastPara="1" rIns="22325" wrap="square" tIns="11150">
            <a:spAutoFit/>
          </a:bodyPr>
          <a:lstStyle/>
          <a:p>
            <a:pPr indent="0" lvl="0" marL="0" marR="0" rtl="0" algn="l">
              <a:lnSpc>
                <a:spcPct val="100000"/>
              </a:lnSpc>
              <a:spcBef>
                <a:spcPts val="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p:txBody>
      </p:sp>
      <p:pic>
        <p:nvPicPr>
          <p:cNvPr id="149" name="Google Shape;149;p25"/>
          <p:cNvPicPr preferRelativeResize="0"/>
          <p:nvPr/>
        </p:nvPicPr>
        <p:blipFill rotWithShape="1">
          <a:blip r:embed="rId3">
            <a:alphaModFix/>
          </a:blip>
          <a:srcRect b="0" l="0" r="0" t="0"/>
          <a:stretch/>
        </p:blipFill>
        <p:spPr>
          <a:xfrm>
            <a:off x="287359" y="485955"/>
            <a:ext cx="789862" cy="318577"/>
          </a:xfrm>
          <a:prstGeom prst="rect">
            <a:avLst/>
          </a:prstGeom>
          <a:noFill/>
          <a:ln>
            <a:noFill/>
          </a:ln>
        </p:spPr>
      </p:pic>
      <p:pic>
        <p:nvPicPr>
          <p:cNvPr id="150" name="Google Shape;150;p25"/>
          <p:cNvPicPr preferRelativeResize="0"/>
          <p:nvPr/>
        </p:nvPicPr>
        <p:blipFill rotWithShape="1">
          <a:blip r:embed="rId4">
            <a:alphaModFix/>
          </a:blip>
          <a:srcRect b="0" l="0" r="0" t="0"/>
          <a:stretch/>
        </p:blipFill>
        <p:spPr>
          <a:xfrm>
            <a:off x="1139440" y="591092"/>
            <a:ext cx="789861" cy="232762"/>
          </a:xfrm>
          <a:prstGeom prst="rect">
            <a:avLst/>
          </a:prstGeom>
          <a:noFill/>
          <a:ln>
            <a:noFill/>
          </a:ln>
        </p:spPr>
      </p:pic>
      <p:pic>
        <p:nvPicPr>
          <p:cNvPr id="151" name="Google Shape;151;p25"/>
          <p:cNvPicPr preferRelativeResize="0"/>
          <p:nvPr/>
        </p:nvPicPr>
        <p:blipFill rotWithShape="1">
          <a:blip r:embed="rId5">
            <a:alphaModFix/>
          </a:blip>
          <a:srcRect b="32055" l="0" r="0" t="12687"/>
          <a:stretch/>
        </p:blipFill>
        <p:spPr>
          <a:xfrm>
            <a:off x="6682400" y="36300"/>
            <a:ext cx="2461600" cy="803650"/>
          </a:xfrm>
          <a:prstGeom prst="rect">
            <a:avLst/>
          </a:prstGeom>
          <a:noFill/>
          <a:ln>
            <a:noFill/>
          </a:ln>
        </p:spPr>
      </p:pic>
      <p:pic>
        <p:nvPicPr>
          <p:cNvPr id="152" name="Google Shape;152;p25"/>
          <p:cNvPicPr preferRelativeResize="0"/>
          <p:nvPr/>
        </p:nvPicPr>
        <p:blipFill>
          <a:blip r:embed="rId6">
            <a:alphaModFix/>
          </a:blip>
          <a:stretch>
            <a:fillRect/>
          </a:stretch>
        </p:blipFill>
        <p:spPr>
          <a:xfrm>
            <a:off x="8255600" y="1357326"/>
            <a:ext cx="727600" cy="609507"/>
          </a:xfrm>
          <a:prstGeom prst="rect">
            <a:avLst/>
          </a:prstGeom>
          <a:noFill/>
          <a:ln cap="flat" cmpd="sng" w="38100">
            <a:solidFill>
              <a:srgbClr val="000000"/>
            </a:solidFill>
            <a:prstDash val="solid"/>
            <a:round/>
            <a:headEnd len="sm" w="sm" type="none"/>
            <a:tailEnd len="sm" w="sm" type="none"/>
          </a:ln>
        </p:spPr>
      </p:pic>
      <p:sp>
        <p:nvSpPr>
          <p:cNvPr id="153" name="Google Shape;153;p25"/>
          <p:cNvSpPr/>
          <p:nvPr/>
        </p:nvSpPr>
        <p:spPr>
          <a:xfrm>
            <a:off x="156325" y="1214150"/>
            <a:ext cx="4352100" cy="2405100"/>
          </a:xfrm>
          <a:prstGeom prst="rect">
            <a:avLst/>
          </a:prstGeom>
          <a:noFill/>
          <a:ln>
            <a:noFill/>
          </a:ln>
        </p:spPr>
        <p:txBody>
          <a:bodyPr anchorCtr="0" anchor="t" bIns="11150" lIns="22325" spcFirstLastPara="1" rIns="22325" wrap="square" tIns="11150">
            <a:noAutofit/>
          </a:bodyPr>
          <a:lstStyle/>
          <a:p>
            <a:pPr indent="0" lvl="0" marL="0" marR="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Next year’s challenges of this project are to determine the transformation method and to assess the visibility of the pigment produced within the plant. First, we will test the construct for pigment production in </a:t>
            </a:r>
            <a:r>
              <a:rPr i="1" lang="en" sz="1300">
                <a:solidFill>
                  <a:schemeClr val="dk1"/>
                </a:solidFill>
                <a:latin typeface="Times New Roman"/>
                <a:ea typeface="Times New Roman"/>
                <a:cs typeface="Times New Roman"/>
                <a:sym typeface="Times New Roman"/>
              </a:rPr>
              <a:t>E. coli</a:t>
            </a:r>
            <a:r>
              <a:rPr lang="en" sz="1300">
                <a:solidFill>
                  <a:schemeClr val="dk1"/>
                </a:solidFill>
                <a:latin typeface="Times New Roman"/>
                <a:ea typeface="Times New Roman"/>
                <a:cs typeface="Times New Roman"/>
                <a:sym typeface="Times New Roman"/>
              </a:rPr>
              <a:t> before testing it in plants. Once the system has been tested in bacteria, the device will be inserted into the plant. Next year’s team will g</a:t>
            </a:r>
            <a:r>
              <a:rPr lang="en" sz="1300">
                <a:latin typeface="Times New Roman"/>
                <a:ea typeface="Times New Roman"/>
                <a:cs typeface="Times New Roman"/>
                <a:sym typeface="Times New Roman"/>
              </a:rPr>
              <a:t>row the altered </a:t>
            </a:r>
            <a:r>
              <a:rPr i="1" lang="en" sz="1300">
                <a:latin typeface="Times New Roman"/>
                <a:ea typeface="Times New Roman"/>
                <a:cs typeface="Times New Roman"/>
                <a:sym typeface="Times New Roman"/>
              </a:rPr>
              <a:t>Tradescantia </a:t>
            </a:r>
            <a:r>
              <a:rPr lang="en" sz="1300">
                <a:latin typeface="Times New Roman"/>
                <a:ea typeface="Times New Roman"/>
                <a:cs typeface="Times New Roman"/>
                <a:sym typeface="Times New Roman"/>
              </a:rPr>
              <a:t>plant next to the unaltered </a:t>
            </a:r>
            <a:r>
              <a:rPr i="1" lang="en" sz="1300">
                <a:latin typeface="Times New Roman"/>
                <a:ea typeface="Times New Roman"/>
                <a:cs typeface="Times New Roman"/>
                <a:sym typeface="Times New Roman"/>
              </a:rPr>
              <a:t>Tradescantia </a:t>
            </a:r>
            <a:r>
              <a:rPr lang="en" sz="1300">
                <a:latin typeface="Times New Roman"/>
                <a:ea typeface="Times New Roman"/>
                <a:cs typeface="Times New Roman"/>
                <a:sym typeface="Times New Roman"/>
              </a:rPr>
              <a:t>plant to examine the difference of color once exposed to radiation.</a:t>
            </a:r>
            <a:endParaRPr sz="13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3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n" sz="1300">
                <a:solidFill>
                  <a:schemeClr val="dk1"/>
                </a:solidFill>
                <a:latin typeface="Times New Roman"/>
                <a:ea typeface="Times New Roman"/>
                <a:cs typeface="Times New Roman"/>
                <a:sym typeface="Times New Roman"/>
              </a:rPr>
              <a:t>Two forms of genetic transformation methods, including p</a:t>
            </a:r>
            <a:r>
              <a:rPr lang="en" sz="1300">
                <a:solidFill>
                  <a:schemeClr val="dk1"/>
                </a:solidFill>
                <a:latin typeface="Times New Roman"/>
                <a:ea typeface="Times New Roman"/>
                <a:cs typeface="Times New Roman"/>
                <a:sym typeface="Times New Roman"/>
              </a:rPr>
              <a:t>article</a:t>
            </a:r>
            <a:r>
              <a:rPr lang="en" sz="1300">
                <a:solidFill>
                  <a:schemeClr val="dk1"/>
                </a:solidFill>
                <a:latin typeface="Times New Roman"/>
                <a:ea typeface="Times New Roman"/>
                <a:cs typeface="Times New Roman"/>
                <a:sym typeface="Times New Roman"/>
              </a:rPr>
              <a:t> gun delivery and electroporation, will be evaluated.</a:t>
            </a:r>
            <a:endParaRPr sz="1500">
              <a:solidFill>
                <a:schemeClr val="dk1"/>
              </a:solidFill>
              <a:latin typeface="Times New Roman"/>
              <a:ea typeface="Times New Roman"/>
              <a:cs typeface="Times New Roman"/>
              <a:sym typeface="Times New Roman"/>
            </a:endParaRPr>
          </a:p>
        </p:txBody>
      </p:sp>
      <p:pic>
        <p:nvPicPr>
          <p:cNvPr id="154" name="Google Shape;154;p25"/>
          <p:cNvPicPr preferRelativeResize="0"/>
          <p:nvPr/>
        </p:nvPicPr>
        <p:blipFill>
          <a:blip r:embed="rId7">
            <a:alphaModFix/>
          </a:blip>
          <a:stretch>
            <a:fillRect/>
          </a:stretch>
        </p:blipFill>
        <p:spPr>
          <a:xfrm>
            <a:off x="0" y="3619247"/>
            <a:ext cx="9143998" cy="149885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